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0"/>
    <p:restoredTop sz="94626"/>
  </p:normalViewPr>
  <p:slideViewPr>
    <p:cSldViewPr snapToGrid="0">
      <p:cViewPr varScale="1">
        <p:scale>
          <a:sx n="56" d="100"/>
          <a:sy n="56" d="100"/>
        </p:scale>
        <p:origin x="2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24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4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3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4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76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9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5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9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80CC2-32CF-094F-9FF0-4843F5EBFB76}" type="datetimeFigureOut">
              <a:rPr kumimoji="1" lang="ja-JP" altLang="en-US" smtClean="0"/>
              <a:t>2025/8/2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AD6-C370-2E49-A305-AA2DFAF34F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6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元Mrs. GREEN APPLE・山中綾華さんの「資格が変えた人生」とは？新連載スタート！ |  株式会社シー・ビー・ティ・ソリューションズのプレスリリース">
            <a:extLst>
              <a:ext uri="{FF2B5EF4-FFF2-40B4-BE49-F238E27FC236}">
                <a16:creationId xmlns:a16="http://schemas.microsoft.com/office/drawing/2014/main" id="{79439CB0-6D31-CBE7-EF6F-3B3DDF00E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462" r="12100"/>
          <a:stretch/>
        </p:blipFill>
        <p:spPr bwMode="auto">
          <a:xfrm>
            <a:off x="468442" y="1354283"/>
            <a:ext cx="8664315" cy="10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2" name="グループ化 1891">
            <a:extLst>
              <a:ext uri="{FF2B5EF4-FFF2-40B4-BE49-F238E27FC236}">
                <a16:creationId xmlns:a16="http://schemas.microsoft.com/office/drawing/2014/main" id="{FA866A8F-6FEF-6BE9-75DF-774547D5930C}"/>
              </a:ext>
            </a:extLst>
          </p:cNvPr>
          <p:cNvGrpSpPr/>
          <p:nvPr/>
        </p:nvGrpSpPr>
        <p:grpSpPr>
          <a:xfrm>
            <a:off x="412505" y="1204913"/>
            <a:ext cx="8722082" cy="10815310"/>
            <a:chOff x="412505" y="1204913"/>
            <a:chExt cx="8722082" cy="10815310"/>
          </a:xfrm>
        </p:grpSpPr>
        <p:grpSp>
          <p:nvGrpSpPr>
            <p:cNvPr id="1869" name="グループ化 1868">
              <a:extLst>
                <a:ext uri="{FF2B5EF4-FFF2-40B4-BE49-F238E27FC236}">
                  <a16:creationId xmlns:a16="http://schemas.microsoft.com/office/drawing/2014/main" id="{1318A2BE-5D3E-783C-671A-24E1B78208CD}"/>
                </a:ext>
              </a:extLst>
            </p:cNvPr>
            <p:cNvGrpSpPr/>
            <p:nvPr/>
          </p:nvGrpSpPr>
          <p:grpSpPr>
            <a:xfrm>
              <a:off x="412505" y="1204913"/>
              <a:ext cx="8722082" cy="10815310"/>
              <a:chOff x="412505" y="1204913"/>
              <a:chExt cx="8722082" cy="10815310"/>
            </a:xfrm>
          </p:grpSpPr>
          <p:grpSp>
            <p:nvGrpSpPr>
              <p:cNvPr id="1849" name="グループ化 1848">
                <a:extLst>
                  <a:ext uri="{FF2B5EF4-FFF2-40B4-BE49-F238E27FC236}">
                    <a16:creationId xmlns:a16="http://schemas.microsoft.com/office/drawing/2014/main" id="{B2C93863-D079-044B-54E9-13EB4CBF0088}"/>
                  </a:ext>
                </a:extLst>
              </p:cNvPr>
              <p:cNvGrpSpPr/>
              <p:nvPr/>
            </p:nvGrpSpPr>
            <p:grpSpPr>
              <a:xfrm>
                <a:off x="431243" y="1204913"/>
                <a:ext cx="8703344" cy="10815310"/>
                <a:chOff x="431243" y="1204913"/>
                <a:chExt cx="8703344" cy="10815310"/>
              </a:xfrm>
            </p:grpSpPr>
            <p:grpSp>
              <p:nvGrpSpPr>
                <p:cNvPr id="1829" name="グループ化 1828">
                  <a:extLst>
                    <a:ext uri="{FF2B5EF4-FFF2-40B4-BE49-F238E27FC236}">
                      <a16:creationId xmlns:a16="http://schemas.microsoft.com/office/drawing/2014/main" id="{4D301F68-908F-AAFB-5286-56DFA0711E96}"/>
                    </a:ext>
                  </a:extLst>
                </p:cNvPr>
                <p:cNvGrpSpPr/>
                <p:nvPr/>
              </p:nvGrpSpPr>
              <p:grpSpPr>
                <a:xfrm>
                  <a:off x="431243" y="1204913"/>
                  <a:ext cx="8703344" cy="10815310"/>
                  <a:chOff x="431243" y="1204913"/>
                  <a:chExt cx="8703344" cy="10815310"/>
                </a:xfrm>
              </p:grpSpPr>
              <p:sp>
                <p:nvSpPr>
                  <p:cNvPr id="3" name="フリーフォーム 2">
                    <a:extLst>
                      <a:ext uri="{FF2B5EF4-FFF2-40B4-BE49-F238E27FC236}">
                        <a16:creationId xmlns:a16="http://schemas.microsoft.com/office/drawing/2014/main" id="{4E4FE6E4-A7BA-BFD7-D795-ACC98FBE3E48}"/>
                      </a:ext>
                    </a:extLst>
                  </p:cNvPr>
                  <p:cNvSpPr/>
                  <p:nvPr/>
                </p:nvSpPr>
                <p:spPr>
                  <a:xfrm>
                    <a:off x="5327464" y="3628847"/>
                    <a:ext cx="431346" cy="158928"/>
                  </a:xfrm>
                  <a:custGeom>
                    <a:avLst/>
                    <a:gdLst>
                      <a:gd name="connsiteX0" fmla="*/ 73211 w 431346"/>
                      <a:gd name="connsiteY0" fmla="*/ 158928 h 158928"/>
                      <a:gd name="connsiteX1" fmla="*/ 416111 w 431346"/>
                      <a:gd name="connsiteY1" fmla="*/ 98603 h 158928"/>
                      <a:gd name="connsiteX2" fmla="*/ 365311 w 431346"/>
                      <a:gd name="connsiteY2" fmla="*/ 111303 h 158928"/>
                      <a:gd name="connsiteX3" fmla="*/ 311336 w 431346"/>
                      <a:gd name="connsiteY3" fmla="*/ 9703 h 158928"/>
                      <a:gd name="connsiteX4" fmla="*/ 317686 w 431346"/>
                      <a:gd name="connsiteY4" fmla="*/ 57328 h 158928"/>
                      <a:gd name="connsiteX5" fmla="*/ 304986 w 431346"/>
                      <a:gd name="connsiteY5" fmla="*/ 89078 h 158928"/>
                      <a:gd name="connsiteX6" fmla="*/ 197036 w 431346"/>
                      <a:gd name="connsiteY6" fmla="*/ 178 h 158928"/>
                      <a:gd name="connsiteX7" fmla="*/ 270061 w 431346"/>
                      <a:gd name="connsiteY7" fmla="*/ 66853 h 158928"/>
                      <a:gd name="connsiteX8" fmla="*/ 270061 w 431346"/>
                      <a:gd name="connsiteY8" fmla="*/ 92253 h 158928"/>
                      <a:gd name="connsiteX9" fmla="*/ 187511 w 431346"/>
                      <a:gd name="connsiteY9" fmla="*/ 38278 h 158928"/>
                      <a:gd name="connsiteX10" fmla="*/ 219261 w 431346"/>
                      <a:gd name="connsiteY10" fmla="*/ 92253 h 158928"/>
                      <a:gd name="connsiteX11" fmla="*/ 162111 w 431346"/>
                      <a:gd name="connsiteY11" fmla="*/ 47803 h 158928"/>
                      <a:gd name="connsiteX12" fmla="*/ 193861 w 431346"/>
                      <a:gd name="connsiteY12" fmla="*/ 117653 h 158928"/>
                      <a:gd name="connsiteX13" fmla="*/ 136711 w 431346"/>
                      <a:gd name="connsiteY13" fmla="*/ 104953 h 158928"/>
                      <a:gd name="connsiteX14" fmla="*/ 60511 w 431346"/>
                      <a:gd name="connsiteY14" fmla="*/ 50978 h 158928"/>
                      <a:gd name="connsiteX15" fmla="*/ 114486 w 431346"/>
                      <a:gd name="connsiteY15" fmla="*/ 114478 h 158928"/>
                      <a:gd name="connsiteX16" fmla="*/ 54161 w 431346"/>
                      <a:gd name="connsiteY16" fmla="*/ 98603 h 158928"/>
                      <a:gd name="connsiteX17" fmla="*/ 186 w 431346"/>
                      <a:gd name="connsiteY17" fmla="*/ 25578 h 158928"/>
                      <a:gd name="connsiteX18" fmla="*/ 73211 w 431346"/>
                      <a:gd name="connsiteY18" fmla="*/ 158928 h 158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31346" h="158928">
                        <a:moveTo>
                          <a:pt x="73211" y="158928"/>
                        </a:moveTo>
                        <a:lnTo>
                          <a:pt x="416111" y="98603"/>
                        </a:lnTo>
                        <a:cubicBezTo>
                          <a:pt x="464794" y="90666"/>
                          <a:pt x="382773" y="126120"/>
                          <a:pt x="365311" y="111303"/>
                        </a:cubicBezTo>
                        <a:cubicBezTo>
                          <a:pt x="347849" y="96486"/>
                          <a:pt x="319274" y="18699"/>
                          <a:pt x="311336" y="9703"/>
                        </a:cubicBezTo>
                        <a:cubicBezTo>
                          <a:pt x="303399" y="707"/>
                          <a:pt x="318744" y="44099"/>
                          <a:pt x="317686" y="57328"/>
                        </a:cubicBezTo>
                        <a:cubicBezTo>
                          <a:pt x="316628" y="70557"/>
                          <a:pt x="325094" y="98603"/>
                          <a:pt x="304986" y="89078"/>
                        </a:cubicBezTo>
                        <a:cubicBezTo>
                          <a:pt x="284878" y="79553"/>
                          <a:pt x="202857" y="3882"/>
                          <a:pt x="197036" y="178"/>
                        </a:cubicBezTo>
                        <a:cubicBezTo>
                          <a:pt x="191215" y="-3526"/>
                          <a:pt x="257890" y="51507"/>
                          <a:pt x="270061" y="66853"/>
                        </a:cubicBezTo>
                        <a:cubicBezTo>
                          <a:pt x="282232" y="82199"/>
                          <a:pt x="283819" y="97015"/>
                          <a:pt x="270061" y="92253"/>
                        </a:cubicBezTo>
                        <a:cubicBezTo>
                          <a:pt x="256303" y="87491"/>
                          <a:pt x="195978" y="38278"/>
                          <a:pt x="187511" y="38278"/>
                        </a:cubicBezTo>
                        <a:cubicBezTo>
                          <a:pt x="179044" y="38278"/>
                          <a:pt x="223494" y="90666"/>
                          <a:pt x="219261" y="92253"/>
                        </a:cubicBezTo>
                        <a:cubicBezTo>
                          <a:pt x="215028" y="93840"/>
                          <a:pt x="166344" y="43570"/>
                          <a:pt x="162111" y="47803"/>
                        </a:cubicBezTo>
                        <a:cubicBezTo>
                          <a:pt x="157878" y="52036"/>
                          <a:pt x="198094" y="108128"/>
                          <a:pt x="193861" y="117653"/>
                        </a:cubicBezTo>
                        <a:cubicBezTo>
                          <a:pt x="189628" y="127178"/>
                          <a:pt x="158936" y="116065"/>
                          <a:pt x="136711" y="104953"/>
                        </a:cubicBezTo>
                        <a:cubicBezTo>
                          <a:pt x="114486" y="93841"/>
                          <a:pt x="64215" y="49391"/>
                          <a:pt x="60511" y="50978"/>
                        </a:cubicBezTo>
                        <a:cubicBezTo>
                          <a:pt x="56807" y="52565"/>
                          <a:pt x="115544" y="106541"/>
                          <a:pt x="114486" y="114478"/>
                        </a:cubicBezTo>
                        <a:cubicBezTo>
                          <a:pt x="113428" y="122415"/>
                          <a:pt x="73211" y="113420"/>
                          <a:pt x="54161" y="98603"/>
                        </a:cubicBezTo>
                        <a:cubicBezTo>
                          <a:pt x="35111" y="83786"/>
                          <a:pt x="-2989" y="22403"/>
                          <a:pt x="186" y="25578"/>
                        </a:cubicBezTo>
                        <a:cubicBezTo>
                          <a:pt x="3361" y="28753"/>
                          <a:pt x="3890" y="146757"/>
                          <a:pt x="73211" y="1589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" name="フリーフォーム 3">
                    <a:extLst>
                      <a:ext uri="{FF2B5EF4-FFF2-40B4-BE49-F238E27FC236}">
                        <a16:creationId xmlns:a16="http://schemas.microsoft.com/office/drawing/2014/main" id="{13A6F169-D635-D16A-A2C1-C77C18CF745A}"/>
                      </a:ext>
                    </a:extLst>
                  </p:cNvPr>
                  <p:cNvSpPr/>
                  <p:nvPr/>
                </p:nvSpPr>
                <p:spPr>
                  <a:xfrm>
                    <a:off x="5384703" y="3682891"/>
                    <a:ext cx="383136" cy="49410"/>
                  </a:xfrm>
                  <a:custGeom>
                    <a:avLst/>
                    <a:gdLst>
                      <a:gd name="connsiteX0" fmla="*/ 3272 w 383136"/>
                      <a:gd name="connsiteY0" fmla="*/ 47734 h 49410"/>
                      <a:gd name="connsiteX1" fmla="*/ 377922 w 383136"/>
                      <a:gd name="connsiteY1" fmla="*/ 109 h 49410"/>
                      <a:gd name="connsiteX2" fmla="*/ 206472 w 383136"/>
                      <a:gd name="connsiteY2" fmla="*/ 35034 h 49410"/>
                      <a:gd name="connsiteX3" fmla="*/ 3272 w 383136"/>
                      <a:gd name="connsiteY3" fmla="*/ 47734 h 49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3136" h="49410">
                        <a:moveTo>
                          <a:pt x="3272" y="47734"/>
                        </a:moveTo>
                        <a:cubicBezTo>
                          <a:pt x="31847" y="41913"/>
                          <a:pt x="344055" y="2226"/>
                          <a:pt x="377922" y="109"/>
                        </a:cubicBezTo>
                        <a:cubicBezTo>
                          <a:pt x="411789" y="-2008"/>
                          <a:pt x="272089" y="27097"/>
                          <a:pt x="206472" y="35034"/>
                        </a:cubicBezTo>
                        <a:cubicBezTo>
                          <a:pt x="140855" y="42971"/>
                          <a:pt x="-25303" y="53555"/>
                          <a:pt x="3272" y="477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" name="フリーフォーム 4">
                    <a:extLst>
                      <a:ext uri="{FF2B5EF4-FFF2-40B4-BE49-F238E27FC236}">
                        <a16:creationId xmlns:a16="http://schemas.microsoft.com/office/drawing/2014/main" id="{45E8622A-BCEB-35F5-F5B5-845129C54F33}"/>
                      </a:ext>
                    </a:extLst>
                  </p:cNvPr>
                  <p:cNvSpPr/>
                  <p:nvPr/>
                </p:nvSpPr>
                <p:spPr>
                  <a:xfrm>
                    <a:off x="5632450" y="3704995"/>
                    <a:ext cx="514399" cy="464033"/>
                  </a:xfrm>
                  <a:custGeom>
                    <a:avLst/>
                    <a:gdLst>
                      <a:gd name="connsiteX0" fmla="*/ 0 w 514399"/>
                      <a:gd name="connsiteY0" fmla="*/ 230 h 464033"/>
                      <a:gd name="connsiteX1" fmla="*/ 117475 w 514399"/>
                      <a:gd name="connsiteY1" fmla="*/ 9755 h 464033"/>
                      <a:gd name="connsiteX2" fmla="*/ 254000 w 514399"/>
                      <a:gd name="connsiteY2" fmla="*/ 63730 h 464033"/>
                      <a:gd name="connsiteX3" fmla="*/ 250825 w 514399"/>
                      <a:gd name="connsiteY3" fmla="*/ 54205 h 464033"/>
                      <a:gd name="connsiteX4" fmla="*/ 365125 w 514399"/>
                      <a:gd name="connsiteY4" fmla="*/ 152630 h 464033"/>
                      <a:gd name="connsiteX5" fmla="*/ 358775 w 514399"/>
                      <a:gd name="connsiteY5" fmla="*/ 139930 h 464033"/>
                      <a:gd name="connsiteX6" fmla="*/ 460375 w 514399"/>
                      <a:gd name="connsiteY6" fmla="*/ 219305 h 464033"/>
                      <a:gd name="connsiteX7" fmla="*/ 504825 w 514399"/>
                      <a:gd name="connsiteY7" fmla="*/ 327255 h 464033"/>
                      <a:gd name="connsiteX8" fmla="*/ 479425 w 514399"/>
                      <a:gd name="connsiteY8" fmla="*/ 270105 h 464033"/>
                      <a:gd name="connsiteX9" fmla="*/ 501650 w 514399"/>
                      <a:gd name="connsiteY9" fmla="*/ 336780 h 464033"/>
                      <a:gd name="connsiteX10" fmla="*/ 514350 w 514399"/>
                      <a:gd name="connsiteY10" fmla="*/ 463780 h 464033"/>
                      <a:gd name="connsiteX11" fmla="*/ 504825 w 514399"/>
                      <a:gd name="connsiteY11" fmla="*/ 365355 h 464033"/>
                      <a:gd name="connsiteX12" fmla="*/ 476250 w 514399"/>
                      <a:gd name="connsiteY12" fmla="*/ 225655 h 464033"/>
                      <a:gd name="connsiteX13" fmla="*/ 412750 w 514399"/>
                      <a:gd name="connsiteY13" fmla="*/ 171680 h 464033"/>
                      <a:gd name="connsiteX14" fmla="*/ 311150 w 514399"/>
                      <a:gd name="connsiteY14" fmla="*/ 66905 h 464033"/>
                      <a:gd name="connsiteX15" fmla="*/ 352425 w 514399"/>
                      <a:gd name="connsiteY15" fmla="*/ 105005 h 464033"/>
                      <a:gd name="connsiteX16" fmla="*/ 244475 w 514399"/>
                      <a:gd name="connsiteY16" fmla="*/ 41505 h 464033"/>
                      <a:gd name="connsiteX17" fmla="*/ 184150 w 514399"/>
                      <a:gd name="connsiteY17" fmla="*/ 16105 h 464033"/>
                      <a:gd name="connsiteX18" fmla="*/ 228600 w 514399"/>
                      <a:gd name="connsiteY18" fmla="*/ 19280 h 464033"/>
                      <a:gd name="connsiteX19" fmla="*/ 0 w 514399"/>
                      <a:gd name="connsiteY19" fmla="*/ 230 h 464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14399" h="464033">
                        <a:moveTo>
                          <a:pt x="0" y="230"/>
                        </a:moveTo>
                        <a:cubicBezTo>
                          <a:pt x="37571" y="-299"/>
                          <a:pt x="75142" y="-828"/>
                          <a:pt x="117475" y="9755"/>
                        </a:cubicBezTo>
                        <a:cubicBezTo>
                          <a:pt x="159808" y="20338"/>
                          <a:pt x="254000" y="63730"/>
                          <a:pt x="254000" y="63730"/>
                        </a:cubicBezTo>
                        <a:cubicBezTo>
                          <a:pt x="276225" y="71138"/>
                          <a:pt x="232304" y="39388"/>
                          <a:pt x="250825" y="54205"/>
                        </a:cubicBezTo>
                        <a:cubicBezTo>
                          <a:pt x="269346" y="69022"/>
                          <a:pt x="365125" y="152630"/>
                          <a:pt x="365125" y="152630"/>
                        </a:cubicBezTo>
                        <a:cubicBezTo>
                          <a:pt x="383117" y="166918"/>
                          <a:pt x="342900" y="128818"/>
                          <a:pt x="358775" y="139930"/>
                        </a:cubicBezTo>
                        <a:cubicBezTo>
                          <a:pt x="374650" y="151043"/>
                          <a:pt x="436033" y="188084"/>
                          <a:pt x="460375" y="219305"/>
                        </a:cubicBezTo>
                        <a:cubicBezTo>
                          <a:pt x="484717" y="250526"/>
                          <a:pt x="501650" y="318788"/>
                          <a:pt x="504825" y="327255"/>
                        </a:cubicBezTo>
                        <a:cubicBezTo>
                          <a:pt x="508000" y="335722"/>
                          <a:pt x="479954" y="268518"/>
                          <a:pt x="479425" y="270105"/>
                        </a:cubicBezTo>
                        <a:cubicBezTo>
                          <a:pt x="478896" y="271692"/>
                          <a:pt x="495829" y="304501"/>
                          <a:pt x="501650" y="336780"/>
                        </a:cubicBezTo>
                        <a:cubicBezTo>
                          <a:pt x="507471" y="369059"/>
                          <a:pt x="513821" y="459018"/>
                          <a:pt x="514350" y="463780"/>
                        </a:cubicBezTo>
                        <a:cubicBezTo>
                          <a:pt x="514879" y="468543"/>
                          <a:pt x="511175" y="405042"/>
                          <a:pt x="504825" y="365355"/>
                        </a:cubicBezTo>
                        <a:cubicBezTo>
                          <a:pt x="498475" y="325668"/>
                          <a:pt x="491596" y="257934"/>
                          <a:pt x="476250" y="225655"/>
                        </a:cubicBezTo>
                        <a:cubicBezTo>
                          <a:pt x="460904" y="193376"/>
                          <a:pt x="440267" y="198138"/>
                          <a:pt x="412750" y="171680"/>
                        </a:cubicBezTo>
                        <a:cubicBezTo>
                          <a:pt x="385233" y="145222"/>
                          <a:pt x="321204" y="78017"/>
                          <a:pt x="311150" y="66905"/>
                        </a:cubicBezTo>
                        <a:cubicBezTo>
                          <a:pt x="301096" y="55793"/>
                          <a:pt x="363538" y="109238"/>
                          <a:pt x="352425" y="105005"/>
                        </a:cubicBezTo>
                        <a:cubicBezTo>
                          <a:pt x="341313" y="100772"/>
                          <a:pt x="272521" y="56322"/>
                          <a:pt x="244475" y="41505"/>
                        </a:cubicBezTo>
                        <a:cubicBezTo>
                          <a:pt x="216429" y="26688"/>
                          <a:pt x="186796" y="19809"/>
                          <a:pt x="184150" y="16105"/>
                        </a:cubicBezTo>
                        <a:cubicBezTo>
                          <a:pt x="181504" y="12401"/>
                          <a:pt x="228600" y="19280"/>
                          <a:pt x="228600" y="19280"/>
                        </a:cubicBezTo>
                        <a:lnTo>
                          <a:pt x="0" y="23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" name="フリーフォーム 5">
                    <a:extLst>
                      <a:ext uri="{FF2B5EF4-FFF2-40B4-BE49-F238E27FC236}">
                        <a16:creationId xmlns:a16="http://schemas.microsoft.com/office/drawing/2014/main" id="{19F375A1-28F2-A03C-B70C-8165F84AC80B}"/>
                      </a:ext>
                    </a:extLst>
                  </p:cNvPr>
                  <p:cNvSpPr/>
                  <p:nvPr/>
                </p:nvSpPr>
                <p:spPr>
                  <a:xfrm>
                    <a:off x="6013332" y="3831893"/>
                    <a:ext cx="126234" cy="214810"/>
                  </a:xfrm>
                  <a:custGeom>
                    <a:avLst/>
                    <a:gdLst>
                      <a:gd name="connsiteX0" fmla="*/ 118 w 126234"/>
                      <a:gd name="connsiteY0" fmla="*/ 332 h 214810"/>
                      <a:gd name="connsiteX1" fmla="*/ 120768 w 126234"/>
                      <a:gd name="connsiteY1" fmla="*/ 206707 h 214810"/>
                      <a:gd name="connsiteX2" fmla="*/ 104893 w 126234"/>
                      <a:gd name="connsiteY2" fmla="*/ 171782 h 214810"/>
                      <a:gd name="connsiteX3" fmla="*/ 98543 w 126234"/>
                      <a:gd name="connsiteY3" fmla="*/ 159082 h 214810"/>
                      <a:gd name="connsiteX4" fmla="*/ 118 w 126234"/>
                      <a:gd name="connsiteY4" fmla="*/ 332 h 214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234" h="214810">
                        <a:moveTo>
                          <a:pt x="118" y="332"/>
                        </a:moveTo>
                        <a:cubicBezTo>
                          <a:pt x="3822" y="8269"/>
                          <a:pt x="103306" y="178132"/>
                          <a:pt x="120768" y="206707"/>
                        </a:cubicBezTo>
                        <a:cubicBezTo>
                          <a:pt x="138230" y="235282"/>
                          <a:pt x="108597" y="179719"/>
                          <a:pt x="104893" y="171782"/>
                        </a:cubicBezTo>
                        <a:cubicBezTo>
                          <a:pt x="101189" y="163845"/>
                          <a:pt x="116535" y="189244"/>
                          <a:pt x="98543" y="159082"/>
                        </a:cubicBezTo>
                        <a:cubicBezTo>
                          <a:pt x="80551" y="128920"/>
                          <a:pt x="-3586" y="-7605"/>
                          <a:pt x="118" y="3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フリーフォーム 6">
                    <a:extLst>
                      <a:ext uri="{FF2B5EF4-FFF2-40B4-BE49-F238E27FC236}">
                        <a16:creationId xmlns:a16="http://schemas.microsoft.com/office/drawing/2014/main" id="{BEFCB85E-A5AD-D5CA-6FB8-8172CD4D9E93}"/>
                      </a:ext>
                    </a:extLst>
                  </p:cNvPr>
                  <p:cNvSpPr/>
                  <p:nvPr/>
                </p:nvSpPr>
                <p:spPr>
                  <a:xfrm>
                    <a:off x="6098355" y="3888026"/>
                    <a:ext cx="58417" cy="279423"/>
                  </a:xfrm>
                  <a:custGeom>
                    <a:avLst/>
                    <a:gdLst>
                      <a:gd name="connsiteX0" fmla="*/ 820 w 58417"/>
                      <a:gd name="connsiteY0" fmla="*/ 4524 h 279423"/>
                      <a:gd name="connsiteX1" fmla="*/ 57970 w 58417"/>
                      <a:gd name="connsiteY1" fmla="*/ 277574 h 279423"/>
                      <a:gd name="connsiteX2" fmla="*/ 26220 w 58417"/>
                      <a:gd name="connsiteY2" fmla="*/ 118824 h 279423"/>
                      <a:gd name="connsiteX3" fmla="*/ 820 w 58417"/>
                      <a:gd name="connsiteY3" fmla="*/ 4524 h 279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417" h="279423">
                        <a:moveTo>
                          <a:pt x="820" y="4524"/>
                        </a:moveTo>
                        <a:cubicBezTo>
                          <a:pt x="6112" y="30982"/>
                          <a:pt x="53737" y="258524"/>
                          <a:pt x="57970" y="277574"/>
                        </a:cubicBezTo>
                        <a:cubicBezTo>
                          <a:pt x="62203" y="296624"/>
                          <a:pt x="35216" y="163274"/>
                          <a:pt x="26220" y="118824"/>
                        </a:cubicBezTo>
                        <a:cubicBezTo>
                          <a:pt x="17224" y="74374"/>
                          <a:pt x="-4472" y="-21934"/>
                          <a:pt x="820" y="45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フリーフォーム 7">
                    <a:extLst>
                      <a:ext uri="{FF2B5EF4-FFF2-40B4-BE49-F238E27FC236}">
                        <a16:creationId xmlns:a16="http://schemas.microsoft.com/office/drawing/2014/main" id="{780E9709-1BFD-FB4D-6E1E-1F72F133F1E1}"/>
                      </a:ext>
                    </a:extLst>
                  </p:cNvPr>
                  <p:cNvSpPr/>
                  <p:nvPr/>
                </p:nvSpPr>
                <p:spPr>
                  <a:xfrm>
                    <a:off x="6118153" y="3926721"/>
                    <a:ext cx="35857" cy="254757"/>
                  </a:xfrm>
                  <a:custGeom>
                    <a:avLst/>
                    <a:gdLst>
                      <a:gd name="connsiteX0" fmla="*/ 72 w 35857"/>
                      <a:gd name="connsiteY0" fmla="*/ 754 h 254757"/>
                      <a:gd name="connsiteX1" fmla="*/ 34997 w 35857"/>
                      <a:gd name="connsiteY1" fmla="*/ 191254 h 254757"/>
                      <a:gd name="connsiteX2" fmla="*/ 25472 w 35857"/>
                      <a:gd name="connsiteY2" fmla="*/ 254754 h 254757"/>
                      <a:gd name="connsiteX3" fmla="*/ 28647 w 35857"/>
                      <a:gd name="connsiteY3" fmla="*/ 194429 h 254757"/>
                      <a:gd name="connsiteX4" fmla="*/ 31822 w 35857"/>
                      <a:gd name="connsiteY4" fmla="*/ 226179 h 254757"/>
                      <a:gd name="connsiteX5" fmla="*/ 25472 w 35857"/>
                      <a:gd name="connsiteY5" fmla="*/ 127754 h 254757"/>
                      <a:gd name="connsiteX6" fmla="*/ 72 w 35857"/>
                      <a:gd name="connsiteY6" fmla="*/ 754 h 254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857" h="254757">
                        <a:moveTo>
                          <a:pt x="72" y="754"/>
                        </a:moveTo>
                        <a:cubicBezTo>
                          <a:pt x="1660" y="11337"/>
                          <a:pt x="30764" y="148921"/>
                          <a:pt x="34997" y="191254"/>
                        </a:cubicBezTo>
                        <a:cubicBezTo>
                          <a:pt x="39230" y="233587"/>
                          <a:pt x="26530" y="254225"/>
                          <a:pt x="25472" y="254754"/>
                        </a:cubicBezTo>
                        <a:cubicBezTo>
                          <a:pt x="24414" y="255283"/>
                          <a:pt x="27589" y="199191"/>
                          <a:pt x="28647" y="194429"/>
                        </a:cubicBezTo>
                        <a:cubicBezTo>
                          <a:pt x="29705" y="189667"/>
                          <a:pt x="32351" y="237291"/>
                          <a:pt x="31822" y="226179"/>
                        </a:cubicBezTo>
                        <a:cubicBezTo>
                          <a:pt x="31293" y="215067"/>
                          <a:pt x="27589" y="161621"/>
                          <a:pt x="25472" y="127754"/>
                        </a:cubicBezTo>
                        <a:cubicBezTo>
                          <a:pt x="23355" y="93887"/>
                          <a:pt x="-1516" y="-9829"/>
                          <a:pt x="72" y="7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フリーフォーム 8">
                    <a:extLst>
                      <a:ext uri="{FF2B5EF4-FFF2-40B4-BE49-F238E27FC236}">
                        <a16:creationId xmlns:a16="http://schemas.microsoft.com/office/drawing/2014/main" id="{CCCBB53B-ADB2-FB98-255F-7460F6435EDB}"/>
                      </a:ext>
                    </a:extLst>
                  </p:cNvPr>
                  <p:cNvSpPr/>
                  <p:nvPr/>
                </p:nvSpPr>
                <p:spPr>
                  <a:xfrm>
                    <a:off x="5368965" y="3749660"/>
                    <a:ext cx="553170" cy="63918"/>
                  </a:xfrm>
                  <a:custGeom>
                    <a:avLst/>
                    <a:gdLst>
                      <a:gd name="connsiteX0" fmla="*/ 3135 w 553170"/>
                      <a:gd name="connsiteY0" fmla="*/ 63515 h 63918"/>
                      <a:gd name="connsiteX1" fmla="*/ 336510 w 553170"/>
                      <a:gd name="connsiteY1" fmla="*/ 15 h 63918"/>
                      <a:gd name="connsiteX2" fmla="*/ 552410 w 553170"/>
                      <a:gd name="connsiteY2" fmla="*/ 57165 h 63918"/>
                      <a:gd name="connsiteX3" fmla="*/ 406360 w 553170"/>
                      <a:gd name="connsiteY3" fmla="*/ 25415 h 63918"/>
                      <a:gd name="connsiteX4" fmla="*/ 358735 w 553170"/>
                      <a:gd name="connsiteY4" fmla="*/ 6365 h 63918"/>
                      <a:gd name="connsiteX5" fmla="*/ 215860 w 553170"/>
                      <a:gd name="connsiteY5" fmla="*/ 19065 h 63918"/>
                      <a:gd name="connsiteX6" fmla="*/ 282535 w 553170"/>
                      <a:gd name="connsiteY6" fmla="*/ 15890 h 63918"/>
                      <a:gd name="connsiteX7" fmla="*/ 177760 w 553170"/>
                      <a:gd name="connsiteY7" fmla="*/ 25415 h 63918"/>
                      <a:gd name="connsiteX8" fmla="*/ 3135 w 553170"/>
                      <a:gd name="connsiteY8" fmla="*/ 63515 h 63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3170" h="63918">
                        <a:moveTo>
                          <a:pt x="3135" y="63515"/>
                        </a:moveTo>
                        <a:cubicBezTo>
                          <a:pt x="29593" y="59282"/>
                          <a:pt x="244964" y="1073"/>
                          <a:pt x="336510" y="15"/>
                        </a:cubicBezTo>
                        <a:cubicBezTo>
                          <a:pt x="428056" y="-1043"/>
                          <a:pt x="540768" y="52932"/>
                          <a:pt x="552410" y="57165"/>
                        </a:cubicBezTo>
                        <a:cubicBezTo>
                          <a:pt x="564052" y="61398"/>
                          <a:pt x="438639" y="33882"/>
                          <a:pt x="406360" y="25415"/>
                        </a:cubicBezTo>
                        <a:cubicBezTo>
                          <a:pt x="374081" y="16948"/>
                          <a:pt x="390485" y="7423"/>
                          <a:pt x="358735" y="6365"/>
                        </a:cubicBezTo>
                        <a:cubicBezTo>
                          <a:pt x="326985" y="5307"/>
                          <a:pt x="228560" y="17478"/>
                          <a:pt x="215860" y="19065"/>
                        </a:cubicBezTo>
                        <a:cubicBezTo>
                          <a:pt x="203160" y="20652"/>
                          <a:pt x="288885" y="14832"/>
                          <a:pt x="282535" y="15890"/>
                        </a:cubicBezTo>
                        <a:cubicBezTo>
                          <a:pt x="276185" y="16948"/>
                          <a:pt x="230677" y="13244"/>
                          <a:pt x="177760" y="25415"/>
                        </a:cubicBezTo>
                        <a:cubicBezTo>
                          <a:pt x="124843" y="37586"/>
                          <a:pt x="-23323" y="67748"/>
                          <a:pt x="3135" y="635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フリーフォーム 9">
                    <a:extLst>
                      <a:ext uri="{FF2B5EF4-FFF2-40B4-BE49-F238E27FC236}">
                        <a16:creationId xmlns:a16="http://schemas.microsoft.com/office/drawing/2014/main" id="{9B37BA8A-2560-F904-D276-8508A7DC0264}"/>
                      </a:ext>
                    </a:extLst>
                  </p:cNvPr>
                  <p:cNvSpPr/>
                  <p:nvPr/>
                </p:nvSpPr>
                <p:spPr>
                  <a:xfrm>
                    <a:off x="5351774" y="3733117"/>
                    <a:ext cx="313468" cy="80162"/>
                  </a:xfrm>
                  <a:custGeom>
                    <a:avLst/>
                    <a:gdLst>
                      <a:gd name="connsiteX0" fmla="*/ 1276 w 313468"/>
                      <a:gd name="connsiteY0" fmla="*/ 80058 h 80162"/>
                      <a:gd name="connsiteX1" fmla="*/ 306076 w 313468"/>
                      <a:gd name="connsiteY1" fmla="*/ 3858 h 80162"/>
                      <a:gd name="connsiteX2" fmla="*/ 201301 w 313468"/>
                      <a:gd name="connsiteY2" fmla="*/ 19733 h 80162"/>
                      <a:gd name="connsiteX3" fmla="*/ 1276 w 313468"/>
                      <a:gd name="connsiteY3" fmla="*/ 80058 h 80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3468" h="80162">
                        <a:moveTo>
                          <a:pt x="1276" y="80058"/>
                        </a:moveTo>
                        <a:cubicBezTo>
                          <a:pt x="18739" y="77412"/>
                          <a:pt x="272738" y="13912"/>
                          <a:pt x="306076" y="3858"/>
                        </a:cubicBezTo>
                        <a:cubicBezTo>
                          <a:pt x="339414" y="-6196"/>
                          <a:pt x="252101" y="4916"/>
                          <a:pt x="201301" y="19733"/>
                        </a:cubicBezTo>
                        <a:cubicBezTo>
                          <a:pt x="150501" y="34550"/>
                          <a:pt x="-16187" y="82704"/>
                          <a:pt x="1276" y="800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フリーフォーム 10">
                    <a:extLst>
                      <a:ext uri="{FF2B5EF4-FFF2-40B4-BE49-F238E27FC236}">
                        <a16:creationId xmlns:a16="http://schemas.microsoft.com/office/drawing/2014/main" id="{CB159583-B3C4-AEFC-1649-6461DB1C9A56}"/>
                      </a:ext>
                    </a:extLst>
                  </p:cNvPr>
                  <p:cNvSpPr/>
                  <p:nvPr/>
                </p:nvSpPr>
                <p:spPr>
                  <a:xfrm>
                    <a:off x="5676847" y="3727386"/>
                    <a:ext cx="327156" cy="146117"/>
                  </a:xfrm>
                  <a:custGeom>
                    <a:avLst/>
                    <a:gdLst>
                      <a:gd name="connsiteX0" fmla="*/ 53 w 327156"/>
                      <a:gd name="connsiteY0" fmla="*/ 64 h 146117"/>
                      <a:gd name="connsiteX1" fmla="*/ 181028 w 327156"/>
                      <a:gd name="connsiteY1" fmla="*/ 38164 h 146117"/>
                      <a:gd name="connsiteX2" fmla="*/ 263578 w 327156"/>
                      <a:gd name="connsiteY2" fmla="*/ 69914 h 146117"/>
                      <a:gd name="connsiteX3" fmla="*/ 327078 w 327156"/>
                      <a:gd name="connsiteY3" fmla="*/ 146114 h 146117"/>
                      <a:gd name="connsiteX4" fmla="*/ 250878 w 327156"/>
                      <a:gd name="connsiteY4" fmla="*/ 66739 h 146117"/>
                      <a:gd name="connsiteX5" fmla="*/ 200078 w 327156"/>
                      <a:gd name="connsiteY5" fmla="*/ 47689 h 146117"/>
                      <a:gd name="connsiteX6" fmla="*/ 53 w 327156"/>
                      <a:gd name="connsiteY6" fmla="*/ 64 h 146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156" h="146117">
                        <a:moveTo>
                          <a:pt x="53" y="64"/>
                        </a:moveTo>
                        <a:cubicBezTo>
                          <a:pt x="-3122" y="-1523"/>
                          <a:pt x="137107" y="26522"/>
                          <a:pt x="181028" y="38164"/>
                        </a:cubicBezTo>
                        <a:cubicBezTo>
                          <a:pt x="224949" y="49806"/>
                          <a:pt x="239236" y="51922"/>
                          <a:pt x="263578" y="69914"/>
                        </a:cubicBezTo>
                        <a:cubicBezTo>
                          <a:pt x="287920" y="87906"/>
                          <a:pt x="329195" y="146643"/>
                          <a:pt x="327078" y="146114"/>
                        </a:cubicBezTo>
                        <a:cubicBezTo>
                          <a:pt x="324961" y="145585"/>
                          <a:pt x="272045" y="83143"/>
                          <a:pt x="250878" y="66739"/>
                        </a:cubicBezTo>
                        <a:cubicBezTo>
                          <a:pt x="229711" y="50335"/>
                          <a:pt x="237649" y="56685"/>
                          <a:pt x="200078" y="47689"/>
                        </a:cubicBezTo>
                        <a:lnTo>
                          <a:pt x="53" y="6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フリーフォーム 11">
                    <a:extLst>
                      <a:ext uri="{FF2B5EF4-FFF2-40B4-BE49-F238E27FC236}">
                        <a16:creationId xmlns:a16="http://schemas.microsoft.com/office/drawing/2014/main" id="{660438D4-E888-1CA8-877C-921CB526AF27}"/>
                      </a:ext>
                    </a:extLst>
                  </p:cNvPr>
                  <p:cNvSpPr/>
                  <p:nvPr/>
                </p:nvSpPr>
                <p:spPr>
                  <a:xfrm>
                    <a:off x="5975225" y="3838574"/>
                    <a:ext cx="192222" cy="317632"/>
                  </a:xfrm>
                  <a:custGeom>
                    <a:avLst/>
                    <a:gdLst>
                      <a:gd name="connsiteX0" fmla="*/ 125 w 192222"/>
                      <a:gd name="connsiteY0" fmla="*/ 1 h 317632"/>
                      <a:gd name="connsiteX1" fmla="*/ 117600 w 192222"/>
                      <a:gd name="connsiteY1" fmla="*/ 184151 h 317632"/>
                      <a:gd name="connsiteX2" fmla="*/ 104900 w 192222"/>
                      <a:gd name="connsiteY2" fmla="*/ 142876 h 317632"/>
                      <a:gd name="connsiteX3" fmla="*/ 187450 w 192222"/>
                      <a:gd name="connsiteY3" fmla="*/ 311151 h 317632"/>
                      <a:gd name="connsiteX4" fmla="*/ 171575 w 192222"/>
                      <a:gd name="connsiteY4" fmla="*/ 276226 h 317632"/>
                      <a:gd name="connsiteX5" fmla="*/ 82675 w 192222"/>
                      <a:gd name="connsiteY5" fmla="*/ 212726 h 317632"/>
                      <a:gd name="connsiteX6" fmla="*/ 174750 w 192222"/>
                      <a:gd name="connsiteY6" fmla="*/ 288926 h 317632"/>
                      <a:gd name="connsiteX7" fmla="*/ 155700 w 192222"/>
                      <a:gd name="connsiteY7" fmla="*/ 203201 h 317632"/>
                      <a:gd name="connsiteX8" fmla="*/ 85850 w 192222"/>
                      <a:gd name="connsiteY8" fmla="*/ 114301 h 317632"/>
                      <a:gd name="connsiteX9" fmla="*/ 143000 w 192222"/>
                      <a:gd name="connsiteY9" fmla="*/ 187326 h 317632"/>
                      <a:gd name="connsiteX10" fmla="*/ 125 w 192222"/>
                      <a:gd name="connsiteY10" fmla="*/ 1 h 317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2222" h="317632">
                        <a:moveTo>
                          <a:pt x="125" y="1"/>
                        </a:moveTo>
                        <a:cubicBezTo>
                          <a:pt x="-4108" y="-528"/>
                          <a:pt x="100138" y="160339"/>
                          <a:pt x="117600" y="184151"/>
                        </a:cubicBezTo>
                        <a:cubicBezTo>
                          <a:pt x="135062" y="207963"/>
                          <a:pt x="93258" y="121709"/>
                          <a:pt x="104900" y="142876"/>
                        </a:cubicBezTo>
                        <a:cubicBezTo>
                          <a:pt x="116542" y="164043"/>
                          <a:pt x="176338" y="288926"/>
                          <a:pt x="187450" y="311151"/>
                        </a:cubicBezTo>
                        <a:cubicBezTo>
                          <a:pt x="198562" y="333376"/>
                          <a:pt x="189038" y="292630"/>
                          <a:pt x="171575" y="276226"/>
                        </a:cubicBezTo>
                        <a:cubicBezTo>
                          <a:pt x="154113" y="259822"/>
                          <a:pt x="82146" y="210609"/>
                          <a:pt x="82675" y="212726"/>
                        </a:cubicBezTo>
                        <a:cubicBezTo>
                          <a:pt x="83204" y="214843"/>
                          <a:pt x="162579" y="290513"/>
                          <a:pt x="174750" y="288926"/>
                        </a:cubicBezTo>
                        <a:cubicBezTo>
                          <a:pt x="186921" y="287339"/>
                          <a:pt x="170517" y="232305"/>
                          <a:pt x="155700" y="203201"/>
                        </a:cubicBezTo>
                        <a:cubicBezTo>
                          <a:pt x="140883" y="174097"/>
                          <a:pt x="87967" y="116947"/>
                          <a:pt x="85850" y="114301"/>
                        </a:cubicBezTo>
                        <a:cubicBezTo>
                          <a:pt x="83733" y="111655"/>
                          <a:pt x="154112" y="202142"/>
                          <a:pt x="143000" y="187326"/>
                        </a:cubicBezTo>
                        <a:cubicBezTo>
                          <a:pt x="131888" y="172510"/>
                          <a:pt x="4358" y="530"/>
                          <a:pt x="125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フリーフォーム 12">
                    <a:extLst>
                      <a:ext uri="{FF2B5EF4-FFF2-40B4-BE49-F238E27FC236}">
                        <a16:creationId xmlns:a16="http://schemas.microsoft.com/office/drawing/2014/main" id="{5186F666-AEE5-04A3-7277-98072A7424F2}"/>
                      </a:ext>
                    </a:extLst>
                  </p:cNvPr>
                  <p:cNvSpPr/>
                  <p:nvPr/>
                </p:nvSpPr>
                <p:spPr>
                  <a:xfrm>
                    <a:off x="5565942" y="3730534"/>
                    <a:ext cx="80162" cy="224328"/>
                  </a:xfrm>
                  <a:custGeom>
                    <a:avLst/>
                    <a:gdLst>
                      <a:gd name="connsiteX0" fmla="*/ 60158 w 80162"/>
                      <a:gd name="connsiteY0" fmla="*/ 91 h 224328"/>
                      <a:gd name="connsiteX1" fmla="*/ 6183 w 80162"/>
                      <a:gd name="connsiteY1" fmla="*/ 82641 h 224328"/>
                      <a:gd name="connsiteX2" fmla="*/ 9358 w 80162"/>
                      <a:gd name="connsiteY2" fmla="*/ 133441 h 224328"/>
                      <a:gd name="connsiteX3" fmla="*/ 79208 w 80162"/>
                      <a:gd name="connsiteY3" fmla="*/ 222341 h 224328"/>
                      <a:gd name="connsiteX4" fmla="*/ 47458 w 80162"/>
                      <a:gd name="connsiteY4" fmla="*/ 187416 h 224328"/>
                      <a:gd name="connsiteX5" fmla="*/ 12533 w 80162"/>
                      <a:gd name="connsiteY5" fmla="*/ 98516 h 224328"/>
                      <a:gd name="connsiteX6" fmla="*/ 12533 w 80162"/>
                      <a:gd name="connsiteY6" fmla="*/ 66766 h 224328"/>
                      <a:gd name="connsiteX7" fmla="*/ 60158 w 80162"/>
                      <a:gd name="connsiteY7" fmla="*/ 91 h 224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162" h="224328">
                        <a:moveTo>
                          <a:pt x="60158" y="91"/>
                        </a:moveTo>
                        <a:cubicBezTo>
                          <a:pt x="59100" y="2737"/>
                          <a:pt x="14650" y="60416"/>
                          <a:pt x="6183" y="82641"/>
                        </a:cubicBezTo>
                        <a:cubicBezTo>
                          <a:pt x="-2284" y="104866"/>
                          <a:pt x="-2813" y="110158"/>
                          <a:pt x="9358" y="133441"/>
                        </a:cubicBezTo>
                        <a:cubicBezTo>
                          <a:pt x="21529" y="156724"/>
                          <a:pt x="72858" y="213345"/>
                          <a:pt x="79208" y="222341"/>
                        </a:cubicBezTo>
                        <a:cubicBezTo>
                          <a:pt x="85558" y="231337"/>
                          <a:pt x="58570" y="208053"/>
                          <a:pt x="47458" y="187416"/>
                        </a:cubicBezTo>
                        <a:cubicBezTo>
                          <a:pt x="36346" y="166779"/>
                          <a:pt x="18354" y="118624"/>
                          <a:pt x="12533" y="98516"/>
                        </a:cubicBezTo>
                        <a:cubicBezTo>
                          <a:pt x="6712" y="78408"/>
                          <a:pt x="5125" y="80524"/>
                          <a:pt x="12533" y="66766"/>
                        </a:cubicBezTo>
                        <a:cubicBezTo>
                          <a:pt x="19941" y="53008"/>
                          <a:pt x="61216" y="-2555"/>
                          <a:pt x="60158" y="9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フリーフォーム 13">
                    <a:extLst>
                      <a:ext uri="{FF2B5EF4-FFF2-40B4-BE49-F238E27FC236}">
                        <a16:creationId xmlns:a16="http://schemas.microsoft.com/office/drawing/2014/main" id="{E7806F76-A9AA-0C63-760F-E8C0AE3DDAC2}"/>
                      </a:ext>
                    </a:extLst>
                  </p:cNvPr>
                  <p:cNvSpPr/>
                  <p:nvPr/>
                </p:nvSpPr>
                <p:spPr>
                  <a:xfrm>
                    <a:off x="5546126" y="3721100"/>
                    <a:ext cx="130819" cy="78143"/>
                  </a:xfrm>
                  <a:custGeom>
                    <a:avLst/>
                    <a:gdLst>
                      <a:gd name="connsiteX0" fmla="*/ 130774 w 130819"/>
                      <a:gd name="connsiteY0" fmla="*/ 0 h 78143"/>
                      <a:gd name="connsiteX1" fmla="*/ 19649 w 130819"/>
                      <a:gd name="connsiteY1" fmla="*/ 76200 h 78143"/>
                      <a:gd name="connsiteX2" fmla="*/ 22824 w 130819"/>
                      <a:gd name="connsiteY2" fmla="*/ 57150 h 78143"/>
                      <a:gd name="connsiteX3" fmla="*/ 3774 w 130819"/>
                      <a:gd name="connsiteY3" fmla="*/ 76200 h 78143"/>
                      <a:gd name="connsiteX4" fmla="*/ 130774 w 130819"/>
                      <a:gd name="connsiteY4" fmla="*/ 0 h 7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19" h="78143">
                        <a:moveTo>
                          <a:pt x="130774" y="0"/>
                        </a:moveTo>
                        <a:cubicBezTo>
                          <a:pt x="133420" y="0"/>
                          <a:pt x="19649" y="76200"/>
                          <a:pt x="19649" y="76200"/>
                        </a:cubicBezTo>
                        <a:cubicBezTo>
                          <a:pt x="1657" y="85725"/>
                          <a:pt x="22824" y="57150"/>
                          <a:pt x="22824" y="57150"/>
                        </a:cubicBezTo>
                        <a:cubicBezTo>
                          <a:pt x="20178" y="57150"/>
                          <a:pt x="-10514" y="84667"/>
                          <a:pt x="3774" y="76200"/>
                        </a:cubicBezTo>
                        <a:cubicBezTo>
                          <a:pt x="18062" y="67733"/>
                          <a:pt x="128128" y="0"/>
                          <a:pt x="130774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フリーフォーム 14">
                    <a:extLst>
                      <a:ext uri="{FF2B5EF4-FFF2-40B4-BE49-F238E27FC236}">
                        <a16:creationId xmlns:a16="http://schemas.microsoft.com/office/drawing/2014/main" id="{903215B4-7F85-4DDA-EE62-8392EA5A4676}"/>
                      </a:ext>
                    </a:extLst>
                  </p:cNvPr>
                  <p:cNvSpPr/>
                  <p:nvPr/>
                </p:nvSpPr>
                <p:spPr>
                  <a:xfrm>
                    <a:off x="5994372" y="3898837"/>
                    <a:ext cx="76228" cy="190574"/>
                  </a:xfrm>
                  <a:custGeom>
                    <a:avLst/>
                    <a:gdLst>
                      <a:gd name="connsiteX0" fmla="*/ 41303 w 76228"/>
                      <a:gd name="connsiteY0" fmla="*/ 63 h 190574"/>
                      <a:gd name="connsiteX1" fmla="*/ 63528 w 76228"/>
                      <a:gd name="connsiteY1" fmla="*/ 101663 h 190574"/>
                      <a:gd name="connsiteX2" fmla="*/ 38128 w 76228"/>
                      <a:gd name="connsiteY2" fmla="*/ 139763 h 190574"/>
                      <a:gd name="connsiteX3" fmla="*/ 28 w 76228"/>
                      <a:gd name="connsiteY3" fmla="*/ 181038 h 190574"/>
                      <a:gd name="connsiteX4" fmla="*/ 44478 w 76228"/>
                      <a:gd name="connsiteY4" fmla="*/ 146113 h 190574"/>
                      <a:gd name="connsiteX5" fmla="*/ 69878 w 76228"/>
                      <a:gd name="connsiteY5" fmla="*/ 165163 h 190574"/>
                      <a:gd name="connsiteX6" fmla="*/ 28603 w 76228"/>
                      <a:gd name="connsiteY6" fmla="*/ 190563 h 190574"/>
                      <a:gd name="connsiteX7" fmla="*/ 50828 w 76228"/>
                      <a:gd name="connsiteY7" fmla="*/ 161988 h 190574"/>
                      <a:gd name="connsiteX8" fmla="*/ 76228 w 76228"/>
                      <a:gd name="connsiteY8" fmla="*/ 117538 h 190574"/>
                      <a:gd name="connsiteX9" fmla="*/ 41303 w 76228"/>
                      <a:gd name="connsiteY9" fmla="*/ 63 h 19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28" h="190574">
                        <a:moveTo>
                          <a:pt x="41303" y="63"/>
                        </a:moveTo>
                        <a:cubicBezTo>
                          <a:pt x="39186" y="-2583"/>
                          <a:pt x="64057" y="78380"/>
                          <a:pt x="63528" y="101663"/>
                        </a:cubicBezTo>
                        <a:cubicBezTo>
                          <a:pt x="62999" y="124946"/>
                          <a:pt x="48711" y="126534"/>
                          <a:pt x="38128" y="139763"/>
                        </a:cubicBezTo>
                        <a:cubicBezTo>
                          <a:pt x="27545" y="152992"/>
                          <a:pt x="-1030" y="179980"/>
                          <a:pt x="28" y="181038"/>
                        </a:cubicBezTo>
                        <a:cubicBezTo>
                          <a:pt x="1086" y="182096"/>
                          <a:pt x="32836" y="148759"/>
                          <a:pt x="44478" y="146113"/>
                        </a:cubicBezTo>
                        <a:cubicBezTo>
                          <a:pt x="56120" y="143467"/>
                          <a:pt x="72524" y="157755"/>
                          <a:pt x="69878" y="165163"/>
                        </a:cubicBezTo>
                        <a:cubicBezTo>
                          <a:pt x="67232" y="172571"/>
                          <a:pt x="31778" y="191092"/>
                          <a:pt x="28603" y="190563"/>
                        </a:cubicBezTo>
                        <a:cubicBezTo>
                          <a:pt x="25428" y="190034"/>
                          <a:pt x="42891" y="174159"/>
                          <a:pt x="50828" y="161988"/>
                        </a:cubicBezTo>
                        <a:cubicBezTo>
                          <a:pt x="58765" y="149817"/>
                          <a:pt x="76228" y="139234"/>
                          <a:pt x="76228" y="117538"/>
                        </a:cubicBezTo>
                        <a:cubicBezTo>
                          <a:pt x="76228" y="95842"/>
                          <a:pt x="43420" y="2709"/>
                          <a:pt x="41303" y="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 15">
                    <a:extLst>
                      <a:ext uri="{FF2B5EF4-FFF2-40B4-BE49-F238E27FC236}">
                        <a16:creationId xmlns:a16="http://schemas.microsoft.com/office/drawing/2014/main" id="{8FB1298F-879E-FA70-FA9B-123DEE2C117A}"/>
                      </a:ext>
                    </a:extLst>
                  </p:cNvPr>
                  <p:cNvSpPr/>
                  <p:nvPr/>
                </p:nvSpPr>
                <p:spPr>
                  <a:xfrm>
                    <a:off x="5413375" y="3768725"/>
                    <a:ext cx="189466" cy="90658"/>
                  </a:xfrm>
                  <a:custGeom>
                    <a:avLst/>
                    <a:gdLst>
                      <a:gd name="connsiteX0" fmla="*/ 0 w 189466"/>
                      <a:gd name="connsiteY0" fmla="*/ 0 h 90658"/>
                      <a:gd name="connsiteX1" fmla="*/ 177800 w 189466"/>
                      <a:gd name="connsiteY1" fmla="*/ 85725 h 90658"/>
                      <a:gd name="connsiteX2" fmla="*/ 155575 w 189466"/>
                      <a:gd name="connsiteY2" fmla="*/ 73025 h 90658"/>
                      <a:gd name="connsiteX3" fmla="*/ 0 w 189466"/>
                      <a:gd name="connsiteY3" fmla="*/ 0 h 90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466" h="90658">
                        <a:moveTo>
                          <a:pt x="0" y="0"/>
                        </a:moveTo>
                        <a:cubicBezTo>
                          <a:pt x="3704" y="2117"/>
                          <a:pt x="151871" y="73554"/>
                          <a:pt x="177800" y="85725"/>
                        </a:cubicBezTo>
                        <a:cubicBezTo>
                          <a:pt x="203729" y="97896"/>
                          <a:pt x="182033" y="85196"/>
                          <a:pt x="155575" y="730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 16">
                    <a:extLst>
                      <a:ext uri="{FF2B5EF4-FFF2-40B4-BE49-F238E27FC236}">
                        <a16:creationId xmlns:a16="http://schemas.microsoft.com/office/drawing/2014/main" id="{715B49B9-9E34-6ADF-E9E7-09E64C64E5EF}"/>
                      </a:ext>
                    </a:extLst>
                  </p:cNvPr>
                  <p:cNvSpPr/>
                  <p:nvPr/>
                </p:nvSpPr>
                <p:spPr>
                  <a:xfrm>
                    <a:off x="5413337" y="3765447"/>
                    <a:ext cx="187998" cy="106614"/>
                  </a:xfrm>
                  <a:custGeom>
                    <a:avLst/>
                    <a:gdLst>
                      <a:gd name="connsiteX0" fmla="*/ 38 w 187998"/>
                      <a:gd name="connsiteY0" fmla="*/ 103 h 106614"/>
                      <a:gd name="connsiteX1" fmla="*/ 174663 w 187998"/>
                      <a:gd name="connsiteY1" fmla="*/ 101703 h 106614"/>
                      <a:gd name="connsiteX2" fmla="*/ 158788 w 187998"/>
                      <a:gd name="connsiteY2" fmla="*/ 82653 h 106614"/>
                      <a:gd name="connsiteX3" fmla="*/ 38 w 187998"/>
                      <a:gd name="connsiteY3" fmla="*/ 103 h 106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7998" h="106614">
                        <a:moveTo>
                          <a:pt x="38" y="103"/>
                        </a:moveTo>
                        <a:cubicBezTo>
                          <a:pt x="2684" y="3278"/>
                          <a:pt x="174663" y="101703"/>
                          <a:pt x="174663" y="101703"/>
                        </a:cubicBezTo>
                        <a:cubicBezTo>
                          <a:pt x="201121" y="115461"/>
                          <a:pt x="184188" y="97470"/>
                          <a:pt x="158788" y="82653"/>
                        </a:cubicBezTo>
                        <a:cubicBezTo>
                          <a:pt x="133388" y="67836"/>
                          <a:pt x="-2608" y="-3072"/>
                          <a:pt x="38" y="1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 17">
                    <a:extLst>
                      <a:ext uri="{FF2B5EF4-FFF2-40B4-BE49-F238E27FC236}">
                        <a16:creationId xmlns:a16="http://schemas.microsoft.com/office/drawing/2014/main" id="{05255213-94E0-0A8D-13CF-2FFC150D4FF1}"/>
                      </a:ext>
                    </a:extLst>
                  </p:cNvPr>
                  <p:cNvSpPr/>
                  <p:nvPr/>
                </p:nvSpPr>
                <p:spPr>
                  <a:xfrm>
                    <a:off x="5613232" y="3898153"/>
                    <a:ext cx="417545" cy="169375"/>
                  </a:xfrm>
                  <a:custGeom>
                    <a:avLst/>
                    <a:gdLst>
                      <a:gd name="connsiteX0" fmla="*/ 3343 w 417545"/>
                      <a:gd name="connsiteY0" fmla="*/ 747 h 169375"/>
                      <a:gd name="connsiteX1" fmla="*/ 197018 w 417545"/>
                      <a:gd name="connsiteY1" fmla="*/ 146797 h 169375"/>
                      <a:gd name="connsiteX2" fmla="*/ 416093 w 417545"/>
                      <a:gd name="connsiteY2" fmla="*/ 169022 h 169375"/>
                      <a:gd name="connsiteX3" fmla="*/ 289093 w 417545"/>
                      <a:gd name="connsiteY3" fmla="*/ 159497 h 169375"/>
                      <a:gd name="connsiteX4" fmla="*/ 225593 w 417545"/>
                      <a:gd name="connsiteY4" fmla="*/ 146797 h 169375"/>
                      <a:gd name="connsiteX5" fmla="*/ 127168 w 417545"/>
                      <a:gd name="connsiteY5" fmla="*/ 127747 h 169375"/>
                      <a:gd name="connsiteX6" fmla="*/ 168443 w 417545"/>
                      <a:gd name="connsiteY6" fmla="*/ 146797 h 169375"/>
                      <a:gd name="connsiteX7" fmla="*/ 82718 w 417545"/>
                      <a:gd name="connsiteY7" fmla="*/ 92822 h 169375"/>
                      <a:gd name="connsiteX8" fmla="*/ 3343 w 417545"/>
                      <a:gd name="connsiteY8" fmla="*/ 747 h 169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7545" h="169375">
                        <a:moveTo>
                          <a:pt x="3343" y="747"/>
                        </a:moveTo>
                        <a:cubicBezTo>
                          <a:pt x="22393" y="9743"/>
                          <a:pt x="128226" y="118751"/>
                          <a:pt x="197018" y="146797"/>
                        </a:cubicBezTo>
                        <a:cubicBezTo>
                          <a:pt x="265810" y="174843"/>
                          <a:pt x="400747" y="166905"/>
                          <a:pt x="416093" y="169022"/>
                        </a:cubicBezTo>
                        <a:cubicBezTo>
                          <a:pt x="431439" y="171139"/>
                          <a:pt x="320843" y="163201"/>
                          <a:pt x="289093" y="159497"/>
                        </a:cubicBezTo>
                        <a:cubicBezTo>
                          <a:pt x="257343" y="155793"/>
                          <a:pt x="225593" y="146797"/>
                          <a:pt x="225593" y="146797"/>
                        </a:cubicBezTo>
                        <a:cubicBezTo>
                          <a:pt x="198606" y="141505"/>
                          <a:pt x="136693" y="127747"/>
                          <a:pt x="127168" y="127747"/>
                        </a:cubicBezTo>
                        <a:cubicBezTo>
                          <a:pt x="117643" y="127747"/>
                          <a:pt x="175851" y="152618"/>
                          <a:pt x="168443" y="146797"/>
                        </a:cubicBezTo>
                        <a:cubicBezTo>
                          <a:pt x="161035" y="140976"/>
                          <a:pt x="113939" y="119280"/>
                          <a:pt x="82718" y="92822"/>
                        </a:cubicBezTo>
                        <a:cubicBezTo>
                          <a:pt x="51497" y="66364"/>
                          <a:pt x="-15707" y="-8249"/>
                          <a:pt x="3343" y="7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 18">
                    <a:extLst>
                      <a:ext uri="{FF2B5EF4-FFF2-40B4-BE49-F238E27FC236}">
                        <a16:creationId xmlns:a16="http://schemas.microsoft.com/office/drawing/2014/main" id="{7B70AEBC-514A-5EBB-9F75-F8C0AF518607}"/>
                      </a:ext>
                    </a:extLst>
                  </p:cNvPr>
                  <p:cNvSpPr/>
                  <p:nvPr/>
                </p:nvSpPr>
                <p:spPr>
                  <a:xfrm>
                    <a:off x="5733940" y="4009615"/>
                    <a:ext cx="399281" cy="125437"/>
                  </a:xfrm>
                  <a:custGeom>
                    <a:avLst/>
                    <a:gdLst>
                      <a:gd name="connsiteX0" fmla="*/ 110 w 399281"/>
                      <a:gd name="connsiteY0" fmla="*/ 410 h 125437"/>
                      <a:gd name="connsiteX1" fmla="*/ 136635 w 399281"/>
                      <a:gd name="connsiteY1" fmla="*/ 25810 h 125437"/>
                      <a:gd name="connsiteX2" fmla="*/ 298560 w 399281"/>
                      <a:gd name="connsiteY2" fmla="*/ 76610 h 125437"/>
                      <a:gd name="connsiteX3" fmla="*/ 257285 w 399281"/>
                      <a:gd name="connsiteY3" fmla="*/ 73435 h 125437"/>
                      <a:gd name="connsiteX4" fmla="*/ 396985 w 399281"/>
                      <a:gd name="connsiteY4" fmla="*/ 124235 h 125437"/>
                      <a:gd name="connsiteX5" fmla="*/ 336660 w 399281"/>
                      <a:gd name="connsiteY5" fmla="*/ 105185 h 125437"/>
                      <a:gd name="connsiteX6" fmla="*/ 238235 w 399281"/>
                      <a:gd name="connsiteY6" fmla="*/ 57560 h 125437"/>
                      <a:gd name="connsiteX7" fmla="*/ 158860 w 399281"/>
                      <a:gd name="connsiteY7" fmla="*/ 44860 h 125437"/>
                      <a:gd name="connsiteX8" fmla="*/ 110 w 399281"/>
                      <a:gd name="connsiteY8" fmla="*/ 410 h 125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9281" h="125437">
                        <a:moveTo>
                          <a:pt x="110" y="410"/>
                        </a:moveTo>
                        <a:cubicBezTo>
                          <a:pt x="-3594" y="-2765"/>
                          <a:pt x="86893" y="13110"/>
                          <a:pt x="136635" y="25810"/>
                        </a:cubicBezTo>
                        <a:cubicBezTo>
                          <a:pt x="186377" y="38510"/>
                          <a:pt x="278452" y="68673"/>
                          <a:pt x="298560" y="76610"/>
                        </a:cubicBezTo>
                        <a:cubicBezTo>
                          <a:pt x="318668" y="84547"/>
                          <a:pt x="240881" y="65498"/>
                          <a:pt x="257285" y="73435"/>
                        </a:cubicBezTo>
                        <a:cubicBezTo>
                          <a:pt x="273689" y="81373"/>
                          <a:pt x="383756" y="118943"/>
                          <a:pt x="396985" y="124235"/>
                        </a:cubicBezTo>
                        <a:cubicBezTo>
                          <a:pt x="410214" y="129527"/>
                          <a:pt x="363118" y="116298"/>
                          <a:pt x="336660" y="105185"/>
                        </a:cubicBezTo>
                        <a:cubicBezTo>
                          <a:pt x="310202" y="94073"/>
                          <a:pt x="267868" y="67614"/>
                          <a:pt x="238235" y="57560"/>
                        </a:cubicBezTo>
                        <a:cubicBezTo>
                          <a:pt x="208602" y="47506"/>
                          <a:pt x="192727" y="52268"/>
                          <a:pt x="158860" y="44860"/>
                        </a:cubicBezTo>
                        <a:cubicBezTo>
                          <a:pt x="124993" y="37452"/>
                          <a:pt x="3814" y="3585"/>
                          <a:pt x="110" y="4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>
                    <a:extLst>
                      <a:ext uri="{FF2B5EF4-FFF2-40B4-BE49-F238E27FC236}">
                        <a16:creationId xmlns:a16="http://schemas.microsoft.com/office/drawing/2014/main" id="{789065F7-5325-DAF0-809B-A26A3A877F86}"/>
                      </a:ext>
                    </a:extLst>
                  </p:cNvPr>
                  <p:cNvSpPr/>
                  <p:nvPr/>
                </p:nvSpPr>
                <p:spPr>
                  <a:xfrm>
                    <a:off x="5308566" y="3813175"/>
                    <a:ext cx="266999" cy="19108"/>
                  </a:xfrm>
                  <a:custGeom>
                    <a:avLst/>
                    <a:gdLst>
                      <a:gd name="connsiteX0" fmla="*/ 34 w 266999"/>
                      <a:gd name="connsiteY0" fmla="*/ 19050 h 19108"/>
                      <a:gd name="connsiteX1" fmla="*/ 190534 w 266999"/>
                      <a:gd name="connsiteY1" fmla="*/ 6350 h 19108"/>
                      <a:gd name="connsiteX2" fmla="*/ 266734 w 266999"/>
                      <a:gd name="connsiteY2" fmla="*/ 19050 h 19108"/>
                      <a:gd name="connsiteX3" fmla="*/ 206409 w 266999"/>
                      <a:gd name="connsiteY3" fmla="*/ 0 h 19108"/>
                      <a:gd name="connsiteX4" fmla="*/ 34 w 266999"/>
                      <a:gd name="connsiteY4" fmla="*/ 19050 h 19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999" h="19108">
                        <a:moveTo>
                          <a:pt x="34" y="19050"/>
                        </a:moveTo>
                        <a:cubicBezTo>
                          <a:pt x="-2612" y="20108"/>
                          <a:pt x="146084" y="6350"/>
                          <a:pt x="190534" y="6350"/>
                        </a:cubicBezTo>
                        <a:cubicBezTo>
                          <a:pt x="234984" y="6350"/>
                          <a:pt x="264088" y="20108"/>
                          <a:pt x="266734" y="19050"/>
                        </a:cubicBezTo>
                        <a:cubicBezTo>
                          <a:pt x="269380" y="17992"/>
                          <a:pt x="252446" y="0"/>
                          <a:pt x="206409" y="0"/>
                        </a:cubicBezTo>
                        <a:cubicBezTo>
                          <a:pt x="160372" y="0"/>
                          <a:pt x="2680" y="17992"/>
                          <a:pt x="34" y="190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 20">
                    <a:extLst>
                      <a:ext uri="{FF2B5EF4-FFF2-40B4-BE49-F238E27FC236}">
                        <a16:creationId xmlns:a16="http://schemas.microsoft.com/office/drawing/2014/main" id="{D6E42D25-5CB6-0A31-6E42-1BDF1A7DCB26}"/>
                      </a:ext>
                    </a:extLst>
                  </p:cNvPr>
                  <p:cNvSpPr/>
                  <p:nvPr/>
                </p:nvSpPr>
                <p:spPr>
                  <a:xfrm>
                    <a:off x="5591175" y="3740151"/>
                    <a:ext cx="379333" cy="248876"/>
                  </a:xfrm>
                  <a:custGeom>
                    <a:avLst/>
                    <a:gdLst>
                      <a:gd name="connsiteX0" fmla="*/ 0 w 379333"/>
                      <a:gd name="connsiteY0" fmla="*/ 0 h 283241"/>
                      <a:gd name="connsiteX1" fmla="*/ 82550 w 379333"/>
                      <a:gd name="connsiteY1" fmla="*/ 28575 h 283241"/>
                      <a:gd name="connsiteX2" fmla="*/ 47625 w 379333"/>
                      <a:gd name="connsiteY2" fmla="*/ 111125 h 283241"/>
                      <a:gd name="connsiteX3" fmla="*/ 60325 w 379333"/>
                      <a:gd name="connsiteY3" fmla="*/ 193675 h 283241"/>
                      <a:gd name="connsiteX4" fmla="*/ 133350 w 379333"/>
                      <a:gd name="connsiteY4" fmla="*/ 244475 h 283241"/>
                      <a:gd name="connsiteX5" fmla="*/ 241300 w 379333"/>
                      <a:gd name="connsiteY5" fmla="*/ 282575 h 283241"/>
                      <a:gd name="connsiteX6" fmla="*/ 311150 w 379333"/>
                      <a:gd name="connsiteY6" fmla="*/ 263525 h 283241"/>
                      <a:gd name="connsiteX7" fmla="*/ 358775 w 379333"/>
                      <a:gd name="connsiteY7" fmla="*/ 200025 h 283241"/>
                      <a:gd name="connsiteX8" fmla="*/ 371475 w 379333"/>
                      <a:gd name="connsiteY8" fmla="*/ 161925 h 283241"/>
                      <a:gd name="connsiteX9" fmla="*/ 361950 w 379333"/>
                      <a:gd name="connsiteY9" fmla="*/ 123825 h 283241"/>
                      <a:gd name="connsiteX10" fmla="*/ 377825 w 379333"/>
                      <a:gd name="connsiteY10" fmla="*/ 98425 h 283241"/>
                      <a:gd name="connsiteX11" fmla="*/ 317500 w 379333"/>
                      <a:gd name="connsiteY11" fmla="*/ 60325 h 283241"/>
                      <a:gd name="connsiteX12" fmla="*/ 222250 w 379333"/>
                      <a:gd name="connsiteY12" fmla="*/ 28575 h 283241"/>
                      <a:gd name="connsiteX13" fmla="*/ 133350 w 379333"/>
                      <a:gd name="connsiteY13" fmla="*/ 12700 h 283241"/>
                      <a:gd name="connsiteX14" fmla="*/ 0 w 379333"/>
                      <a:gd name="connsiteY14" fmla="*/ 0 h 283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9333" h="283241">
                        <a:moveTo>
                          <a:pt x="0" y="0"/>
                        </a:moveTo>
                        <a:cubicBezTo>
                          <a:pt x="37306" y="5027"/>
                          <a:pt x="74613" y="10054"/>
                          <a:pt x="82550" y="28575"/>
                        </a:cubicBezTo>
                        <a:cubicBezTo>
                          <a:pt x="90487" y="47096"/>
                          <a:pt x="51329" y="83608"/>
                          <a:pt x="47625" y="111125"/>
                        </a:cubicBezTo>
                        <a:cubicBezTo>
                          <a:pt x="43921" y="138642"/>
                          <a:pt x="46037" y="171450"/>
                          <a:pt x="60325" y="193675"/>
                        </a:cubicBezTo>
                        <a:cubicBezTo>
                          <a:pt x="74613" y="215900"/>
                          <a:pt x="103188" y="229658"/>
                          <a:pt x="133350" y="244475"/>
                        </a:cubicBezTo>
                        <a:cubicBezTo>
                          <a:pt x="163512" y="259292"/>
                          <a:pt x="211667" y="279400"/>
                          <a:pt x="241300" y="282575"/>
                        </a:cubicBezTo>
                        <a:cubicBezTo>
                          <a:pt x="270933" y="285750"/>
                          <a:pt x="291571" y="277283"/>
                          <a:pt x="311150" y="263525"/>
                        </a:cubicBezTo>
                        <a:cubicBezTo>
                          <a:pt x="330729" y="249767"/>
                          <a:pt x="348721" y="216958"/>
                          <a:pt x="358775" y="200025"/>
                        </a:cubicBezTo>
                        <a:cubicBezTo>
                          <a:pt x="368829" y="183092"/>
                          <a:pt x="370946" y="174625"/>
                          <a:pt x="371475" y="161925"/>
                        </a:cubicBezTo>
                        <a:cubicBezTo>
                          <a:pt x="372004" y="149225"/>
                          <a:pt x="360892" y="134408"/>
                          <a:pt x="361950" y="123825"/>
                        </a:cubicBezTo>
                        <a:cubicBezTo>
                          <a:pt x="363008" y="113242"/>
                          <a:pt x="385233" y="109008"/>
                          <a:pt x="377825" y="98425"/>
                        </a:cubicBezTo>
                        <a:cubicBezTo>
                          <a:pt x="370417" y="87842"/>
                          <a:pt x="343429" y="71967"/>
                          <a:pt x="317500" y="60325"/>
                        </a:cubicBezTo>
                        <a:cubicBezTo>
                          <a:pt x="291571" y="48683"/>
                          <a:pt x="252942" y="36512"/>
                          <a:pt x="222250" y="28575"/>
                        </a:cubicBezTo>
                        <a:cubicBezTo>
                          <a:pt x="191558" y="20638"/>
                          <a:pt x="133350" y="12700"/>
                          <a:pt x="133350" y="127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月 21">
                    <a:extLst>
                      <a:ext uri="{FF2B5EF4-FFF2-40B4-BE49-F238E27FC236}">
                        <a16:creationId xmlns:a16="http://schemas.microsoft.com/office/drawing/2014/main" id="{E5B982C6-000F-3F9D-A25C-294306C1E43E}"/>
                      </a:ext>
                    </a:extLst>
                  </p:cNvPr>
                  <p:cNvSpPr/>
                  <p:nvPr/>
                </p:nvSpPr>
                <p:spPr>
                  <a:xfrm rot="7471545">
                    <a:off x="5786687" y="3773140"/>
                    <a:ext cx="60325" cy="130175"/>
                  </a:xfrm>
                  <a:prstGeom prst="mo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>
                    <a:extLst>
                      <a:ext uri="{FF2B5EF4-FFF2-40B4-BE49-F238E27FC236}">
                        <a16:creationId xmlns:a16="http://schemas.microsoft.com/office/drawing/2014/main" id="{A6C614B4-6194-A7D7-8C1D-280DFD68DFFA}"/>
                      </a:ext>
                    </a:extLst>
                  </p:cNvPr>
                  <p:cNvSpPr/>
                  <p:nvPr/>
                </p:nvSpPr>
                <p:spPr>
                  <a:xfrm>
                    <a:off x="5392739" y="3126703"/>
                    <a:ext cx="354414" cy="156700"/>
                  </a:xfrm>
                  <a:custGeom>
                    <a:avLst/>
                    <a:gdLst>
                      <a:gd name="connsiteX0" fmla="*/ 354011 w 354414"/>
                      <a:gd name="connsiteY0" fmla="*/ 672 h 156700"/>
                      <a:gd name="connsiteX1" fmla="*/ 125411 w 354414"/>
                      <a:gd name="connsiteY1" fmla="*/ 99097 h 156700"/>
                      <a:gd name="connsiteX2" fmla="*/ 201611 w 354414"/>
                      <a:gd name="connsiteY2" fmla="*/ 51472 h 156700"/>
                      <a:gd name="connsiteX3" fmla="*/ 103186 w 354414"/>
                      <a:gd name="connsiteY3" fmla="*/ 99097 h 156700"/>
                      <a:gd name="connsiteX4" fmla="*/ 125411 w 354414"/>
                      <a:gd name="connsiteY4" fmla="*/ 80047 h 156700"/>
                      <a:gd name="connsiteX5" fmla="*/ 1586 w 354414"/>
                      <a:gd name="connsiteY5" fmla="*/ 156247 h 156700"/>
                      <a:gd name="connsiteX6" fmla="*/ 227011 w 354414"/>
                      <a:gd name="connsiteY6" fmla="*/ 38772 h 156700"/>
                      <a:gd name="connsiteX7" fmla="*/ 182561 w 354414"/>
                      <a:gd name="connsiteY7" fmla="*/ 54647 h 156700"/>
                      <a:gd name="connsiteX8" fmla="*/ 354011 w 354414"/>
                      <a:gd name="connsiteY8" fmla="*/ 672 h 15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414" h="156700">
                        <a:moveTo>
                          <a:pt x="354011" y="672"/>
                        </a:moveTo>
                        <a:cubicBezTo>
                          <a:pt x="344486" y="8080"/>
                          <a:pt x="150811" y="90630"/>
                          <a:pt x="125411" y="99097"/>
                        </a:cubicBezTo>
                        <a:cubicBezTo>
                          <a:pt x="100011" y="107564"/>
                          <a:pt x="205315" y="51472"/>
                          <a:pt x="201611" y="51472"/>
                        </a:cubicBezTo>
                        <a:cubicBezTo>
                          <a:pt x="197907" y="51472"/>
                          <a:pt x="103186" y="99097"/>
                          <a:pt x="103186" y="99097"/>
                        </a:cubicBezTo>
                        <a:cubicBezTo>
                          <a:pt x="90486" y="103860"/>
                          <a:pt x="142344" y="70522"/>
                          <a:pt x="125411" y="80047"/>
                        </a:cubicBezTo>
                        <a:cubicBezTo>
                          <a:pt x="108478" y="89572"/>
                          <a:pt x="-15347" y="163126"/>
                          <a:pt x="1586" y="156247"/>
                        </a:cubicBezTo>
                        <a:cubicBezTo>
                          <a:pt x="18519" y="149368"/>
                          <a:pt x="196849" y="55705"/>
                          <a:pt x="227011" y="38772"/>
                        </a:cubicBezTo>
                        <a:cubicBezTo>
                          <a:pt x="257173" y="21839"/>
                          <a:pt x="163511" y="59939"/>
                          <a:pt x="182561" y="54647"/>
                        </a:cubicBezTo>
                        <a:cubicBezTo>
                          <a:pt x="201611" y="49355"/>
                          <a:pt x="363536" y="-6736"/>
                          <a:pt x="354011" y="6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>
                    <a:extLst>
                      <a:ext uri="{FF2B5EF4-FFF2-40B4-BE49-F238E27FC236}">
                        <a16:creationId xmlns:a16="http://schemas.microsoft.com/office/drawing/2014/main" id="{9D609850-3D37-9ED5-E1BD-D8008E5A68CC}"/>
                      </a:ext>
                    </a:extLst>
                  </p:cNvPr>
                  <p:cNvSpPr/>
                  <p:nvPr/>
                </p:nvSpPr>
                <p:spPr>
                  <a:xfrm>
                    <a:off x="5481006" y="3131941"/>
                    <a:ext cx="453707" cy="129883"/>
                  </a:xfrm>
                  <a:custGeom>
                    <a:avLst/>
                    <a:gdLst>
                      <a:gd name="connsiteX0" fmla="*/ 2219 w 453707"/>
                      <a:gd name="connsiteY0" fmla="*/ 128784 h 129883"/>
                      <a:gd name="connsiteX1" fmla="*/ 322894 w 453707"/>
                      <a:gd name="connsiteY1" fmla="*/ 4959 h 129883"/>
                      <a:gd name="connsiteX2" fmla="*/ 272094 w 453707"/>
                      <a:gd name="connsiteY2" fmla="*/ 27184 h 129883"/>
                      <a:gd name="connsiteX3" fmla="*/ 237169 w 453707"/>
                      <a:gd name="connsiteY3" fmla="*/ 52584 h 129883"/>
                      <a:gd name="connsiteX4" fmla="*/ 446719 w 453707"/>
                      <a:gd name="connsiteY4" fmla="*/ 27184 h 129883"/>
                      <a:gd name="connsiteX5" fmla="*/ 386394 w 453707"/>
                      <a:gd name="connsiteY5" fmla="*/ 43059 h 129883"/>
                      <a:gd name="connsiteX6" fmla="*/ 214944 w 453707"/>
                      <a:gd name="connsiteY6" fmla="*/ 65284 h 129883"/>
                      <a:gd name="connsiteX7" fmla="*/ 233994 w 453707"/>
                      <a:gd name="connsiteY7" fmla="*/ 55759 h 129883"/>
                      <a:gd name="connsiteX8" fmla="*/ 183194 w 453707"/>
                      <a:gd name="connsiteY8" fmla="*/ 65284 h 129883"/>
                      <a:gd name="connsiteX9" fmla="*/ 2219 w 453707"/>
                      <a:gd name="connsiteY9" fmla="*/ 128784 h 129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707" h="129883">
                        <a:moveTo>
                          <a:pt x="2219" y="128784"/>
                        </a:moveTo>
                        <a:cubicBezTo>
                          <a:pt x="25502" y="118730"/>
                          <a:pt x="277915" y="21892"/>
                          <a:pt x="322894" y="4959"/>
                        </a:cubicBezTo>
                        <a:cubicBezTo>
                          <a:pt x="367873" y="-11974"/>
                          <a:pt x="286381" y="19247"/>
                          <a:pt x="272094" y="27184"/>
                        </a:cubicBezTo>
                        <a:cubicBezTo>
                          <a:pt x="257807" y="35121"/>
                          <a:pt x="208065" y="52584"/>
                          <a:pt x="237169" y="52584"/>
                        </a:cubicBezTo>
                        <a:cubicBezTo>
                          <a:pt x="266273" y="52584"/>
                          <a:pt x="421848" y="28771"/>
                          <a:pt x="446719" y="27184"/>
                        </a:cubicBezTo>
                        <a:cubicBezTo>
                          <a:pt x="471590" y="25596"/>
                          <a:pt x="425023" y="36709"/>
                          <a:pt x="386394" y="43059"/>
                        </a:cubicBezTo>
                        <a:cubicBezTo>
                          <a:pt x="347765" y="49409"/>
                          <a:pt x="214944" y="65284"/>
                          <a:pt x="214944" y="65284"/>
                        </a:cubicBezTo>
                        <a:cubicBezTo>
                          <a:pt x="189544" y="67401"/>
                          <a:pt x="239286" y="55759"/>
                          <a:pt x="233994" y="55759"/>
                        </a:cubicBezTo>
                        <a:cubicBezTo>
                          <a:pt x="228702" y="55759"/>
                          <a:pt x="220765" y="53642"/>
                          <a:pt x="183194" y="65284"/>
                        </a:cubicBezTo>
                        <a:cubicBezTo>
                          <a:pt x="145623" y="76926"/>
                          <a:pt x="-21064" y="138838"/>
                          <a:pt x="2219" y="1287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 24">
                    <a:extLst>
                      <a:ext uri="{FF2B5EF4-FFF2-40B4-BE49-F238E27FC236}">
                        <a16:creationId xmlns:a16="http://schemas.microsoft.com/office/drawing/2014/main" id="{97882820-1551-E23B-1BB6-90461462E554}"/>
                      </a:ext>
                    </a:extLst>
                  </p:cNvPr>
                  <p:cNvSpPr/>
                  <p:nvPr/>
                </p:nvSpPr>
                <p:spPr>
                  <a:xfrm>
                    <a:off x="5551295" y="3182880"/>
                    <a:ext cx="572823" cy="84604"/>
                  </a:xfrm>
                  <a:custGeom>
                    <a:avLst/>
                    <a:gdLst>
                      <a:gd name="connsiteX0" fmla="*/ 1780 w 572823"/>
                      <a:gd name="connsiteY0" fmla="*/ 84195 h 84604"/>
                      <a:gd name="connsiteX1" fmla="*/ 433580 w 572823"/>
                      <a:gd name="connsiteY1" fmla="*/ 1645 h 84604"/>
                      <a:gd name="connsiteX2" fmla="*/ 379605 w 572823"/>
                      <a:gd name="connsiteY2" fmla="*/ 27045 h 84604"/>
                      <a:gd name="connsiteX3" fmla="*/ 379605 w 572823"/>
                      <a:gd name="connsiteY3" fmla="*/ 42920 h 84604"/>
                      <a:gd name="connsiteX4" fmla="*/ 570105 w 572823"/>
                      <a:gd name="connsiteY4" fmla="*/ 58795 h 84604"/>
                      <a:gd name="connsiteX5" fmla="*/ 497080 w 572823"/>
                      <a:gd name="connsiteY5" fmla="*/ 58795 h 84604"/>
                      <a:gd name="connsiteX6" fmla="*/ 389130 w 572823"/>
                      <a:gd name="connsiteY6" fmla="*/ 58795 h 84604"/>
                      <a:gd name="connsiteX7" fmla="*/ 398655 w 572823"/>
                      <a:gd name="connsiteY7" fmla="*/ 42920 h 84604"/>
                      <a:gd name="connsiteX8" fmla="*/ 338330 w 572823"/>
                      <a:gd name="connsiteY8" fmla="*/ 36570 h 84604"/>
                      <a:gd name="connsiteX9" fmla="*/ 354205 w 572823"/>
                      <a:gd name="connsiteY9" fmla="*/ 14345 h 84604"/>
                      <a:gd name="connsiteX10" fmla="*/ 125605 w 572823"/>
                      <a:gd name="connsiteY10" fmla="*/ 39745 h 84604"/>
                      <a:gd name="connsiteX11" fmla="*/ 274830 w 572823"/>
                      <a:gd name="connsiteY11" fmla="*/ 33395 h 84604"/>
                      <a:gd name="connsiteX12" fmla="*/ 1780 w 572823"/>
                      <a:gd name="connsiteY12" fmla="*/ 84195 h 84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72823" h="84604">
                        <a:moveTo>
                          <a:pt x="1780" y="84195"/>
                        </a:moveTo>
                        <a:lnTo>
                          <a:pt x="433580" y="1645"/>
                        </a:lnTo>
                        <a:cubicBezTo>
                          <a:pt x="496551" y="-7880"/>
                          <a:pt x="379605" y="27045"/>
                          <a:pt x="379605" y="27045"/>
                        </a:cubicBezTo>
                        <a:cubicBezTo>
                          <a:pt x="370609" y="33924"/>
                          <a:pt x="347855" y="37628"/>
                          <a:pt x="379605" y="42920"/>
                        </a:cubicBezTo>
                        <a:cubicBezTo>
                          <a:pt x="411355" y="48212"/>
                          <a:pt x="550526" y="56149"/>
                          <a:pt x="570105" y="58795"/>
                        </a:cubicBezTo>
                        <a:cubicBezTo>
                          <a:pt x="589684" y="61441"/>
                          <a:pt x="497080" y="58795"/>
                          <a:pt x="497080" y="58795"/>
                        </a:cubicBezTo>
                        <a:lnTo>
                          <a:pt x="389130" y="58795"/>
                        </a:lnTo>
                        <a:cubicBezTo>
                          <a:pt x="372726" y="56149"/>
                          <a:pt x="407122" y="46624"/>
                          <a:pt x="398655" y="42920"/>
                        </a:cubicBezTo>
                        <a:cubicBezTo>
                          <a:pt x="390188" y="39216"/>
                          <a:pt x="345738" y="41332"/>
                          <a:pt x="338330" y="36570"/>
                        </a:cubicBezTo>
                        <a:cubicBezTo>
                          <a:pt x="330922" y="31807"/>
                          <a:pt x="389659" y="13816"/>
                          <a:pt x="354205" y="14345"/>
                        </a:cubicBezTo>
                        <a:cubicBezTo>
                          <a:pt x="318751" y="14874"/>
                          <a:pt x="138834" y="36570"/>
                          <a:pt x="125605" y="39745"/>
                        </a:cubicBezTo>
                        <a:cubicBezTo>
                          <a:pt x="112376" y="42920"/>
                          <a:pt x="297584" y="24928"/>
                          <a:pt x="274830" y="33395"/>
                        </a:cubicBezTo>
                        <a:cubicBezTo>
                          <a:pt x="252076" y="41862"/>
                          <a:pt x="-24678" y="89487"/>
                          <a:pt x="1780" y="841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 25">
                    <a:extLst>
                      <a:ext uri="{FF2B5EF4-FFF2-40B4-BE49-F238E27FC236}">
                        <a16:creationId xmlns:a16="http://schemas.microsoft.com/office/drawing/2014/main" id="{9EE5D377-ED85-9ECD-ACA5-BFC1A23921D5}"/>
                      </a:ext>
                    </a:extLst>
                  </p:cNvPr>
                  <p:cNvSpPr/>
                  <p:nvPr/>
                </p:nvSpPr>
                <p:spPr>
                  <a:xfrm>
                    <a:off x="5686388" y="3230666"/>
                    <a:ext cx="461890" cy="58710"/>
                  </a:xfrm>
                  <a:custGeom>
                    <a:avLst/>
                    <a:gdLst>
                      <a:gd name="connsiteX0" fmla="*/ 37 w 461890"/>
                      <a:gd name="connsiteY0" fmla="*/ 58634 h 58710"/>
                      <a:gd name="connsiteX1" fmla="*/ 247687 w 461890"/>
                      <a:gd name="connsiteY1" fmla="*/ 1484 h 58710"/>
                      <a:gd name="connsiteX2" fmla="*/ 215937 w 461890"/>
                      <a:gd name="connsiteY2" fmla="*/ 17359 h 58710"/>
                      <a:gd name="connsiteX3" fmla="*/ 314362 w 461890"/>
                      <a:gd name="connsiteY3" fmla="*/ 23709 h 58710"/>
                      <a:gd name="connsiteX4" fmla="*/ 460412 w 461890"/>
                      <a:gd name="connsiteY4" fmla="*/ 20534 h 58710"/>
                      <a:gd name="connsiteX5" fmla="*/ 393737 w 461890"/>
                      <a:gd name="connsiteY5" fmla="*/ 26884 h 58710"/>
                      <a:gd name="connsiteX6" fmla="*/ 206412 w 461890"/>
                      <a:gd name="connsiteY6" fmla="*/ 23709 h 58710"/>
                      <a:gd name="connsiteX7" fmla="*/ 228637 w 461890"/>
                      <a:gd name="connsiteY7" fmla="*/ 14184 h 58710"/>
                      <a:gd name="connsiteX8" fmla="*/ 37 w 461890"/>
                      <a:gd name="connsiteY8" fmla="*/ 58634 h 58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1890" h="58710">
                        <a:moveTo>
                          <a:pt x="37" y="58634"/>
                        </a:moveTo>
                        <a:cubicBezTo>
                          <a:pt x="3212" y="56517"/>
                          <a:pt x="211704" y="8363"/>
                          <a:pt x="247687" y="1484"/>
                        </a:cubicBezTo>
                        <a:cubicBezTo>
                          <a:pt x="283670" y="-5395"/>
                          <a:pt x="204825" y="13655"/>
                          <a:pt x="215937" y="17359"/>
                        </a:cubicBezTo>
                        <a:cubicBezTo>
                          <a:pt x="227049" y="21063"/>
                          <a:pt x="314362" y="23709"/>
                          <a:pt x="314362" y="23709"/>
                        </a:cubicBezTo>
                        <a:lnTo>
                          <a:pt x="460412" y="20534"/>
                        </a:lnTo>
                        <a:cubicBezTo>
                          <a:pt x="473641" y="21063"/>
                          <a:pt x="393737" y="26884"/>
                          <a:pt x="393737" y="26884"/>
                        </a:cubicBezTo>
                        <a:cubicBezTo>
                          <a:pt x="351404" y="27413"/>
                          <a:pt x="233929" y="25826"/>
                          <a:pt x="206412" y="23709"/>
                        </a:cubicBezTo>
                        <a:cubicBezTo>
                          <a:pt x="178895" y="21592"/>
                          <a:pt x="260387" y="9951"/>
                          <a:pt x="228637" y="14184"/>
                        </a:cubicBezTo>
                        <a:cubicBezTo>
                          <a:pt x="196887" y="18417"/>
                          <a:pt x="-3138" y="60751"/>
                          <a:pt x="37" y="586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>
                    <a:extLst>
                      <a:ext uri="{FF2B5EF4-FFF2-40B4-BE49-F238E27FC236}">
                        <a16:creationId xmlns:a16="http://schemas.microsoft.com/office/drawing/2014/main" id="{1FB96A03-C529-0CA1-6101-4FF623BC310A}"/>
                      </a:ext>
                    </a:extLst>
                  </p:cNvPr>
                  <p:cNvSpPr/>
                  <p:nvPr/>
                </p:nvSpPr>
                <p:spPr>
                  <a:xfrm>
                    <a:off x="5781675" y="3269786"/>
                    <a:ext cx="474084" cy="57714"/>
                  </a:xfrm>
                  <a:custGeom>
                    <a:avLst/>
                    <a:gdLst>
                      <a:gd name="connsiteX0" fmla="*/ 0 w 474084"/>
                      <a:gd name="connsiteY0" fmla="*/ 22689 h 57714"/>
                      <a:gd name="connsiteX1" fmla="*/ 361950 w 474084"/>
                      <a:gd name="connsiteY1" fmla="*/ 32214 h 57714"/>
                      <a:gd name="connsiteX2" fmla="*/ 282575 w 474084"/>
                      <a:gd name="connsiteY2" fmla="*/ 38564 h 57714"/>
                      <a:gd name="connsiteX3" fmla="*/ 422275 w 474084"/>
                      <a:gd name="connsiteY3" fmla="*/ 35389 h 57714"/>
                      <a:gd name="connsiteX4" fmla="*/ 473075 w 474084"/>
                      <a:gd name="connsiteY4" fmla="*/ 57614 h 57714"/>
                      <a:gd name="connsiteX5" fmla="*/ 444500 w 474084"/>
                      <a:gd name="connsiteY5" fmla="*/ 41739 h 57714"/>
                      <a:gd name="connsiteX6" fmla="*/ 314325 w 474084"/>
                      <a:gd name="connsiteY6" fmla="*/ 464 h 57714"/>
                      <a:gd name="connsiteX7" fmla="*/ 374650 w 474084"/>
                      <a:gd name="connsiteY7" fmla="*/ 19514 h 57714"/>
                      <a:gd name="connsiteX8" fmla="*/ 225425 w 474084"/>
                      <a:gd name="connsiteY8" fmla="*/ 19514 h 57714"/>
                      <a:gd name="connsiteX9" fmla="*/ 301625 w 474084"/>
                      <a:gd name="connsiteY9" fmla="*/ 19514 h 57714"/>
                      <a:gd name="connsiteX10" fmla="*/ 0 w 474084"/>
                      <a:gd name="connsiteY10" fmla="*/ 22689 h 57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4084" h="57714">
                        <a:moveTo>
                          <a:pt x="0" y="22689"/>
                        </a:moveTo>
                        <a:lnTo>
                          <a:pt x="361950" y="32214"/>
                        </a:lnTo>
                        <a:cubicBezTo>
                          <a:pt x="409046" y="34860"/>
                          <a:pt x="272521" y="38035"/>
                          <a:pt x="282575" y="38564"/>
                        </a:cubicBezTo>
                        <a:cubicBezTo>
                          <a:pt x="292629" y="39093"/>
                          <a:pt x="390525" y="32214"/>
                          <a:pt x="422275" y="35389"/>
                        </a:cubicBezTo>
                        <a:cubicBezTo>
                          <a:pt x="454025" y="38564"/>
                          <a:pt x="469371" y="56556"/>
                          <a:pt x="473075" y="57614"/>
                        </a:cubicBezTo>
                        <a:cubicBezTo>
                          <a:pt x="476779" y="58672"/>
                          <a:pt x="470958" y="51264"/>
                          <a:pt x="444500" y="41739"/>
                        </a:cubicBezTo>
                        <a:cubicBezTo>
                          <a:pt x="418042" y="32214"/>
                          <a:pt x="314325" y="464"/>
                          <a:pt x="314325" y="464"/>
                        </a:cubicBezTo>
                        <a:cubicBezTo>
                          <a:pt x="302683" y="-3240"/>
                          <a:pt x="389467" y="16339"/>
                          <a:pt x="374650" y="19514"/>
                        </a:cubicBezTo>
                        <a:cubicBezTo>
                          <a:pt x="359833" y="22689"/>
                          <a:pt x="225425" y="19514"/>
                          <a:pt x="225425" y="19514"/>
                        </a:cubicBezTo>
                        <a:lnTo>
                          <a:pt x="301625" y="19514"/>
                        </a:lnTo>
                        <a:lnTo>
                          <a:pt x="0" y="22689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 27">
                    <a:extLst>
                      <a:ext uri="{FF2B5EF4-FFF2-40B4-BE49-F238E27FC236}">
                        <a16:creationId xmlns:a16="http://schemas.microsoft.com/office/drawing/2014/main" id="{D828E0BD-80DA-3FDB-1DD3-F162FA5FFCA4}"/>
                      </a:ext>
                    </a:extLst>
                  </p:cNvPr>
                  <p:cNvSpPr/>
                  <p:nvPr/>
                </p:nvSpPr>
                <p:spPr>
                  <a:xfrm>
                    <a:off x="5990489" y="3355495"/>
                    <a:ext cx="204391" cy="73526"/>
                  </a:xfrm>
                  <a:custGeom>
                    <a:avLst/>
                    <a:gdLst>
                      <a:gd name="connsiteX0" fmla="*/ 736 w 204391"/>
                      <a:gd name="connsiteY0" fmla="*/ 480 h 73526"/>
                      <a:gd name="connsiteX1" fmla="*/ 194411 w 204391"/>
                      <a:gd name="connsiteY1" fmla="*/ 25880 h 73526"/>
                      <a:gd name="connsiteX2" fmla="*/ 165836 w 204391"/>
                      <a:gd name="connsiteY2" fmla="*/ 29055 h 73526"/>
                      <a:gd name="connsiteX3" fmla="*/ 73761 w 204391"/>
                      <a:gd name="connsiteY3" fmla="*/ 73505 h 73526"/>
                      <a:gd name="connsiteX4" fmla="*/ 191236 w 204391"/>
                      <a:gd name="connsiteY4" fmla="*/ 22705 h 73526"/>
                      <a:gd name="connsiteX5" fmla="*/ 130911 w 204391"/>
                      <a:gd name="connsiteY5" fmla="*/ 10005 h 73526"/>
                      <a:gd name="connsiteX6" fmla="*/ 736 w 204391"/>
                      <a:gd name="connsiteY6" fmla="*/ 480 h 73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391" h="73526">
                        <a:moveTo>
                          <a:pt x="736" y="480"/>
                        </a:moveTo>
                        <a:cubicBezTo>
                          <a:pt x="11319" y="3126"/>
                          <a:pt x="166894" y="21118"/>
                          <a:pt x="194411" y="25880"/>
                        </a:cubicBezTo>
                        <a:cubicBezTo>
                          <a:pt x="221928" y="30642"/>
                          <a:pt x="185944" y="21118"/>
                          <a:pt x="165836" y="29055"/>
                        </a:cubicBezTo>
                        <a:cubicBezTo>
                          <a:pt x="145728" y="36992"/>
                          <a:pt x="69528" y="74563"/>
                          <a:pt x="73761" y="73505"/>
                        </a:cubicBezTo>
                        <a:cubicBezTo>
                          <a:pt x="77994" y="72447"/>
                          <a:pt x="181711" y="33288"/>
                          <a:pt x="191236" y="22705"/>
                        </a:cubicBezTo>
                        <a:cubicBezTo>
                          <a:pt x="200761" y="12122"/>
                          <a:pt x="165307" y="13180"/>
                          <a:pt x="130911" y="10005"/>
                        </a:cubicBezTo>
                        <a:cubicBezTo>
                          <a:pt x="96515" y="6830"/>
                          <a:pt x="-9847" y="-2166"/>
                          <a:pt x="736" y="4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 28">
                    <a:extLst>
                      <a:ext uri="{FF2B5EF4-FFF2-40B4-BE49-F238E27FC236}">
                        <a16:creationId xmlns:a16="http://schemas.microsoft.com/office/drawing/2014/main" id="{39571576-AB50-08F8-5953-76E78F0DED22}"/>
                      </a:ext>
                    </a:extLst>
                  </p:cNvPr>
                  <p:cNvSpPr/>
                  <p:nvPr/>
                </p:nvSpPr>
                <p:spPr>
                  <a:xfrm>
                    <a:off x="5822682" y="3231800"/>
                    <a:ext cx="375855" cy="352263"/>
                  </a:xfrm>
                  <a:custGeom>
                    <a:avLst/>
                    <a:gdLst>
                      <a:gd name="connsiteX0" fmla="*/ 268 w 375855"/>
                      <a:gd name="connsiteY0" fmla="*/ 350 h 352263"/>
                      <a:gd name="connsiteX1" fmla="*/ 263793 w 375855"/>
                      <a:gd name="connsiteY1" fmla="*/ 124175 h 352263"/>
                      <a:gd name="connsiteX2" fmla="*/ 311418 w 375855"/>
                      <a:gd name="connsiteY2" fmla="*/ 219425 h 352263"/>
                      <a:gd name="connsiteX3" fmla="*/ 311418 w 375855"/>
                      <a:gd name="connsiteY3" fmla="*/ 184500 h 352263"/>
                      <a:gd name="connsiteX4" fmla="*/ 374918 w 375855"/>
                      <a:gd name="connsiteY4" fmla="*/ 349600 h 352263"/>
                      <a:gd name="connsiteX5" fmla="*/ 343168 w 375855"/>
                      <a:gd name="connsiteY5" fmla="*/ 276575 h 352263"/>
                      <a:gd name="connsiteX6" fmla="*/ 260618 w 375855"/>
                      <a:gd name="connsiteY6" fmla="*/ 146400 h 352263"/>
                      <a:gd name="connsiteX7" fmla="*/ 282843 w 375855"/>
                      <a:gd name="connsiteY7" fmla="*/ 181325 h 352263"/>
                      <a:gd name="connsiteX8" fmla="*/ 241568 w 375855"/>
                      <a:gd name="connsiteY8" fmla="*/ 101950 h 352263"/>
                      <a:gd name="connsiteX9" fmla="*/ 187593 w 375855"/>
                      <a:gd name="connsiteY9" fmla="*/ 67025 h 352263"/>
                      <a:gd name="connsiteX10" fmla="*/ 212993 w 375855"/>
                      <a:gd name="connsiteY10" fmla="*/ 86075 h 352263"/>
                      <a:gd name="connsiteX11" fmla="*/ 268 w 375855"/>
                      <a:gd name="connsiteY11" fmla="*/ 350 h 35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5855" h="352263">
                        <a:moveTo>
                          <a:pt x="268" y="350"/>
                        </a:moveTo>
                        <a:cubicBezTo>
                          <a:pt x="8735" y="6700"/>
                          <a:pt x="211935" y="87663"/>
                          <a:pt x="263793" y="124175"/>
                        </a:cubicBezTo>
                        <a:cubicBezTo>
                          <a:pt x="315651" y="160687"/>
                          <a:pt x="303481" y="209371"/>
                          <a:pt x="311418" y="219425"/>
                        </a:cubicBezTo>
                        <a:cubicBezTo>
                          <a:pt x="319355" y="229479"/>
                          <a:pt x="300835" y="162804"/>
                          <a:pt x="311418" y="184500"/>
                        </a:cubicBezTo>
                        <a:cubicBezTo>
                          <a:pt x="322001" y="206196"/>
                          <a:pt x="369626" y="334254"/>
                          <a:pt x="374918" y="349600"/>
                        </a:cubicBezTo>
                        <a:cubicBezTo>
                          <a:pt x="380210" y="364946"/>
                          <a:pt x="362218" y="310442"/>
                          <a:pt x="343168" y="276575"/>
                        </a:cubicBezTo>
                        <a:cubicBezTo>
                          <a:pt x="324118" y="242708"/>
                          <a:pt x="260618" y="146400"/>
                          <a:pt x="260618" y="146400"/>
                        </a:cubicBezTo>
                        <a:cubicBezTo>
                          <a:pt x="250564" y="130525"/>
                          <a:pt x="286018" y="188733"/>
                          <a:pt x="282843" y="181325"/>
                        </a:cubicBezTo>
                        <a:cubicBezTo>
                          <a:pt x="279668" y="173917"/>
                          <a:pt x="257443" y="121000"/>
                          <a:pt x="241568" y="101950"/>
                        </a:cubicBezTo>
                        <a:cubicBezTo>
                          <a:pt x="225693" y="82900"/>
                          <a:pt x="192355" y="69671"/>
                          <a:pt x="187593" y="67025"/>
                        </a:cubicBezTo>
                        <a:cubicBezTo>
                          <a:pt x="182831" y="64379"/>
                          <a:pt x="239981" y="96129"/>
                          <a:pt x="212993" y="86075"/>
                        </a:cubicBezTo>
                        <a:cubicBezTo>
                          <a:pt x="186006" y="76021"/>
                          <a:pt x="-8199" y="-6000"/>
                          <a:pt x="268" y="3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 29">
                    <a:extLst>
                      <a:ext uri="{FF2B5EF4-FFF2-40B4-BE49-F238E27FC236}">
                        <a16:creationId xmlns:a16="http://schemas.microsoft.com/office/drawing/2014/main" id="{790587CF-6DE2-C421-8C52-79D34A429811}"/>
                      </a:ext>
                    </a:extLst>
                  </p:cNvPr>
                  <p:cNvSpPr/>
                  <p:nvPr/>
                </p:nvSpPr>
                <p:spPr>
                  <a:xfrm>
                    <a:off x="6159145" y="3310652"/>
                    <a:ext cx="167692" cy="329866"/>
                  </a:xfrm>
                  <a:custGeom>
                    <a:avLst/>
                    <a:gdLst>
                      <a:gd name="connsiteX0" fmla="*/ 355 w 167692"/>
                      <a:gd name="connsiteY0" fmla="*/ 873 h 329866"/>
                      <a:gd name="connsiteX1" fmla="*/ 155930 w 167692"/>
                      <a:gd name="connsiteY1" fmla="*/ 175498 h 329866"/>
                      <a:gd name="connsiteX2" fmla="*/ 155930 w 167692"/>
                      <a:gd name="connsiteY2" fmla="*/ 286623 h 329866"/>
                      <a:gd name="connsiteX3" fmla="*/ 149580 w 167692"/>
                      <a:gd name="connsiteY3" fmla="*/ 194548 h 329866"/>
                      <a:gd name="connsiteX4" fmla="*/ 165455 w 167692"/>
                      <a:gd name="connsiteY4" fmla="*/ 327898 h 329866"/>
                      <a:gd name="connsiteX5" fmla="*/ 162280 w 167692"/>
                      <a:gd name="connsiteY5" fmla="*/ 258048 h 329866"/>
                      <a:gd name="connsiteX6" fmla="*/ 136880 w 167692"/>
                      <a:gd name="connsiteY6" fmla="*/ 45323 h 329866"/>
                      <a:gd name="connsiteX7" fmla="*/ 152755 w 167692"/>
                      <a:gd name="connsiteY7" fmla="*/ 140573 h 329866"/>
                      <a:gd name="connsiteX8" fmla="*/ 63855 w 167692"/>
                      <a:gd name="connsiteY8" fmla="*/ 61198 h 329866"/>
                      <a:gd name="connsiteX9" fmla="*/ 111480 w 167692"/>
                      <a:gd name="connsiteY9" fmla="*/ 105648 h 329866"/>
                      <a:gd name="connsiteX10" fmla="*/ 355 w 167692"/>
                      <a:gd name="connsiteY10" fmla="*/ 873 h 32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7692" h="329866">
                        <a:moveTo>
                          <a:pt x="355" y="873"/>
                        </a:moveTo>
                        <a:cubicBezTo>
                          <a:pt x="7763" y="12515"/>
                          <a:pt x="130001" y="127873"/>
                          <a:pt x="155930" y="175498"/>
                        </a:cubicBezTo>
                        <a:cubicBezTo>
                          <a:pt x="181859" y="223123"/>
                          <a:pt x="156988" y="283448"/>
                          <a:pt x="155930" y="286623"/>
                        </a:cubicBezTo>
                        <a:cubicBezTo>
                          <a:pt x="154872" y="289798"/>
                          <a:pt x="147993" y="187669"/>
                          <a:pt x="149580" y="194548"/>
                        </a:cubicBezTo>
                        <a:cubicBezTo>
                          <a:pt x="151167" y="201427"/>
                          <a:pt x="163338" y="317315"/>
                          <a:pt x="165455" y="327898"/>
                        </a:cubicBezTo>
                        <a:cubicBezTo>
                          <a:pt x="167572" y="338481"/>
                          <a:pt x="167042" y="305144"/>
                          <a:pt x="162280" y="258048"/>
                        </a:cubicBezTo>
                        <a:cubicBezTo>
                          <a:pt x="157518" y="210952"/>
                          <a:pt x="138467" y="64902"/>
                          <a:pt x="136880" y="45323"/>
                        </a:cubicBezTo>
                        <a:cubicBezTo>
                          <a:pt x="135293" y="25744"/>
                          <a:pt x="164926" y="137927"/>
                          <a:pt x="152755" y="140573"/>
                        </a:cubicBezTo>
                        <a:cubicBezTo>
                          <a:pt x="140584" y="143219"/>
                          <a:pt x="70734" y="67019"/>
                          <a:pt x="63855" y="61198"/>
                        </a:cubicBezTo>
                        <a:cubicBezTo>
                          <a:pt x="56976" y="55377"/>
                          <a:pt x="119417" y="113585"/>
                          <a:pt x="111480" y="105648"/>
                        </a:cubicBezTo>
                        <a:cubicBezTo>
                          <a:pt x="103543" y="97711"/>
                          <a:pt x="-7053" y="-10769"/>
                          <a:pt x="355" y="8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 30">
                    <a:extLst>
                      <a:ext uri="{FF2B5EF4-FFF2-40B4-BE49-F238E27FC236}">
                        <a16:creationId xmlns:a16="http://schemas.microsoft.com/office/drawing/2014/main" id="{7CA2292D-B1B4-FCFE-94AC-4FAFE43D016D}"/>
                      </a:ext>
                    </a:extLst>
                  </p:cNvPr>
                  <p:cNvSpPr/>
                  <p:nvPr/>
                </p:nvSpPr>
                <p:spPr>
                  <a:xfrm>
                    <a:off x="6387685" y="3400029"/>
                    <a:ext cx="93213" cy="219473"/>
                  </a:xfrm>
                  <a:custGeom>
                    <a:avLst/>
                    <a:gdLst>
                      <a:gd name="connsiteX0" fmla="*/ 415 w 93213"/>
                      <a:gd name="connsiteY0" fmla="*/ 396 h 219473"/>
                      <a:gd name="connsiteX1" fmla="*/ 92490 w 93213"/>
                      <a:gd name="connsiteY1" fmla="*/ 187721 h 219473"/>
                      <a:gd name="connsiteX2" fmla="*/ 44865 w 93213"/>
                      <a:gd name="connsiteY2" fmla="*/ 105171 h 219473"/>
                      <a:gd name="connsiteX3" fmla="*/ 73440 w 93213"/>
                      <a:gd name="connsiteY3" fmla="*/ 219471 h 219473"/>
                      <a:gd name="connsiteX4" fmla="*/ 41690 w 93213"/>
                      <a:gd name="connsiteY4" fmla="*/ 108346 h 219473"/>
                      <a:gd name="connsiteX5" fmla="*/ 57565 w 93213"/>
                      <a:gd name="connsiteY5" fmla="*/ 136921 h 219473"/>
                      <a:gd name="connsiteX6" fmla="*/ 415 w 93213"/>
                      <a:gd name="connsiteY6" fmla="*/ 396 h 219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213" h="219473">
                        <a:moveTo>
                          <a:pt x="415" y="396"/>
                        </a:moveTo>
                        <a:cubicBezTo>
                          <a:pt x="6236" y="8863"/>
                          <a:pt x="85082" y="170259"/>
                          <a:pt x="92490" y="187721"/>
                        </a:cubicBezTo>
                        <a:cubicBezTo>
                          <a:pt x="99898" y="205183"/>
                          <a:pt x="48040" y="99879"/>
                          <a:pt x="44865" y="105171"/>
                        </a:cubicBezTo>
                        <a:cubicBezTo>
                          <a:pt x="41690" y="110463"/>
                          <a:pt x="73969" y="218942"/>
                          <a:pt x="73440" y="219471"/>
                        </a:cubicBezTo>
                        <a:cubicBezTo>
                          <a:pt x="72911" y="220000"/>
                          <a:pt x="44336" y="122104"/>
                          <a:pt x="41690" y="108346"/>
                        </a:cubicBezTo>
                        <a:cubicBezTo>
                          <a:pt x="39044" y="94588"/>
                          <a:pt x="63386" y="152267"/>
                          <a:pt x="57565" y="136921"/>
                        </a:cubicBezTo>
                        <a:cubicBezTo>
                          <a:pt x="51744" y="121575"/>
                          <a:pt x="-5406" y="-8071"/>
                          <a:pt x="415" y="3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 31">
                    <a:extLst>
                      <a:ext uri="{FF2B5EF4-FFF2-40B4-BE49-F238E27FC236}">
                        <a16:creationId xmlns:a16="http://schemas.microsoft.com/office/drawing/2014/main" id="{2AF91C6E-78F9-4C05-9FD0-E71BFCC71D93}"/>
                      </a:ext>
                    </a:extLst>
                  </p:cNvPr>
                  <p:cNvSpPr/>
                  <p:nvPr/>
                </p:nvSpPr>
                <p:spPr>
                  <a:xfrm>
                    <a:off x="6105354" y="3263394"/>
                    <a:ext cx="166002" cy="356677"/>
                  </a:xfrm>
                  <a:custGeom>
                    <a:avLst/>
                    <a:gdLst>
                      <a:gd name="connsiteX0" fmla="*/ 171 w 166002"/>
                      <a:gd name="connsiteY0" fmla="*/ 506 h 356677"/>
                      <a:gd name="connsiteX1" fmla="*/ 158921 w 166002"/>
                      <a:gd name="connsiteY1" fmla="*/ 248156 h 356677"/>
                      <a:gd name="connsiteX2" fmla="*/ 120821 w 166002"/>
                      <a:gd name="connsiteY2" fmla="*/ 206881 h 356677"/>
                      <a:gd name="connsiteX3" fmla="*/ 158921 w 166002"/>
                      <a:gd name="connsiteY3" fmla="*/ 289431 h 356677"/>
                      <a:gd name="connsiteX4" fmla="*/ 165271 w 166002"/>
                      <a:gd name="connsiteY4" fmla="*/ 356106 h 356677"/>
                      <a:gd name="connsiteX5" fmla="*/ 149396 w 166002"/>
                      <a:gd name="connsiteY5" fmla="*/ 251331 h 356677"/>
                      <a:gd name="connsiteX6" fmla="*/ 98596 w 166002"/>
                      <a:gd name="connsiteY6" fmla="*/ 127506 h 356677"/>
                      <a:gd name="connsiteX7" fmla="*/ 127171 w 166002"/>
                      <a:gd name="connsiteY7" fmla="*/ 181481 h 356677"/>
                      <a:gd name="connsiteX8" fmla="*/ 171 w 166002"/>
                      <a:gd name="connsiteY8" fmla="*/ 506 h 356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002" h="356677">
                        <a:moveTo>
                          <a:pt x="171" y="506"/>
                        </a:moveTo>
                        <a:cubicBezTo>
                          <a:pt x="5463" y="11619"/>
                          <a:pt x="138813" y="213760"/>
                          <a:pt x="158921" y="248156"/>
                        </a:cubicBezTo>
                        <a:cubicBezTo>
                          <a:pt x="179029" y="282552"/>
                          <a:pt x="120821" y="200002"/>
                          <a:pt x="120821" y="206881"/>
                        </a:cubicBezTo>
                        <a:cubicBezTo>
                          <a:pt x="120821" y="213760"/>
                          <a:pt x="151513" y="264560"/>
                          <a:pt x="158921" y="289431"/>
                        </a:cubicBezTo>
                        <a:cubicBezTo>
                          <a:pt x="166329" y="314302"/>
                          <a:pt x="166859" y="362456"/>
                          <a:pt x="165271" y="356106"/>
                        </a:cubicBezTo>
                        <a:cubicBezTo>
                          <a:pt x="163684" y="349756"/>
                          <a:pt x="160508" y="289431"/>
                          <a:pt x="149396" y="251331"/>
                        </a:cubicBezTo>
                        <a:cubicBezTo>
                          <a:pt x="138284" y="213231"/>
                          <a:pt x="102300" y="139148"/>
                          <a:pt x="98596" y="127506"/>
                        </a:cubicBezTo>
                        <a:cubicBezTo>
                          <a:pt x="94892" y="115864"/>
                          <a:pt x="140400" y="198414"/>
                          <a:pt x="127171" y="181481"/>
                        </a:cubicBezTo>
                        <a:cubicBezTo>
                          <a:pt x="113942" y="164548"/>
                          <a:pt x="-5121" y="-10607"/>
                          <a:pt x="171" y="50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 32">
                    <a:extLst>
                      <a:ext uri="{FF2B5EF4-FFF2-40B4-BE49-F238E27FC236}">
                        <a16:creationId xmlns:a16="http://schemas.microsoft.com/office/drawing/2014/main" id="{C6C8EFB8-C7DC-1B44-7366-F801765822A5}"/>
                      </a:ext>
                    </a:extLst>
                  </p:cNvPr>
                  <p:cNvSpPr/>
                  <p:nvPr/>
                </p:nvSpPr>
                <p:spPr>
                  <a:xfrm>
                    <a:off x="5625515" y="3243199"/>
                    <a:ext cx="224351" cy="30235"/>
                  </a:xfrm>
                  <a:custGeom>
                    <a:avLst/>
                    <a:gdLst>
                      <a:gd name="connsiteX0" fmla="*/ 585 w 224351"/>
                      <a:gd name="connsiteY0" fmla="*/ 30226 h 30235"/>
                      <a:gd name="connsiteX1" fmla="*/ 216485 w 224351"/>
                      <a:gd name="connsiteY1" fmla="*/ 4826 h 30235"/>
                      <a:gd name="connsiteX2" fmla="*/ 156160 w 224351"/>
                      <a:gd name="connsiteY2" fmla="*/ 1651 h 30235"/>
                      <a:gd name="connsiteX3" fmla="*/ 585 w 224351"/>
                      <a:gd name="connsiteY3" fmla="*/ 30226 h 30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351" h="30235">
                        <a:moveTo>
                          <a:pt x="585" y="30226"/>
                        </a:moveTo>
                        <a:cubicBezTo>
                          <a:pt x="10639" y="30755"/>
                          <a:pt x="190556" y="9588"/>
                          <a:pt x="216485" y="4826"/>
                        </a:cubicBezTo>
                        <a:cubicBezTo>
                          <a:pt x="242414" y="64"/>
                          <a:pt x="199552" y="-1524"/>
                          <a:pt x="156160" y="1651"/>
                        </a:cubicBezTo>
                        <a:cubicBezTo>
                          <a:pt x="112768" y="4826"/>
                          <a:pt x="-9469" y="29697"/>
                          <a:pt x="585" y="302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>
                    <a:extLst>
                      <a:ext uri="{FF2B5EF4-FFF2-40B4-BE49-F238E27FC236}">
                        <a16:creationId xmlns:a16="http://schemas.microsoft.com/office/drawing/2014/main" id="{03AC794F-069C-1796-9BAC-B220AB40BA92}"/>
                      </a:ext>
                    </a:extLst>
                  </p:cNvPr>
                  <p:cNvSpPr/>
                  <p:nvPr/>
                </p:nvSpPr>
                <p:spPr>
                  <a:xfrm>
                    <a:off x="6337218" y="3352799"/>
                    <a:ext cx="55522" cy="303124"/>
                  </a:xfrm>
                  <a:custGeom>
                    <a:avLst/>
                    <a:gdLst>
                      <a:gd name="connsiteX0" fmla="*/ 82 w 55522"/>
                      <a:gd name="connsiteY0" fmla="*/ 1 h 303124"/>
                      <a:gd name="connsiteX1" fmla="*/ 54057 w 55522"/>
                      <a:gd name="connsiteY1" fmla="*/ 123826 h 303124"/>
                      <a:gd name="connsiteX2" fmla="*/ 41357 w 55522"/>
                      <a:gd name="connsiteY2" fmla="*/ 88901 h 303124"/>
                      <a:gd name="connsiteX3" fmla="*/ 54057 w 55522"/>
                      <a:gd name="connsiteY3" fmla="*/ 301626 h 303124"/>
                      <a:gd name="connsiteX4" fmla="*/ 41357 w 55522"/>
                      <a:gd name="connsiteY4" fmla="*/ 180976 h 303124"/>
                      <a:gd name="connsiteX5" fmla="*/ 41357 w 55522"/>
                      <a:gd name="connsiteY5" fmla="*/ 127001 h 303124"/>
                      <a:gd name="connsiteX6" fmla="*/ 82 w 55522"/>
                      <a:gd name="connsiteY6" fmla="*/ 1 h 303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522" h="303124">
                        <a:moveTo>
                          <a:pt x="82" y="1"/>
                        </a:moveTo>
                        <a:cubicBezTo>
                          <a:pt x="2199" y="-528"/>
                          <a:pt x="47178" y="109009"/>
                          <a:pt x="54057" y="123826"/>
                        </a:cubicBezTo>
                        <a:cubicBezTo>
                          <a:pt x="60936" y="138643"/>
                          <a:pt x="41357" y="59268"/>
                          <a:pt x="41357" y="88901"/>
                        </a:cubicBezTo>
                        <a:cubicBezTo>
                          <a:pt x="41357" y="118534"/>
                          <a:pt x="54057" y="286280"/>
                          <a:pt x="54057" y="301626"/>
                        </a:cubicBezTo>
                        <a:cubicBezTo>
                          <a:pt x="54057" y="316972"/>
                          <a:pt x="43474" y="210080"/>
                          <a:pt x="41357" y="180976"/>
                        </a:cubicBezTo>
                        <a:cubicBezTo>
                          <a:pt x="39240" y="151872"/>
                          <a:pt x="45590" y="157163"/>
                          <a:pt x="41357" y="127001"/>
                        </a:cubicBezTo>
                        <a:cubicBezTo>
                          <a:pt x="37124" y="96839"/>
                          <a:pt x="-2035" y="530"/>
                          <a:pt x="82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 34">
                    <a:extLst>
                      <a:ext uri="{FF2B5EF4-FFF2-40B4-BE49-F238E27FC236}">
                        <a16:creationId xmlns:a16="http://schemas.microsoft.com/office/drawing/2014/main" id="{832C3AB0-7280-72A2-C408-51DDBD024616}"/>
                      </a:ext>
                    </a:extLst>
                  </p:cNvPr>
                  <p:cNvSpPr/>
                  <p:nvPr/>
                </p:nvSpPr>
                <p:spPr>
                  <a:xfrm>
                    <a:off x="6492875" y="3489279"/>
                    <a:ext cx="38539" cy="152571"/>
                  </a:xfrm>
                  <a:custGeom>
                    <a:avLst/>
                    <a:gdLst>
                      <a:gd name="connsiteX0" fmla="*/ 0 w 38539"/>
                      <a:gd name="connsiteY0" fmla="*/ 46 h 152571"/>
                      <a:gd name="connsiteX1" fmla="*/ 34925 w 38539"/>
                      <a:gd name="connsiteY1" fmla="*/ 142921 h 152571"/>
                      <a:gd name="connsiteX2" fmla="*/ 34925 w 38539"/>
                      <a:gd name="connsiteY2" fmla="*/ 127046 h 152571"/>
                      <a:gd name="connsiteX3" fmla="*/ 0 w 38539"/>
                      <a:gd name="connsiteY3" fmla="*/ 46 h 152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39" h="152571">
                        <a:moveTo>
                          <a:pt x="0" y="46"/>
                        </a:moveTo>
                        <a:cubicBezTo>
                          <a:pt x="0" y="2692"/>
                          <a:pt x="34925" y="142921"/>
                          <a:pt x="34925" y="142921"/>
                        </a:cubicBezTo>
                        <a:cubicBezTo>
                          <a:pt x="40746" y="164088"/>
                          <a:pt x="38629" y="146625"/>
                          <a:pt x="34925" y="127046"/>
                        </a:cubicBezTo>
                        <a:cubicBezTo>
                          <a:pt x="31221" y="107467"/>
                          <a:pt x="0" y="-2600"/>
                          <a:pt x="0" y="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" name="フリーフォーム 1">
                    <a:extLst>
                      <a:ext uri="{FF2B5EF4-FFF2-40B4-BE49-F238E27FC236}">
                        <a16:creationId xmlns:a16="http://schemas.microsoft.com/office/drawing/2014/main" id="{C4C5421B-AF8E-16FE-199C-4552124951D4}"/>
                      </a:ext>
                    </a:extLst>
                  </p:cNvPr>
                  <p:cNvSpPr/>
                  <p:nvPr/>
                </p:nvSpPr>
                <p:spPr>
                  <a:xfrm>
                    <a:off x="6930684" y="4336779"/>
                    <a:ext cx="136901" cy="208212"/>
                  </a:xfrm>
                  <a:custGeom>
                    <a:avLst/>
                    <a:gdLst>
                      <a:gd name="connsiteX0" fmla="*/ 136866 w 136901"/>
                      <a:gd name="connsiteY0" fmla="*/ 271 h 208212"/>
                      <a:gd name="connsiteX1" fmla="*/ 25741 w 136901"/>
                      <a:gd name="connsiteY1" fmla="*/ 130446 h 208212"/>
                      <a:gd name="connsiteX2" fmla="*/ 38441 w 136901"/>
                      <a:gd name="connsiteY2" fmla="*/ 92346 h 208212"/>
                      <a:gd name="connsiteX3" fmla="*/ 341 w 136901"/>
                      <a:gd name="connsiteY3" fmla="*/ 206646 h 208212"/>
                      <a:gd name="connsiteX4" fmla="*/ 22566 w 136901"/>
                      <a:gd name="connsiteY4" fmla="*/ 152671 h 208212"/>
                      <a:gd name="connsiteX5" fmla="*/ 70191 w 136901"/>
                      <a:gd name="connsiteY5" fmla="*/ 66946 h 208212"/>
                      <a:gd name="connsiteX6" fmla="*/ 38441 w 136901"/>
                      <a:gd name="connsiteY6" fmla="*/ 95521 h 208212"/>
                      <a:gd name="connsiteX7" fmla="*/ 136866 w 136901"/>
                      <a:gd name="connsiteY7" fmla="*/ 271 h 208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901" h="208212">
                        <a:moveTo>
                          <a:pt x="136866" y="271"/>
                        </a:moveTo>
                        <a:cubicBezTo>
                          <a:pt x="134749" y="6092"/>
                          <a:pt x="42145" y="115100"/>
                          <a:pt x="25741" y="130446"/>
                        </a:cubicBezTo>
                        <a:cubicBezTo>
                          <a:pt x="9337" y="145792"/>
                          <a:pt x="38441" y="92346"/>
                          <a:pt x="38441" y="92346"/>
                        </a:cubicBezTo>
                        <a:cubicBezTo>
                          <a:pt x="34208" y="105046"/>
                          <a:pt x="2987" y="196592"/>
                          <a:pt x="341" y="206646"/>
                        </a:cubicBezTo>
                        <a:cubicBezTo>
                          <a:pt x="-2305" y="216700"/>
                          <a:pt x="10924" y="175954"/>
                          <a:pt x="22566" y="152671"/>
                        </a:cubicBezTo>
                        <a:cubicBezTo>
                          <a:pt x="34208" y="129388"/>
                          <a:pt x="67545" y="76471"/>
                          <a:pt x="70191" y="66946"/>
                        </a:cubicBezTo>
                        <a:cubicBezTo>
                          <a:pt x="72837" y="57421"/>
                          <a:pt x="29974" y="107163"/>
                          <a:pt x="38441" y="95521"/>
                        </a:cubicBezTo>
                        <a:cubicBezTo>
                          <a:pt x="46908" y="83879"/>
                          <a:pt x="138983" y="-5550"/>
                          <a:pt x="136866" y="2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 35">
                    <a:extLst>
                      <a:ext uri="{FF2B5EF4-FFF2-40B4-BE49-F238E27FC236}">
                        <a16:creationId xmlns:a16="http://schemas.microsoft.com/office/drawing/2014/main" id="{C3A500BE-2F64-88A9-37C8-81270ADA7A9B}"/>
                      </a:ext>
                    </a:extLst>
                  </p:cNvPr>
                  <p:cNvSpPr/>
                  <p:nvPr/>
                </p:nvSpPr>
                <p:spPr>
                  <a:xfrm>
                    <a:off x="6940544" y="4352043"/>
                    <a:ext cx="285757" cy="115282"/>
                  </a:xfrm>
                  <a:custGeom>
                    <a:avLst/>
                    <a:gdLst>
                      <a:gd name="connsiteX0" fmla="*/ 6 w 285757"/>
                      <a:gd name="connsiteY0" fmla="*/ 115182 h 115282"/>
                      <a:gd name="connsiteX1" fmla="*/ 158756 w 285757"/>
                      <a:gd name="connsiteY1" fmla="*/ 32632 h 115282"/>
                      <a:gd name="connsiteX2" fmla="*/ 133356 w 285757"/>
                      <a:gd name="connsiteY2" fmla="*/ 38982 h 115282"/>
                      <a:gd name="connsiteX3" fmla="*/ 285756 w 285757"/>
                      <a:gd name="connsiteY3" fmla="*/ 882 h 115282"/>
                      <a:gd name="connsiteX4" fmla="*/ 136531 w 285757"/>
                      <a:gd name="connsiteY4" fmla="*/ 19932 h 115282"/>
                      <a:gd name="connsiteX5" fmla="*/ 215906 w 285757"/>
                      <a:gd name="connsiteY5" fmla="*/ 882 h 115282"/>
                      <a:gd name="connsiteX6" fmla="*/ 98431 w 285757"/>
                      <a:gd name="connsiteY6" fmla="*/ 54857 h 115282"/>
                      <a:gd name="connsiteX7" fmla="*/ 152406 w 285757"/>
                      <a:gd name="connsiteY7" fmla="*/ 13582 h 115282"/>
                      <a:gd name="connsiteX8" fmla="*/ 6 w 285757"/>
                      <a:gd name="connsiteY8" fmla="*/ 115182 h 11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7" h="115282">
                        <a:moveTo>
                          <a:pt x="6" y="115182"/>
                        </a:moveTo>
                        <a:cubicBezTo>
                          <a:pt x="1064" y="118357"/>
                          <a:pt x="136531" y="45332"/>
                          <a:pt x="158756" y="32632"/>
                        </a:cubicBezTo>
                        <a:cubicBezTo>
                          <a:pt x="180981" y="19932"/>
                          <a:pt x="133356" y="38982"/>
                          <a:pt x="133356" y="38982"/>
                        </a:cubicBezTo>
                        <a:cubicBezTo>
                          <a:pt x="154522" y="33690"/>
                          <a:pt x="285227" y="4057"/>
                          <a:pt x="285756" y="882"/>
                        </a:cubicBezTo>
                        <a:cubicBezTo>
                          <a:pt x="286285" y="-2293"/>
                          <a:pt x="148173" y="19932"/>
                          <a:pt x="136531" y="19932"/>
                        </a:cubicBezTo>
                        <a:cubicBezTo>
                          <a:pt x="124889" y="19932"/>
                          <a:pt x="222256" y="-4939"/>
                          <a:pt x="215906" y="882"/>
                        </a:cubicBezTo>
                        <a:cubicBezTo>
                          <a:pt x="209556" y="6703"/>
                          <a:pt x="109014" y="52740"/>
                          <a:pt x="98431" y="54857"/>
                        </a:cubicBezTo>
                        <a:cubicBezTo>
                          <a:pt x="87848" y="56974"/>
                          <a:pt x="169339" y="6703"/>
                          <a:pt x="152406" y="13582"/>
                        </a:cubicBezTo>
                        <a:cubicBezTo>
                          <a:pt x="135473" y="20461"/>
                          <a:pt x="-1052" y="112007"/>
                          <a:pt x="6" y="1151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 36">
                    <a:extLst>
                      <a:ext uri="{FF2B5EF4-FFF2-40B4-BE49-F238E27FC236}">
                        <a16:creationId xmlns:a16="http://schemas.microsoft.com/office/drawing/2014/main" id="{9C43BB09-31DA-4B5E-272C-CAA4048FCF7C}"/>
                      </a:ext>
                    </a:extLst>
                  </p:cNvPr>
                  <p:cNvSpPr/>
                  <p:nvPr/>
                </p:nvSpPr>
                <p:spPr>
                  <a:xfrm>
                    <a:off x="7096124" y="4343400"/>
                    <a:ext cx="346704" cy="51124"/>
                  </a:xfrm>
                  <a:custGeom>
                    <a:avLst/>
                    <a:gdLst>
                      <a:gd name="connsiteX0" fmla="*/ 1 w 346704"/>
                      <a:gd name="connsiteY0" fmla="*/ 44450 h 51124"/>
                      <a:gd name="connsiteX1" fmla="*/ 158751 w 346704"/>
                      <a:gd name="connsiteY1" fmla="*/ 6350 h 51124"/>
                      <a:gd name="connsiteX2" fmla="*/ 107951 w 346704"/>
                      <a:gd name="connsiteY2" fmla="*/ 41275 h 51124"/>
                      <a:gd name="connsiteX3" fmla="*/ 184151 w 346704"/>
                      <a:gd name="connsiteY3" fmla="*/ 12700 h 51124"/>
                      <a:gd name="connsiteX4" fmla="*/ 161926 w 346704"/>
                      <a:gd name="connsiteY4" fmla="*/ 47625 h 51124"/>
                      <a:gd name="connsiteX5" fmla="*/ 241301 w 346704"/>
                      <a:gd name="connsiteY5" fmla="*/ 25400 h 51124"/>
                      <a:gd name="connsiteX6" fmla="*/ 269876 w 346704"/>
                      <a:gd name="connsiteY6" fmla="*/ 34925 h 51124"/>
                      <a:gd name="connsiteX7" fmla="*/ 250826 w 346704"/>
                      <a:gd name="connsiteY7" fmla="*/ 50800 h 51124"/>
                      <a:gd name="connsiteX8" fmla="*/ 346076 w 346704"/>
                      <a:gd name="connsiteY8" fmla="*/ 19050 h 51124"/>
                      <a:gd name="connsiteX9" fmla="*/ 288926 w 346704"/>
                      <a:gd name="connsiteY9" fmla="*/ 34925 h 51124"/>
                      <a:gd name="connsiteX10" fmla="*/ 225426 w 346704"/>
                      <a:gd name="connsiteY10" fmla="*/ 12700 h 51124"/>
                      <a:gd name="connsiteX11" fmla="*/ 244476 w 346704"/>
                      <a:gd name="connsiteY11" fmla="*/ 25400 h 51124"/>
                      <a:gd name="connsiteX12" fmla="*/ 107951 w 346704"/>
                      <a:gd name="connsiteY12" fmla="*/ 15875 h 51124"/>
                      <a:gd name="connsiteX13" fmla="*/ 161926 w 346704"/>
                      <a:gd name="connsiteY13" fmla="*/ 0 h 51124"/>
                      <a:gd name="connsiteX14" fmla="*/ 1 w 346704"/>
                      <a:gd name="connsiteY14" fmla="*/ 44450 h 51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6704" h="51124">
                        <a:moveTo>
                          <a:pt x="1" y="44450"/>
                        </a:moveTo>
                        <a:cubicBezTo>
                          <a:pt x="-528" y="45508"/>
                          <a:pt x="140759" y="6879"/>
                          <a:pt x="158751" y="6350"/>
                        </a:cubicBezTo>
                        <a:cubicBezTo>
                          <a:pt x="176743" y="5821"/>
                          <a:pt x="103718" y="40217"/>
                          <a:pt x="107951" y="41275"/>
                        </a:cubicBezTo>
                        <a:cubicBezTo>
                          <a:pt x="112184" y="42333"/>
                          <a:pt x="175155" y="11642"/>
                          <a:pt x="184151" y="12700"/>
                        </a:cubicBezTo>
                        <a:cubicBezTo>
                          <a:pt x="193147" y="13758"/>
                          <a:pt x="152401" y="45508"/>
                          <a:pt x="161926" y="47625"/>
                        </a:cubicBezTo>
                        <a:cubicBezTo>
                          <a:pt x="171451" y="49742"/>
                          <a:pt x="223309" y="27517"/>
                          <a:pt x="241301" y="25400"/>
                        </a:cubicBezTo>
                        <a:cubicBezTo>
                          <a:pt x="259293" y="23283"/>
                          <a:pt x="268289" y="30692"/>
                          <a:pt x="269876" y="34925"/>
                        </a:cubicBezTo>
                        <a:cubicBezTo>
                          <a:pt x="271463" y="39158"/>
                          <a:pt x="238126" y="53446"/>
                          <a:pt x="250826" y="50800"/>
                        </a:cubicBezTo>
                        <a:cubicBezTo>
                          <a:pt x="263526" y="48154"/>
                          <a:pt x="339726" y="21696"/>
                          <a:pt x="346076" y="19050"/>
                        </a:cubicBezTo>
                        <a:cubicBezTo>
                          <a:pt x="352426" y="16404"/>
                          <a:pt x="309034" y="35983"/>
                          <a:pt x="288926" y="34925"/>
                        </a:cubicBezTo>
                        <a:cubicBezTo>
                          <a:pt x="268818" y="33867"/>
                          <a:pt x="232834" y="14287"/>
                          <a:pt x="225426" y="12700"/>
                        </a:cubicBezTo>
                        <a:cubicBezTo>
                          <a:pt x="218018" y="11113"/>
                          <a:pt x="264055" y="24871"/>
                          <a:pt x="244476" y="25400"/>
                        </a:cubicBezTo>
                        <a:cubicBezTo>
                          <a:pt x="224897" y="25929"/>
                          <a:pt x="121709" y="20108"/>
                          <a:pt x="107951" y="15875"/>
                        </a:cubicBezTo>
                        <a:cubicBezTo>
                          <a:pt x="94193" y="11642"/>
                          <a:pt x="179918" y="0"/>
                          <a:pt x="161926" y="0"/>
                        </a:cubicBezTo>
                        <a:cubicBezTo>
                          <a:pt x="143934" y="0"/>
                          <a:pt x="530" y="43392"/>
                          <a:pt x="1" y="444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リーフォーム 37">
                    <a:extLst>
                      <a:ext uri="{FF2B5EF4-FFF2-40B4-BE49-F238E27FC236}">
                        <a16:creationId xmlns:a16="http://schemas.microsoft.com/office/drawing/2014/main" id="{B36B8C55-E8DC-D353-640C-8AABE5074AD7}"/>
                      </a:ext>
                    </a:extLst>
                  </p:cNvPr>
                  <p:cNvSpPr/>
                  <p:nvPr/>
                </p:nvSpPr>
                <p:spPr>
                  <a:xfrm>
                    <a:off x="7206419" y="4346486"/>
                    <a:ext cx="353304" cy="130264"/>
                  </a:xfrm>
                  <a:custGeom>
                    <a:avLst/>
                    <a:gdLst>
                      <a:gd name="connsiteX0" fmla="*/ 831 w 353304"/>
                      <a:gd name="connsiteY0" fmla="*/ 89 h 130264"/>
                      <a:gd name="connsiteX1" fmla="*/ 124656 w 353304"/>
                      <a:gd name="connsiteY1" fmla="*/ 19139 h 130264"/>
                      <a:gd name="connsiteX2" fmla="*/ 248481 w 353304"/>
                      <a:gd name="connsiteY2" fmla="*/ 69939 h 130264"/>
                      <a:gd name="connsiteX3" fmla="*/ 232606 w 353304"/>
                      <a:gd name="connsiteY3" fmla="*/ 41364 h 130264"/>
                      <a:gd name="connsiteX4" fmla="*/ 353256 w 353304"/>
                      <a:gd name="connsiteY4" fmla="*/ 130264 h 130264"/>
                      <a:gd name="connsiteX5" fmla="*/ 216731 w 353304"/>
                      <a:gd name="connsiteY5" fmla="*/ 41364 h 130264"/>
                      <a:gd name="connsiteX6" fmla="*/ 143706 w 353304"/>
                      <a:gd name="connsiteY6" fmla="*/ 6439 h 130264"/>
                      <a:gd name="connsiteX7" fmla="*/ 188156 w 353304"/>
                      <a:gd name="connsiteY7" fmla="*/ 25489 h 130264"/>
                      <a:gd name="connsiteX8" fmla="*/ 831 w 353304"/>
                      <a:gd name="connsiteY8" fmla="*/ 89 h 130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3304" h="130264">
                        <a:moveTo>
                          <a:pt x="831" y="89"/>
                        </a:moveTo>
                        <a:cubicBezTo>
                          <a:pt x="-9752" y="-969"/>
                          <a:pt x="83381" y="7497"/>
                          <a:pt x="124656" y="19139"/>
                        </a:cubicBezTo>
                        <a:cubicBezTo>
                          <a:pt x="165931" y="30781"/>
                          <a:pt x="230489" y="66235"/>
                          <a:pt x="248481" y="69939"/>
                        </a:cubicBezTo>
                        <a:cubicBezTo>
                          <a:pt x="266473" y="73643"/>
                          <a:pt x="215144" y="31310"/>
                          <a:pt x="232606" y="41364"/>
                        </a:cubicBezTo>
                        <a:cubicBezTo>
                          <a:pt x="250068" y="51418"/>
                          <a:pt x="355902" y="130264"/>
                          <a:pt x="353256" y="130264"/>
                        </a:cubicBezTo>
                        <a:cubicBezTo>
                          <a:pt x="350610" y="130264"/>
                          <a:pt x="251656" y="62002"/>
                          <a:pt x="216731" y="41364"/>
                        </a:cubicBezTo>
                        <a:cubicBezTo>
                          <a:pt x="181806" y="20726"/>
                          <a:pt x="148468" y="9085"/>
                          <a:pt x="143706" y="6439"/>
                        </a:cubicBezTo>
                        <a:cubicBezTo>
                          <a:pt x="138944" y="3793"/>
                          <a:pt x="205618" y="24431"/>
                          <a:pt x="188156" y="25489"/>
                        </a:cubicBezTo>
                        <a:cubicBezTo>
                          <a:pt x="170694" y="26547"/>
                          <a:pt x="11414" y="1147"/>
                          <a:pt x="831" y="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 38">
                    <a:extLst>
                      <a:ext uri="{FF2B5EF4-FFF2-40B4-BE49-F238E27FC236}">
                        <a16:creationId xmlns:a16="http://schemas.microsoft.com/office/drawing/2014/main" id="{7AE8CB4A-39E8-37F9-051C-8AB392B33C20}"/>
                      </a:ext>
                    </a:extLst>
                  </p:cNvPr>
                  <p:cNvSpPr/>
                  <p:nvPr/>
                </p:nvSpPr>
                <p:spPr>
                  <a:xfrm>
                    <a:off x="7130971" y="4349683"/>
                    <a:ext cx="248120" cy="25486"/>
                  </a:xfrm>
                  <a:custGeom>
                    <a:avLst/>
                    <a:gdLst>
                      <a:gd name="connsiteX0" fmla="*/ 79 w 248120"/>
                      <a:gd name="connsiteY0" fmla="*/ 67 h 25486"/>
                      <a:gd name="connsiteX1" fmla="*/ 187404 w 248120"/>
                      <a:gd name="connsiteY1" fmla="*/ 6417 h 25486"/>
                      <a:gd name="connsiteX2" fmla="*/ 247729 w 248120"/>
                      <a:gd name="connsiteY2" fmla="*/ 25467 h 25486"/>
                      <a:gd name="connsiteX3" fmla="*/ 165179 w 248120"/>
                      <a:gd name="connsiteY3" fmla="*/ 9592 h 25486"/>
                      <a:gd name="connsiteX4" fmla="*/ 79 w 248120"/>
                      <a:gd name="connsiteY4" fmla="*/ 67 h 25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120" h="25486">
                        <a:moveTo>
                          <a:pt x="79" y="67"/>
                        </a:moveTo>
                        <a:cubicBezTo>
                          <a:pt x="3783" y="-462"/>
                          <a:pt x="146129" y="2184"/>
                          <a:pt x="187404" y="6417"/>
                        </a:cubicBezTo>
                        <a:cubicBezTo>
                          <a:pt x="228679" y="10650"/>
                          <a:pt x="251433" y="24938"/>
                          <a:pt x="247729" y="25467"/>
                        </a:cubicBezTo>
                        <a:cubicBezTo>
                          <a:pt x="244025" y="25996"/>
                          <a:pt x="206454" y="15413"/>
                          <a:pt x="165179" y="9592"/>
                        </a:cubicBezTo>
                        <a:cubicBezTo>
                          <a:pt x="123904" y="3771"/>
                          <a:pt x="-3625" y="596"/>
                          <a:pt x="79" y="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 39">
                    <a:extLst>
                      <a:ext uri="{FF2B5EF4-FFF2-40B4-BE49-F238E27FC236}">
                        <a16:creationId xmlns:a16="http://schemas.microsoft.com/office/drawing/2014/main" id="{22322DCD-EE4A-7093-04A6-7602CC9F6157}"/>
                      </a:ext>
                    </a:extLst>
                  </p:cNvPr>
                  <p:cNvSpPr/>
                  <p:nvPr/>
                </p:nvSpPr>
                <p:spPr>
                  <a:xfrm>
                    <a:off x="7423120" y="4387472"/>
                    <a:ext cx="311182" cy="315479"/>
                  </a:xfrm>
                  <a:custGeom>
                    <a:avLst/>
                    <a:gdLst>
                      <a:gd name="connsiteX0" fmla="*/ 30 w 311182"/>
                      <a:gd name="connsiteY0" fmla="*/ 378 h 315479"/>
                      <a:gd name="connsiteX1" fmla="*/ 142905 w 311182"/>
                      <a:gd name="connsiteY1" fmla="*/ 143253 h 315479"/>
                      <a:gd name="connsiteX2" fmla="*/ 114330 w 311182"/>
                      <a:gd name="connsiteY2" fmla="*/ 108328 h 315479"/>
                      <a:gd name="connsiteX3" fmla="*/ 219105 w 311182"/>
                      <a:gd name="connsiteY3" fmla="*/ 254378 h 315479"/>
                      <a:gd name="connsiteX4" fmla="*/ 187355 w 311182"/>
                      <a:gd name="connsiteY4" fmla="*/ 219453 h 315479"/>
                      <a:gd name="connsiteX5" fmla="*/ 285780 w 311182"/>
                      <a:gd name="connsiteY5" fmla="*/ 314703 h 315479"/>
                      <a:gd name="connsiteX6" fmla="*/ 222280 w 311182"/>
                      <a:gd name="connsiteY6" fmla="*/ 267078 h 315479"/>
                      <a:gd name="connsiteX7" fmla="*/ 311180 w 311182"/>
                      <a:gd name="connsiteY7" fmla="*/ 314703 h 315479"/>
                      <a:gd name="connsiteX8" fmla="*/ 225455 w 311182"/>
                      <a:gd name="connsiteY8" fmla="*/ 244853 h 315479"/>
                      <a:gd name="connsiteX9" fmla="*/ 285780 w 311182"/>
                      <a:gd name="connsiteY9" fmla="*/ 238503 h 315479"/>
                      <a:gd name="connsiteX10" fmla="*/ 206405 w 311182"/>
                      <a:gd name="connsiteY10" fmla="*/ 228978 h 315479"/>
                      <a:gd name="connsiteX11" fmla="*/ 263555 w 311182"/>
                      <a:gd name="connsiteY11" fmla="*/ 206753 h 315479"/>
                      <a:gd name="connsiteX12" fmla="*/ 206405 w 311182"/>
                      <a:gd name="connsiteY12" fmla="*/ 194053 h 315479"/>
                      <a:gd name="connsiteX13" fmla="*/ 247680 w 311182"/>
                      <a:gd name="connsiteY13" fmla="*/ 162303 h 315479"/>
                      <a:gd name="connsiteX14" fmla="*/ 181005 w 311182"/>
                      <a:gd name="connsiteY14" fmla="*/ 162303 h 315479"/>
                      <a:gd name="connsiteX15" fmla="*/ 222280 w 311182"/>
                      <a:gd name="connsiteY15" fmla="*/ 121028 h 315479"/>
                      <a:gd name="connsiteX16" fmla="*/ 146080 w 311182"/>
                      <a:gd name="connsiteY16" fmla="*/ 130553 h 315479"/>
                      <a:gd name="connsiteX17" fmla="*/ 184180 w 311182"/>
                      <a:gd name="connsiteY17" fmla="*/ 136903 h 315479"/>
                      <a:gd name="connsiteX18" fmla="*/ 130205 w 311182"/>
                      <a:gd name="connsiteY18" fmla="*/ 101978 h 315479"/>
                      <a:gd name="connsiteX19" fmla="*/ 30 w 311182"/>
                      <a:gd name="connsiteY19" fmla="*/ 378 h 31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11182" h="315479">
                        <a:moveTo>
                          <a:pt x="30" y="378"/>
                        </a:moveTo>
                        <a:cubicBezTo>
                          <a:pt x="2147" y="7257"/>
                          <a:pt x="123855" y="125261"/>
                          <a:pt x="142905" y="143253"/>
                        </a:cubicBezTo>
                        <a:cubicBezTo>
                          <a:pt x="161955" y="161245"/>
                          <a:pt x="101630" y="89807"/>
                          <a:pt x="114330" y="108328"/>
                        </a:cubicBezTo>
                        <a:cubicBezTo>
                          <a:pt x="127030" y="126849"/>
                          <a:pt x="206934" y="235857"/>
                          <a:pt x="219105" y="254378"/>
                        </a:cubicBezTo>
                        <a:cubicBezTo>
                          <a:pt x="231276" y="272899"/>
                          <a:pt x="176243" y="209399"/>
                          <a:pt x="187355" y="219453"/>
                        </a:cubicBezTo>
                        <a:cubicBezTo>
                          <a:pt x="198467" y="229507"/>
                          <a:pt x="279959" y="306766"/>
                          <a:pt x="285780" y="314703"/>
                        </a:cubicBezTo>
                        <a:cubicBezTo>
                          <a:pt x="291601" y="322640"/>
                          <a:pt x="218047" y="267078"/>
                          <a:pt x="222280" y="267078"/>
                        </a:cubicBezTo>
                        <a:cubicBezTo>
                          <a:pt x="226513" y="267078"/>
                          <a:pt x="310651" y="318407"/>
                          <a:pt x="311180" y="314703"/>
                        </a:cubicBezTo>
                        <a:cubicBezTo>
                          <a:pt x="311709" y="310999"/>
                          <a:pt x="229688" y="257553"/>
                          <a:pt x="225455" y="244853"/>
                        </a:cubicBezTo>
                        <a:cubicBezTo>
                          <a:pt x="221222" y="232153"/>
                          <a:pt x="288955" y="241149"/>
                          <a:pt x="285780" y="238503"/>
                        </a:cubicBezTo>
                        <a:cubicBezTo>
                          <a:pt x="282605" y="235857"/>
                          <a:pt x="210109" y="234270"/>
                          <a:pt x="206405" y="228978"/>
                        </a:cubicBezTo>
                        <a:cubicBezTo>
                          <a:pt x="202701" y="223686"/>
                          <a:pt x="263555" y="212574"/>
                          <a:pt x="263555" y="206753"/>
                        </a:cubicBezTo>
                        <a:cubicBezTo>
                          <a:pt x="263555" y="200932"/>
                          <a:pt x="209051" y="201461"/>
                          <a:pt x="206405" y="194053"/>
                        </a:cubicBezTo>
                        <a:cubicBezTo>
                          <a:pt x="203759" y="186645"/>
                          <a:pt x="251913" y="167595"/>
                          <a:pt x="247680" y="162303"/>
                        </a:cubicBezTo>
                        <a:cubicBezTo>
                          <a:pt x="243447" y="157011"/>
                          <a:pt x="185238" y="169182"/>
                          <a:pt x="181005" y="162303"/>
                        </a:cubicBezTo>
                        <a:cubicBezTo>
                          <a:pt x="176772" y="155424"/>
                          <a:pt x="228101" y="126320"/>
                          <a:pt x="222280" y="121028"/>
                        </a:cubicBezTo>
                        <a:cubicBezTo>
                          <a:pt x="216459" y="115736"/>
                          <a:pt x="152430" y="127907"/>
                          <a:pt x="146080" y="130553"/>
                        </a:cubicBezTo>
                        <a:cubicBezTo>
                          <a:pt x="139730" y="133199"/>
                          <a:pt x="186826" y="141665"/>
                          <a:pt x="184180" y="136903"/>
                        </a:cubicBezTo>
                        <a:cubicBezTo>
                          <a:pt x="181534" y="132141"/>
                          <a:pt x="154547" y="121557"/>
                          <a:pt x="130205" y="101978"/>
                        </a:cubicBezTo>
                        <a:cubicBezTo>
                          <a:pt x="105863" y="82399"/>
                          <a:pt x="-2087" y="-6501"/>
                          <a:pt x="30" y="3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 40">
                    <a:extLst>
                      <a:ext uri="{FF2B5EF4-FFF2-40B4-BE49-F238E27FC236}">
                        <a16:creationId xmlns:a16="http://schemas.microsoft.com/office/drawing/2014/main" id="{BD69DB06-DB11-4A11-3D0A-BF2EC233344B}"/>
                      </a:ext>
                    </a:extLst>
                  </p:cNvPr>
                  <p:cNvSpPr/>
                  <p:nvPr/>
                </p:nvSpPr>
                <p:spPr>
                  <a:xfrm>
                    <a:off x="7407106" y="4349520"/>
                    <a:ext cx="183857" cy="146210"/>
                  </a:xfrm>
                  <a:custGeom>
                    <a:avLst/>
                    <a:gdLst>
                      <a:gd name="connsiteX0" fmla="*/ 169 w 183857"/>
                      <a:gd name="connsiteY0" fmla="*/ 230 h 146210"/>
                      <a:gd name="connsiteX1" fmla="*/ 174794 w 183857"/>
                      <a:gd name="connsiteY1" fmla="*/ 139930 h 146210"/>
                      <a:gd name="connsiteX2" fmla="*/ 143044 w 183857"/>
                      <a:gd name="connsiteY2" fmla="*/ 108180 h 146210"/>
                      <a:gd name="connsiteX3" fmla="*/ 169 w 183857"/>
                      <a:gd name="connsiteY3" fmla="*/ 230 h 14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3857" h="146210">
                        <a:moveTo>
                          <a:pt x="169" y="230"/>
                        </a:moveTo>
                        <a:cubicBezTo>
                          <a:pt x="5461" y="5522"/>
                          <a:pt x="150982" y="121938"/>
                          <a:pt x="174794" y="139930"/>
                        </a:cubicBezTo>
                        <a:cubicBezTo>
                          <a:pt x="198607" y="157922"/>
                          <a:pt x="171090" y="134109"/>
                          <a:pt x="143044" y="108180"/>
                        </a:cubicBezTo>
                        <a:cubicBezTo>
                          <a:pt x="114998" y="82251"/>
                          <a:pt x="-5123" y="-5062"/>
                          <a:pt x="169" y="2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 41">
                    <a:extLst>
                      <a:ext uri="{FF2B5EF4-FFF2-40B4-BE49-F238E27FC236}">
                        <a16:creationId xmlns:a16="http://schemas.microsoft.com/office/drawing/2014/main" id="{63E69BDF-43E9-BB7F-18DE-BED79B9BF20C}"/>
                      </a:ext>
                    </a:extLst>
                  </p:cNvPr>
                  <p:cNvSpPr/>
                  <p:nvPr/>
                </p:nvSpPr>
                <p:spPr>
                  <a:xfrm>
                    <a:off x="7463966" y="4422775"/>
                    <a:ext cx="218387" cy="325301"/>
                  </a:xfrm>
                  <a:custGeom>
                    <a:avLst/>
                    <a:gdLst>
                      <a:gd name="connsiteX0" fmla="*/ 459 w 218387"/>
                      <a:gd name="connsiteY0" fmla="*/ 0 h 325301"/>
                      <a:gd name="connsiteX1" fmla="*/ 121109 w 218387"/>
                      <a:gd name="connsiteY1" fmla="*/ 168275 h 325301"/>
                      <a:gd name="connsiteX2" fmla="*/ 108409 w 218387"/>
                      <a:gd name="connsiteY2" fmla="*/ 146050 h 325301"/>
                      <a:gd name="connsiteX3" fmla="*/ 181434 w 218387"/>
                      <a:gd name="connsiteY3" fmla="*/ 238125 h 325301"/>
                      <a:gd name="connsiteX4" fmla="*/ 143334 w 218387"/>
                      <a:gd name="connsiteY4" fmla="*/ 190500 h 325301"/>
                      <a:gd name="connsiteX5" fmla="*/ 216359 w 218387"/>
                      <a:gd name="connsiteY5" fmla="*/ 323850 h 325301"/>
                      <a:gd name="connsiteX6" fmla="*/ 194134 w 218387"/>
                      <a:gd name="connsiteY6" fmla="*/ 254000 h 325301"/>
                      <a:gd name="connsiteX7" fmla="*/ 152859 w 218387"/>
                      <a:gd name="connsiteY7" fmla="*/ 139700 h 325301"/>
                      <a:gd name="connsiteX8" fmla="*/ 171909 w 218387"/>
                      <a:gd name="connsiteY8" fmla="*/ 168275 h 325301"/>
                      <a:gd name="connsiteX9" fmla="*/ 459 w 218387"/>
                      <a:gd name="connsiteY9" fmla="*/ 0 h 325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8387" h="325301">
                        <a:moveTo>
                          <a:pt x="459" y="0"/>
                        </a:moveTo>
                        <a:cubicBezTo>
                          <a:pt x="-8008" y="0"/>
                          <a:pt x="103117" y="143933"/>
                          <a:pt x="121109" y="168275"/>
                        </a:cubicBezTo>
                        <a:cubicBezTo>
                          <a:pt x="139101" y="192617"/>
                          <a:pt x="98355" y="134408"/>
                          <a:pt x="108409" y="146050"/>
                        </a:cubicBezTo>
                        <a:cubicBezTo>
                          <a:pt x="118463" y="157692"/>
                          <a:pt x="175613" y="230717"/>
                          <a:pt x="181434" y="238125"/>
                        </a:cubicBezTo>
                        <a:cubicBezTo>
                          <a:pt x="187255" y="245533"/>
                          <a:pt x="137513" y="176213"/>
                          <a:pt x="143334" y="190500"/>
                        </a:cubicBezTo>
                        <a:cubicBezTo>
                          <a:pt x="149155" y="204787"/>
                          <a:pt x="207892" y="313267"/>
                          <a:pt x="216359" y="323850"/>
                        </a:cubicBezTo>
                        <a:cubicBezTo>
                          <a:pt x="224826" y="334433"/>
                          <a:pt x="204717" y="284692"/>
                          <a:pt x="194134" y="254000"/>
                        </a:cubicBezTo>
                        <a:cubicBezTo>
                          <a:pt x="183551" y="223308"/>
                          <a:pt x="156563" y="153987"/>
                          <a:pt x="152859" y="139700"/>
                        </a:cubicBezTo>
                        <a:cubicBezTo>
                          <a:pt x="149155" y="125413"/>
                          <a:pt x="199955" y="195792"/>
                          <a:pt x="171909" y="168275"/>
                        </a:cubicBezTo>
                        <a:cubicBezTo>
                          <a:pt x="143863" y="140758"/>
                          <a:pt x="8926" y="0"/>
                          <a:pt x="459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 42">
                    <a:extLst>
                      <a:ext uri="{FF2B5EF4-FFF2-40B4-BE49-F238E27FC236}">
                        <a16:creationId xmlns:a16="http://schemas.microsoft.com/office/drawing/2014/main" id="{EAF86A62-572B-81DF-81AA-7E309448F6C8}"/>
                      </a:ext>
                    </a:extLst>
                  </p:cNvPr>
                  <p:cNvSpPr/>
                  <p:nvPr/>
                </p:nvSpPr>
                <p:spPr>
                  <a:xfrm>
                    <a:off x="7048546" y="4376341"/>
                    <a:ext cx="241574" cy="130933"/>
                  </a:xfrm>
                  <a:custGeom>
                    <a:avLst/>
                    <a:gdLst>
                      <a:gd name="connsiteX0" fmla="*/ 241254 w 241574"/>
                      <a:gd name="connsiteY0" fmla="*/ 1984 h 130933"/>
                      <a:gd name="connsiteX1" fmla="*/ 28529 w 241574"/>
                      <a:gd name="connsiteY1" fmla="*/ 17859 h 130933"/>
                      <a:gd name="connsiteX2" fmla="*/ 57104 w 241574"/>
                      <a:gd name="connsiteY2" fmla="*/ 11509 h 130933"/>
                      <a:gd name="connsiteX3" fmla="*/ 15829 w 241574"/>
                      <a:gd name="connsiteY3" fmla="*/ 81359 h 130933"/>
                      <a:gd name="connsiteX4" fmla="*/ 6304 w 241574"/>
                      <a:gd name="connsiteY4" fmla="*/ 128984 h 130933"/>
                      <a:gd name="connsiteX5" fmla="*/ 41229 w 241574"/>
                      <a:gd name="connsiteY5" fmla="*/ 14684 h 130933"/>
                      <a:gd name="connsiteX6" fmla="*/ 3129 w 241574"/>
                      <a:gd name="connsiteY6" fmla="*/ 100409 h 130933"/>
                      <a:gd name="connsiteX7" fmla="*/ 12654 w 241574"/>
                      <a:gd name="connsiteY7" fmla="*/ 46434 h 130933"/>
                      <a:gd name="connsiteX8" fmla="*/ 95204 w 241574"/>
                      <a:gd name="connsiteY8" fmla="*/ 17859 h 130933"/>
                      <a:gd name="connsiteX9" fmla="*/ 76154 w 241574"/>
                      <a:gd name="connsiteY9" fmla="*/ 1984 h 130933"/>
                      <a:gd name="connsiteX10" fmla="*/ 241254 w 241574"/>
                      <a:gd name="connsiteY10" fmla="*/ 1984 h 130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1574" h="130933">
                        <a:moveTo>
                          <a:pt x="241254" y="1984"/>
                        </a:moveTo>
                        <a:cubicBezTo>
                          <a:pt x="233317" y="4630"/>
                          <a:pt x="59221" y="16272"/>
                          <a:pt x="28529" y="17859"/>
                        </a:cubicBezTo>
                        <a:cubicBezTo>
                          <a:pt x="-2163" y="19447"/>
                          <a:pt x="59221" y="926"/>
                          <a:pt x="57104" y="11509"/>
                        </a:cubicBezTo>
                        <a:cubicBezTo>
                          <a:pt x="54987" y="22092"/>
                          <a:pt x="24296" y="61780"/>
                          <a:pt x="15829" y="81359"/>
                        </a:cubicBezTo>
                        <a:cubicBezTo>
                          <a:pt x="7362" y="100938"/>
                          <a:pt x="2071" y="140097"/>
                          <a:pt x="6304" y="128984"/>
                        </a:cubicBezTo>
                        <a:cubicBezTo>
                          <a:pt x="10537" y="117872"/>
                          <a:pt x="41758" y="19447"/>
                          <a:pt x="41229" y="14684"/>
                        </a:cubicBezTo>
                        <a:cubicBezTo>
                          <a:pt x="40700" y="9922"/>
                          <a:pt x="7891" y="95117"/>
                          <a:pt x="3129" y="100409"/>
                        </a:cubicBezTo>
                        <a:cubicBezTo>
                          <a:pt x="-1634" y="105701"/>
                          <a:pt x="-2692" y="60192"/>
                          <a:pt x="12654" y="46434"/>
                        </a:cubicBezTo>
                        <a:cubicBezTo>
                          <a:pt x="28000" y="32676"/>
                          <a:pt x="95204" y="17859"/>
                          <a:pt x="95204" y="17859"/>
                        </a:cubicBezTo>
                        <a:cubicBezTo>
                          <a:pt x="105787" y="10451"/>
                          <a:pt x="44933" y="4630"/>
                          <a:pt x="76154" y="1984"/>
                        </a:cubicBezTo>
                        <a:cubicBezTo>
                          <a:pt x="107375" y="-662"/>
                          <a:pt x="249191" y="-662"/>
                          <a:pt x="241254" y="19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 43">
                    <a:extLst>
                      <a:ext uri="{FF2B5EF4-FFF2-40B4-BE49-F238E27FC236}">
                        <a16:creationId xmlns:a16="http://schemas.microsoft.com/office/drawing/2014/main" id="{9A07B543-7F45-3ADE-1ABF-18947D7F38CC}"/>
                      </a:ext>
                    </a:extLst>
                  </p:cNvPr>
                  <p:cNvSpPr/>
                  <p:nvPr/>
                </p:nvSpPr>
                <p:spPr>
                  <a:xfrm>
                    <a:off x="6936669" y="4479848"/>
                    <a:ext cx="258988" cy="138482"/>
                  </a:xfrm>
                  <a:custGeom>
                    <a:avLst/>
                    <a:gdLst>
                      <a:gd name="connsiteX0" fmla="*/ 706 w 258988"/>
                      <a:gd name="connsiteY0" fmla="*/ 77 h 138482"/>
                      <a:gd name="connsiteX1" fmla="*/ 99131 w 258988"/>
                      <a:gd name="connsiteY1" fmla="*/ 31827 h 138482"/>
                      <a:gd name="connsiteX2" fmla="*/ 168981 w 258988"/>
                      <a:gd name="connsiteY2" fmla="*/ 60402 h 138482"/>
                      <a:gd name="connsiteX3" fmla="*/ 156281 w 258988"/>
                      <a:gd name="connsiteY3" fmla="*/ 38177 h 138482"/>
                      <a:gd name="connsiteX4" fmla="*/ 257881 w 258988"/>
                      <a:gd name="connsiteY4" fmla="*/ 136602 h 138482"/>
                      <a:gd name="connsiteX5" fmla="*/ 207081 w 258988"/>
                      <a:gd name="connsiteY5" fmla="*/ 98502 h 138482"/>
                      <a:gd name="connsiteX6" fmla="*/ 156281 w 258988"/>
                      <a:gd name="connsiteY6" fmla="*/ 44527 h 138482"/>
                      <a:gd name="connsiteX7" fmla="*/ 111831 w 258988"/>
                      <a:gd name="connsiteY7" fmla="*/ 12777 h 138482"/>
                      <a:gd name="connsiteX8" fmla="*/ 153106 w 258988"/>
                      <a:gd name="connsiteY8" fmla="*/ 41352 h 138482"/>
                      <a:gd name="connsiteX9" fmla="*/ 706 w 258988"/>
                      <a:gd name="connsiteY9" fmla="*/ 77 h 138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8988" h="138482">
                        <a:moveTo>
                          <a:pt x="706" y="77"/>
                        </a:moveTo>
                        <a:cubicBezTo>
                          <a:pt x="-8290" y="-1510"/>
                          <a:pt x="71085" y="21773"/>
                          <a:pt x="99131" y="31827"/>
                        </a:cubicBezTo>
                        <a:cubicBezTo>
                          <a:pt x="127177" y="41881"/>
                          <a:pt x="159456" y="59344"/>
                          <a:pt x="168981" y="60402"/>
                        </a:cubicBezTo>
                        <a:cubicBezTo>
                          <a:pt x="178506" y="61460"/>
                          <a:pt x="141464" y="25477"/>
                          <a:pt x="156281" y="38177"/>
                        </a:cubicBezTo>
                        <a:cubicBezTo>
                          <a:pt x="171098" y="50877"/>
                          <a:pt x="249414" y="126548"/>
                          <a:pt x="257881" y="136602"/>
                        </a:cubicBezTo>
                        <a:cubicBezTo>
                          <a:pt x="266348" y="146656"/>
                          <a:pt x="224014" y="113848"/>
                          <a:pt x="207081" y="98502"/>
                        </a:cubicBezTo>
                        <a:cubicBezTo>
                          <a:pt x="190148" y="83156"/>
                          <a:pt x="172156" y="58815"/>
                          <a:pt x="156281" y="44527"/>
                        </a:cubicBezTo>
                        <a:cubicBezTo>
                          <a:pt x="140406" y="30240"/>
                          <a:pt x="112360" y="13306"/>
                          <a:pt x="111831" y="12777"/>
                        </a:cubicBezTo>
                        <a:cubicBezTo>
                          <a:pt x="111302" y="12248"/>
                          <a:pt x="165806" y="42410"/>
                          <a:pt x="153106" y="41352"/>
                        </a:cubicBezTo>
                        <a:cubicBezTo>
                          <a:pt x="140406" y="40294"/>
                          <a:pt x="9702" y="1664"/>
                          <a:pt x="706" y="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 44">
                    <a:extLst>
                      <a:ext uri="{FF2B5EF4-FFF2-40B4-BE49-F238E27FC236}">
                        <a16:creationId xmlns:a16="http://schemas.microsoft.com/office/drawing/2014/main" id="{04BDB9F3-B48C-BB92-7547-AB1ECDD12C9F}"/>
                      </a:ext>
                    </a:extLst>
                  </p:cNvPr>
                  <p:cNvSpPr/>
                  <p:nvPr/>
                </p:nvSpPr>
                <p:spPr>
                  <a:xfrm>
                    <a:off x="7102475" y="4533900"/>
                    <a:ext cx="489698" cy="152168"/>
                  </a:xfrm>
                  <a:custGeom>
                    <a:avLst/>
                    <a:gdLst>
                      <a:gd name="connsiteX0" fmla="*/ 0 w 489698"/>
                      <a:gd name="connsiteY0" fmla="*/ 0 h 152168"/>
                      <a:gd name="connsiteX1" fmla="*/ 98425 w 489698"/>
                      <a:gd name="connsiteY1" fmla="*/ 66675 h 152168"/>
                      <a:gd name="connsiteX2" fmla="*/ 234950 w 489698"/>
                      <a:gd name="connsiteY2" fmla="*/ 127000 h 152168"/>
                      <a:gd name="connsiteX3" fmla="*/ 222250 w 489698"/>
                      <a:gd name="connsiteY3" fmla="*/ 120650 h 152168"/>
                      <a:gd name="connsiteX4" fmla="*/ 381000 w 489698"/>
                      <a:gd name="connsiteY4" fmla="*/ 146050 h 152168"/>
                      <a:gd name="connsiteX5" fmla="*/ 361950 w 489698"/>
                      <a:gd name="connsiteY5" fmla="*/ 146050 h 152168"/>
                      <a:gd name="connsiteX6" fmla="*/ 488950 w 489698"/>
                      <a:gd name="connsiteY6" fmla="*/ 146050 h 152168"/>
                      <a:gd name="connsiteX7" fmla="*/ 409575 w 489698"/>
                      <a:gd name="connsiteY7" fmla="*/ 149225 h 152168"/>
                      <a:gd name="connsiteX8" fmla="*/ 307975 w 489698"/>
                      <a:gd name="connsiteY8" fmla="*/ 149225 h 152168"/>
                      <a:gd name="connsiteX9" fmla="*/ 130175 w 489698"/>
                      <a:gd name="connsiteY9" fmla="*/ 111125 h 152168"/>
                      <a:gd name="connsiteX10" fmla="*/ 231775 w 489698"/>
                      <a:gd name="connsiteY10" fmla="*/ 123825 h 152168"/>
                      <a:gd name="connsiteX11" fmla="*/ 149225 w 489698"/>
                      <a:gd name="connsiteY11" fmla="*/ 82550 h 152168"/>
                      <a:gd name="connsiteX12" fmla="*/ 88900 w 489698"/>
                      <a:gd name="connsiteY12" fmla="*/ 47625 h 152168"/>
                      <a:gd name="connsiteX13" fmla="*/ 0 w 489698"/>
                      <a:gd name="connsiteY13" fmla="*/ 0 h 152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89698" h="152168">
                        <a:moveTo>
                          <a:pt x="0" y="0"/>
                        </a:moveTo>
                        <a:cubicBezTo>
                          <a:pt x="29633" y="22754"/>
                          <a:pt x="59267" y="45508"/>
                          <a:pt x="98425" y="66675"/>
                        </a:cubicBezTo>
                        <a:cubicBezTo>
                          <a:pt x="137583" y="87842"/>
                          <a:pt x="234950" y="127000"/>
                          <a:pt x="234950" y="127000"/>
                        </a:cubicBezTo>
                        <a:cubicBezTo>
                          <a:pt x="255588" y="135996"/>
                          <a:pt x="197908" y="117475"/>
                          <a:pt x="222250" y="120650"/>
                        </a:cubicBezTo>
                        <a:cubicBezTo>
                          <a:pt x="246592" y="123825"/>
                          <a:pt x="381000" y="146050"/>
                          <a:pt x="381000" y="146050"/>
                        </a:cubicBezTo>
                        <a:cubicBezTo>
                          <a:pt x="404283" y="150283"/>
                          <a:pt x="361950" y="146050"/>
                          <a:pt x="361950" y="146050"/>
                        </a:cubicBezTo>
                        <a:lnTo>
                          <a:pt x="488950" y="146050"/>
                        </a:lnTo>
                        <a:cubicBezTo>
                          <a:pt x="496888" y="146579"/>
                          <a:pt x="439738" y="148696"/>
                          <a:pt x="409575" y="149225"/>
                        </a:cubicBezTo>
                        <a:cubicBezTo>
                          <a:pt x="379413" y="149754"/>
                          <a:pt x="354542" y="155575"/>
                          <a:pt x="307975" y="149225"/>
                        </a:cubicBezTo>
                        <a:cubicBezTo>
                          <a:pt x="261408" y="142875"/>
                          <a:pt x="142875" y="115358"/>
                          <a:pt x="130175" y="111125"/>
                        </a:cubicBezTo>
                        <a:cubicBezTo>
                          <a:pt x="117475" y="106892"/>
                          <a:pt x="228600" y="128587"/>
                          <a:pt x="231775" y="123825"/>
                        </a:cubicBezTo>
                        <a:cubicBezTo>
                          <a:pt x="234950" y="119063"/>
                          <a:pt x="173038" y="95250"/>
                          <a:pt x="149225" y="82550"/>
                        </a:cubicBezTo>
                        <a:cubicBezTo>
                          <a:pt x="125413" y="69850"/>
                          <a:pt x="88900" y="47625"/>
                          <a:pt x="88900" y="476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 45">
                    <a:extLst>
                      <a:ext uri="{FF2B5EF4-FFF2-40B4-BE49-F238E27FC236}">
                        <a16:creationId xmlns:a16="http://schemas.microsoft.com/office/drawing/2014/main" id="{EEBF53B8-7C1F-9259-C1D4-12BE6E875861}"/>
                      </a:ext>
                    </a:extLst>
                  </p:cNvPr>
                  <p:cNvSpPr/>
                  <p:nvPr/>
                </p:nvSpPr>
                <p:spPr>
                  <a:xfrm>
                    <a:off x="7502515" y="4514722"/>
                    <a:ext cx="158788" cy="222437"/>
                  </a:xfrm>
                  <a:custGeom>
                    <a:avLst/>
                    <a:gdLst>
                      <a:gd name="connsiteX0" fmla="*/ 10 w 158788"/>
                      <a:gd name="connsiteY0" fmla="*/ 128 h 222437"/>
                      <a:gd name="connsiteX1" fmla="*/ 111135 w 158788"/>
                      <a:gd name="connsiteY1" fmla="*/ 158878 h 222437"/>
                      <a:gd name="connsiteX2" fmla="*/ 98435 w 158788"/>
                      <a:gd name="connsiteY2" fmla="*/ 120778 h 222437"/>
                      <a:gd name="connsiteX3" fmla="*/ 158760 w 158788"/>
                      <a:gd name="connsiteY3" fmla="*/ 222378 h 222437"/>
                      <a:gd name="connsiteX4" fmla="*/ 104785 w 158788"/>
                      <a:gd name="connsiteY4" fmla="*/ 133478 h 222437"/>
                      <a:gd name="connsiteX5" fmla="*/ 10 w 158788"/>
                      <a:gd name="connsiteY5" fmla="*/ 128 h 222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8788" h="222437">
                        <a:moveTo>
                          <a:pt x="10" y="128"/>
                        </a:moveTo>
                        <a:cubicBezTo>
                          <a:pt x="1068" y="4361"/>
                          <a:pt x="94731" y="138770"/>
                          <a:pt x="111135" y="158878"/>
                        </a:cubicBezTo>
                        <a:cubicBezTo>
                          <a:pt x="127539" y="178986"/>
                          <a:pt x="90498" y="110195"/>
                          <a:pt x="98435" y="120778"/>
                        </a:cubicBezTo>
                        <a:cubicBezTo>
                          <a:pt x="106372" y="131361"/>
                          <a:pt x="157702" y="220261"/>
                          <a:pt x="158760" y="222378"/>
                        </a:cubicBezTo>
                        <a:cubicBezTo>
                          <a:pt x="159818" y="224495"/>
                          <a:pt x="131243" y="169461"/>
                          <a:pt x="104785" y="133478"/>
                        </a:cubicBezTo>
                        <a:cubicBezTo>
                          <a:pt x="78327" y="97495"/>
                          <a:pt x="-1048" y="-4105"/>
                          <a:pt x="10" y="1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 46">
                    <a:extLst>
                      <a:ext uri="{FF2B5EF4-FFF2-40B4-BE49-F238E27FC236}">
                        <a16:creationId xmlns:a16="http://schemas.microsoft.com/office/drawing/2014/main" id="{54530EB9-FAC6-1EE6-D4DD-A53217A806FB}"/>
                      </a:ext>
                    </a:extLst>
                  </p:cNvPr>
                  <p:cNvSpPr/>
                  <p:nvPr/>
                </p:nvSpPr>
                <p:spPr>
                  <a:xfrm>
                    <a:off x="7134225" y="4333875"/>
                    <a:ext cx="298104" cy="3175"/>
                  </a:xfrm>
                  <a:custGeom>
                    <a:avLst/>
                    <a:gdLst>
                      <a:gd name="connsiteX0" fmla="*/ 0 w 298104"/>
                      <a:gd name="connsiteY0" fmla="*/ 0 h 3175"/>
                      <a:gd name="connsiteX1" fmla="*/ 288925 w 298104"/>
                      <a:gd name="connsiteY1" fmla="*/ 0 h 3175"/>
                      <a:gd name="connsiteX2" fmla="*/ 231775 w 298104"/>
                      <a:gd name="connsiteY2" fmla="*/ 3175 h 3175"/>
                      <a:gd name="connsiteX3" fmla="*/ 0 w 298104"/>
                      <a:gd name="connsiteY3" fmla="*/ 0 h 3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8104" h="3175">
                        <a:moveTo>
                          <a:pt x="0" y="0"/>
                        </a:moveTo>
                        <a:lnTo>
                          <a:pt x="288925" y="0"/>
                        </a:lnTo>
                        <a:cubicBezTo>
                          <a:pt x="327554" y="529"/>
                          <a:pt x="231775" y="3175"/>
                          <a:pt x="231775" y="31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 47">
                    <a:extLst>
                      <a:ext uri="{FF2B5EF4-FFF2-40B4-BE49-F238E27FC236}">
                        <a16:creationId xmlns:a16="http://schemas.microsoft.com/office/drawing/2014/main" id="{A29E25A8-5D4D-8217-BBF9-FDF9396D4912}"/>
                      </a:ext>
                    </a:extLst>
                  </p:cNvPr>
                  <p:cNvSpPr/>
                  <p:nvPr/>
                </p:nvSpPr>
                <p:spPr>
                  <a:xfrm>
                    <a:off x="7477093" y="4368701"/>
                    <a:ext cx="139618" cy="147479"/>
                  </a:xfrm>
                  <a:custGeom>
                    <a:avLst/>
                    <a:gdLst>
                      <a:gd name="connsiteX0" fmla="*/ 32 w 139618"/>
                      <a:gd name="connsiteY0" fmla="*/ 99 h 147479"/>
                      <a:gd name="connsiteX1" fmla="*/ 130207 w 139618"/>
                      <a:gd name="connsiteY1" fmla="*/ 139799 h 147479"/>
                      <a:gd name="connsiteX2" fmla="*/ 117507 w 139618"/>
                      <a:gd name="connsiteY2" fmla="*/ 117574 h 147479"/>
                      <a:gd name="connsiteX3" fmla="*/ 32 w 139618"/>
                      <a:gd name="connsiteY3" fmla="*/ 99 h 147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18" h="147479">
                        <a:moveTo>
                          <a:pt x="32" y="99"/>
                        </a:moveTo>
                        <a:cubicBezTo>
                          <a:pt x="2149" y="3803"/>
                          <a:pt x="110628" y="120220"/>
                          <a:pt x="130207" y="139799"/>
                        </a:cubicBezTo>
                        <a:cubicBezTo>
                          <a:pt x="149786" y="159378"/>
                          <a:pt x="135499" y="137682"/>
                          <a:pt x="117507" y="117574"/>
                        </a:cubicBezTo>
                        <a:cubicBezTo>
                          <a:pt x="99515" y="97466"/>
                          <a:pt x="-2085" y="-3605"/>
                          <a:pt x="32" y="9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 48">
                    <a:extLst>
                      <a:ext uri="{FF2B5EF4-FFF2-40B4-BE49-F238E27FC236}">
                        <a16:creationId xmlns:a16="http://schemas.microsoft.com/office/drawing/2014/main" id="{4537D1E2-EC20-47F1-5548-C4710512E996}"/>
                      </a:ext>
                    </a:extLst>
                  </p:cNvPr>
                  <p:cNvSpPr/>
                  <p:nvPr/>
                </p:nvSpPr>
                <p:spPr>
                  <a:xfrm>
                    <a:off x="7597775" y="4441786"/>
                    <a:ext cx="175475" cy="265067"/>
                  </a:xfrm>
                  <a:custGeom>
                    <a:avLst/>
                    <a:gdLst>
                      <a:gd name="connsiteX0" fmla="*/ 0 w 175475"/>
                      <a:gd name="connsiteY0" fmla="*/ 39 h 265067"/>
                      <a:gd name="connsiteX1" fmla="*/ 95250 w 175475"/>
                      <a:gd name="connsiteY1" fmla="*/ 146089 h 265067"/>
                      <a:gd name="connsiteX2" fmla="*/ 73025 w 175475"/>
                      <a:gd name="connsiteY2" fmla="*/ 104814 h 265067"/>
                      <a:gd name="connsiteX3" fmla="*/ 161925 w 175475"/>
                      <a:gd name="connsiteY3" fmla="*/ 241339 h 265067"/>
                      <a:gd name="connsiteX4" fmla="*/ 136525 w 175475"/>
                      <a:gd name="connsiteY4" fmla="*/ 206414 h 265067"/>
                      <a:gd name="connsiteX5" fmla="*/ 174625 w 175475"/>
                      <a:gd name="connsiteY5" fmla="*/ 263564 h 265067"/>
                      <a:gd name="connsiteX6" fmla="*/ 92075 w 175475"/>
                      <a:gd name="connsiteY6" fmla="*/ 133389 h 265067"/>
                      <a:gd name="connsiteX7" fmla="*/ 95250 w 175475"/>
                      <a:gd name="connsiteY7" fmla="*/ 161964 h 265067"/>
                      <a:gd name="connsiteX8" fmla="*/ 0 w 175475"/>
                      <a:gd name="connsiteY8" fmla="*/ 39 h 26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475" h="265067">
                        <a:moveTo>
                          <a:pt x="0" y="39"/>
                        </a:moveTo>
                        <a:cubicBezTo>
                          <a:pt x="0" y="-2607"/>
                          <a:pt x="83079" y="128627"/>
                          <a:pt x="95250" y="146089"/>
                        </a:cubicBezTo>
                        <a:cubicBezTo>
                          <a:pt x="107421" y="163551"/>
                          <a:pt x="61913" y="88939"/>
                          <a:pt x="73025" y="104814"/>
                        </a:cubicBezTo>
                        <a:cubicBezTo>
                          <a:pt x="84138" y="120689"/>
                          <a:pt x="151342" y="224406"/>
                          <a:pt x="161925" y="241339"/>
                        </a:cubicBezTo>
                        <a:cubicBezTo>
                          <a:pt x="172508" y="258272"/>
                          <a:pt x="134408" y="202710"/>
                          <a:pt x="136525" y="206414"/>
                        </a:cubicBezTo>
                        <a:cubicBezTo>
                          <a:pt x="138642" y="210118"/>
                          <a:pt x="182033" y="275735"/>
                          <a:pt x="174625" y="263564"/>
                        </a:cubicBezTo>
                        <a:cubicBezTo>
                          <a:pt x="167217" y="251393"/>
                          <a:pt x="105304" y="150322"/>
                          <a:pt x="92075" y="133389"/>
                        </a:cubicBezTo>
                        <a:cubicBezTo>
                          <a:pt x="78846" y="116456"/>
                          <a:pt x="108479" y="184189"/>
                          <a:pt x="95250" y="161964"/>
                        </a:cubicBezTo>
                        <a:cubicBezTo>
                          <a:pt x="82021" y="139739"/>
                          <a:pt x="0" y="2685"/>
                          <a:pt x="0" y="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 49">
                    <a:extLst>
                      <a:ext uri="{FF2B5EF4-FFF2-40B4-BE49-F238E27FC236}">
                        <a16:creationId xmlns:a16="http://schemas.microsoft.com/office/drawing/2014/main" id="{C47B76CE-7D35-DB0D-7669-20C768012E0D}"/>
                      </a:ext>
                    </a:extLst>
                  </p:cNvPr>
                  <p:cNvSpPr/>
                  <p:nvPr/>
                </p:nvSpPr>
                <p:spPr>
                  <a:xfrm>
                    <a:off x="6946055" y="4486225"/>
                    <a:ext cx="318644" cy="184290"/>
                  </a:xfrm>
                  <a:custGeom>
                    <a:avLst/>
                    <a:gdLst>
                      <a:gd name="connsiteX0" fmla="*/ 845 w 318644"/>
                      <a:gd name="connsiteY0" fmla="*/ 50 h 184290"/>
                      <a:gd name="connsiteX1" fmla="*/ 111970 w 318644"/>
                      <a:gd name="connsiteY1" fmla="*/ 63550 h 184290"/>
                      <a:gd name="connsiteX2" fmla="*/ 96095 w 318644"/>
                      <a:gd name="connsiteY2" fmla="*/ 44500 h 184290"/>
                      <a:gd name="connsiteX3" fmla="*/ 178645 w 318644"/>
                      <a:gd name="connsiteY3" fmla="*/ 92125 h 184290"/>
                      <a:gd name="connsiteX4" fmla="*/ 162770 w 318644"/>
                      <a:gd name="connsiteY4" fmla="*/ 82600 h 184290"/>
                      <a:gd name="connsiteX5" fmla="*/ 213570 w 318644"/>
                      <a:gd name="connsiteY5" fmla="*/ 123875 h 184290"/>
                      <a:gd name="connsiteX6" fmla="*/ 197695 w 318644"/>
                      <a:gd name="connsiteY6" fmla="*/ 95300 h 184290"/>
                      <a:gd name="connsiteX7" fmla="*/ 318345 w 318644"/>
                      <a:gd name="connsiteY7" fmla="*/ 184200 h 184290"/>
                      <a:gd name="connsiteX8" fmla="*/ 229445 w 318644"/>
                      <a:gd name="connsiteY8" fmla="*/ 111175 h 184290"/>
                      <a:gd name="connsiteX9" fmla="*/ 150070 w 318644"/>
                      <a:gd name="connsiteY9" fmla="*/ 66725 h 184290"/>
                      <a:gd name="connsiteX10" fmla="*/ 181820 w 318644"/>
                      <a:gd name="connsiteY10" fmla="*/ 88950 h 184290"/>
                      <a:gd name="connsiteX11" fmla="*/ 140545 w 318644"/>
                      <a:gd name="connsiteY11" fmla="*/ 57200 h 184290"/>
                      <a:gd name="connsiteX12" fmla="*/ 184995 w 318644"/>
                      <a:gd name="connsiteY12" fmla="*/ 76250 h 184290"/>
                      <a:gd name="connsiteX13" fmla="*/ 845 w 318644"/>
                      <a:gd name="connsiteY13" fmla="*/ 50 h 184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18644" h="184290">
                        <a:moveTo>
                          <a:pt x="845" y="50"/>
                        </a:moveTo>
                        <a:cubicBezTo>
                          <a:pt x="-11326" y="-2067"/>
                          <a:pt x="111970" y="63550"/>
                          <a:pt x="111970" y="63550"/>
                        </a:cubicBezTo>
                        <a:cubicBezTo>
                          <a:pt x="127845" y="70958"/>
                          <a:pt x="84983" y="39738"/>
                          <a:pt x="96095" y="44500"/>
                        </a:cubicBezTo>
                        <a:cubicBezTo>
                          <a:pt x="107207" y="49262"/>
                          <a:pt x="178645" y="92125"/>
                          <a:pt x="178645" y="92125"/>
                        </a:cubicBezTo>
                        <a:cubicBezTo>
                          <a:pt x="189757" y="98475"/>
                          <a:pt x="156949" y="77308"/>
                          <a:pt x="162770" y="82600"/>
                        </a:cubicBezTo>
                        <a:cubicBezTo>
                          <a:pt x="168591" y="87892"/>
                          <a:pt x="207749" y="121758"/>
                          <a:pt x="213570" y="123875"/>
                        </a:cubicBezTo>
                        <a:cubicBezTo>
                          <a:pt x="219391" y="125992"/>
                          <a:pt x="180233" y="85246"/>
                          <a:pt x="197695" y="95300"/>
                        </a:cubicBezTo>
                        <a:cubicBezTo>
                          <a:pt x="215157" y="105354"/>
                          <a:pt x="313053" y="181554"/>
                          <a:pt x="318345" y="184200"/>
                        </a:cubicBezTo>
                        <a:cubicBezTo>
                          <a:pt x="323637" y="186846"/>
                          <a:pt x="257491" y="130754"/>
                          <a:pt x="229445" y="111175"/>
                        </a:cubicBezTo>
                        <a:cubicBezTo>
                          <a:pt x="201399" y="91596"/>
                          <a:pt x="158007" y="70429"/>
                          <a:pt x="150070" y="66725"/>
                        </a:cubicBezTo>
                        <a:cubicBezTo>
                          <a:pt x="142133" y="63021"/>
                          <a:pt x="183407" y="90537"/>
                          <a:pt x="181820" y="88950"/>
                        </a:cubicBezTo>
                        <a:cubicBezTo>
                          <a:pt x="180233" y="87363"/>
                          <a:pt x="140016" y="59317"/>
                          <a:pt x="140545" y="57200"/>
                        </a:cubicBezTo>
                        <a:cubicBezTo>
                          <a:pt x="141074" y="55083"/>
                          <a:pt x="206691" y="80483"/>
                          <a:pt x="184995" y="76250"/>
                        </a:cubicBezTo>
                        <a:cubicBezTo>
                          <a:pt x="163299" y="72017"/>
                          <a:pt x="13016" y="2167"/>
                          <a:pt x="845" y="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 50">
                    <a:extLst>
                      <a:ext uri="{FF2B5EF4-FFF2-40B4-BE49-F238E27FC236}">
                        <a16:creationId xmlns:a16="http://schemas.microsoft.com/office/drawing/2014/main" id="{6CCEB382-51EA-6797-8428-00F03B20AF48}"/>
                      </a:ext>
                    </a:extLst>
                  </p:cNvPr>
                  <p:cNvSpPr/>
                  <p:nvPr/>
                </p:nvSpPr>
                <p:spPr>
                  <a:xfrm>
                    <a:off x="7264198" y="4682409"/>
                    <a:ext cx="200246" cy="48415"/>
                  </a:xfrm>
                  <a:custGeom>
                    <a:avLst/>
                    <a:gdLst>
                      <a:gd name="connsiteX0" fmla="*/ 202 w 200246"/>
                      <a:gd name="connsiteY0" fmla="*/ 22941 h 48415"/>
                      <a:gd name="connsiteX1" fmla="*/ 152602 w 200246"/>
                      <a:gd name="connsiteY1" fmla="*/ 10241 h 48415"/>
                      <a:gd name="connsiteX2" fmla="*/ 117677 w 200246"/>
                      <a:gd name="connsiteY2" fmla="*/ 32466 h 48415"/>
                      <a:gd name="connsiteX3" fmla="*/ 146252 w 200246"/>
                      <a:gd name="connsiteY3" fmla="*/ 22941 h 48415"/>
                      <a:gd name="connsiteX4" fmla="*/ 200227 w 200246"/>
                      <a:gd name="connsiteY4" fmla="*/ 48341 h 48415"/>
                      <a:gd name="connsiteX5" fmla="*/ 139902 w 200246"/>
                      <a:gd name="connsiteY5" fmla="*/ 13416 h 48415"/>
                      <a:gd name="connsiteX6" fmla="*/ 120852 w 200246"/>
                      <a:gd name="connsiteY6" fmla="*/ 716 h 48415"/>
                      <a:gd name="connsiteX7" fmla="*/ 202 w 200246"/>
                      <a:gd name="connsiteY7" fmla="*/ 22941 h 48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0246" h="48415">
                        <a:moveTo>
                          <a:pt x="202" y="22941"/>
                        </a:moveTo>
                        <a:cubicBezTo>
                          <a:pt x="5494" y="24528"/>
                          <a:pt x="133023" y="8654"/>
                          <a:pt x="152602" y="10241"/>
                        </a:cubicBezTo>
                        <a:cubicBezTo>
                          <a:pt x="172181" y="11828"/>
                          <a:pt x="118735" y="30349"/>
                          <a:pt x="117677" y="32466"/>
                        </a:cubicBezTo>
                        <a:cubicBezTo>
                          <a:pt x="116619" y="34583"/>
                          <a:pt x="132494" y="20295"/>
                          <a:pt x="146252" y="22941"/>
                        </a:cubicBezTo>
                        <a:cubicBezTo>
                          <a:pt x="160010" y="25587"/>
                          <a:pt x="201285" y="49929"/>
                          <a:pt x="200227" y="48341"/>
                        </a:cubicBezTo>
                        <a:cubicBezTo>
                          <a:pt x="199169" y="46753"/>
                          <a:pt x="153131" y="21353"/>
                          <a:pt x="139902" y="13416"/>
                        </a:cubicBezTo>
                        <a:cubicBezTo>
                          <a:pt x="126673" y="5479"/>
                          <a:pt x="146781" y="-2459"/>
                          <a:pt x="120852" y="716"/>
                        </a:cubicBezTo>
                        <a:cubicBezTo>
                          <a:pt x="94923" y="3891"/>
                          <a:pt x="-5090" y="21354"/>
                          <a:pt x="202" y="229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 51">
                    <a:extLst>
                      <a:ext uri="{FF2B5EF4-FFF2-40B4-BE49-F238E27FC236}">
                        <a16:creationId xmlns:a16="http://schemas.microsoft.com/office/drawing/2014/main" id="{56DA5C48-5B35-C156-EFDD-3C0AE775D1F1}"/>
                      </a:ext>
                    </a:extLst>
                  </p:cNvPr>
                  <p:cNvSpPr/>
                  <p:nvPr/>
                </p:nvSpPr>
                <p:spPr>
                  <a:xfrm>
                    <a:off x="7391399" y="4673594"/>
                    <a:ext cx="276247" cy="108010"/>
                  </a:xfrm>
                  <a:custGeom>
                    <a:avLst/>
                    <a:gdLst>
                      <a:gd name="connsiteX0" fmla="*/ 276226 w 276247"/>
                      <a:gd name="connsiteY0" fmla="*/ 107956 h 108010"/>
                      <a:gd name="connsiteX1" fmla="*/ 174626 w 276247"/>
                      <a:gd name="connsiteY1" fmla="*/ 38106 h 108010"/>
                      <a:gd name="connsiteX2" fmla="*/ 79376 w 276247"/>
                      <a:gd name="connsiteY2" fmla="*/ 38106 h 108010"/>
                      <a:gd name="connsiteX3" fmla="*/ 139701 w 276247"/>
                      <a:gd name="connsiteY3" fmla="*/ 22231 h 108010"/>
                      <a:gd name="connsiteX4" fmla="*/ 1 w 276247"/>
                      <a:gd name="connsiteY4" fmla="*/ 25406 h 108010"/>
                      <a:gd name="connsiteX5" fmla="*/ 136526 w 276247"/>
                      <a:gd name="connsiteY5" fmla="*/ 31756 h 108010"/>
                      <a:gd name="connsiteX6" fmla="*/ 158751 w 276247"/>
                      <a:gd name="connsiteY6" fmla="*/ 92081 h 108010"/>
                      <a:gd name="connsiteX7" fmla="*/ 161926 w 276247"/>
                      <a:gd name="connsiteY7" fmla="*/ 31756 h 108010"/>
                      <a:gd name="connsiteX8" fmla="*/ 184151 w 276247"/>
                      <a:gd name="connsiteY8" fmla="*/ 34931 h 108010"/>
                      <a:gd name="connsiteX9" fmla="*/ 190501 w 276247"/>
                      <a:gd name="connsiteY9" fmla="*/ 6 h 108010"/>
                      <a:gd name="connsiteX10" fmla="*/ 219076 w 276247"/>
                      <a:gd name="connsiteY10" fmla="*/ 38106 h 108010"/>
                      <a:gd name="connsiteX11" fmla="*/ 184151 w 276247"/>
                      <a:gd name="connsiteY11" fmla="*/ 25406 h 108010"/>
                      <a:gd name="connsiteX12" fmla="*/ 276226 w 276247"/>
                      <a:gd name="connsiteY12" fmla="*/ 107956 h 108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6247" h="108010">
                        <a:moveTo>
                          <a:pt x="276226" y="107956"/>
                        </a:moveTo>
                        <a:cubicBezTo>
                          <a:pt x="274638" y="110073"/>
                          <a:pt x="207434" y="49748"/>
                          <a:pt x="174626" y="38106"/>
                        </a:cubicBezTo>
                        <a:cubicBezTo>
                          <a:pt x="141818" y="26464"/>
                          <a:pt x="85197" y="40752"/>
                          <a:pt x="79376" y="38106"/>
                        </a:cubicBezTo>
                        <a:cubicBezTo>
                          <a:pt x="73555" y="35460"/>
                          <a:pt x="152930" y="24348"/>
                          <a:pt x="139701" y="22231"/>
                        </a:cubicBezTo>
                        <a:cubicBezTo>
                          <a:pt x="126472" y="20114"/>
                          <a:pt x="530" y="23819"/>
                          <a:pt x="1" y="25406"/>
                        </a:cubicBezTo>
                        <a:cubicBezTo>
                          <a:pt x="-528" y="26993"/>
                          <a:pt x="110068" y="20643"/>
                          <a:pt x="136526" y="31756"/>
                        </a:cubicBezTo>
                        <a:cubicBezTo>
                          <a:pt x="162984" y="42868"/>
                          <a:pt x="154518" y="92081"/>
                          <a:pt x="158751" y="92081"/>
                        </a:cubicBezTo>
                        <a:cubicBezTo>
                          <a:pt x="162984" y="92081"/>
                          <a:pt x="157693" y="41281"/>
                          <a:pt x="161926" y="31756"/>
                        </a:cubicBezTo>
                        <a:cubicBezTo>
                          <a:pt x="166159" y="22231"/>
                          <a:pt x="179388" y="40223"/>
                          <a:pt x="184151" y="34931"/>
                        </a:cubicBezTo>
                        <a:cubicBezTo>
                          <a:pt x="188913" y="29639"/>
                          <a:pt x="184680" y="-523"/>
                          <a:pt x="190501" y="6"/>
                        </a:cubicBezTo>
                        <a:cubicBezTo>
                          <a:pt x="196322" y="535"/>
                          <a:pt x="220134" y="33873"/>
                          <a:pt x="219076" y="38106"/>
                        </a:cubicBezTo>
                        <a:cubicBezTo>
                          <a:pt x="218018" y="42339"/>
                          <a:pt x="177272" y="14823"/>
                          <a:pt x="184151" y="25406"/>
                        </a:cubicBezTo>
                        <a:cubicBezTo>
                          <a:pt x="191030" y="35989"/>
                          <a:pt x="277814" y="105839"/>
                          <a:pt x="276226" y="10795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 52">
                    <a:extLst>
                      <a:ext uri="{FF2B5EF4-FFF2-40B4-BE49-F238E27FC236}">
                        <a16:creationId xmlns:a16="http://schemas.microsoft.com/office/drawing/2014/main" id="{4F6A025F-6EF9-4C45-7CA3-D12EAF9257CE}"/>
                      </a:ext>
                    </a:extLst>
                  </p:cNvPr>
                  <p:cNvSpPr/>
                  <p:nvPr/>
                </p:nvSpPr>
                <p:spPr>
                  <a:xfrm>
                    <a:off x="6975120" y="4409883"/>
                    <a:ext cx="89358" cy="114528"/>
                  </a:xfrm>
                  <a:custGeom>
                    <a:avLst/>
                    <a:gdLst>
                      <a:gd name="connsiteX0" fmla="*/ 89255 w 89358"/>
                      <a:gd name="connsiteY0" fmla="*/ 192 h 114528"/>
                      <a:gd name="connsiteX1" fmla="*/ 35280 w 89358"/>
                      <a:gd name="connsiteY1" fmla="*/ 35117 h 114528"/>
                      <a:gd name="connsiteX2" fmla="*/ 41630 w 89358"/>
                      <a:gd name="connsiteY2" fmla="*/ 76392 h 114528"/>
                      <a:gd name="connsiteX3" fmla="*/ 70205 w 89358"/>
                      <a:gd name="connsiteY3" fmla="*/ 114492 h 114528"/>
                      <a:gd name="connsiteX4" fmla="*/ 38455 w 89358"/>
                      <a:gd name="connsiteY4" fmla="*/ 82742 h 114528"/>
                      <a:gd name="connsiteX5" fmla="*/ 355 w 89358"/>
                      <a:gd name="connsiteY5" fmla="*/ 50992 h 114528"/>
                      <a:gd name="connsiteX6" fmla="*/ 19405 w 89358"/>
                      <a:gd name="connsiteY6" fmla="*/ 63692 h 114528"/>
                      <a:gd name="connsiteX7" fmla="*/ 19405 w 89358"/>
                      <a:gd name="connsiteY7" fmla="*/ 22417 h 114528"/>
                      <a:gd name="connsiteX8" fmla="*/ 89255 w 89358"/>
                      <a:gd name="connsiteY8" fmla="*/ 192 h 11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358" h="114528">
                        <a:moveTo>
                          <a:pt x="89255" y="192"/>
                        </a:moveTo>
                        <a:cubicBezTo>
                          <a:pt x="91901" y="2309"/>
                          <a:pt x="43217" y="22417"/>
                          <a:pt x="35280" y="35117"/>
                        </a:cubicBezTo>
                        <a:cubicBezTo>
                          <a:pt x="27343" y="47817"/>
                          <a:pt x="35809" y="63163"/>
                          <a:pt x="41630" y="76392"/>
                        </a:cubicBezTo>
                        <a:cubicBezTo>
                          <a:pt x="47451" y="89621"/>
                          <a:pt x="70734" y="113434"/>
                          <a:pt x="70205" y="114492"/>
                        </a:cubicBezTo>
                        <a:cubicBezTo>
                          <a:pt x="69676" y="115550"/>
                          <a:pt x="50097" y="93325"/>
                          <a:pt x="38455" y="82742"/>
                        </a:cubicBezTo>
                        <a:cubicBezTo>
                          <a:pt x="26813" y="72159"/>
                          <a:pt x="355" y="50992"/>
                          <a:pt x="355" y="50992"/>
                        </a:cubicBezTo>
                        <a:cubicBezTo>
                          <a:pt x="-2820" y="47817"/>
                          <a:pt x="16230" y="68454"/>
                          <a:pt x="19405" y="63692"/>
                        </a:cubicBezTo>
                        <a:cubicBezTo>
                          <a:pt x="22580" y="58930"/>
                          <a:pt x="13584" y="30884"/>
                          <a:pt x="19405" y="22417"/>
                        </a:cubicBezTo>
                        <a:cubicBezTo>
                          <a:pt x="25226" y="13950"/>
                          <a:pt x="86609" y="-1925"/>
                          <a:pt x="89255" y="1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 53">
                    <a:extLst>
                      <a:ext uri="{FF2B5EF4-FFF2-40B4-BE49-F238E27FC236}">
                        <a16:creationId xmlns:a16="http://schemas.microsoft.com/office/drawing/2014/main" id="{995D3581-97B2-3C0E-8466-8A4844268ABE}"/>
                      </a:ext>
                    </a:extLst>
                  </p:cNvPr>
                  <p:cNvSpPr/>
                  <p:nvPr/>
                </p:nvSpPr>
                <p:spPr>
                  <a:xfrm>
                    <a:off x="7445271" y="4422757"/>
                    <a:ext cx="140131" cy="276330"/>
                  </a:xfrm>
                  <a:custGeom>
                    <a:avLst/>
                    <a:gdLst>
                      <a:gd name="connsiteX0" fmla="*/ 104 w 140131"/>
                      <a:gd name="connsiteY0" fmla="*/ 18 h 276330"/>
                      <a:gd name="connsiteX1" fmla="*/ 92179 w 140131"/>
                      <a:gd name="connsiteY1" fmla="*/ 180993 h 276330"/>
                      <a:gd name="connsiteX2" fmla="*/ 76304 w 140131"/>
                      <a:gd name="connsiteY2" fmla="*/ 161943 h 276330"/>
                      <a:gd name="connsiteX3" fmla="*/ 139804 w 140131"/>
                      <a:gd name="connsiteY3" fmla="*/ 276243 h 276330"/>
                      <a:gd name="connsiteX4" fmla="*/ 101704 w 140131"/>
                      <a:gd name="connsiteY4" fmla="*/ 180993 h 276330"/>
                      <a:gd name="connsiteX5" fmla="*/ 114404 w 140131"/>
                      <a:gd name="connsiteY5" fmla="*/ 193693 h 276330"/>
                      <a:gd name="connsiteX6" fmla="*/ 104 w 140131"/>
                      <a:gd name="connsiteY6" fmla="*/ 18 h 276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0131" h="276330">
                        <a:moveTo>
                          <a:pt x="104" y="18"/>
                        </a:moveTo>
                        <a:cubicBezTo>
                          <a:pt x="-3600" y="-2099"/>
                          <a:pt x="92179" y="180993"/>
                          <a:pt x="92179" y="180993"/>
                        </a:cubicBezTo>
                        <a:cubicBezTo>
                          <a:pt x="104879" y="207980"/>
                          <a:pt x="68367" y="146068"/>
                          <a:pt x="76304" y="161943"/>
                        </a:cubicBezTo>
                        <a:cubicBezTo>
                          <a:pt x="84241" y="177818"/>
                          <a:pt x="135571" y="273068"/>
                          <a:pt x="139804" y="276243"/>
                        </a:cubicBezTo>
                        <a:cubicBezTo>
                          <a:pt x="144037" y="279418"/>
                          <a:pt x="105937" y="194751"/>
                          <a:pt x="101704" y="180993"/>
                        </a:cubicBezTo>
                        <a:cubicBezTo>
                          <a:pt x="97471" y="167235"/>
                          <a:pt x="129750" y="221739"/>
                          <a:pt x="114404" y="193693"/>
                        </a:cubicBezTo>
                        <a:cubicBezTo>
                          <a:pt x="99058" y="165647"/>
                          <a:pt x="3808" y="2135"/>
                          <a:pt x="104" y="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 54">
                    <a:extLst>
                      <a:ext uri="{FF2B5EF4-FFF2-40B4-BE49-F238E27FC236}">
                        <a16:creationId xmlns:a16="http://schemas.microsoft.com/office/drawing/2014/main" id="{C0D81674-86CB-0060-2C3B-BEAA49925CDB}"/>
                      </a:ext>
                    </a:extLst>
                  </p:cNvPr>
                  <p:cNvSpPr/>
                  <p:nvPr/>
                </p:nvSpPr>
                <p:spPr>
                  <a:xfrm>
                    <a:off x="7508830" y="4511616"/>
                    <a:ext cx="54985" cy="177916"/>
                  </a:xfrm>
                  <a:custGeom>
                    <a:avLst/>
                    <a:gdLst>
                      <a:gd name="connsiteX0" fmla="*/ 31795 w 54985"/>
                      <a:gd name="connsiteY0" fmla="*/ 59 h 177916"/>
                      <a:gd name="connsiteX1" fmla="*/ 44495 w 54985"/>
                      <a:gd name="connsiteY1" fmla="*/ 82609 h 177916"/>
                      <a:gd name="connsiteX2" fmla="*/ 45 w 54985"/>
                      <a:gd name="connsiteY2" fmla="*/ 177859 h 177916"/>
                      <a:gd name="connsiteX3" fmla="*/ 54020 w 54985"/>
                      <a:gd name="connsiteY3" fmla="*/ 95309 h 177916"/>
                      <a:gd name="connsiteX4" fmla="*/ 31795 w 54985"/>
                      <a:gd name="connsiteY4" fmla="*/ 59 h 177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985" h="177916">
                        <a:moveTo>
                          <a:pt x="31795" y="59"/>
                        </a:moveTo>
                        <a:cubicBezTo>
                          <a:pt x="30207" y="-2058"/>
                          <a:pt x="49787" y="52976"/>
                          <a:pt x="44495" y="82609"/>
                        </a:cubicBezTo>
                        <a:cubicBezTo>
                          <a:pt x="39203" y="112242"/>
                          <a:pt x="-1543" y="175742"/>
                          <a:pt x="45" y="177859"/>
                        </a:cubicBezTo>
                        <a:cubicBezTo>
                          <a:pt x="1633" y="179976"/>
                          <a:pt x="47670" y="122826"/>
                          <a:pt x="54020" y="95309"/>
                        </a:cubicBezTo>
                        <a:cubicBezTo>
                          <a:pt x="60370" y="67792"/>
                          <a:pt x="33383" y="2176"/>
                          <a:pt x="31795" y="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 56">
                    <a:extLst>
                      <a:ext uri="{FF2B5EF4-FFF2-40B4-BE49-F238E27FC236}">
                        <a16:creationId xmlns:a16="http://schemas.microsoft.com/office/drawing/2014/main" id="{52FB16EC-D562-7D4C-0B68-095FBE478DBA}"/>
                      </a:ext>
                    </a:extLst>
                  </p:cNvPr>
                  <p:cNvSpPr/>
                  <p:nvPr/>
                </p:nvSpPr>
                <p:spPr>
                  <a:xfrm>
                    <a:off x="7146838" y="4367030"/>
                    <a:ext cx="327347" cy="91257"/>
                  </a:xfrm>
                  <a:custGeom>
                    <a:avLst/>
                    <a:gdLst>
                      <a:gd name="connsiteX0" fmla="*/ 87 w 327347"/>
                      <a:gd name="connsiteY0" fmla="*/ 8120 h 91257"/>
                      <a:gd name="connsiteX1" fmla="*/ 187412 w 327347"/>
                      <a:gd name="connsiteY1" fmla="*/ 30345 h 91257"/>
                      <a:gd name="connsiteX2" fmla="*/ 276312 w 327347"/>
                      <a:gd name="connsiteY2" fmla="*/ 68445 h 91257"/>
                      <a:gd name="connsiteX3" fmla="*/ 238212 w 327347"/>
                      <a:gd name="connsiteY3" fmla="*/ 46220 h 91257"/>
                      <a:gd name="connsiteX4" fmla="*/ 327112 w 327347"/>
                      <a:gd name="connsiteY4" fmla="*/ 90670 h 91257"/>
                      <a:gd name="connsiteX5" fmla="*/ 206462 w 327347"/>
                      <a:gd name="connsiteY5" fmla="*/ 8120 h 91257"/>
                      <a:gd name="connsiteX6" fmla="*/ 241387 w 327347"/>
                      <a:gd name="connsiteY6" fmla="*/ 23995 h 91257"/>
                      <a:gd name="connsiteX7" fmla="*/ 69937 w 327347"/>
                      <a:gd name="connsiteY7" fmla="*/ 1770 h 91257"/>
                      <a:gd name="connsiteX8" fmla="*/ 162012 w 327347"/>
                      <a:gd name="connsiteY8" fmla="*/ 1770 h 91257"/>
                      <a:gd name="connsiteX9" fmla="*/ 87 w 327347"/>
                      <a:gd name="connsiteY9" fmla="*/ 8120 h 9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7347" h="91257">
                        <a:moveTo>
                          <a:pt x="87" y="8120"/>
                        </a:moveTo>
                        <a:cubicBezTo>
                          <a:pt x="4320" y="12882"/>
                          <a:pt x="141375" y="20291"/>
                          <a:pt x="187412" y="30345"/>
                        </a:cubicBezTo>
                        <a:cubicBezTo>
                          <a:pt x="233450" y="40399"/>
                          <a:pt x="267845" y="65799"/>
                          <a:pt x="276312" y="68445"/>
                        </a:cubicBezTo>
                        <a:cubicBezTo>
                          <a:pt x="284779" y="71091"/>
                          <a:pt x="229745" y="42516"/>
                          <a:pt x="238212" y="46220"/>
                        </a:cubicBezTo>
                        <a:cubicBezTo>
                          <a:pt x="246679" y="49924"/>
                          <a:pt x="332404" y="97020"/>
                          <a:pt x="327112" y="90670"/>
                        </a:cubicBezTo>
                        <a:cubicBezTo>
                          <a:pt x="321820" y="84320"/>
                          <a:pt x="220750" y="19233"/>
                          <a:pt x="206462" y="8120"/>
                        </a:cubicBezTo>
                        <a:cubicBezTo>
                          <a:pt x="192175" y="-2993"/>
                          <a:pt x="264141" y="25053"/>
                          <a:pt x="241387" y="23995"/>
                        </a:cubicBezTo>
                        <a:cubicBezTo>
                          <a:pt x="218633" y="22937"/>
                          <a:pt x="83166" y="5474"/>
                          <a:pt x="69937" y="1770"/>
                        </a:cubicBezTo>
                        <a:cubicBezTo>
                          <a:pt x="56708" y="-1934"/>
                          <a:pt x="176829" y="1241"/>
                          <a:pt x="162012" y="1770"/>
                        </a:cubicBezTo>
                        <a:cubicBezTo>
                          <a:pt x="147195" y="2299"/>
                          <a:pt x="-4146" y="3358"/>
                          <a:pt x="87" y="81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 57">
                    <a:extLst>
                      <a:ext uri="{FF2B5EF4-FFF2-40B4-BE49-F238E27FC236}">
                        <a16:creationId xmlns:a16="http://schemas.microsoft.com/office/drawing/2014/main" id="{0C178166-4B41-B143-A0C7-1A83F2DBDFE9}"/>
                      </a:ext>
                    </a:extLst>
                  </p:cNvPr>
                  <p:cNvSpPr/>
                  <p:nvPr/>
                </p:nvSpPr>
                <p:spPr>
                  <a:xfrm>
                    <a:off x="7095306" y="4378311"/>
                    <a:ext cx="391704" cy="236347"/>
                  </a:xfrm>
                  <a:custGeom>
                    <a:avLst/>
                    <a:gdLst>
                      <a:gd name="connsiteX0" fmla="*/ 819 w 391704"/>
                      <a:gd name="connsiteY0" fmla="*/ 15889 h 266848"/>
                      <a:gd name="connsiteX1" fmla="*/ 108769 w 391704"/>
                      <a:gd name="connsiteY1" fmla="*/ 12714 h 266848"/>
                      <a:gd name="connsiteX2" fmla="*/ 83369 w 391704"/>
                      <a:gd name="connsiteY2" fmla="*/ 15889 h 266848"/>
                      <a:gd name="connsiteX3" fmla="*/ 42094 w 391704"/>
                      <a:gd name="connsiteY3" fmla="*/ 63514 h 266848"/>
                      <a:gd name="connsiteX4" fmla="*/ 38919 w 391704"/>
                      <a:gd name="connsiteY4" fmla="*/ 127014 h 266848"/>
                      <a:gd name="connsiteX5" fmla="*/ 57969 w 391704"/>
                      <a:gd name="connsiteY5" fmla="*/ 171464 h 266848"/>
                      <a:gd name="connsiteX6" fmla="*/ 96069 w 391704"/>
                      <a:gd name="connsiteY6" fmla="*/ 215914 h 266848"/>
                      <a:gd name="connsiteX7" fmla="*/ 156394 w 391704"/>
                      <a:gd name="connsiteY7" fmla="*/ 254014 h 266848"/>
                      <a:gd name="connsiteX8" fmla="*/ 238944 w 391704"/>
                      <a:gd name="connsiteY8" fmla="*/ 266714 h 266848"/>
                      <a:gd name="connsiteX9" fmla="*/ 289744 w 391704"/>
                      <a:gd name="connsiteY9" fmla="*/ 247664 h 266848"/>
                      <a:gd name="connsiteX10" fmla="*/ 350069 w 391704"/>
                      <a:gd name="connsiteY10" fmla="*/ 196864 h 266848"/>
                      <a:gd name="connsiteX11" fmla="*/ 353244 w 391704"/>
                      <a:gd name="connsiteY11" fmla="*/ 139714 h 266848"/>
                      <a:gd name="connsiteX12" fmla="*/ 362769 w 391704"/>
                      <a:gd name="connsiteY12" fmla="*/ 95264 h 266848"/>
                      <a:gd name="connsiteX13" fmla="*/ 391344 w 391704"/>
                      <a:gd name="connsiteY13" fmla="*/ 92089 h 266848"/>
                      <a:gd name="connsiteX14" fmla="*/ 340544 w 391704"/>
                      <a:gd name="connsiteY14" fmla="*/ 53989 h 266848"/>
                      <a:gd name="connsiteX15" fmla="*/ 283394 w 391704"/>
                      <a:gd name="connsiteY15" fmla="*/ 15889 h 266848"/>
                      <a:gd name="connsiteX16" fmla="*/ 254819 w 391704"/>
                      <a:gd name="connsiteY16" fmla="*/ 9539 h 266848"/>
                      <a:gd name="connsiteX17" fmla="*/ 175444 w 391704"/>
                      <a:gd name="connsiteY17" fmla="*/ 14 h 266848"/>
                      <a:gd name="connsiteX18" fmla="*/ 819 w 391704"/>
                      <a:gd name="connsiteY18" fmla="*/ 15889 h 266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1704" h="266848">
                        <a:moveTo>
                          <a:pt x="819" y="15889"/>
                        </a:moveTo>
                        <a:cubicBezTo>
                          <a:pt x="-10293" y="18006"/>
                          <a:pt x="95011" y="12714"/>
                          <a:pt x="108769" y="12714"/>
                        </a:cubicBezTo>
                        <a:cubicBezTo>
                          <a:pt x="122527" y="12714"/>
                          <a:pt x="94481" y="7422"/>
                          <a:pt x="83369" y="15889"/>
                        </a:cubicBezTo>
                        <a:cubicBezTo>
                          <a:pt x="72257" y="24356"/>
                          <a:pt x="49502" y="44993"/>
                          <a:pt x="42094" y="63514"/>
                        </a:cubicBezTo>
                        <a:cubicBezTo>
                          <a:pt x="34686" y="82035"/>
                          <a:pt x="36273" y="109022"/>
                          <a:pt x="38919" y="127014"/>
                        </a:cubicBezTo>
                        <a:cubicBezTo>
                          <a:pt x="41565" y="145006"/>
                          <a:pt x="48444" y="156647"/>
                          <a:pt x="57969" y="171464"/>
                        </a:cubicBezTo>
                        <a:cubicBezTo>
                          <a:pt x="67494" y="186281"/>
                          <a:pt x="79665" y="202156"/>
                          <a:pt x="96069" y="215914"/>
                        </a:cubicBezTo>
                        <a:cubicBezTo>
                          <a:pt x="112473" y="229672"/>
                          <a:pt x="132582" y="245547"/>
                          <a:pt x="156394" y="254014"/>
                        </a:cubicBezTo>
                        <a:cubicBezTo>
                          <a:pt x="180206" y="262481"/>
                          <a:pt x="216719" y="267772"/>
                          <a:pt x="238944" y="266714"/>
                        </a:cubicBezTo>
                        <a:cubicBezTo>
                          <a:pt x="261169" y="265656"/>
                          <a:pt x="271223" y="259306"/>
                          <a:pt x="289744" y="247664"/>
                        </a:cubicBezTo>
                        <a:cubicBezTo>
                          <a:pt x="308265" y="236022"/>
                          <a:pt x="339486" y="214856"/>
                          <a:pt x="350069" y="196864"/>
                        </a:cubicBezTo>
                        <a:cubicBezTo>
                          <a:pt x="360652" y="178872"/>
                          <a:pt x="351127" y="156647"/>
                          <a:pt x="353244" y="139714"/>
                        </a:cubicBezTo>
                        <a:cubicBezTo>
                          <a:pt x="355361" y="122781"/>
                          <a:pt x="356419" y="103201"/>
                          <a:pt x="362769" y="95264"/>
                        </a:cubicBezTo>
                        <a:cubicBezTo>
                          <a:pt x="369119" y="87327"/>
                          <a:pt x="395048" y="98968"/>
                          <a:pt x="391344" y="92089"/>
                        </a:cubicBezTo>
                        <a:cubicBezTo>
                          <a:pt x="387640" y="85210"/>
                          <a:pt x="358536" y="66689"/>
                          <a:pt x="340544" y="53989"/>
                        </a:cubicBezTo>
                        <a:cubicBezTo>
                          <a:pt x="322552" y="41289"/>
                          <a:pt x="297681" y="23297"/>
                          <a:pt x="283394" y="15889"/>
                        </a:cubicBezTo>
                        <a:cubicBezTo>
                          <a:pt x="269107" y="8481"/>
                          <a:pt x="272811" y="12185"/>
                          <a:pt x="254819" y="9539"/>
                        </a:cubicBezTo>
                        <a:cubicBezTo>
                          <a:pt x="236827" y="6893"/>
                          <a:pt x="213015" y="543"/>
                          <a:pt x="175444" y="14"/>
                        </a:cubicBezTo>
                        <a:cubicBezTo>
                          <a:pt x="137873" y="-515"/>
                          <a:pt x="11931" y="13772"/>
                          <a:pt x="819" y="158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月 58">
                    <a:extLst>
                      <a:ext uri="{FF2B5EF4-FFF2-40B4-BE49-F238E27FC236}">
                        <a16:creationId xmlns:a16="http://schemas.microsoft.com/office/drawing/2014/main" id="{039C065C-7948-AAB4-26D0-918A64838E1A}"/>
                      </a:ext>
                    </a:extLst>
                  </p:cNvPr>
                  <p:cNvSpPr/>
                  <p:nvPr/>
                </p:nvSpPr>
                <p:spPr>
                  <a:xfrm rot="7173412">
                    <a:off x="7295315" y="4382179"/>
                    <a:ext cx="60325" cy="130175"/>
                  </a:xfrm>
                  <a:prstGeom prst="moon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 59">
                    <a:extLst>
                      <a:ext uri="{FF2B5EF4-FFF2-40B4-BE49-F238E27FC236}">
                        <a16:creationId xmlns:a16="http://schemas.microsoft.com/office/drawing/2014/main" id="{52FA29D1-87C2-E9FF-F3A2-27623E265522}"/>
                      </a:ext>
                    </a:extLst>
                  </p:cNvPr>
                  <p:cNvSpPr/>
                  <p:nvPr/>
                </p:nvSpPr>
                <p:spPr>
                  <a:xfrm>
                    <a:off x="7062685" y="3758867"/>
                    <a:ext cx="173277" cy="155938"/>
                  </a:xfrm>
                  <a:custGeom>
                    <a:avLst/>
                    <a:gdLst>
                      <a:gd name="connsiteX0" fmla="*/ 173140 w 173277"/>
                      <a:gd name="connsiteY0" fmla="*/ 333 h 155938"/>
                      <a:gd name="connsiteX1" fmla="*/ 4865 w 173277"/>
                      <a:gd name="connsiteY1" fmla="*/ 92408 h 155938"/>
                      <a:gd name="connsiteX2" fmla="*/ 55665 w 173277"/>
                      <a:gd name="connsiteY2" fmla="*/ 79708 h 155938"/>
                      <a:gd name="connsiteX3" fmla="*/ 46140 w 173277"/>
                      <a:gd name="connsiteY3" fmla="*/ 114633 h 155938"/>
                      <a:gd name="connsiteX4" fmla="*/ 68365 w 173277"/>
                      <a:gd name="connsiteY4" fmla="*/ 89233 h 155938"/>
                      <a:gd name="connsiteX5" fmla="*/ 23915 w 173277"/>
                      <a:gd name="connsiteY5" fmla="*/ 155908 h 155938"/>
                      <a:gd name="connsiteX6" fmla="*/ 55665 w 173277"/>
                      <a:gd name="connsiteY6" fmla="*/ 79708 h 155938"/>
                      <a:gd name="connsiteX7" fmla="*/ 36615 w 173277"/>
                      <a:gd name="connsiteY7" fmla="*/ 73358 h 155938"/>
                      <a:gd name="connsiteX8" fmla="*/ 74715 w 173277"/>
                      <a:gd name="connsiteY8" fmla="*/ 47958 h 155938"/>
                      <a:gd name="connsiteX9" fmla="*/ 1690 w 173277"/>
                      <a:gd name="connsiteY9" fmla="*/ 57483 h 155938"/>
                      <a:gd name="connsiteX10" fmla="*/ 33440 w 173277"/>
                      <a:gd name="connsiteY10" fmla="*/ 60658 h 155938"/>
                      <a:gd name="connsiteX11" fmla="*/ 173140 w 173277"/>
                      <a:gd name="connsiteY11" fmla="*/ 333 h 155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3277" h="155938">
                        <a:moveTo>
                          <a:pt x="173140" y="333"/>
                        </a:moveTo>
                        <a:cubicBezTo>
                          <a:pt x="168377" y="5625"/>
                          <a:pt x="24444" y="79179"/>
                          <a:pt x="4865" y="92408"/>
                        </a:cubicBezTo>
                        <a:cubicBezTo>
                          <a:pt x="-14714" y="105637"/>
                          <a:pt x="48786" y="76004"/>
                          <a:pt x="55665" y="79708"/>
                        </a:cubicBezTo>
                        <a:cubicBezTo>
                          <a:pt x="62544" y="83412"/>
                          <a:pt x="44023" y="113045"/>
                          <a:pt x="46140" y="114633"/>
                        </a:cubicBezTo>
                        <a:cubicBezTo>
                          <a:pt x="48257" y="116221"/>
                          <a:pt x="72069" y="82354"/>
                          <a:pt x="68365" y="89233"/>
                        </a:cubicBezTo>
                        <a:cubicBezTo>
                          <a:pt x="64661" y="96112"/>
                          <a:pt x="26032" y="157496"/>
                          <a:pt x="23915" y="155908"/>
                        </a:cubicBezTo>
                        <a:cubicBezTo>
                          <a:pt x="21798" y="154320"/>
                          <a:pt x="53548" y="93466"/>
                          <a:pt x="55665" y="79708"/>
                        </a:cubicBezTo>
                        <a:cubicBezTo>
                          <a:pt x="57782" y="65950"/>
                          <a:pt x="33440" y="78650"/>
                          <a:pt x="36615" y="73358"/>
                        </a:cubicBezTo>
                        <a:cubicBezTo>
                          <a:pt x="39790" y="68066"/>
                          <a:pt x="80536" y="50604"/>
                          <a:pt x="74715" y="47958"/>
                        </a:cubicBezTo>
                        <a:cubicBezTo>
                          <a:pt x="68894" y="45312"/>
                          <a:pt x="8569" y="55366"/>
                          <a:pt x="1690" y="57483"/>
                        </a:cubicBezTo>
                        <a:cubicBezTo>
                          <a:pt x="-5189" y="59600"/>
                          <a:pt x="9628" y="67008"/>
                          <a:pt x="33440" y="60658"/>
                        </a:cubicBezTo>
                        <a:cubicBezTo>
                          <a:pt x="57252" y="54308"/>
                          <a:pt x="177903" y="-4959"/>
                          <a:pt x="173140" y="3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 61">
                    <a:extLst>
                      <a:ext uri="{FF2B5EF4-FFF2-40B4-BE49-F238E27FC236}">
                        <a16:creationId xmlns:a16="http://schemas.microsoft.com/office/drawing/2014/main" id="{C57D7D76-89C2-2245-102B-79D40E4684C0}"/>
                      </a:ext>
                    </a:extLst>
                  </p:cNvPr>
                  <p:cNvSpPr/>
                  <p:nvPr/>
                </p:nvSpPr>
                <p:spPr>
                  <a:xfrm>
                    <a:off x="7232462" y="3755936"/>
                    <a:ext cx="110322" cy="85913"/>
                  </a:xfrm>
                  <a:custGeom>
                    <a:avLst/>
                    <a:gdLst>
                      <a:gd name="connsiteX0" fmla="*/ 188 w 110322"/>
                      <a:gd name="connsiteY0" fmla="*/ 89 h 85913"/>
                      <a:gd name="connsiteX1" fmla="*/ 104963 w 110322"/>
                      <a:gd name="connsiteY1" fmla="*/ 82639 h 85913"/>
                      <a:gd name="connsiteX2" fmla="*/ 95438 w 110322"/>
                      <a:gd name="connsiteY2" fmla="*/ 60414 h 85913"/>
                      <a:gd name="connsiteX3" fmla="*/ 98613 w 110322"/>
                      <a:gd name="connsiteY3" fmla="*/ 85814 h 85913"/>
                      <a:gd name="connsiteX4" fmla="*/ 79563 w 110322"/>
                      <a:gd name="connsiteY4" fmla="*/ 66764 h 85913"/>
                      <a:gd name="connsiteX5" fmla="*/ 188 w 110322"/>
                      <a:gd name="connsiteY5" fmla="*/ 89 h 85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322" h="85913">
                        <a:moveTo>
                          <a:pt x="188" y="89"/>
                        </a:moveTo>
                        <a:cubicBezTo>
                          <a:pt x="4421" y="2735"/>
                          <a:pt x="89088" y="72585"/>
                          <a:pt x="104963" y="82639"/>
                        </a:cubicBezTo>
                        <a:cubicBezTo>
                          <a:pt x="120838" y="92693"/>
                          <a:pt x="96496" y="59885"/>
                          <a:pt x="95438" y="60414"/>
                        </a:cubicBezTo>
                        <a:cubicBezTo>
                          <a:pt x="94380" y="60943"/>
                          <a:pt x="98613" y="85814"/>
                          <a:pt x="98613" y="85814"/>
                        </a:cubicBezTo>
                        <a:cubicBezTo>
                          <a:pt x="95967" y="86872"/>
                          <a:pt x="94909" y="79464"/>
                          <a:pt x="79563" y="66764"/>
                        </a:cubicBezTo>
                        <a:cubicBezTo>
                          <a:pt x="64217" y="54064"/>
                          <a:pt x="-4045" y="-2557"/>
                          <a:pt x="188" y="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 62">
                    <a:extLst>
                      <a:ext uri="{FF2B5EF4-FFF2-40B4-BE49-F238E27FC236}">
                        <a16:creationId xmlns:a16="http://schemas.microsoft.com/office/drawing/2014/main" id="{ED1D992B-61AE-189F-5D78-A2D23B268306}"/>
                      </a:ext>
                    </a:extLst>
                  </p:cNvPr>
                  <p:cNvSpPr/>
                  <p:nvPr/>
                </p:nvSpPr>
                <p:spPr>
                  <a:xfrm>
                    <a:off x="7130709" y="3775419"/>
                    <a:ext cx="109310" cy="152342"/>
                  </a:xfrm>
                  <a:custGeom>
                    <a:avLst/>
                    <a:gdLst>
                      <a:gd name="connsiteX0" fmla="*/ 341 w 109310"/>
                      <a:gd name="connsiteY0" fmla="*/ 152056 h 152342"/>
                      <a:gd name="connsiteX1" fmla="*/ 108291 w 109310"/>
                      <a:gd name="connsiteY1" fmla="*/ 2831 h 152342"/>
                      <a:gd name="connsiteX2" fmla="*/ 57491 w 109310"/>
                      <a:gd name="connsiteY2" fmla="*/ 50456 h 152342"/>
                      <a:gd name="connsiteX3" fmla="*/ 73366 w 109310"/>
                      <a:gd name="connsiteY3" fmla="*/ 40931 h 152342"/>
                      <a:gd name="connsiteX4" fmla="*/ 341 w 109310"/>
                      <a:gd name="connsiteY4" fmla="*/ 152056 h 152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310" h="152342">
                        <a:moveTo>
                          <a:pt x="341" y="152056"/>
                        </a:moveTo>
                        <a:cubicBezTo>
                          <a:pt x="6162" y="145706"/>
                          <a:pt x="98766" y="19764"/>
                          <a:pt x="108291" y="2831"/>
                        </a:cubicBezTo>
                        <a:cubicBezTo>
                          <a:pt x="117816" y="-14102"/>
                          <a:pt x="57491" y="50456"/>
                          <a:pt x="57491" y="50456"/>
                        </a:cubicBezTo>
                        <a:cubicBezTo>
                          <a:pt x="51670" y="56806"/>
                          <a:pt x="81833" y="24527"/>
                          <a:pt x="73366" y="40931"/>
                        </a:cubicBezTo>
                        <a:cubicBezTo>
                          <a:pt x="64899" y="57335"/>
                          <a:pt x="-5480" y="158406"/>
                          <a:pt x="341" y="15205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4" name="フリーフォーム 1023">
                    <a:extLst>
                      <a:ext uri="{FF2B5EF4-FFF2-40B4-BE49-F238E27FC236}">
                        <a16:creationId xmlns:a16="http://schemas.microsoft.com/office/drawing/2014/main" id="{7708EC46-0B67-C385-B1A9-E9CB968B6CE5}"/>
                      </a:ext>
                    </a:extLst>
                  </p:cNvPr>
                  <p:cNvSpPr/>
                  <p:nvPr/>
                </p:nvSpPr>
                <p:spPr>
                  <a:xfrm>
                    <a:off x="7165750" y="3761412"/>
                    <a:ext cx="219335" cy="163108"/>
                  </a:xfrm>
                  <a:custGeom>
                    <a:avLst/>
                    <a:gdLst>
                      <a:gd name="connsiteX0" fmla="*/ 225 w 219335"/>
                      <a:gd name="connsiteY0" fmla="*/ 162888 h 163108"/>
                      <a:gd name="connsiteX1" fmla="*/ 133575 w 219335"/>
                      <a:gd name="connsiteY1" fmla="*/ 7313 h 163108"/>
                      <a:gd name="connsiteX2" fmla="*/ 114525 w 219335"/>
                      <a:gd name="connsiteY2" fmla="*/ 35888 h 163108"/>
                      <a:gd name="connsiteX3" fmla="*/ 143100 w 219335"/>
                      <a:gd name="connsiteY3" fmla="*/ 13663 h 163108"/>
                      <a:gd name="connsiteX4" fmla="*/ 219300 w 219335"/>
                      <a:gd name="connsiteY4" fmla="*/ 20013 h 163108"/>
                      <a:gd name="connsiteX5" fmla="*/ 152625 w 219335"/>
                      <a:gd name="connsiteY5" fmla="*/ 13663 h 163108"/>
                      <a:gd name="connsiteX6" fmla="*/ 117700 w 219335"/>
                      <a:gd name="connsiteY6" fmla="*/ 963 h 163108"/>
                      <a:gd name="connsiteX7" fmla="*/ 89125 w 219335"/>
                      <a:gd name="connsiteY7" fmla="*/ 42238 h 163108"/>
                      <a:gd name="connsiteX8" fmla="*/ 101825 w 219335"/>
                      <a:gd name="connsiteY8" fmla="*/ 29538 h 163108"/>
                      <a:gd name="connsiteX9" fmla="*/ 85950 w 219335"/>
                      <a:gd name="connsiteY9" fmla="*/ 70813 h 163108"/>
                      <a:gd name="connsiteX10" fmla="*/ 111350 w 219335"/>
                      <a:gd name="connsiteY10" fmla="*/ 32713 h 163108"/>
                      <a:gd name="connsiteX11" fmla="*/ 95475 w 219335"/>
                      <a:gd name="connsiteY11" fmla="*/ 73988 h 163108"/>
                      <a:gd name="connsiteX12" fmla="*/ 101825 w 219335"/>
                      <a:gd name="connsiteY12" fmla="*/ 42238 h 163108"/>
                      <a:gd name="connsiteX13" fmla="*/ 225 w 219335"/>
                      <a:gd name="connsiteY13" fmla="*/ 162888 h 163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9335" h="163108">
                        <a:moveTo>
                          <a:pt x="225" y="162888"/>
                        </a:moveTo>
                        <a:cubicBezTo>
                          <a:pt x="5517" y="157067"/>
                          <a:pt x="114525" y="28479"/>
                          <a:pt x="133575" y="7313"/>
                        </a:cubicBezTo>
                        <a:cubicBezTo>
                          <a:pt x="152625" y="-13853"/>
                          <a:pt x="112937" y="34830"/>
                          <a:pt x="114525" y="35888"/>
                        </a:cubicBezTo>
                        <a:cubicBezTo>
                          <a:pt x="116113" y="36946"/>
                          <a:pt x="125637" y="16309"/>
                          <a:pt x="143100" y="13663"/>
                        </a:cubicBezTo>
                        <a:cubicBezTo>
                          <a:pt x="160563" y="11017"/>
                          <a:pt x="217713" y="20013"/>
                          <a:pt x="219300" y="20013"/>
                        </a:cubicBezTo>
                        <a:cubicBezTo>
                          <a:pt x="220887" y="20013"/>
                          <a:pt x="169558" y="16838"/>
                          <a:pt x="152625" y="13663"/>
                        </a:cubicBezTo>
                        <a:cubicBezTo>
                          <a:pt x="135692" y="10488"/>
                          <a:pt x="128283" y="-3800"/>
                          <a:pt x="117700" y="963"/>
                        </a:cubicBezTo>
                        <a:cubicBezTo>
                          <a:pt x="107117" y="5725"/>
                          <a:pt x="89125" y="42238"/>
                          <a:pt x="89125" y="42238"/>
                        </a:cubicBezTo>
                        <a:cubicBezTo>
                          <a:pt x="86479" y="47000"/>
                          <a:pt x="102354" y="24775"/>
                          <a:pt x="101825" y="29538"/>
                        </a:cubicBezTo>
                        <a:cubicBezTo>
                          <a:pt x="101296" y="34300"/>
                          <a:pt x="84363" y="70284"/>
                          <a:pt x="85950" y="70813"/>
                        </a:cubicBezTo>
                        <a:cubicBezTo>
                          <a:pt x="87537" y="71342"/>
                          <a:pt x="109763" y="32184"/>
                          <a:pt x="111350" y="32713"/>
                        </a:cubicBezTo>
                        <a:cubicBezTo>
                          <a:pt x="112937" y="33242"/>
                          <a:pt x="97062" y="72401"/>
                          <a:pt x="95475" y="73988"/>
                        </a:cubicBezTo>
                        <a:cubicBezTo>
                          <a:pt x="93888" y="75575"/>
                          <a:pt x="119287" y="26892"/>
                          <a:pt x="101825" y="42238"/>
                        </a:cubicBezTo>
                        <a:cubicBezTo>
                          <a:pt x="84363" y="57584"/>
                          <a:pt x="-5067" y="168709"/>
                          <a:pt x="225" y="1628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5" name="フリーフォーム 1024">
                    <a:extLst>
                      <a:ext uri="{FF2B5EF4-FFF2-40B4-BE49-F238E27FC236}">
                        <a16:creationId xmlns:a16="http://schemas.microsoft.com/office/drawing/2014/main" id="{E668095D-0C42-7C80-DCD1-640BA687064F}"/>
                      </a:ext>
                    </a:extLst>
                  </p:cNvPr>
                  <p:cNvSpPr/>
                  <p:nvPr/>
                </p:nvSpPr>
                <p:spPr>
                  <a:xfrm>
                    <a:off x="7200321" y="3810695"/>
                    <a:ext cx="264152" cy="126498"/>
                  </a:xfrm>
                  <a:custGeom>
                    <a:avLst/>
                    <a:gdLst>
                      <a:gd name="connsiteX0" fmla="*/ 579 w 264152"/>
                      <a:gd name="connsiteY0" fmla="*/ 126305 h 126498"/>
                      <a:gd name="connsiteX1" fmla="*/ 213304 w 264152"/>
                      <a:gd name="connsiteY1" fmla="*/ 5655 h 126498"/>
                      <a:gd name="connsiteX2" fmla="*/ 130754 w 264152"/>
                      <a:gd name="connsiteY2" fmla="*/ 18355 h 126498"/>
                      <a:gd name="connsiteX3" fmla="*/ 264104 w 264152"/>
                      <a:gd name="connsiteY3" fmla="*/ 8830 h 126498"/>
                      <a:gd name="connsiteX4" fmla="*/ 146629 w 264152"/>
                      <a:gd name="connsiteY4" fmla="*/ 8830 h 126498"/>
                      <a:gd name="connsiteX5" fmla="*/ 187904 w 264152"/>
                      <a:gd name="connsiteY5" fmla="*/ 12005 h 126498"/>
                      <a:gd name="connsiteX6" fmla="*/ 114879 w 264152"/>
                      <a:gd name="connsiteY6" fmla="*/ 56455 h 126498"/>
                      <a:gd name="connsiteX7" fmla="*/ 149804 w 264152"/>
                      <a:gd name="connsiteY7" fmla="*/ 34230 h 126498"/>
                      <a:gd name="connsiteX8" fmla="*/ 579 w 264152"/>
                      <a:gd name="connsiteY8" fmla="*/ 126305 h 126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152" h="126498">
                        <a:moveTo>
                          <a:pt x="579" y="126305"/>
                        </a:moveTo>
                        <a:cubicBezTo>
                          <a:pt x="11162" y="121542"/>
                          <a:pt x="191608" y="23647"/>
                          <a:pt x="213304" y="5655"/>
                        </a:cubicBezTo>
                        <a:cubicBezTo>
                          <a:pt x="235000" y="-12337"/>
                          <a:pt x="130754" y="18355"/>
                          <a:pt x="130754" y="18355"/>
                        </a:cubicBezTo>
                        <a:cubicBezTo>
                          <a:pt x="139221" y="18884"/>
                          <a:pt x="261458" y="10417"/>
                          <a:pt x="264104" y="8830"/>
                        </a:cubicBezTo>
                        <a:cubicBezTo>
                          <a:pt x="266750" y="7242"/>
                          <a:pt x="159329" y="8301"/>
                          <a:pt x="146629" y="8830"/>
                        </a:cubicBezTo>
                        <a:cubicBezTo>
                          <a:pt x="133929" y="9359"/>
                          <a:pt x="193196" y="4068"/>
                          <a:pt x="187904" y="12005"/>
                        </a:cubicBezTo>
                        <a:cubicBezTo>
                          <a:pt x="182612" y="19942"/>
                          <a:pt x="121229" y="52751"/>
                          <a:pt x="114879" y="56455"/>
                        </a:cubicBezTo>
                        <a:cubicBezTo>
                          <a:pt x="108529" y="60159"/>
                          <a:pt x="172029" y="22059"/>
                          <a:pt x="149804" y="34230"/>
                        </a:cubicBezTo>
                        <a:cubicBezTo>
                          <a:pt x="127579" y="46401"/>
                          <a:pt x="-10004" y="131068"/>
                          <a:pt x="579" y="1263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7" name="フリーフォーム 1026">
                    <a:extLst>
                      <a:ext uri="{FF2B5EF4-FFF2-40B4-BE49-F238E27FC236}">
                        <a16:creationId xmlns:a16="http://schemas.microsoft.com/office/drawing/2014/main" id="{463D102E-CB1D-9CC8-A0C0-19845C00FD67}"/>
                      </a:ext>
                    </a:extLst>
                  </p:cNvPr>
                  <p:cNvSpPr/>
                  <p:nvPr/>
                </p:nvSpPr>
                <p:spPr>
                  <a:xfrm>
                    <a:off x="7153275" y="3781344"/>
                    <a:ext cx="336550" cy="50881"/>
                  </a:xfrm>
                  <a:custGeom>
                    <a:avLst/>
                    <a:gdLst>
                      <a:gd name="connsiteX0" fmla="*/ 0 w 336550"/>
                      <a:gd name="connsiteY0" fmla="*/ 50881 h 50881"/>
                      <a:gd name="connsiteX1" fmla="*/ 241300 w 336550"/>
                      <a:gd name="connsiteY1" fmla="*/ 6431 h 50881"/>
                      <a:gd name="connsiteX2" fmla="*/ 336550 w 336550"/>
                      <a:gd name="connsiteY2" fmla="*/ 15956 h 50881"/>
                      <a:gd name="connsiteX3" fmla="*/ 209550 w 336550"/>
                      <a:gd name="connsiteY3" fmla="*/ 81 h 50881"/>
                      <a:gd name="connsiteX4" fmla="*/ 171450 w 336550"/>
                      <a:gd name="connsiteY4" fmla="*/ 9606 h 50881"/>
                      <a:gd name="connsiteX5" fmla="*/ 222250 w 336550"/>
                      <a:gd name="connsiteY5" fmla="*/ 6431 h 50881"/>
                      <a:gd name="connsiteX6" fmla="*/ 0 w 336550"/>
                      <a:gd name="connsiteY6" fmla="*/ 50881 h 50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6550" h="50881">
                        <a:moveTo>
                          <a:pt x="0" y="50881"/>
                        </a:moveTo>
                        <a:cubicBezTo>
                          <a:pt x="92604" y="31566"/>
                          <a:pt x="185208" y="12252"/>
                          <a:pt x="241300" y="6431"/>
                        </a:cubicBezTo>
                        <a:lnTo>
                          <a:pt x="336550" y="15956"/>
                        </a:lnTo>
                        <a:cubicBezTo>
                          <a:pt x="331259" y="14898"/>
                          <a:pt x="237067" y="1139"/>
                          <a:pt x="209550" y="81"/>
                        </a:cubicBezTo>
                        <a:cubicBezTo>
                          <a:pt x="182033" y="-977"/>
                          <a:pt x="169333" y="8548"/>
                          <a:pt x="171450" y="9606"/>
                        </a:cubicBezTo>
                        <a:cubicBezTo>
                          <a:pt x="173567" y="10664"/>
                          <a:pt x="257704" y="-977"/>
                          <a:pt x="222250" y="6431"/>
                        </a:cubicBezTo>
                        <a:cubicBezTo>
                          <a:pt x="186796" y="13839"/>
                          <a:pt x="72760" y="33947"/>
                          <a:pt x="0" y="508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8" name="フリーフォーム 1027">
                    <a:extLst>
                      <a:ext uri="{FF2B5EF4-FFF2-40B4-BE49-F238E27FC236}">
                        <a16:creationId xmlns:a16="http://schemas.microsoft.com/office/drawing/2014/main" id="{3E8D2D77-97C8-FCC0-872F-EE48A676AA54}"/>
                      </a:ext>
                    </a:extLst>
                  </p:cNvPr>
                  <p:cNvSpPr/>
                  <p:nvPr/>
                </p:nvSpPr>
                <p:spPr>
                  <a:xfrm>
                    <a:off x="7104762" y="3785243"/>
                    <a:ext cx="238888" cy="53384"/>
                  </a:xfrm>
                  <a:custGeom>
                    <a:avLst/>
                    <a:gdLst>
                      <a:gd name="connsiteX0" fmla="*/ 888 w 238888"/>
                      <a:gd name="connsiteY0" fmla="*/ 53332 h 53384"/>
                      <a:gd name="connsiteX1" fmla="*/ 232663 w 238888"/>
                      <a:gd name="connsiteY1" fmla="*/ 2532 h 53384"/>
                      <a:gd name="connsiteX2" fmla="*/ 156463 w 238888"/>
                      <a:gd name="connsiteY2" fmla="*/ 12057 h 53384"/>
                      <a:gd name="connsiteX3" fmla="*/ 888 w 238888"/>
                      <a:gd name="connsiteY3" fmla="*/ 53332 h 53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888" h="53384">
                        <a:moveTo>
                          <a:pt x="888" y="53332"/>
                        </a:moveTo>
                        <a:cubicBezTo>
                          <a:pt x="13588" y="51745"/>
                          <a:pt x="206734" y="9411"/>
                          <a:pt x="232663" y="2532"/>
                        </a:cubicBezTo>
                        <a:cubicBezTo>
                          <a:pt x="258592" y="-4347"/>
                          <a:pt x="197738" y="4120"/>
                          <a:pt x="156463" y="12057"/>
                        </a:cubicBezTo>
                        <a:cubicBezTo>
                          <a:pt x="115188" y="19994"/>
                          <a:pt x="-11812" y="54919"/>
                          <a:pt x="888" y="533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29" name="フリーフォーム 1028">
                    <a:extLst>
                      <a:ext uri="{FF2B5EF4-FFF2-40B4-BE49-F238E27FC236}">
                        <a16:creationId xmlns:a16="http://schemas.microsoft.com/office/drawing/2014/main" id="{CEE110FD-C2C1-F123-5D73-937F6E161C7D}"/>
                      </a:ext>
                    </a:extLst>
                  </p:cNvPr>
                  <p:cNvSpPr/>
                  <p:nvPr/>
                </p:nvSpPr>
                <p:spPr>
                  <a:xfrm>
                    <a:off x="7260205" y="3841278"/>
                    <a:ext cx="264612" cy="114941"/>
                  </a:xfrm>
                  <a:custGeom>
                    <a:avLst/>
                    <a:gdLst>
                      <a:gd name="connsiteX0" fmla="*/ 1020 w 264612"/>
                      <a:gd name="connsiteY0" fmla="*/ 114772 h 114941"/>
                      <a:gd name="connsiteX1" fmla="*/ 229620 w 264612"/>
                      <a:gd name="connsiteY1" fmla="*/ 6822 h 114941"/>
                      <a:gd name="connsiteX2" fmla="*/ 191520 w 264612"/>
                      <a:gd name="connsiteY2" fmla="*/ 9997 h 114941"/>
                      <a:gd name="connsiteX3" fmla="*/ 261370 w 264612"/>
                      <a:gd name="connsiteY3" fmla="*/ 472 h 114941"/>
                      <a:gd name="connsiteX4" fmla="*/ 239145 w 264612"/>
                      <a:gd name="connsiteY4" fmla="*/ 6822 h 114941"/>
                      <a:gd name="connsiteX5" fmla="*/ 118495 w 264612"/>
                      <a:gd name="connsiteY5" fmla="*/ 51272 h 114941"/>
                      <a:gd name="connsiteX6" fmla="*/ 143895 w 264612"/>
                      <a:gd name="connsiteY6" fmla="*/ 32222 h 114941"/>
                      <a:gd name="connsiteX7" fmla="*/ 1020 w 264612"/>
                      <a:gd name="connsiteY7" fmla="*/ 114772 h 114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4612" h="114941">
                        <a:moveTo>
                          <a:pt x="1020" y="114772"/>
                        </a:moveTo>
                        <a:cubicBezTo>
                          <a:pt x="15307" y="110539"/>
                          <a:pt x="197870" y="24284"/>
                          <a:pt x="229620" y="6822"/>
                        </a:cubicBezTo>
                        <a:cubicBezTo>
                          <a:pt x="261370" y="-10640"/>
                          <a:pt x="186229" y="11055"/>
                          <a:pt x="191520" y="9997"/>
                        </a:cubicBezTo>
                        <a:cubicBezTo>
                          <a:pt x="196811" y="8939"/>
                          <a:pt x="261370" y="472"/>
                          <a:pt x="261370" y="472"/>
                        </a:cubicBezTo>
                        <a:cubicBezTo>
                          <a:pt x="269308" y="-57"/>
                          <a:pt x="262957" y="-1645"/>
                          <a:pt x="239145" y="6822"/>
                        </a:cubicBezTo>
                        <a:cubicBezTo>
                          <a:pt x="215333" y="15289"/>
                          <a:pt x="134370" y="47039"/>
                          <a:pt x="118495" y="51272"/>
                        </a:cubicBezTo>
                        <a:cubicBezTo>
                          <a:pt x="102620" y="55505"/>
                          <a:pt x="160828" y="21639"/>
                          <a:pt x="143895" y="32222"/>
                        </a:cubicBezTo>
                        <a:cubicBezTo>
                          <a:pt x="126962" y="42805"/>
                          <a:pt x="-13267" y="119005"/>
                          <a:pt x="1020" y="1147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0" name="フリーフォーム 1029">
                    <a:extLst>
                      <a:ext uri="{FF2B5EF4-FFF2-40B4-BE49-F238E27FC236}">
                        <a16:creationId xmlns:a16="http://schemas.microsoft.com/office/drawing/2014/main" id="{638D68CA-1913-87ED-F6EF-35984DD5F54E}"/>
                      </a:ext>
                    </a:extLst>
                  </p:cNvPr>
                  <p:cNvSpPr/>
                  <p:nvPr/>
                </p:nvSpPr>
                <p:spPr>
                  <a:xfrm>
                    <a:off x="7283450" y="3978143"/>
                    <a:ext cx="270218" cy="16007"/>
                  </a:xfrm>
                  <a:custGeom>
                    <a:avLst/>
                    <a:gdLst>
                      <a:gd name="connsiteX0" fmla="*/ 0 w 270218"/>
                      <a:gd name="connsiteY0" fmla="*/ 6482 h 16007"/>
                      <a:gd name="connsiteX1" fmla="*/ 238125 w 270218"/>
                      <a:gd name="connsiteY1" fmla="*/ 16007 h 16007"/>
                      <a:gd name="connsiteX2" fmla="*/ 187325 w 270218"/>
                      <a:gd name="connsiteY2" fmla="*/ 3307 h 16007"/>
                      <a:gd name="connsiteX3" fmla="*/ 269875 w 270218"/>
                      <a:gd name="connsiteY3" fmla="*/ 132 h 16007"/>
                      <a:gd name="connsiteX4" fmla="*/ 149225 w 270218"/>
                      <a:gd name="connsiteY4" fmla="*/ 6482 h 16007"/>
                      <a:gd name="connsiteX5" fmla="*/ 234950 w 270218"/>
                      <a:gd name="connsiteY5" fmla="*/ 6482 h 16007"/>
                      <a:gd name="connsiteX6" fmla="*/ 0 w 270218"/>
                      <a:gd name="connsiteY6" fmla="*/ 6482 h 16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0218" h="16007">
                        <a:moveTo>
                          <a:pt x="0" y="6482"/>
                        </a:moveTo>
                        <a:lnTo>
                          <a:pt x="238125" y="16007"/>
                        </a:lnTo>
                        <a:cubicBezTo>
                          <a:pt x="269346" y="15478"/>
                          <a:pt x="182033" y="5953"/>
                          <a:pt x="187325" y="3307"/>
                        </a:cubicBezTo>
                        <a:cubicBezTo>
                          <a:pt x="192617" y="661"/>
                          <a:pt x="276225" y="-397"/>
                          <a:pt x="269875" y="132"/>
                        </a:cubicBezTo>
                        <a:cubicBezTo>
                          <a:pt x="263525" y="661"/>
                          <a:pt x="155046" y="5424"/>
                          <a:pt x="149225" y="6482"/>
                        </a:cubicBezTo>
                        <a:cubicBezTo>
                          <a:pt x="143404" y="7540"/>
                          <a:pt x="234950" y="6482"/>
                          <a:pt x="234950" y="6482"/>
                        </a:cubicBezTo>
                        <a:lnTo>
                          <a:pt x="0" y="648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1" name="フリーフォーム 1030">
                    <a:extLst>
                      <a:ext uri="{FF2B5EF4-FFF2-40B4-BE49-F238E27FC236}">
                        <a16:creationId xmlns:a16="http://schemas.microsoft.com/office/drawing/2014/main" id="{30F9014E-034F-D73C-E383-5B9D7E1212E1}"/>
                      </a:ext>
                    </a:extLst>
                  </p:cNvPr>
                  <p:cNvSpPr/>
                  <p:nvPr/>
                </p:nvSpPr>
                <p:spPr>
                  <a:xfrm>
                    <a:off x="7276898" y="3834640"/>
                    <a:ext cx="146252" cy="186002"/>
                  </a:xfrm>
                  <a:custGeom>
                    <a:avLst/>
                    <a:gdLst>
                      <a:gd name="connsiteX0" fmla="*/ 202 w 146252"/>
                      <a:gd name="connsiteY0" fmla="*/ 48385 h 186002"/>
                      <a:gd name="connsiteX1" fmla="*/ 98627 w 146252"/>
                      <a:gd name="connsiteY1" fmla="*/ 83310 h 186002"/>
                      <a:gd name="connsiteX2" fmla="*/ 136727 w 146252"/>
                      <a:gd name="connsiteY2" fmla="*/ 143635 h 186002"/>
                      <a:gd name="connsiteX3" fmla="*/ 143077 w 146252"/>
                      <a:gd name="connsiteY3" fmla="*/ 80135 h 186002"/>
                      <a:gd name="connsiteX4" fmla="*/ 143077 w 146252"/>
                      <a:gd name="connsiteY4" fmla="*/ 184910 h 186002"/>
                      <a:gd name="connsiteX5" fmla="*/ 146252 w 146252"/>
                      <a:gd name="connsiteY5" fmla="*/ 760 h 186002"/>
                      <a:gd name="connsiteX6" fmla="*/ 143077 w 146252"/>
                      <a:gd name="connsiteY6" fmla="*/ 115060 h 186002"/>
                      <a:gd name="connsiteX7" fmla="*/ 127202 w 146252"/>
                      <a:gd name="connsiteY7" fmla="*/ 99185 h 186002"/>
                      <a:gd name="connsiteX8" fmla="*/ 202 w 146252"/>
                      <a:gd name="connsiteY8" fmla="*/ 48385 h 186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6252" h="186002">
                        <a:moveTo>
                          <a:pt x="202" y="48385"/>
                        </a:moveTo>
                        <a:cubicBezTo>
                          <a:pt x="-4560" y="45739"/>
                          <a:pt x="75873" y="67435"/>
                          <a:pt x="98627" y="83310"/>
                        </a:cubicBezTo>
                        <a:cubicBezTo>
                          <a:pt x="121381" y="99185"/>
                          <a:pt x="129319" y="144164"/>
                          <a:pt x="136727" y="143635"/>
                        </a:cubicBezTo>
                        <a:cubicBezTo>
                          <a:pt x="144135" y="143106"/>
                          <a:pt x="142019" y="73256"/>
                          <a:pt x="143077" y="80135"/>
                        </a:cubicBezTo>
                        <a:cubicBezTo>
                          <a:pt x="144135" y="87014"/>
                          <a:pt x="142548" y="198139"/>
                          <a:pt x="143077" y="184910"/>
                        </a:cubicBezTo>
                        <a:cubicBezTo>
                          <a:pt x="143606" y="171681"/>
                          <a:pt x="146252" y="12402"/>
                          <a:pt x="146252" y="760"/>
                        </a:cubicBezTo>
                        <a:cubicBezTo>
                          <a:pt x="146252" y="-10882"/>
                          <a:pt x="143077" y="115060"/>
                          <a:pt x="143077" y="115060"/>
                        </a:cubicBezTo>
                        <a:cubicBezTo>
                          <a:pt x="139902" y="131464"/>
                          <a:pt x="146252" y="110297"/>
                          <a:pt x="127202" y="99185"/>
                        </a:cubicBezTo>
                        <a:cubicBezTo>
                          <a:pt x="108152" y="88073"/>
                          <a:pt x="4964" y="51031"/>
                          <a:pt x="202" y="483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2" name="フリーフォーム 1031">
                    <a:extLst>
                      <a:ext uri="{FF2B5EF4-FFF2-40B4-BE49-F238E27FC236}">
                        <a16:creationId xmlns:a16="http://schemas.microsoft.com/office/drawing/2014/main" id="{830D2622-5939-9553-7205-DE9661B55AF6}"/>
                      </a:ext>
                    </a:extLst>
                  </p:cNvPr>
                  <p:cNvSpPr/>
                  <p:nvPr/>
                </p:nvSpPr>
                <p:spPr>
                  <a:xfrm>
                    <a:off x="7448441" y="3787309"/>
                    <a:ext cx="192273" cy="314172"/>
                  </a:xfrm>
                  <a:custGeom>
                    <a:avLst/>
                    <a:gdLst>
                      <a:gd name="connsiteX0" fmla="*/ 109 w 192273"/>
                      <a:gd name="connsiteY0" fmla="*/ 466 h 314172"/>
                      <a:gd name="connsiteX1" fmla="*/ 120759 w 192273"/>
                      <a:gd name="connsiteY1" fmla="*/ 181441 h 314172"/>
                      <a:gd name="connsiteX2" fmla="*/ 85834 w 192273"/>
                      <a:gd name="connsiteY2" fmla="*/ 121116 h 314172"/>
                      <a:gd name="connsiteX3" fmla="*/ 190609 w 192273"/>
                      <a:gd name="connsiteY3" fmla="*/ 311616 h 314172"/>
                      <a:gd name="connsiteX4" fmla="*/ 146159 w 192273"/>
                      <a:gd name="connsiteY4" fmla="*/ 222716 h 314172"/>
                      <a:gd name="connsiteX5" fmla="*/ 92184 w 192273"/>
                      <a:gd name="connsiteY5" fmla="*/ 105241 h 314172"/>
                      <a:gd name="connsiteX6" fmla="*/ 98534 w 192273"/>
                      <a:gd name="connsiteY6" fmla="*/ 127466 h 314172"/>
                      <a:gd name="connsiteX7" fmla="*/ 109 w 192273"/>
                      <a:gd name="connsiteY7" fmla="*/ 466 h 314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273" h="314172">
                        <a:moveTo>
                          <a:pt x="109" y="466"/>
                        </a:moveTo>
                        <a:cubicBezTo>
                          <a:pt x="3813" y="9462"/>
                          <a:pt x="106472" y="161333"/>
                          <a:pt x="120759" y="181441"/>
                        </a:cubicBezTo>
                        <a:cubicBezTo>
                          <a:pt x="135046" y="201549"/>
                          <a:pt x="74192" y="99420"/>
                          <a:pt x="85834" y="121116"/>
                        </a:cubicBezTo>
                        <a:cubicBezTo>
                          <a:pt x="97476" y="142812"/>
                          <a:pt x="180555" y="294683"/>
                          <a:pt x="190609" y="311616"/>
                        </a:cubicBezTo>
                        <a:cubicBezTo>
                          <a:pt x="200663" y="328549"/>
                          <a:pt x="162563" y="257112"/>
                          <a:pt x="146159" y="222716"/>
                        </a:cubicBezTo>
                        <a:cubicBezTo>
                          <a:pt x="129755" y="188320"/>
                          <a:pt x="100121" y="121116"/>
                          <a:pt x="92184" y="105241"/>
                        </a:cubicBezTo>
                        <a:cubicBezTo>
                          <a:pt x="84247" y="89366"/>
                          <a:pt x="109647" y="139637"/>
                          <a:pt x="98534" y="127466"/>
                        </a:cubicBezTo>
                        <a:cubicBezTo>
                          <a:pt x="87421" y="115295"/>
                          <a:pt x="-3595" y="-8530"/>
                          <a:pt x="109" y="4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3" name="フリーフォーム 1032">
                    <a:extLst>
                      <a:ext uri="{FF2B5EF4-FFF2-40B4-BE49-F238E27FC236}">
                        <a16:creationId xmlns:a16="http://schemas.microsoft.com/office/drawing/2014/main" id="{1E0F98B6-687B-F9C3-7995-69382D4E0BBE}"/>
                      </a:ext>
                    </a:extLst>
                  </p:cNvPr>
                  <p:cNvSpPr/>
                  <p:nvPr/>
                </p:nvSpPr>
                <p:spPr>
                  <a:xfrm>
                    <a:off x="6701132" y="3674320"/>
                    <a:ext cx="84402" cy="561048"/>
                  </a:xfrm>
                  <a:custGeom>
                    <a:avLst/>
                    <a:gdLst>
                      <a:gd name="connsiteX0" fmla="*/ 83843 w 84402"/>
                      <a:gd name="connsiteY0" fmla="*/ 2330 h 561048"/>
                      <a:gd name="connsiteX1" fmla="*/ 1293 w 84402"/>
                      <a:gd name="connsiteY1" fmla="*/ 548430 h 561048"/>
                      <a:gd name="connsiteX2" fmla="*/ 36218 w 84402"/>
                      <a:gd name="connsiteY2" fmla="*/ 357930 h 561048"/>
                      <a:gd name="connsiteX3" fmla="*/ 83843 w 84402"/>
                      <a:gd name="connsiteY3" fmla="*/ 2330 h 561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402" h="561048">
                        <a:moveTo>
                          <a:pt x="83843" y="2330"/>
                        </a:moveTo>
                        <a:cubicBezTo>
                          <a:pt x="78022" y="34080"/>
                          <a:pt x="9230" y="489163"/>
                          <a:pt x="1293" y="548430"/>
                        </a:cubicBezTo>
                        <a:cubicBezTo>
                          <a:pt x="-6644" y="607697"/>
                          <a:pt x="24047" y="443655"/>
                          <a:pt x="36218" y="357930"/>
                        </a:cubicBezTo>
                        <a:cubicBezTo>
                          <a:pt x="48389" y="272205"/>
                          <a:pt x="89664" y="-29420"/>
                          <a:pt x="83843" y="23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4" name="フリーフォーム 1033">
                    <a:extLst>
                      <a:ext uri="{FF2B5EF4-FFF2-40B4-BE49-F238E27FC236}">
                        <a16:creationId xmlns:a16="http://schemas.microsoft.com/office/drawing/2014/main" id="{AD724634-12EE-7C22-8E1E-3D7937C7EEA7}"/>
                      </a:ext>
                    </a:extLst>
                  </p:cNvPr>
                  <p:cNvSpPr/>
                  <p:nvPr/>
                </p:nvSpPr>
                <p:spPr>
                  <a:xfrm>
                    <a:off x="6629400" y="3762185"/>
                    <a:ext cx="29407" cy="196876"/>
                  </a:xfrm>
                  <a:custGeom>
                    <a:avLst/>
                    <a:gdLst>
                      <a:gd name="connsiteX0" fmla="*/ 0 w 29407"/>
                      <a:gd name="connsiteY0" fmla="*/ 190 h 196876"/>
                      <a:gd name="connsiteX1" fmla="*/ 25400 w 29407"/>
                      <a:gd name="connsiteY1" fmla="*/ 187515 h 196876"/>
                      <a:gd name="connsiteX2" fmla="*/ 25400 w 29407"/>
                      <a:gd name="connsiteY2" fmla="*/ 152590 h 196876"/>
                      <a:gd name="connsiteX3" fmla="*/ 0 w 29407"/>
                      <a:gd name="connsiteY3" fmla="*/ 190 h 196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07" h="196876">
                        <a:moveTo>
                          <a:pt x="0" y="190"/>
                        </a:moveTo>
                        <a:cubicBezTo>
                          <a:pt x="0" y="6011"/>
                          <a:pt x="21167" y="162115"/>
                          <a:pt x="25400" y="187515"/>
                        </a:cubicBezTo>
                        <a:cubicBezTo>
                          <a:pt x="29633" y="212915"/>
                          <a:pt x="31750" y="181694"/>
                          <a:pt x="25400" y="152590"/>
                        </a:cubicBezTo>
                        <a:cubicBezTo>
                          <a:pt x="19050" y="123486"/>
                          <a:pt x="0" y="-5631"/>
                          <a:pt x="0" y="1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5" name="フリーフォーム 1034">
                    <a:extLst>
                      <a:ext uri="{FF2B5EF4-FFF2-40B4-BE49-F238E27FC236}">
                        <a16:creationId xmlns:a16="http://schemas.microsoft.com/office/drawing/2014/main" id="{B9E5966F-EF36-352D-FC92-D22553B61A30}"/>
                      </a:ext>
                    </a:extLst>
                  </p:cNvPr>
                  <p:cNvSpPr/>
                  <p:nvPr/>
                </p:nvSpPr>
                <p:spPr>
                  <a:xfrm>
                    <a:off x="6649591" y="4317821"/>
                    <a:ext cx="40140" cy="260679"/>
                  </a:xfrm>
                  <a:custGeom>
                    <a:avLst/>
                    <a:gdLst>
                      <a:gd name="connsiteX0" fmla="*/ 40134 w 40140"/>
                      <a:gd name="connsiteY0" fmla="*/ 179 h 260679"/>
                      <a:gd name="connsiteX1" fmla="*/ 2034 w 40140"/>
                      <a:gd name="connsiteY1" fmla="*/ 254179 h 260679"/>
                      <a:gd name="connsiteX2" fmla="*/ 5209 w 40140"/>
                      <a:gd name="connsiteY2" fmla="*/ 187504 h 260679"/>
                      <a:gd name="connsiteX3" fmla="*/ 5209 w 40140"/>
                      <a:gd name="connsiteY3" fmla="*/ 212904 h 260679"/>
                      <a:gd name="connsiteX4" fmla="*/ 40134 w 40140"/>
                      <a:gd name="connsiteY4" fmla="*/ 179 h 260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40" h="260679">
                        <a:moveTo>
                          <a:pt x="40134" y="179"/>
                        </a:moveTo>
                        <a:cubicBezTo>
                          <a:pt x="39605" y="7058"/>
                          <a:pt x="7855" y="222958"/>
                          <a:pt x="2034" y="254179"/>
                        </a:cubicBezTo>
                        <a:cubicBezTo>
                          <a:pt x="-3787" y="285400"/>
                          <a:pt x="4680" y="194383"/>
                          <a:pt x="5209" y="187504"/>
                        </a:cubicBezTo>
                        <a:cubicBezTo>
                          <a:pt x="5738" y="180625"/>
                          <a:pt x="447" y="239362"/>
                          <a:pt x="5209" y="212904"/>
                        </a:cubicBezTo>
                        <a:cubicBezTo>
                          <a:pt x="9971" y="186446"/>
                          <a:pt x="40663" y="-6700"/>
                          <a:pt x="40134" y="1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6" name="フリーフォーム 1035">
                    <a:extLst>
                      <a:ext uri="{FF2B5EF4-FFF2-40B4-BE49-F238E27FC236}">
                        <a16:creationId xmlns:a16="http://schemas.microsoft.com/office/drawing/2014/main" id="{FDF5C832-6F95-5418-6DE7-149CCC0D760C}"/>
                      </a:ext>
                    </a:extLst>
                  </p:cNvPr>
                  <p:cNvSpPr/>
                  <p:nvPr/>
                </p:nvSpPr>
                <p:spPr>
                  <a:xfrm>
                    <a:off x="6635733" y="4492358"/>
                    <a:ext cx="17194" cy="489784"/>
                  </a:xfrm>
                  <a:custGeom>
                    <a:avLst/>
                    <a:gdLst>
                      <a:gd name="connsiteX0" fmla="*/ 12717 w 17194"/>
                      <a:gd name="connsiteY0" fmla="*/ 267 h 489784"/>
                      <a:gd name="connsiteX1" fmla="*/ 15892 w 17194"/>
                      <a:gd name="connsiteY1" fmla="*/ 343167 h 489784"/>
                      <a:gd name="connsiteX2" fmla="*/ 15892 w 17194"/>
                      <a:gd name="connsiteY2" fmla="*/ 273317 h 489784"/>
                      <a:gd name="connsiteX3" fmla="*/ 17 w 17194"/>
                      <a:gd name="connsiteY3" fmla="*/ 489217 h 489784"/>
                      <a:gd name="connsiteX4" fmla="*/ 12717 w 17194"/>
                      <a:gd name="connsiteY4" fmla="*/ 197117 h 489784"/>
                      <a:gd name="connsiteX5" fmla="*/ 9542 w 17194"/>
                      <a:gd name="connsiteY5" fmla="*/ 320942 h 489784"/>
                      <a:gd name="connsiteX6" fmla="*/ 6367 w 17194"/>
                      <a:gd name="connsiteY6" fmla="*/ 286017 h 489784"/>
                      <a:gd name="connsiteX7" fmla="*/ 12717 w 17194"/>
                      <a:gd name="connsiteY7" fmla="*/ 267 h 489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94" h="489784">
                        <a:moveTo>
                          <a:pt x="12717" y="267"/>
                        </a:moveTo>
                        <a:cubicBezTo>
                          <a:pt x="14305" y="9792"/>
                          <a:pt x="15363" y="297659"/>
                          <a:pt x="15892" y="343167"/>
                        </a:cubicBezTo>
                        <a:cubicBezTo>
                          <a:pt x="16421" y="388675"/>
                          <a:pt x="18538" y="248975"/>
                          <a:pt x="15892" y="273317"/>
                        </a:cubicBezTo>
                        <a:cubicBezTo>
                          <a:pt x="13246" y="297659"/>
                          <a:pt x="546" y="501917"/>
                          <a:pt x="17" y="489217"/>
                        </a:cubicBezTo>
                        <a:cubicBezTo>
                          <a:pt x="-512" y="476517"/>
                          <a:pt x="11130" y="225163"/>
                          <a:pt x="12717" y="197117"/>
                        </a:cubicBezTo>
                        <a:cubicBezTo>
                          <a:pt x="14304" y="169071"/>
                          <a:pt x="10600" y="306125"/>
                          <a:pt x="9542" y="320942"/>
                        </a:cubicBezTo>
                        <a:cubicBezTo>
                          <a:pt x="8484" y="335759"/>
                          <a:pt x="5838" y="333642"/>
                          <a:pt x="6367" y="286017"/>
                        </a:cubicBezTo>
                        <a:cubicBezTo>
                          <a:pt x="6896" y="238392"/>
                          <a:pt x="11129" y="-9258"/>
                          <a:pt x="12717" y="2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 1036">
                    <a:extLst>
                      <a:ext uri="{FF2B5EF4-FFF2-40B4-BE49-F238E27FC236}">
                        <a16:creationId xmlns:a16="http://schemas.microsoft.com/office/drawing/2014/main" id="{A545CCFE-D1B9-85BA-50A4-31B3EEFF0DAF}"/>
                      </a:ext>
                    </a:extLst>
                  </p:cNvPr>
                  <p:cNvSpPr/>
                  <p:nvPr/>
                </p:nvSpPr>
                <p:spPr>
                  <a:xfrm>
                    <a:off x="6539491" y="3805704"/>
                    <a:ext cx="45663" cy="389219"/>
                  </a:xfrm>
                  <a:custGeom>
                    <a:avLst/>
                    <a:gdLst>
                      <a:gd name="connsiteX0" fmla="*/ 45459 w 45663"/>
                      <a:gd name="connsiteY0" fmla="*/ 4296 h 389219"/>
                      <a:gd name="connsiteX1" fmla="*/ 1009 w 45663"/>
                      <a:gd name="connsiteY1" fmla="*/ 385296 h 389219"/>
                      <a:gd name="connsiteX2" fmla="*/ 16884 w 45663"/>
                      <a:gd name="connsiteY2" fmla="*/ 191621 h 389219"/>
                      <a:gd name="connsiteX3" fmla="*/ 45459 w 45663"/>
                      <a:gd name="connsiteY3" fmla="*/ 4296 h 389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663" h="389219">
                        <a:moveTo>
                          <a:pt x="45459" y="4296"/>
                        </a:moveTo>
                        <a:cubicBezTo>
                          <a:pt x="42813" y="36575"/>
                          <a:pt x="5771" y="354075"/>
                          <a:pt x="1009" y="385296"/>
                        </a:cubicBezTo>
                        <a:cubicBezTo>
                          <a:pt x="-3753" y="416517"/>
                          <a:pt x="9476" y="253004"/>
                          <a:pt x="16884" y="191621"/>
                        </a:cubicBezTo>
                        <a:cubicBezTo>
                          <a:pt x="24292" y="130238"/>
                          <a:pt x="48105" y="-27983"/>
                          <a:pt x="45459" y="42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8" name="フリーフォーム 1037">
                    <a:extLst>
                      <a:ext uri="{FF2B5EF4-FFF2-40B4-BE49-F238E27FC236}">
                        <a16:creationId xmlns:a16="http://schemas.microsoft.com/office/drawing/2014/main" id="{D8FD2474-4F52-5169-E472-3A36CA9CAC77}"/>
                      </a:ext>
                    </a:extLst>
                  </p:cNvPr>
                  <p:cNvSpPr/>
                  <p:nvPr/>
                </p:nvSpPr>
                <p:spPr>
                  <a:xfrm>
                    <a:off x="6530554" y="4568738"/>
                    <a:ext cx="48652" cy="437030"/>
                  </a:xfrm>
                  <a:custGeom>
                    <a:avLst/>
                    <a:gdLst>
                      <a:gd name="connsiteX0" fmla="*/ 48046 w 48652"/>
                      <a:gd name="connsiteY0" fmla="*/ 9612 h 437030"/>
                      <a:gd name="connsiteX1" fmla="*/ 421 w 48652"/>
                      <a:gd name="connsiteY1" fmla="*/ 435062 h 437030"/>
                      <a:gd name="connsiteX2" fmla="*/ 25821 w 48652"/>
                      <a:gd name="connsiteY2" fmla="*/ 162012 h 437030"/>
                      <a:gd name="connsiteX3" fmla="*/ 48046 w 48652"/>
                      <a:gd name="connsiteY3" fmla="*/ 9612 h 437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652" h="437030">
                        <a:moveTo>
                          <a:pt x="48046" y="9612"/>
                        </a:moveTo>
                        <a:cubicBezTo>
                          <a:pt x="43813" y="55120"/>
                          <a:pt x="4125" y="409662"/>
                          <a:pt x="421" y="435062"/>
                        </a:cubicBezTo>
                        <a:cubicBezTo>
                          <a:pt x="-3283" y="460462"/>
                          <a:pt x="18413" y="232920"/>
                          <a:pt x="25821" y="162012"/>
                        </a:cubicBezTo>
                        <a:cubicBezTo>
                          <a:pt x="33229" y="91104"/>
                          <a:pt x="52279" y="-35896"/>
                          <a:pt x="48046" y="96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 1038">
                    <a:extLst>
                      <a:ext uri="{FF2B5EF4-FFF2-40B4-BE49-F238E27FC236}">
                        <a16:creationId xmlns:a16="http://schemas.microsoft.com/office/drawing/2014/main" id="{80C3916B-7BDA-F245-D3C5-2153D771D525}"/>
                      </a:ext>
                    </a:extLst>
                  </p:cNvPr>
                  <p:cNvSpPr/>
                  <p:nvPr/>
                </p:nvSpPr>
                <p:spPr>
                  <a:xfrm>
                    <a:off x="6384909" y="4466020"/>
                    <a:ext cx="130340" cy="547634"/>
                  </a:xfrm>
                  <a:custGeom>
                    <a:avLst/>
                    <a:gdLst>
                      <a:gd name="connsiteX0" fmla="*/ 130191 w 130340"/>
                      <a:gd name="connsiteY0" fmla="*/ 1205 h 547634"/>
                      <a:gd name="connsiteX1" fmla="*/ 44466 w 130340"/>
                      <a:gd name="connsiteY1" fmla="*/ 340930 h 547634"/>
                      <a:gd name="connsiteX2" fmla="*/ 57166 w 130340"/>
                      <a:gd name="connsiteY2" fmla="*/ 299655 h 547634"/>
                      <a:gd name="connsiteX3" fmla="*/ 16 w 130340"/>
                      <a:gd name="connsiteY3" fmla="*/ 547305 h 547634"/>
                      <a:gd name="connsiteX4" fmla="*/ 63516 w 130340"/>
                      <a:gd name="connsiteY4" fmla="*/ 239330 h 547634"/>
                      <a:gd name="connsiteX5" fmla="*/ 130191 w 130340"/>
                      <a:gd name="connsiteY5" fmla="*/ 1205 h 547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40" h="547634">
                        <a:moveTo>
                          <a:pt x="130191" y="1205"/>
                        </a:moveTo>
                        <a:cubicBezTo>
                          <a:pt x="127016" y="18138"/>
                          <a:pt x="56637" y="291188"/>
                          <a:pt x="44466" y="340930"/>
                        </a:cubicBezTo>
                        <a:cubicBezTo>
                          <a:pt x="32295" y="390672"/>
                          <a:pt x="64574" y="265259"/>
                          <a:pt x="57166" y="299655"/>
                        </a:cubicBezTo>
                        <a:cubicBezTo>
                          <a:pt x="49758" y="334051"/>
                          <a:pt x="-1042" y="557359"/>
                          <a:pt x="16" y="547305"/>
                        </a:cubicBezTo>
                        <a:cubicBezTo>
                          <a:pt x="1074" y="537251"/>
                          <a:pt x="41820" y="328759"/>
                          <a:pt x="63516" y="239330"/>
                        </a:cubicBezTo>
                        <a:cubicBezTo>
                          <a:pt x="85212" y="149901"/>
                          <a:pt x="133366" y="-15728"/>
                          <a:pt x="130191" y="12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0" name="フリーフォーム 1039">
                    <a:extLst>
                      <a:ext uri="{FF2B5EF4-FFF2-40B4-BE49-F238E27FC236}">
                        <a16:creationId xmlns:a16="http://schemas.microsoft.com/office/drawing/2014/main" id="{4D77F9E8-C5F9-ADAF-3BCF-48209D47C24E}"/>
                      </a:ext>
                    </a:extLst>
                  </p:cNvPr>
                  <p:cNvSpPr/>
                  <p:nvPr/>
                </p:nvSpPr>
                <p:spPr>
                  <a:xfrm>
                    <a:off x="6235103" y="4694738"/>
                    <a:ext cx="22875" cy="260883"/>
                  </a:xfrm>
                  <a:custGeom>
                    <a:avLst/>
                    <a:gdLst>
                      <a:gd name="connsiteX0" fmla="*/ 22822 w 22875"/>
                      <a:gd name="connsiteY0" fmla="*/ 1087 h 260883"/>
                      <a:gd name="connsiteX1" fmla="*/ 597 w 22875"/>
                      <a:gd name="connsiteY1" fmla="*/ 255087 h 260883"/>
                      <a:gd name="connsiteX2" fmla="*/ 6947 w 22875"/>
                      <a:gd name="connsiteY2" fmla="*/ 166187 h 260883"/>
                      <a:gd name="connsiteX3" fmla="*/ 22822 w 22875"/>
                      <a:gd name="connsiteY3" fmla="*/ 1087 h 260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75" h="260883">
                        <a:moveTo>
                          <a:pt x="22822" y="1087"/>
                        </a:moveTo>
                        <a:cubicBezTo>
                          <a:pt x="21764" y="15904"/>
                          <a:pt x="3243" y="227570"/>
                          <a:pt x="597" y="255087"/>
                        </a:cubicBezTo>
                        <a:cubicBezTo>
                          <a:pt x="-2049" y="282604"/>
                          <a:pt x="4830" y="205345"/>
                          <a:pt x="6947" y="166187"/>
                        </a:cubicBezTo>
                        <a:cubicBezTo>
                          <a:pt x="9064" y="127029"/>
                          <a:pt x="23880" y="-13730"/>
                          <a:pt x="22822" y="10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1" name="フリーフォーム 1040">
                    <a:extLst>
                      <a:ext uri="{FF2B5EF4-FFF2-40B4-BE49-F238E27FC236}">
                        <a16:creationId xmlns:a16="http://schemas.microsoft.com/office/drawing/2014/main" id="{027A10D4-E2C2-6B2A-E8FC-0634E6E3A533}"/>
                      </a:ext>
                    </a:extLst>
                  </p:cNvPr>
                  <p:cNvSpPr/>
                  <p:nvPr/>
                </p:nvSpPr>
                <p:spPr>
                  <a:xfrm>
                    <a:off x="6174960" y="4914885"/>
                    <a:ext cx="210432" cy="96698"/>
                  </a:xfrm>
                  <a:custGeom>
                    <a:avLst/>
                    <a:gdLst>
                      <a:gd name="connsiteX0" fmla="*/ 415 w 210432"/>
                      <a:gd name="connsiteY0" fmla="*/ 31765 h 96698"/>
                      <a:gd name="connsiteX1" fmla="*/ 203615 w 210432"/>
                      <a:gd name="connsiteY1" fmla="*/ 95265 h 96698"/>
                      <a:gd name="connsiteX2" fmla="*/ 159165 w 210432"/>
                      <a:gd name="connsiteY2" fmla="*/ 69865 h 96698"/>
                      <a:gd name="connsiteX3" fmla="*/ 127415 w 210432"/>
                      <a:gd name="connsiteY3" fmla="*/ 15 h 96698"/>
                      <a:gd name="connsiteX4" fmla="*/ 149640 w 210432"/>
                      <a:gd name="connsiteY4" fmla="*/ 76215 h 96698"/>
                      <a:gd name="connsiteX5" fmla="*/ 415 w 210432"/>
                      <a:gd name="connsiteY5" fmla="*/ 31765 h 96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0432" h="96698">
                        <a:moveTo>
                          <a:pt x="415" y="31765"/>
                        </a:moveTo>
                        <a:cubicBezTo>
                          <a:pt x="9411" y="34940"/>
                          <a:pt x="177157" y="88915"/>
                          <a:pt x="203615" y="95265"/>
                        </a:cubicBezTo>
                        <a:cubicBezTo>
                          <a:pt x="230073" y="101615"/>
                          <a:pt x="171865" y="85740"/>
                          <a:pt x="159165" y="69865"/>
                        </a:cubicBezTo>
                        <a:cubicBezTo>
                          <a:pt x="146465" y="53990"/>
                          <a:pt x="129003" y="-1043"/>
                          <a:pt x="127415" y="15"/>
                        </a:cubicBezTo>
                        <a:cubicBezTo>
                          <a:pt x="125827" y="1073"/>
                          <a:pt x="168161" y="71982"/>
                          <a:pt x="149640" y="76215"/>
                        </a:cubicBezTo>
                        <a:cubicBezTo>
                          <a:pt x="131119" y="80448"/>
                          <a:pt x="-8581" y="28590"/>
                          <a:pt x="415" y="317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2" name="フリーフォーム 1041">
                    <a:extLst>
                      <a:ext uri="{FF2B5EF4-FFF2-40B4-BE49-F238E27FC236}">
                        <a16:creationId xmlns:a16="http://schemas.microsoft.com/office/drawing/2014/main" id="{DF9E39C7-36E9-B81D-7DA6-58681BCC13D3}"/>
                      </a:ext>
                    </a:extLst>
                  </p:cNvPr>
                  <p:cNvSpPr/>
                  <p:nvPr/>
                </p:nvSpPr>
                <p:spPr>
                  <a:xfrm>
                    <a:off x="6330896" y="5013282"/>
                    <a:ext cx="234445" cy="92118"/>
                  </a:xfrm>
                  <a:custGeom>
                    <a:avLst/>
                    <a:gdLst>
                      <a:gd name="connsiteX0" fmla="*/ 54 w 234445"/>
                      <a:gd name="connsiteY0" fmla="*/ 76243 h 92118"/>
                      <a:gd name="connsiteX1" fmla="*/ 203254 w 234445"/>
                      <a:gd name="connsiteY1" fmla="*/ 85768 h 92118"/>
                      <a:gd name="connsiteX2" fmla="*/ 133404 w 234445"/>
                      <a:gd name="connsiteY2" fmla="*/ 43 h 92118"/>
                      <a:gd name="connsiteX3" fmla="*/ 200079 w 234445"/>
                      <a:gd name="connsiteY3" fmla="*/ 73068 h 92118"/>
                      <a:gd name="connsiteX4" fmla="*/ 190554 w 234445"/>
                      <a:gd name="connsiteY4" fmla="*/ 76243 h 92118"/>
                      <a:gd name="connsiteX5" fmla="*/ 225479 w 234445"/>
                      <a:gd name="connsiteY5" fmla="*/ 92118 h 92118"/>
                      <a:gd name="connsiteX6" fmla="*/ 54 w 234445"/>
                      <a:gd name="connsiteY6" fmla="*/ 76243 h 9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445" h="92118">
                        <a:moveTo>
                          <a:pt x="54" y="76243"/>
                        </a:moveTo>
                        <a:cubicBezTo>
                          <a:pt x="-3650" y="75185"/>
                          <a:pt x="181029" y="98468"/>
                          <a:pt x="203254" y="85768"/>
                        </a:cubicBezTo>
                        <a:cubicBezTo>
                          <a:pt x="225479" y="73068"/>
                          <a:pt x="133933" y="2160"/>
                          <a:pt x="133404" y="43"/>
                        </a:cubicBezTo>
                        <a:cubicBezTo>
                          <a:pt x="132875" y="-2074"/>
                          <a:pt x="200079" y="73068"/>
                          <a:pt x="200079" y="73068"/>
                        </a:cubicBezTo>
                        <a:cubicBezTo>
                          <a:pt x="209604" y="85768"/>
                          <a:pt x="186321" y="73068"/>
                          <a:pt x="190554" y="76243"/>
                        </a:cubicBezTo>
                        <a:cubicBezTo>
                          <a:pt x="194787" y="79418"/>
                          <a:pt x="257229" y="90001"/>
                          <a:pt x="225479" y="92118"/>
                        </a:cubicBezTo>
                        <a:lnTo>
                          <a:pt x="54" y="76243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3" name="フリーフォーム 1042">
                    <a:extLst>
                      <a:ext uri="{FF2B5EF4-FFF2-40B4-BE49-F238E27FC236}">
                        <a16:creationId xmlns:a16="http://schemas.microsoft.com/office/drawing/2014/main" id="{A2C03E55-F386-956A-4807-9EDBBBB1C274}"/>
                      </a:ext>
                    </a:extLst>
                  </p:cNvPr>
                  <p:cNvSpPr/>
                  <p:nvPr/>
                </p:nvSpPr>
                <p:spPr>
                  <a:xfrm>
                    <a:off x="6473559" y="3774546"/>
                    <a:ext cx="44843" cy="443526"/>
                  </a:xfrm>
                  <a:custGeom>
                    <a:avLst/>
                    <a:gdLst>
                      <a:gd name="connsiteX0" fmla="*/ 12966 w 44843"/>
                      <a:gd name="connsiteY0" fmla="*/ 3704 h 443526"/>
                      <a:gd name="connsiteX1" fmla="*/ 3441 w 44843"/>
                      <a:gd name="connsiteY1" fmla="*/ 432329 h 443526"/>
                      <a:gd name="connsiteX2" fmla="*/ 3441 w 44843"/>
                      <a:gd name="connsiteY2" fmla="*/ 302154 h 443526"/>
                      <a:gd name="connsiteX3" fmla="*/ 44716 w 44843"/>
                      <a:gd name="connsiteY3" fmla="*/ 127529 h 443526"/>
                      <a:gd name="connsiteX4" fmla="*/ 16141 w 44843"/>
                      <a:gd name="connsiteY4" fmla="*/ 219604 h 443526"/>
                      <a:gd name="connsiteX5" fmla="*/ 12966 w 44843"/>
                      <a:gd name="connsiteY5" fmla="*/ 3704 h 443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843" h="443526">
                        <a:moveTo>
                          <a:pt x="12966" y="3704"/>
                        </a:moveTo>
                        <a:cubicBezTo>
                          <a:pt x="10849" y="39158"/>
                          <a:pt x="5028" y="382587"/>
                          <a:pt x="3441" y="432329"/>
                        </a:cubicBezTo>
                        <a:cubicBezTo>
                          <a:pt x="1853" y="482071"/>
                          <a:pt x="-3438" y="352954"/>
                          <a:pt x="3441" y="302154"/>
                        </a:cubicBezTo>
                        <a:cubicBezTo>
                          <a:pt x="10320" y="251354"/>
                          <a:pt x="42599" y="141287"/>
                          <a:pt x="44716" y="127529"/>
                        </a:cubicBezTo>
                        <a:cubicBezTo>
                          <a:pt x="46833" y="113771"/>
                          <a:pt x="21962" y="240771"/>
                          <a:pt x="16141" y="219604"/>
                        </a:cubicBezTo>
                        <a:cubicBezTo>
                          <a:pt x="10320" y="198437"/>
                          <a:pt x="15083" y="-31750"/>
                          <a:pt x="12966" y="37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4" name="フリーフォーム 1043">
                    <a:extLst>
                      <a:ext uri="{FF2B5EF4-FFF2-40B4-BE49-F238E27FC236}">
                        <a16:creationId xmlns:a16="http://schemas.microsoft.com/office/drawing/2014/main" id="{DE9A8272-762A-5A7F-B391-0DE5210067D7}"/>
                      </a:ext>
                    </a:extLst>
                  </p:cNvPr>
                  <p:cNvSpPr/>
                  <p:nvPr/>
                </p:nvSpPr>
                <p:spPr>
                  <a:xfrm>
                    <a:off x="6370101" y="4311018"/>
                    <a:ext cx="81775" cy="601354"/>
                  </a:xfrm>
                  <a:custGeom>
                    <a:avLst/>
                    <a:gdLst>
                      <a:gd name="connsiteX0" fmla="*/ 81499 w 81775"/>
                      <a:gd name="connsiteY0" fmla="*/ 3807 h 601354"/>
                      <a:gd name="connsiteX1" fmla="*/ 2124 w 81775"/>
                      <a:gd name="connsiteY1" fmla="*/ 591182 h 601354"/>
                      <a:gd name="connsiteX2" fmla="*/ 27524 w 81775"/>
                      <a:gd name="connsiteY2" fmla="*/ 349882 h 601354"/>
                      <a:gd name="connsiteX3" fmla="*/ 81499 w 81775"/>
                      <a:gd name="connsiteY3" fmla="*/ 3807 h 601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775" h="601354">
                        <a:moveTo>
                          <a:pt x="81499" y="3807"/>
                        </a:moveTo>
                        <a:cubicBezTo>
                          <a:pt x="77266" y="44024"/>
                          <a:pt x="11120" y="533503"/>
                          <a:pt x="2124" y="591182"/>
                        </a:cubicBezTo>
                        <a:cubicBezTo>
                          <a:pt x="-6872" y="648861"/>
                          <a:pt x="14824" y="446720"/>
                          <a:pt x="27524" y="349882"/>
                        </a:cubicBezTo>
                        <a:cubicBezTo>
                          <a:pt x="40224" y="253045"/>
                          <a:pt x="85732" y="-36410"/>
                          <a:pt x="81499" y="38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5" name="フリーフォーム 1044">
                    <a:extLst>
                      <a:ext uri="{FF2B5EF4-FFF2-40B4-BE49-F238E27FC236}">
                        <a16:creationId xmlns:a16="http://schemas.microsoft.com/office/drawing/2014/main" id="{1AE8FAD4-BEA1-F8E6-FE2F-683F38201611}"/>
                      </a:ext>
                    </a:extLst>
                  </p:cNvPr>
                  <p:cNvSpPr/>
                  <p:nvPr/>
                </p:nvSpPr>
                <p:spPr>
                  <a:xfrm>
                    <a:off x="5815980" y="4975156"/>
                    <a:ext cx="77023" cy="210367"/>
                  </a:xfrm>
                  <a:custGeom>
                    <a:avLst/>
                    <a:gdLst>
                      <a:gd name="connsiteX0" fmla="*/ 35545 w 77023"/>
                      <a:gd name="connsiteY0" fmla="*/ 69 h 210367"/>
                      <a:gd name="connsiteX1" fmla="*/ 13320 w 77023"/>
                      <a:gd name="connsiteY1" fmla="*/ 114369 h 210367"/>
                      <a:gd name="connsiteX2" fmla="*/ 76820 w 77023"/>
                      <a:gd name="connsiteY2" fmla="*/ 209619 h 210367"/>
                      <a:gd name="connsiteX3" fmla="*/ 32370 w 77023"/>
                      <a:gd name="connsiteY3" fmla="*/ 155644 h 210367"/>
                      <a:gd name="connsiteX4" fmla="*/ 620 w 77023"/>
                      <a:gd name="connsiteY4" fmla="*/ 98494 h 210367"/>
                      <a:gd name="connsiteX5" fmla="*/ 35545 w 77023"/>
                      <a:gd name="connsiteY5" fmla="*/ 69 h 210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023" h="210367">
                        <a:moveTo>
                          <a:pt x="35545" y="69"/>
                        </a:moveTo>
                        <a:cubicBezTo>
                          <a:pt x="37662" y="2715"/>
                          <a:pt x="6441" y="79444"/>
                          <a:pt x="13320" y="114369"/>
                        </a:cubicBezTo>
                        <a:cubicBezTo>
                          <a:pt x="20199" y="149294"/>
                          <a:pt x="73645" y="202740"/>
                          <a:pt x="76820" y="209619"/>
                        </a:cubicBezTo>
                        <a:cubicBezTo>
                          <a:pt x="79995" y="216498"/>
                          <a:pt x="45070" y="174165"/>
                          <a:pt x="32370" y="155644"/>
                        </a:cubicBezTo>
                        <a:cubicBezTo>
                          <a:pt x="19670" y="137123"/>
                          <a:pt x="-4142" y="126011"/>
                          <a:pt x="620" y="98494"/>
                        </a:cubicBezTo>
                        <a:cubicBezTo>
                          <a:pt x="5382" y="70977"/>
                          <a:pt x="33428" y="-2577"/>
                          <a:pt x="35545" y="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6" name="フリーフォーム 1045">
                    <a:extLst>
                      <a:ext uri="{FF2B5EF4-FFF2-40B4-BE49-F238E27FC236}">
                        <a16:creationId xmlns:a16="http://schemas.microsoft.com/office/drawing/2014/main" id="{F9AE0CF5-FB9A-B1F4-CAE3-343E26E1BCCD}"/>
                      </a:ext>
                    </a:extLst>
                  </p:cNvPr>
                  <p:cNvSpPr/>
                  <p:nvPr/>
                </p:nvSpPr>
                <p:spPr>
                  <a:xfrm>
                    <a:off x="6153150" y="4679366"/>
                    <a:ext cx="60325" cy="318032"/>
                  </a:xfrm>
                  <a:custGeom>
                    <a:avLst/>
                    <a:gdLst>
                      <a:gd name="connsiteX0" fmla="*/ 60325 w 60325"/>
                      <a:gd name="connsiteY0" fmla="*/ 584 h 318032"/>
                      <a:gd name="connsiteX1" fmla="*/ 25400 w 60325"/>
                      <a:gd name="connsiteY1" fmla="*/ 302209 h 318032"/>
                      <a:gd name="connsiteX2" fmla="*/ 25400 w 60325"/>
                      <a:gd name="connsiteY2" fmla="*/ 260934 h 318032"/>
                      <a:gd name="connsiteX3" fmla="*/ 0 w 60325"/>
                      <a:gd name="connsiteY3" fmla="*/ 133934 h 318032"/>
                      <a:gd name="connsiteX4" fmla="*/ 25400 w 60325"/>
                      <a:gd name="connsiteY4" fmla="*/ 222834 h 318032"/>
                      <a:gd name="connsiteX5" fmla="*/ 60325 w 60325"/>
                      <a:gd name="connsiteY5" fmla="*/ 584 h 318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325" h="318032">
                        <a:moveTo>
                          <a:pt x="60325" y="584"/>
                        </a:moveTo>
                        <a:cubicBezTo>
                          <a:pt x="60325" y="13813"/>
                          <a:pt x="31221" y="258817"/>
                          <a:pt x="25400" y="302209"/>
                        </a:cubicBezTo>
                        <a:cubicBezTo>
                          <a:pt x="19579" y="345601"/>
                          <a:pt x="29633" y="288980"/>
                          <a:pt x="25400" y="260934"/>
                        </a:cubicBezTo>
                        <a:cubicBezTo>
                          <a:pt x="21167" y="232888"/>
                          <a:pt x="0" y="140284"/>
                          <a:pt x="0" y="133934"/>
                        </a:cubicBezTo>
                        <a:cubicBezTo>
                          <a:pt x="0" y="127584"/>
                          <a:pt x="16404" y="242942"/>
                          <a:pt x="25400" y="222834"/>
                        </a:cubicBezTo>
                        <a:cubicBezTo>
                          <a:pt x="34396" y="202726"/>
                          <a:pt x="60325" y="-12645"/>
                          <a:pt x="60325" y="5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7" name="フリーフォーム 1046">
                    <a:extLst>
                      <a:ext uri="{FF2B5EF4-FFF2-40B4-BE49-F238E27FC236}">
                        <a16:creationId xmlns:a16="http://schemas.microsoft.com/office/drawing/2014/main" id="{EECC784B-8A99-6484-37AA-FE772607E2CF}"/>
                      </a:ext>
                    </a:extLst>
                  </p:cNvPr>
                  <p:cNvSpPr/>
                  <p:nvPr/>
                </p:nvSpPr>
                <p:spPr>
                  <a:xfrm>
                    <a:off x="6584946" y="4997449"/>
                    <a:ext cx="70912" cy="428631"/>
                  </a:xfrm>
                  <a:custGeom>
                    <a:avLst/>
                    <a:gdLst>
                      <a:gd name="connsiteX0" fmla="*/ 53979 w 70912"/>
                      <a:gd name="connsiteY0" fmla="*/ 1 h 428631"/>
                      <a:gd name="connsiteX1" fmla="*/ 69854 w 70912"/>
                      <a:gd name="connsiteY1" fmla="*/ 231776 h 428631"/>
                      <a:gd name="connsiteX2" fmla="*/ 66679 w 70912"/>
                      <a:gd name="connsiteY2" fmla="*/ 187326 h 428631"/>
                      <a:gd name="connsiteX3" fmla="*/ 44454 w 70912"/>
                      <a:gd name="connsiteY3" fmla="*/ 317501 h 428631"/>
                      <a:gd name="connsiteX4" fmla="*/ 60329 w 70912"/>
                      <a:gd name="connsiteY4" fmla="*/ 269876 h 428631"/>
                      <a:gd name="connsiteX5" fmla="*/ 4 w 70912"/>
                      <a:gd name="connsiteY5" fmla="*/ 428626 h 428631"/>
                      <a:gd name="connsiteX6" fmla="*/ 57154 w 70912"/>
                      <a:gd name="connsiteY6" fmla="*/ 263526 h 428631"/>
                      <a:gd name="connsiteX7" fmla="*/ 57154 w 70912"/>
                      <a:gd name="connsiteY7" fmla="*/ 184151 h 428631"/>
                      <a:gd name="connsiteX8" fmla="*/ 57154 w 70912"/>
                      <a:gd name="connsiteY8" fmla="*/ 234951 h 428631"/>
                      <a:gd name="connsiteX9" fmla="*/ 53979 w 70912"/>
                      <a:gd name="connsiteY9" fmla="*/ 1 h 428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912" h="428631">
                        <a:moveTo>
                          <a:pt x="53979" y="1"/>
                        </a:moveTo>
                        <a:cubicBezTo>
                          <a:pt x="56096" y="-528"/>
                          <a:pt x="67737" y="200555"/>
                          <a:pt x="69854" y="231776"/>
                        </a:cubicBezTo>
                        <a:cubicBezTo>
                          <a:pt x="71971" y="262997"/>
                          <a:pt x="70912" y="173039"/>
                          <a:pt x="66679" y="187326"/>
                        </a:cubicBezTo>
                        <a:cubicBezTo>
                          <a:pt x="62446" y="201613"/>
                          <a:pt x="45512" y="303743"/>
                          <a:pt x="44454" y="317501"/>
                        </a:cubicBezTo>
                        <a:cubicBezTo>
                          <a:pt x="43396" y="331259"/>
                          <a:pt x="67737" y="251355"/>
                          <a:pt x="60329" y="269876"/>
                        </a:cubicBezTo>
                        <a:cubicBezTo>
                          <a:pt x="52921" y="288397"/>
                          <a:pt x="533" y="429684"/>
                          <a:pt x="4" y="428626"/>
                        </a:cubicBezTo>
                        <a:cubicBezTo>
                          <a:pt x="-525" y="427568"/>
                          <a:pt x="47629" y="304272"/>
                          <a:pt x="57154" y="263526"/>
                        </a:cubicBezTo>
                        <a:cubicBezTo>
                          <a:pt x="66679" y="222780"/>
                          <a:pt x="57154" y="184151"/>
                          <a:pt x="57154" y="184151"/>
                        </a:cubicBezTo>
                        <a:cubicBezTo>
                          <a:pt x="57154" y="179389"/>
                          <a:pt x="58742" y="265643"/>
                          <a:pt x="57154" y="234951"/>
                        </a:cubicBezTo>
                        <a:cubicBezTo>
                          <a:pt x="55567" y="204259"/>
                          <a:pt x="51862" y="530"/>
                          <a:pt x="53979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8" name="フリーフォーム 1047">
                    <a:extLst>
                      <a:ext uri="{FF2B5EF4-FFF2-40B4-BE49-F238E27FC236}">
                        <a16:creationId xmlns:a16="http://schemas.microsoft.com/office/drawing/2014/main" id="{4F52E1E8-26A4-A878-F8C8-490092CA8E05}"/>
                      </a:ext>
                    </a:extLst>
                  </p:cNvPr>
                  <p:cNvSpPr/>
                  <p:nvPr/>
                </p:nvSpPr>
                <p:spPr>
                  <a:xfrm>
                    <a:off x="6584950" y="5111582"/>
                    <a:ext cx="10921" cy="198257"/>
                  </a:xfrm>
                  <a:custGeom>
                    <a:avLst/>
                    <a:gdLst>
                      <a:gd name="connsiteX0" fmla="*/ 0 w 10921"/>
                      <a:gd name="connsiteY0" fmla="*/ 3343 h 198257"/>
                      <a:gd name="connsiteX1" fmla="*/ 9525 w 10921"/>
                      <a:gd name="connsiteY1" fmla="*/ 197018 h 198257"/>
                      <a:gd name="connsiteX2" fmla="*/ 9525 w 10921"/>
                      <a:gd name="connsiteY2" fmla="*/ 82718 h 198257"/>
                      <a:gd name="connsiteX3" fmla="*/ 0 w 10921"/>
                      <a:gd name="connsiteY3" fmla="*/ 3343 h 198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21" h="198257">
                        <a:moveTo>
                          <a:pt x="0" y="3343"/>
                        </a:moveTo>
                        <a:cubicBezTo>
                          <a:pt x="0" y="22393"/>
                          <a:pt x="7938" y="183789"/>
                          <a:pt x="9525" y="197018"/>
                        </a:cubicBezTo>
                        <a:cubicBezTo>
                          <a:pt x="11112" y="210247"/>
                          <a:pt x="11642" y="113939"/>
                          <a:pt x="9525" y="82718"/>
                        </a:cubicBezTo>
                        <a:cubicBezTo>
                          <a:pt x="7408" y="51497"/>
                          <a:pt x="0" y="-15707"/>
                          <a:pt x="0" y="33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49" name="フリーフォーム 1048">
                    <a:extLst>
                      <a:ext uri="{FF2B5EF4-FFF2-40B4-BE49-F238E27FC236}">
                        <a16:creationId xmlns:a16="http://schemas.microsoft.com/office/drawing/2014/main" id="{2956C352-3B9C-8E24-097A-858FA3AC4FD0}"/>
                      </a:ext>
                    </a:extLst>
                  </p:cNvPr>
                  <p:cNvSpPr/>
                  <p:nvPr/>
                </p:nvSpPr>
                <p:spPr>
                  <a:xfrm>
                    <a:off x="6099013" y="4638540"/>
                    <a:ext cx="85916" cy="388170"/>
                  </a:xfrm>
                  <a:custGeom>
                    <a:avLst/>
                    <a:gdLst>
                      <a:gd name="connsiteX0" fmla="*/ 85887 w 85916"/>
                      <a:gd name="connsiteY0" fmla="*/ 135 h 388170"/>
                      <a:gd name="connsiteX1" fmla="*/ 3337 w 85916"/>
                      <a:gd name="connsiteY1" fmla="*/ 196985 h 388170"/>
                      <a:gd name="connsiteX2" fmla="*/ 19212 w 85916"/>
                      <a:gd name="connsiteY2" fmla="*/ 158885 h 388170"/>
                      <a:gd name="connsiteX3" fmla="*/ 47787 w 85916"/>
                      <a:gd name="connsiteY3" fmla="*/ 387485 h 388170"/>
                      <a:gd name="connsiteX4" fmla="*/ 22387 w 85916"/>
                      <a:gd name="connsiteY4" fmla="*/ 225560 h 388170"/>
                      <a:gd name="connsiteX5" fmla="*/ 12862 w 85916"/>
                      <a:gd name="connsiteY5" fmla="*/ 111260 h 388170"/>
                      <a:gd name="connsiteX6" fmla="*/ 12862 w 85916"/>
                      <a:gd name="connsiteY6" fmla="*/ 165235 h 388170"/>
                      <a:gd name="connsiteX7" fmla="*/ 85887 w 85916"/>
                      <a:gd name="connsiteY7" fmla="*/ 135 h 388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916" h="388170">
                        <a:moveTo>
                          <a:pt x="85887" y="135"/>
                        </a:moveTo>
                        <a:cubicBezTo>
                          <a:pt x="84300" y="5427"/>
                          <a:pt x="14449" y="170527"/>
                          <a:pt x="3337" y="196985"/>
                        </a:cubicBezTo>
                        <a:cubicBezTo>
                          <a:pt x="-7776" y="223443"/>
                          <a:pt x="11804" y="127135"/>
                          <a:pt x="19212" y="158885"/>
                        </a:cubicBezTo>
                        <a:cubicBezTo>
                          <a:pt x="26620" y="190635"/>
                          <a:pt x="47258" y="376373"/>
                          <a:pt x="47787" y="387485"/>
                        </a:cubicBezTo>
                        <a:cubicBezTo>
                          <a:pt x="48316" y="398597"/>
                          <a:pt x="28208" y="271597"/>
                          <a:pt x="22387" y="225560"/>
                        </a:cubicBezTo>
                        <a:cubicBezTo>
                          <a:pt x="16566" y="179523"/>
                          <a:pt x="14449" y="121314"/>
                          <a:pt x="12862" y="111260"/>
                        </a:cubicBezTo>
                        <a:cubicBezTo>
                          <a:pt x="11275" y="101206"/>
                          <a:pt x="1749" y="183756"/>
                          <a:pt x="12862" y="165235"/>
                        </a:cubicBezTo>
                        <a:cubicBezTo>
                          <a:pt x="23974" y="146714"/>
                          <a:pt x="87474" y="-5157"/>
                          <a:pt x="85887" y="1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0" name="フリーフォーム 1049">
                    <a:extLst>
                      <a:ext uri="{FF2B5EF4-FFF2-40B4-BE49-F238E27FC236}">
                        <a16:creationId xmlns:a16="http://schemas.microsoft.com/office/drawing/2014/main" id="{00B83FE1-3E1E-DF85-E2C5-DDFDDF4AEBFE}"/>
                      </a:ext>
                    </a:extLst>
                  </p:cNvPr>
                  <p:cNvSpPr/>
                  <p:nvPr/>
                </p:nvSpPr>
                <p:spPr>
                  <a:xfrm>
                    <a:off x="5848205" y="5010088"/>
                    <a:ext cx="95558" cy="181362"/>
                  </a:xfrm>
                  <a:custGeom>
                    <a:avLst/>
                    <a:gdLst>
                      <a:gd name="connsiteX0" fmla="*/ 44595 w 95558"/>
                      <a:gd name="connsiteY0" fmla="*/ 62 h 181362"/>
                      <a:gd name="connsiteX1" fmla="*/ 38245 w 95558"/>
                      <a:gd name="connsiteY1" fmla="*/ 82612 h 181362"/>
                      <a:gd name="connsiteX2" fmla="*/ 95395 w 95558"/>
                      <a:gd name="connsiteY2" fmla="*/ 181037 h 181362"/>
                      <a:gd name="connsiteX3" fmla="*/ 54120 w 95558"/>
                      <a:gd name="connsiteY3" fmla="*/ 114362 h 181362"/>
                      <a:gd name="connsiteX4" fmla="*/ 12845 w 95558"/>
                      <a:gd name="connsiteY4" fmla="*/ 114362 h 181362"/>
                      <a:gd name="connsiteX5" fmla="*/ 145 w 95558"/>
                      <a:gd name="connsiteY5" fmla="*/ 123887 h 181362"/>
                      <a:gd name="connsiteX6" fmla="*/ 19195 w 95558"/>
                      <a:gd name="connsiteY6" fmla="*/ 95312 h 181362"/>
                      <a:gd name="connsiteX7" fmla="*/ 19195 w 95558"/>
                      <a:gd name="connsiteY7" fmla="*/ 69912 h 181362"/>
                      <a:gd name="connsiteX8" fmla="*/ 44595 w 95558"/>
                      <a:gd name="connsiteY8" fmla="*/ 62 h 181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558" h="181362">
                        <a:moveTo>
                          <a:pt x="44595" y="62"/>
                        </a:moveTo>
                        <a:cubicBezTo>
                          <a:pt x="47770" y="2179"/>
                          <a:pt x="29778" y="52450"/>
                          <a:pt x="38245" y="82612"/>
                        </a:cubicBezTo>
                        <a:cubicBezTo>
                          <a:pt x="46712" y="112775"/>
                          <a:pt x="92749" y="175745"/>
                          <a:pt x="95395" y="181037"/>
                        </a:cubicBezTo>
                        <a:cubicBezTo>
                          <a:pt x="98041" y="186329"/>
                          <a:pt x="67878" y="125475"/>
                          <a:pt x="54120" y="114362"/>
                        </a:cubicBezTo>
                        <a:cubicBezTo>
                          <a:pt x="40362" y="103249"/>
                          <a:pt x="12845" y="114362"/>
                          <a:pt x="12845" y="114362"/>
                        </a:cubicBezTo>
                        <a:cubicBezTo>
                          <a:pt x="3849" y="115949"/>
                          <a:pt x="-913" y="127062"/>
                          <a:pt x="145" y="123887"/>
                        </a:cubicBezTo>
                        <a:cubicBezTo>
                          <a:pt x="1203" y="120712"/>
                          <a:pt x="16020" y="104308"/>
                          <a:pt x="19195" y="95312"/>
                        </a:cubicBezTo>
                        <a:cubicBezTo>
                          <a:pt x="22370" y="86316"/>
                          <a:pt x="10199" y="89491"/>
                          <a:pt x="19195" y="69912"/>
                        </a:cubicBezTo>
                        <a:cubicBezTo>
                          <a:pt x="28191" y="50333"/>
                          <a:pt x="41420" y="-2055"/>
                          <a:pt x="44595" y="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1" name="フリーフォーム 1050">
                    <a:extLst>
                      <a:ext uri="{FF2B5EF4-FFF2-40B4-BE49-F238E27FC236}">
                        <a16:creationId xmlns:a16="http://schemas.microsoft.com/office/drawing/2014/main" id="{BBD8F773-3955-0E9E-A8F7-EE4F3807C9B7}"/>
                      </a:ext>
                    </a:extLst>
                  </p:cNvPr>
                  <p:cNvSpPr/>
                  <p:nvPr/>
                </p:nvSpPr>
                <p:spPr>
                  <a:xfrm>
                    <a:off x="5864099" y="4867203"/>
                    <a:ext cx="241752" cy="143450"/>
                  </a:xfrm>
                  <a:custGeom>
                    <a:avLst/>
                    <a:gdLst>
                      <a:gd name="connsiteX0" fmla="*/ 57276 w 241752"/>
                      <a:gd name="connsiteY0" fmla="*/ 72 h 143450"/>
                      <a:gd name="connsiteX1" fmla="*/ 31876 w 241752"/>
                      <a:gd name="connsiteY1" fmla="*/ 123897 h 143450"/>
                      <a:gd name="connsiteX2" fmla="*/ 117601 w 241752"/>
                      <a:gd name="connsiteY2" fmla="*/ 130247 h 143450"/>
                      <a:gd name="connsiteX3" fmla="*/ 241426 w 241752"/>
                      <a:gd name="connsiteY3" fmla="*/ 120722 h 143450"/>
                      <a:gd name="connsiteX4" fmla="*/ 149351 w 241752"/>
                      <a:gd name="connsiteY4" fmla="*/ 133422 h 143450"/>
                      <a:gd name="connsiteX5" fmla="*/ 19176 w 241752"/>
                      <a:gd name="connsiteY5" fmla="*/ 142947 h 143450"/>
                      <a:gd name="connsiteX6" fmla="*/ 28701 w 241752"/>
                      <a:gd name="connsiteY6" fmla="*/ 117547 h 143450"/>
                      <a:gd name="connsiteX7" fmla="*/ 126 w 241752"/>
                      <a:gd name="connsiteY7" fmla="*/ 44522 h 143450"/>
                      <a:gd name="connsiteX8" fmla="*/ 19176 w 241752"/>
                      <a:gd name="connsiteY8" fmla="*/ 104847 h 143450"/>
                      <a:gd name="connsiteX9" fmla="*/ 57276 w 241752"/>
                      <a:gd name="connsiteY9" fmla="*/ 72 h 143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1752" h="143450">
                        <a:moveTo>
                          <a:pt x="57276" y="72"/>
                        </a:moveTo>
                        <a:cubicBezTo>
                          <a:pt x="59393" y="3247"/>
                          <a:pt x="21822" y="102201"/>
                          <a:pt x="31876" y="123897"/>
                        </a:cubicBezTo>
                        <a:cubicBezTo>
                          <a:pt x="41930" y="145593"/>
                          <a:pt x="82676" y="130776"/>
                          <a:pt x="117601" y="130247"/>
                        </a:cubicBezTo>
                        <a:cubicBezTo>
                          <a:pt x="152526" y="129718"/>
                          <a:pt x="236134" y="120193"/>
                          <a:pt x="241426" y="120722"/>
                        </a:cubicBezTo>
                        <a:cubicBezTo>
                          <a:pt x="246718" y="121251"/>
                          <a:pt x="186393" y="129718"/>
                          <a:pt x="149351" y="133422"/>
                        </a:cubicBezTo>
                        <a:cubicBezTo>
                          <a:pt x="112309" y="137126"/>
                          <a:pt x="39284" y="145593"/>
                          <a:pt x="19176" y="142947"/>
                        </a:cubicBezTo>
                        <a:cubicBezTo>
                          <a:pt x="-932" y="140301"/>
                          <a:pt x="31876" y="133951"/>
                          <a:pt x="28701" y="117547"/>
                        </a:cubicBezTo>
                        <a:cubicBezTo>
                          <a:pt x="25526" y="101143"/>
                          <a:pt x="1714" y="46639"/>
                          <a:pt x="126" y="44522"/>
                        </a:cubicBezTo>
                        <a:cubicBezTo>
                          <a:pt x="-1462" y="42405"/>
                          <a:pt x="12297" y="110139"/>
                          <a:pt x="19176" y="104847"/>
                        </a:cubicBezTo>
                        <a:cubicBezTo>
                          <a:pt x="26055" y="99555"/>
                          <a:pt x="55159" y="-3103"/>
                          <a:pt x="57276" y="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2" name="フリーフォーム 1051">
                    <a:extLst>
                      <a:ext uri="{FF2B5EF4-FFF2-40B4-BE49-F238E27FC236}">
                        <a16:creationId xmlns:a16="http://schemas.microsoft.com/office/drawing/2014/main" id="{1A2AF6A2-8B6A-775D-CB85-9FCB2AEE02D6}"/>
                      </a:ext>
                    </a:extLst>
                  </p:cNvPr>
                  <p:cNvSpPr/>
                  <p:nvPr/>
                </p:nvSpPr>
                <p:spPr>
                  <a:xfrm>
                    <a:off x="6264035" y="4883150"/>
                    <a:ext cx="264026" cy="162160"/>
                  </a:xfrm>
                  <a:custGeom>
                    <a:avLst/>
                    <a:gdLst>
                      <a:gd name="connsiteX0" fmla="*/ 254240 w 264026"/>
                      <a:gd name="connsiteY0" fmla="*/ 0 h 162160"/>
                      <a:gd name="connsiteX1" fmla="*/ 190740 w 264026"/>
                      <a:gd name="connsiteY1" fmla="*/ 133350 h 162160"/>
                      <a:gd name="connsiteX2" fmla="*/ 263765 w 264026"/>
                      <a:gd name="connsiteY2" fmla="*/ 130175 h 162160"/>
                      <a:gd name="connsiteX3" fmla="*/ 158990 w 264026"/>
                      <a:gd name="connsiteY3" fmla="*/ 146050 h 162160"/>
                      <a:gd name="connsiteX4" fmla="*/ 240 w 264026"/>
                      <a:gd name="connsiteY4" fmla="*/ 161925 h 162160"/>
                      <a:gd name="connsiteX5" fmla="*/ 197090 w 264026"/>
                      <a:gd name="connsiteY5" fmla="*/ 133350 h 162160"/>
                      <a:gd name="connsiteX6" fmla="*/ 171690 w 264026"/>
                      <a:gd name="connsiteY6" fmla="*/ 133350 h 162160"/>
                      <a:gd name="connsiteX7" fmla="*/ 254240 w 264026"/>
                      <a:gd name="connsiteY7" fmla="*/ 0 h 162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4026" h="162160">
                        <a:moveTo>
                          <a:pt x="254240" y="0"/>
                        </a:moveTo>
                        <a:cubicBezTo>
                          <a:pt x="257415" y="0"/>
                          <a:pt x="189153" y="111654"/>
                          <a:pt x="190740" y="133350"/>
                        </a:cubicBezTo>
                        <a:cubicBezTo>
                          <a:pt x="192327" y="155046"/>
                          <a:pt x="269057" y="128058"/>
                          <a:pt x="263765" y="130175"/>
                        </a:cubicBezTo>
                        <a:cubicBezTo>
                          <a:pt x="258473" y="132292"/>
                          <a:pt x="202911" y="140758"/>
                          <a:pt x="158990" y="146050"/>
                        </a:cubicBezTo>
                        <a:cubicBezTo>
                          <a:pt x="115069" y="151342"/>
                          <a:pt x="-6110" y="164042"/>
                          <a:pt x="240" y="161925"/>
                        </a:cubicBezTo>
                        <a:cubicBezTo>
                          <a:pt x="6590" y="159808"/>
                          <a:pt x="168515" y="138112"/>
                          <a:pt x="197090" y="133350"/>
                        </a:cubicBezTo>
                        <a:cubicBezTo>
                          <a:pt x="225665" y="128588"/>
                          <a:pt x="160048" y="152929"/>
                          <a:pt x="171690" y="133350"/>
                        </a:cubicBezTo>
                        <a:cubicBezTo>
                          <a:pt x="183332" y="113771"/>
                          <a:pt x="251065" y="0"/>
                          <a:pt x="25424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3" name="フリーフォーム 1052">
                    <a:extLst>
                      <a:ext uri="{FF2B5EF4-FFF2-40B4-BE49-F238E27FC236}">
                        <a16:creationId xmlns:a16="http://schemas.microsoft.com/office/drawing/2014/main" id="{3AF785EA-A1BF-797E-E41B-B806701E5CC5}"/>
                      </a:ext>
                    </a:extLst>
                  </p:cNvPr>
                  <p:cNvSpPr/>
                  <p:nvPr/>
                </p:nvSpPr>
                <p:spPr>
                  <a:xfrm>
                    <a:off x="6067418" y="4978395"/>
                    <a:ext cx="271261" cy="64381"/>
                  </a:xfrm>
                  <a:custGeom>
                    <a:avLst/>
                    <a:gdLst>
                      <a:gd name="connsiteX0" fmla="*/ 7 w 271261"/>
                      <a:gd name="connsiteY0" fmla="*/ 41280 h 64381"/>
                      <a:gd name="connsiteX1" fmla="*/ 104782 w 271261"/>
                      <a:gd name="connsiteY1" fmla="*/ 63505 h 64381"/>
                      <a:gd name="connsiteX2" fmla="*/ 95257 w 271261"/>
                      <a:gd name="connsiteY2" fmla="*/ 57155 h 64381"/>
                      <a:gd name="connsiteX3" fmla="*/ 269882 w 271261"/>
                      <a:gd name="connsiteY3" fmla="*/ 31755 h 64381"/>
                      <a:gd name="connsiteX4" fmla="*/ 171457 w 271261"/>
                      <a:gd name="connsiteY4" fmla="*/ 41280 h 64381"/>
                      <a:gd name="connsiteX5" fmla="*/ 73032 w 271261"/>
                      <a:gd name="connsiteY5" fmla="*/ 5 h 64381"/>
                      <a:gd name="connsiteX6" fmla="*/ 139707 w 271261"/>
                      <a:gd name="connsiteY6" fmla="*/ 44455 h 64381"/>
                      <a:gd name="connsiteX7" fmla="*/ 111132 w 271261"/>
                      <a:gd name="connsiteY7" fmla="*/ 53980 h 64381"/>
                      <a:gd name="connsiteX8" fmla="*/ 7 w 271261"/>
                      <a:gd name="connsiteY8" fmla="*/ 41280 h 64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1261" h="64381">
                        <a:moveTo>
                          <a:pt x="7" y="41280"/>
                        </a:moveTo>
                        <a:cubicBezTo>
                          <a:pt x="-1051" y="42868"/>
                          <a:pt x="104782" y="63505"/>
                          <a:pt x="104782" y="63505"/>
                        </a:cubicBezTo>
                        <a:cubicBezTo>
                          <a:pt x="120657" y="66151"/>
                          <a:pt x="67740" y="62447"/>
                          <a:pt x="95257" y="57155"/>
                        </a:cubicBezTo>
                        <a:cubicBezTo>
                          <a:pt x="122774" y="51863"/>
                          <a:pt x="257182" y="34401"/>
                          <a:pt x="269882" y="31755"/>
                        </a:cubicBezTo>
                        <a:cubicBezTo>
                          <a:pt x="282582" y="29109"/>
                          <a:pt x="204265" y="46572"/>
                          <a:pt x="171457" y="41280"/>
                        </a:cubicBezTo>
                        <a:cubicBezTo>
                          <a:pt x="138649" y="35988"/>
                          <a:pt x="78324" y="-524"/>
                          <a:pt x="73032" y="5"/>
                        </a:cubicBezTo>
                        <a:cubicBezTo>
                          <a:pt x="67740" y="534"/>
                          <a:pt x="133357" y="35459"/>
                          <a:pt x="139707" y="44455"/>
                        </a:cubicBezTo>
                        <a:cubicBezTo>
                          <a:pt x="146057" y="53451"/>
                          <a:pt x="137061" y="52922"/>
                          <a:pt x="111132" y="53980"/>
                        </a:cubicBezTo>
                        <a:cubicBezTo>
                          <a:pt x="85203" y="55038"/>
                          <a:pt x="1065" y="39692"/>
                          <a:pt x="7" y="412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5" name="フリーフォーム 1054">
                    <a:extLst>
                      <a:ext uri="{FF2B5EF4-FFF2-40B4-BE49-F238E27FC236}">
                        <a16:creationId xmlns:a16="http://schemas.microsoft.com/office/drawing/2014/main" id="{BD2CA24F-8BD2-9E81-2632-7C9390972DFA}"/>
                      </a:ext>
                    </a:extLst>
                  </p:cNvPr>
                  <p:cNvSpPr/>
                  <p:nvPr/>
                </p:nvSpPr>
                <p:spPr>
                  <a:xfrm>
                    <a:off x="6281979" y="4074995"/>
                    <a:ext cx="240742" cy="487413"/>
                  </a:xfrm>
                  <a:custGeom>
                    <a:avLst/>
                    <a:gdLst>
                      <a:gd name="connsiteX0" fmla="*/ 236296 w 240742"/>
                      <a:gd name="connsiteY0" fmla="*/ 8055 h 487413"/>
                      <a:gd name="connsiteX1" fmla="*/ 1346 w 240742"/>
                      <a:gd name="connsiteY1" fmla="*/ 484305 h 487413"/>
                      <a:gd name="connsiteX2" fmla="*/ 144221 w 240742"/>
                      <a:gd name="connsiteY2" fmla="*/ 204905 h 487413"/>
                      <a:gd name="connsiteX3" fmla="*/ 236296 w 240742"/>
                      <a:gd name="connsiteY3" fmla="*/ 8055 h 487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742" h="487413">
                        <a:moveTo>
                          <a:pt x="236296" y="8055"/>
                        </a:moveTo>
                        <a:cubicBezTo>
                          <a:pt x="212483" y="54622"/>
                          <a:pt x="16692" y="451497"/>
                          <a:pt x="1346" y="484305"/>
                        </a:cubicBezTo>
                        <a:cubicBezTo>
                          <a:pt x="-14000" y="517113"/>
                          <a:pt x="106121" y="281105"/>
                          <a:pt x="144221" y="204905"/>
                        </a:cubicBezTo>
                        <a:cubicBezTo>
                          <a:pt x="182321" y="128705"/>
                          <a:pt x="260109" y="-38512"/>
                          <a:pt x="236296" y="80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6" name="フリーフォーム 1055">
                    <a:extLst>
                      <a:ext uri="{FF2B5EF4-FFF2-40B4-BE49-F238E27FC236}">
                        <a16:creationId xmlns:a16="http://schemas.microsoft.com/office/drawing/2014/main" id="{D271FC76-122D-90A5-9CD2-80D2B270B526}"/>
                      </a:ext>
                    </a:extLst>
                  </p:cNvPr>
                  <p:cNvSpPr/>
                  <p:nvPr/>
                </p:nvSpPr>
                <p:spPr>
                  <a:xfrm>
                    <a:off x="6025172" y="4705350"/>
                    <a:ext cx="86714" cy="286100"/>
                  </a:xfrm>
                  <a:custGeom>
                    <a:avLst/>
                    <a:gdLst>
                      <a:gd name="connsiteX0" fmla="*/ 86703 w 86714"/>
                      <a:gd name="connsiteY0" fmla="*/ 0 h 286100"/>
                      <a:gd name="connsiteX1" fmla="*/ 7328 w 86714"/>
                      <a:gd name="connsiteY1" fmla="*/ 193675 h 286100"/>
                      <a:gd name="connsiteX2" fmla="*/ 51778 w 86714"/>
                      <a:gd name="connsiteY2" fmla="*/ 130175 h 286100"/>
                      <a:gd name="connsiteX3" fmla="*/ 74003 w 86714"/>
                      <a:gd name="connsiteY3" fmla="*/ 263525 h 286100"/>
                      <a:gd name="connsiteX4" fmla="*/ 83528 w 86714"/>
                      <a:gd name="connsiteY4" fmla="*/ 206375 h 286100"/>
                      <a:gd name="connsiteX5" fmla="*/ 83528 w 86714"/>
                      <a:gd name="connsiteY5" fmla="*/ 285750 h 286100"/>
                      <a:gd name="connsiteX6" fmla="*/ 70828 w 86714"/>
                      <a:gd name="connsiteY6" fmla="*/ 168275 h 286100"/>
                      <a:gd name="connsiteX7" fmla="*/ 64478 w 86714"/>
                      <a:gd name="connsiteY7" fmla="*/ 120650 h 286100"/>
                      <a:gd name="connsiteX8" fmla="*/ 20028 w 86714"/>
                      <a:gd name="connsiteY8" fmla="*/ 193675 h 286100"/>
                      <a:gd name="connsiteX9" fmla="*/ 39078 w 86714"/>
                      <a:gd name="connsiteY9" fmla="*/ 123825 h 286100"/>
                      <a:gd name="connsiteX10" fmla="*/ 978 w 86714"/>
                      <a:gd name="connsiteY10" fmla="*/ 193675 h 286100"/>
                      <a:gd name="connsiteX11" fmla="*/ 86703 w 86714"/>
                      <a:gd name="connsiteY11" fmla="*/ 0 h 286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714" h="286100">
                        <a:moveTo>
                          <a:pt x="86703" y="0"/>
                        </a:moveTo>
                        <a:cubicBezTo>
                          <a:pt x="87761" y="0"/>
                          <a:pt x="13149" y="171979"/>
                          <a:pt x="7328" y="193675"/>
                        </a:cubicBezTo>
                        <a:cubicBezTo>
                          <a:pt x="1507" y="215371"/>
                          <a:pt x="40665" y="118533"/>
                          <a:pt x="51778" y="130175"/>
                        </a:cubicBezTo>
                        <a:cubicBezTo>
                          <a:pt x="62890" y="141817"/>
                          <a:pt x="68711" y="250825"/>
                          <a:pt x="74003" y="263525"/>
                        </a:cubicBezTo>
                        <a:cubicBezTo>
                          <a:pt x="79295" y="276225"/>
                          <a:pt x="81941" y="202671"/>
                          <a:pt x="83528" y="206375"/>
                        </a:cubicBezTo>
                        <a:cubicBezTo>
                          <a:pt x="85115" y="210079"/>
                          <a:pt x="85645" y="292100"/>
                          <a:pt x="83528" y="285750"/>
                        </a:cubicBezTo>
                        <a:cubicBezTo>
                          <a:pt x="81411" y="279400"/>
                          <a:pt x="74003" y="195792"/>
                          <a:pt x="70828" y="168275"/>
                        </a:cubicBezTo>
                        <a:cubicBezTo>
                          <a:pt x="67653" y="140758"/>
                          <a:pt x="72945" y="116417"/>
                          <a:pt x="64478" y="120650"/>
                        </a:cubicBezTo>
                        <a:cubicBezTo>
                          <a:pt x="56011" y="124883"/>
                          <a:pt x="24261" y="193146"/>
                          <a:pt x="20028" y="193675"/>
                        </a:cubicBezTo>
                        <a:cubicBezTo>
                          <a:pt x="15795" y="194204"/>
                          <a:pt x="42253" y="123825"/>
                          <a:pt x="39078" y="123825"/>
                        </a:cubicBezTo>
                        <a:cubicBezTo>
                          <a:pt x="35903" y="123825"/>
                          <a:pt x="-6960" y="211667"/>
                          <a:pt x="978" y="193675"/>
                        </a:cubicBezTo>
                        <a:cubicBezTo>
                          <a:pt x="8915" y="175683"/>
                          <a:pt x="85645" y="0"/>
                          <a:pt x="86703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7" name="フリーフォーム 1056">
                    <a:extLst>
                      <a:ext uri="{FF2B5EF4-FFF2-40B4-BE49-F238E27FC236}">
                        <a16:creationId xmlns:a16="http://schemas.microsoft.com/office/drawing/2014/main" id="{3CF926FE-8957-8813-23FD-F885BC3758AE}"/>
                      </a:ext>
                    </a:extLst>
                  </p:cNvPr>
                  <p:cNvSpPr/>
                  <p:nvPr/>
                </p:nvSpPr>
                <p:spPr>
                  <a:xfrm>
                    <a:off x="5908119" y="4822819"/>
                    <a:ext cx="112182" cy="214813"/>
                  </a:xfrm>
                  <a:custGeom>
                    <a:avLst/>
                    <a:gdLst>
                      <a:gd name="connsiteX0" fmla="*/ 111681 w 112182"/>
                      <a:gd name="connsiteY0" fmla="*/ 6 h 214813"/>
                      <a:gd name="connsiteX1" fmla="*/ 38656 w 112182"/>
                      <a:gd name="connsiteY1" fmla="*/ 136531 h 214813"/>
                      <a:gd name="connsiteX2" fmla="*/ 6906 w 112182"/>
                      <a:gd name="connsiteY2" fmla="*/ 212731 h 214813"/>
                      <a:gd name="connsiteX3" fmla="*/ 10081 w 112182"/>
                      <a:gd name="connsiteY3" fmla="*/ 184156 h 214813"/>
                      <a:gd name="connsiteX4" fmla="*/ 111681 w 112182"/>
                      <a:gd name="connsiteY4" fmla="*/ 88906 h 214813"/>
                      <a:gd name="connsiteX5" fmla="*/ 51356 w 112182"/>
                      <a:gd name="connsiteY5" fmla="*/ 130181 h 214813"/>
                      <a:gd name="connsiteX6" fmla="*/ 111681 w 112182"/>
                      <a:gd name="connsiteY6" fmla="*/ 6 h 214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2182" h="214813">
                        <a:moveTo>
                          <a:pt x="111681" y="6"/>
                        </a:moveTo>
                        <a:cubicBezTo>
                          <a:pt x="109564" y="1064"/>
                          <a:pt x="56118" y="101077"/>
                          <a:pt x="38656" y="136531"/>
                        </a:cubicBezTo>
                        <a:cubicBezTo>
                          <a:pt x="21194" y="171985"/>
                          <a:pt x="11668" y="204794"/>
                          <a:pt x="6906" y="212731"/>
                        </a:cubicBezTo>
                        <a:cubicBezTo>
                          <a:pt x="2143" y="220669"/>
                          <a:pt x="-7381" y="204793"/>
                          <a:pt x="10081" y="184156"/>
                        </a:cubicBezTo>
                        <a:cubicBezTo>
                          <a:pt x="27543" y="163519"/>
                          <a:pt x="104802" y="97902"/>
                          <a:pt x="111681" y="88906"/>
                        </a:cubicBezTo>
                        <a:cubicBezTo>
                          <a:pt x="118560" y="79910"/>
                          <a:pt x="52414" y="141293"/>
                          <a:pt x="51356" y="130181"/>
                        </a:cubicBezTo>
                        <a:cubicBezTo>
                          <a:pt x="50298" y="119069"/>
                          <a:pt x="113798" y="-1052"/>
                          <a:pt x="111681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8" name="フリーフォーム 1057">
                    <a:extLst>
                      <a:ext uri="{FF2B5EF4-FFF2-40B4-BE49-F238E27FC236}">
                        <a16:creationId xmlns:a16="http://schemas.microsoft.com/office/drawing/2014/main" id="{622578BD-41A7-56C1-2275-898FBA74540A}"/>
                      </a:ext>
                    </a:extLst>
                  </p:cNvPr>
                  <p:cNvSpPr/>
                  <p:nvPr/>
                </p:nvSpPr>
                <p:spPr>
                  <a:xfrm>
                    <a:off x="5880099" y="4970968"/>
                    <a:ext cx="287267" cy="106865"/>
                  </a:xfrm>
                  <a:custGeom>
                    <a:avLst/>
                    <a:gdLst>
                      <a:gd name="connsiteX0" fmla="*/ 285751 w 287267"/>
                      <a:gd name="connsiteY0" fmla="*/ 1082 h 106865"/>
                      <a:gd name="connsiteX1" fmla="*/ 41276 w 287267"/>
                      <a:gd name="connsiteY1" fmla="*/ 105857 h 106865"/>
                      <a:gd name="connsiteX2" fmla="*/ 136526 w 287267"/>
                      <a:gd name="connsiteY2" fmla="*/ 55057 h 106865"/>
                      <a:gd name="connsiteX3" fmla="*/ 1 w 287267"/>
                      <a:gd name="connsiteY3" fmla="*/ 70932 h 106865"/>
                      <a:gd name="connsiteX4" fmla="*/ 139701 w 287267"/>
                      <a:gd name="connsiteY4" fmla="*/ 51882 h 106865"/>
                      <a:gd name="connsiteX5" fmla="*/ 285751 w 287267"/>
                      <a:gd name="connsiteY5" fmla="*/ 1082 h 106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67" h="106865">
                        <a:moveTo>
                          <a:pt x="285751" y="1082"/>
                        </a:moveTo>
                        <a:cubicBezTo>
                          <a:pt x="269347" y="10078"/>
                          <a:pt x="66147" y="96861"/>
                          <a:pt x="41276" y="105857"/>
                        </a:cubicBezTo>
                        <a:cubicBezTo>
                          <a:pt x="16405" y="114853"/>
                          <a:pt x="143405" y="60878"/>
                          <a:pt x="136526" y="55057"/>
                        </a:cubicBezTo>
                        <a:cubicBezTo>
                          <a:pt x="129647" y="49236"/>
                          <a:pt x="-528" y="71461"/>
                          <a:pt x="1" y="70932"/>
                        </a:cubicBezTo>
                        <a:cubicBezTo>
                          <a:pt x="530" y="70403"/>
                          <a:pt x="98426" y="61936"/>
                          <a:pt x="139701" y="51882"/>
                        </a:cubicBezTo>
                        <a:cubicBezTo>
                          <a:pt x="180976" y="41828"/>
                          <a:pt x="302155" y="-7914"/>
                          <a:pt x="285751" y="10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9" name="フリーフォーム 1058">
                    <a:extLst>
                      <a:ext uri="{FF2B5EF4-FFF2-40B4-BE49-F238E27FC236}">
                        <a16:creationId xmlns:a16="http://schemas.microsoft.com/office/drawing/2014/main" id="{70A1091F-9BAB-5C7D-1155-EAFB04F31121}"/>
                      </a:ext>
                    </a:extLst>
                  </p:cNvPr>
                  <p:cNvSpPr/>
                  <p:nvPr/>
                </p:nvSpPr>
                <p:spPr>
                  <a:xfrm>
                    <a:off x="5891196" y="5010060"/>
                    <a:ext cx="138198" cy="171540"/>
                  </a:xfrm>
                  <a:custGeom>
                    <a:avLst/>
                    <a:gdLst>
                      <a:gd name="connsiteX0" fmla="*/ 138129 w 138198"/>
                      <a:gd name="connsiteY0" fmla="*/ 90 h 171540"/>
                      <a:gd name="connsiteX1" fmla="*/ 20654 w 138198"/>
                      <a:gd name="connsiteY1" fmla="*/ 104865 h 171540"/>
                      <a:gd name="connsiteX2" fmla="*/ 55579 w 138198"/>
                      <a:gd name="connsiteY2" fmla="*/ 73115 h 171540"/>
                      <a:gd name="connsiteX3" fmla="*/ 39704 w 138198"/>
                      <a:gd name="connsiteY3" fmla="*/ 117565 h 171540"/>
                      <a:gd name="connsiteX4" fmla="*/ 39704 w 138198"/>
                      <a:gd name="connsiteY4" fmla="*/ 171540 h 171540"/>
                      <a:gd name="connsiteX5" fmla="*/ 39704 w 138198"/>
                      <a:gd name="connsiteY5" fmla="*/ 127090 h 171540"/>
                      <a:gd name="connsiteX6" fmla="*/ 39704 w 138198"/>
                      <a:gd name="connsiteY6" fmla="*/ 85815 h 171540"/>
                      <a:gd name="connsiteX7" fmla="*/ 61929 w 138198"/>
                      <a:gd name="connsiteY7" fmla="*/ 54065 h 171540"/>
                      <a:gd name="connsiteX8" fmla="*/ 1604 w 138198"/>
                      <a:gd name="connsiteY8" fmla="*/ 85815 h 171540"/>
                      <a:gd name="connsiteX9" fmla="*/ 138129 w 138198"/>
                      <a:gd name="connsiteY9" fmla="*/ 90 h 171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8198" h="171540">
                        <a:moveTo>
                          <a:pt x="138129" y="90"/>
                        </a:moveTo>
                        <a:cubicBezTo>
                          <a:pt x="141304" y="3265"/>
                          <a:pt x="34412" y="92694"/>
                          <a:pt x="20654" y="104865"/>
                        </a:cubicBezTo>
                        <a:cubicBezTo>
                          <a:pt x="6896" y="117036"/>
                          <a:pt x="52404" y="70998"/>
                          <a:pt x="55579" y="73115"/>
                        </a:cubicBezTo>
                        <a:cubicBezTo>
                          <a:pt x="58754" y="75232"/>
                          <a:pt x="42350" y="101161"/>
                          <a:pt x="39704" y="117565"/>
                        </a:cubicBezTo>
                        <a:cubicBezTo>
                          <a:pt x="37058" y="133969"/>
                          <a:pt x="39704" y="171540"/>
                          <a:pt x="39704" y="171540"/>
                        </a:cubicBezTo>
                        <a:lnTo>
                          <a:pt x="39704" y="127090"/>
                        </a:lnTo>
                        <a:cubicBezTo>
                          <a:pt x="39704" y="112803"/>
                          <a:pt x="36000" y="97986"/>
                          <a:pt x="39704" y="85815"/>
                        </a:cubicBezTo>
                        <a:cubicBezTo>
                          <a:pt x="43408" y="73644"/>
                          <a:pt x="68279" y="54065"/>
                          <a:pt x="61929" y="54065"/>
                        </a:cubicBezTo>
                        <a:cubicBezTo>
                          <a:pt x="55579" y="54065"/>
                          <a:pt x="-11096" y="93752"/>
                          <a:pt x="1604" y="85815"/>
                        </a:cubicBezTo>
                        <a:cubicBezTo>
                          <a:pt x="14304" y="77878"/>
                          <a:pt x="134954" y="-3085"/>
                          <a:pt x="138129" y="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0" name="フリーフォーム 1059">
                    <a:extLst>
                      <a:ext uri="{FF2B5EF4-FFF2-40B4-BE49-F238E27FC236}">
                        <a16:creationId xmlns:a16="http://schemas.microsoft.com/office/drawing/2014/main" id="{179FEAA6-7194-9807-B18C-F133674AD54B}"/>
                      </a:ext>
                    </a:extLst>
                  </p:cNvPr>
                  <p:cNvSpPr/>
                  <p:nvPr/>
                </p:nvSpPr>
                <p:spPr>
                  <a:xfrm>
                    <a:off x="6225100" y="5047861"/>
                    <a:ext cx="181701" cy="81663"/>
                  </a:xfrm>
                  <a:custGeom>
                    <a:avLst/>
                    <a:gdLst>
                      <a:gd name="connsiteX0" fmla="*/ 1075 w 181701"/>
                      <a:gd name="connsiteY0" fmla="*/ 389 h 81663"/>
                      <a:gd name="connsiteX1" fmla="*/ 178875 w 181701"/>
                      <a:gd name="connsiteY1" fmla="*/ 79764 h 81663"/>
                      <a:gd name="connsiteX2" fmla="*/ 105850 w 181701"/>
                      <a:gd name="connsiteY2" fmla="*/ 51189 h 81663"/>
                      <a:gd name="connsiteX3" fmla="*/ 1075 w 181701"/>
                      <a:gd name="connsiteY3" fmla="*/ 389 h 81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701" h="81663">
                        <a:moveTo>
                          <a:pt x="1075" y="389"/>
                        </a:moveTo>
                        <a:cubicBezTo>
                          <a:pt x="13246" y="5151"/>
                          <a:pt x="161413" y="71297"/>
                          <a:pt x="178875" y="79764"/>
                        </a:cubicBezTo>
                        <a:cubicBezTo>
                          <a:pt x="196337" y="88231"/>
                          <a:pt x="128075" y="66535"/>
                          <a:pt x="105850" y="51189"/>
                        </a:cubicBezTo>
                        <a:cubicBezTo>
                          <a:pt x="83625" y="35843"/>
                          <a:pt x="-11096" y="-4373"/>
                          <a:pt x="1075" y="3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1" name="フリーフォーム 1060">
                    <a:extLst>
                      <a:ext uri="{FF2B5EF4-FFF2-40B4-BE49-F238E27FC236}">
                        <a16:creationId xmlns:a16="http://schemas.microsoft.com/office/drawing/2014/main" id="{83112213-1F37-D739-8300-298E9FA5E154}"/>
                      </a:ext>
                    </a:extLst>
                  </p:cNvPr>
                  <p:cNvSpPr/>
                  <p:nvPr/>
                </p:nvSpPr>
                <p:spPr>
                  <a:xfrm>
                    <a:off x="6178540" y="4964084"/>
                    <a:ext cx="150167" cy="211927"/>
                  </a:xfrm>
                  <a:custGeom>
                    <a:avLst/>
                    <a:gdLst>
                      <a:gd name="connsiteX0" fmla="*/ 57160 w 150167"/>
                      <a:gd name="connsiteY0" fmla="*/ 1616 h 211927"/>
                      <a:gd name="connsiteX1" fmla="*/ 111135 w 150167"/>
                      <a:gd name="connsiteY1" fmla="*/ 204816 h 211927"/>
                      <a:gd name="connsiteX2" fmla="*/ 111135 w 150167"/>
                      <a:gd name="connsiteY2" fmla="*/ 169891 h 211927"/>
                      <a:gd name="connsiteX3" fmla="*/ 6360 w 150167"/>
                      <a:gd name="connsiteY3" fmla="*/ 211166 h 211927"/>
                      <a:gd name="connsiteX4" fmla="*/ 73035 w 150167"/>
                      <a:gd name="connsiteY4" fmla="*/ 185766 h 211927"/>
                      <a:gd name="connsiteX5" fmla="*/ 149235 w 150167"/>
                      <a:gd name="connsiteY5" fmla="*/ 179416 h 211927"/>
                      <a:gd name="connsiteX6" fmla="*/ 117485 w 150167"/>
                      <a:gd name="connsiteY6" fmla="*/ 128616 h 211927"/>
                      <a:gd name="connsiteX7" fmla="*/ 149235 w 150167"/>
                      <a:gd name="connsiteY7" fmla="*/ 188941 h 211927"/>
                      <a:gd name="connsiteX8" fmla="*/ 120660 w 150167"/>
                      <a:gd name="connsiteY8" fmla="*/ 188941 h 211927"/>
                      <a:gd name="connsiteX9" fmla="*/ 95260 w 150167"/>
                      <a:gd name="connsiteY9" fmla="*/ 150841 h 211927"/>
                      <a:gd name="connsiteX10" fmla="*/ 10 w 150167"/>
                      <a:gd name="connsiteY10" fmla="*/ 71466 h 211927"/>
                      <a:gd name="connsiteX11" fmla="*/ 88910 w 150167"/>
                      <a:gd name="connsiteY11" fmla="*/ 138141 h 211927"/>
                      <a:gd name="connsiteX12" fmla="*/ 76210 w 150167"/>
                      <a:gd name="connsiteY12" fmla="*/ 109566 h 211927"/>
                      <a:gd name="connsiteX13" fmla="*/ 57160 w 150167"/>
                      <a:gd name="connsiteY13" fmla="*/ 1616 h 211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0167" h="211927">
                        <a:moveTo>
                          <a:pt x="57160" y="1616"/>
                        </a:moveTo>
                        <a:cubicBezTo>
                          <a:pt x="62981" y="17491"/>
                          <a:pt x="102139" y="176770"/>
                          <a:pt x="111135" y="204816"/>
                        </a:cubicBezTo>
                        <a:cubicBezTo>
                          <a:pt x="120131" y="232862"/>
                          <a:pt x="128597" y="168833"/>
                          <a:pt x="111135" y="169891"/>
                        </a:cubicBezTo>
                        <a:cubicBezTo>
                          <a:pt x="93673" y="170949"/>
                          <a:pt x="12710" y="208520"/>
                          <a:pt x="6360" y="211166"/>
                        </a:cubicBezTo>
                        <a:cubicBezTo>
                          <a:pt x="10" y="213812"/>
                          <a:pt x="49222" y="191058"/>
                          <a:pt x="73035" y="185766"/>
                        </a:cubicBezTo>
                        <a:cubicBezTo>
                          <a:pt x="96848" y="180474"/>
                          <a:pt x="141827" y="188941"/>
                          <a:pt x="149235" y="179416"/>
                        </a:cubicBezTo>
                        <a:cubicBezTo>
                          <a:pt x="156643" y="169891"/>
                          <a:pt x="117485" y="127029"/>
                          <a:pt x="117485" y="128616"/>
                        </a:cubicBezTo>
                        <a:cubicBezTo>
                          <a:pt x="117485" y="130203"/>
                          <a:pt x="148706" y="178887"/>
                          <a:pt x="149235" y="188941"/>
                        </a:cubicBezTo>
                        <a:cubicBezTo>
                          <a:pt x="149764" y="198995"/>
                          <a:pt x="129656" y="195291"/>
                          <a:pt x="120660" y="188941"/>
                        </a:cubicBezTo>
                        <a:cubicBezTo>
                          <a:pt x="111664" y="182591"/>
                          <a:pt x="115368" y="170420"/>
                          <a:pt x="95260" y="150841"/>
                        </a:cubicBezTo>
                        <a:cubicBezTo>
                          <a:pt x="75152" y="131262"/>
                          <a:pt x="1068" y="73583"/>
                          <a:pt x="10" y="71466"/>
                        </a:cubicBezTo>
                        <a:cubicBezTo>
                          <a:pt x="-1048" y="69349"/>
                          <a:pt x="76210" y="131791"/>
                          <a:pt x="88910" y="138141"/>
                        </a:cubicBezTo>
                        <a:cubicBezTo>
                          <a:pt x="101610" y="144491"/>
                          <a:pt x="82031" y="127558"/>
                          <a:pt x="76210" y="109566"/>
                        </a:cubicBezTo>
                        <a:cubicBezTo>
                          <a:pt x="70389" y="91574"/>
                          <a:pt x="51339" y="-14259"/>
                          <a:pt x="57160" y="16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2" name="フリーフォーム 1061">
                    <a:extLst>
                      <a:ext uri="{FF2B5EF4-FFF2-40B4-BE49-F238E27FC236}">
                        <a16:creationId xmlns:a16="http://schemas.microsoft.com/office/drawing/2014/main" id="{63F51973-63F0-A427-183A-48926583A701}"/>
                      </a:ext>
                    </a:extLst>
                  </p:cNvPr>
                  <p:cNvSpPr/>
                  <p:nvPr/>
                </p:nvSpPr>
                <p:spPr>
                  <a:xfrm>
                    <a:off x="6208570" y="5083087"/>
                    <a:ext cx="379778" cy="142966"/>
                  </a:xfrm>
                  <a:custGeom>
                    <a:avLst/>
                    <a:gdLst>
                      <a:gd name="connsiteX0" fmla="*/ 4905 w 379778"/>
                      <a:gd name="connsiteY0" fmla="*/ 95338 h 142966"/>
                      <a:gd name="connsiteX1" fmla="*/ 217630 w 379778"/>
                      <a:gd name="connsiteY1" fmla="*/ 63588 h 142966"/>
                      <a:gd name="connsiteX2" fmla="*/ 157305 w 379778"/>
                      <a:gd name="connsiteY2" fmla="*/ 57238 h 142966"/>
                      <a:gd name="connsiteX3" fmla="*/ 277955 w 379778"/>
                      <a:gd name="connsiteY3" fmla="*/ 63588 h 142966"/>
                      <a:gd name="connsiteX4" fmla="*/ 379555 w 379778"/>
                      <a:gd name="connsiteY4" fmla="*/ 47713 h 142966"/>
                      <a:gd name="connsiteX5" fmla="*/ 306530 w 379778"/>
                      <a:gd name="connsiteY5" fmla="*/ 57238 h 142966"/>
                      <a:gd name="connsiteX6" fmla="*/ 350980 w 379778"/>
                      <a:gd name="connsiteY6" fmla="*/ 66763 h 142966"/>
                      <a:gd name="connsiteX7" fmla="*/ 350980 w 379778"/>
                      <a:gd name="connsiteY7" fmla="*/ 142963 h 142966"/>
                      <a:gd name="connsiteX8" fmla="*/ 347805 w 379778"/>
                      <a:gd name="connsiteY8" fmla="*/ 69938 h 142966"/>
                      <a:gd name="connsiteX9" fmla="*/ 306530 w 379778"/>
                      <a:gd name="connsiteY9" fmla="*/ 54063 h 142966"/>
                      <a:gd name="connsiteX10" fmla="*/ 144605 w 379778"/>
                      <a:gd name="connsiteY10" fmla="*/ 12788 h 142966"/>
                      <a:gd name="connsiteX11" fmla="*/ 297005 w 379778"/>
                      <a:gd name="connsiteY11" fmla="*/ 57238 h 142966"/>
                      <a:gd name="connsiteX12" fmla="*/ 173180 w 379778"/>
                      <a:gd name="connsiteY12" fmla="*/ 63588 h 142966"/>
                      <a:gd name="connsiteX13" fmla="*/ 135080 w 379778"/>
                      <a:gd name="connsiteY13" fmla="*/ 60413 h 142966"/>
                      <a:gd name="connsiteX14" fmla="*/ 125555 w 379778"/>
                      <a:gd name="connsiteY14" fmla="*/ 88 h 142966"/>
                      <a:gd name="connsiteX15" fmla="*/ 135080 w 379778"/>
                      <a:gd name="connsiteY15" fmla="*/ 47713 h 142966"/>
                      <a:gd name="connsiteX16" fmla="*/ 74755 w 379778"/>
                      <a:gd name="connsiteY16" fmla="*/ 79463 h 142966"/>
                      <a:gd name="connsiteX17" fmla="*/ 4905 w 379778"/>
                      <a:gd name="connsiteY17" fmla="*/ 95338 h 14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79778" h="142966">
                        <a:moveTo>
                          <a:pt x="4905" y="95338"/>
                        </a:moveTo>
                        <a:cubicBezTo>
                          <a:pt x="28717" y="92692"/>
                          <a:pt x="192230" y="69938"/>
                          <a:pt x="217630" y="63588"/>
                        </a:cubicBezTo>
                        <a:cubicBezTo>
                          <a:pt x="243030" y="57238"/>
                          <a:pt x="147251" y="57238"/>
                          <a:pt x="157305" y="57238"/>
                        </a:cubicBezTo>
                        <a:cubicBezTo>
                          <a:pt x="167359" y="57238"/>
                          <a:pt x="240913" y="65175"/>
                          <a:pt x="277955" y="63588"/>
                        </a:cubicBezTo>
                        <a:cubicBezTo>
                          <a:pt x="314997" y="62000"/>
                          <a:pt x="374793" y="48771"/>
                          <a:pt x="379555" y="47713"/>
                        </a:cubicBezTo>
                        <a:cubicBezTo>
                          <a:pt x="384317" y="46655"/>
                          <a:pt x="311292" y="54063"/>
                          <a:pt x="306530" y="57238"/>
                        </a:cubicBezTo>
                        <a:cubicBezTo>
                          <a:pt x="301768" y="60413"/>
                          <a:pt x="343572" y="52476"/>
                          <a:pt x="350980" y="66763"/>
                        </a:cubicBezTo>
                        <a:cubicBezTo>
                          <a:pt x="358388" y="81050"/>
                          <a:pt x="351509" y="142434"/>
                          <a:pt x="350980" y="142963"/>
                        </a:cubicBezTo>
                        <a:cubicBezTo>
                          <a:pt x="350451" y="143492"/>
                          <a:pt x="355213" y="84755"/>
                          <a:pt x="347805" y="69938"/>
                        </a:cubicBezTo>
                        <a:cubicBezTo>
                          <a:pt x="340397" y="55121"/>
                          <a:pt x="340397" y="63588"/>
                          <a:pt x="306530" y="54063"/>
                        </a:cubicBezTo>
                        <a:cubicBezTo>
                          <a:pt x="272663" y="44538"/>
                          <a:pt x="146192" y="12259"/>
                          <a:pt x="144605" y="12788"/>
                        </a:cubicBezTo>
                        <a:cubicBezTo>
                          <a:pt x="143018" y="13317"/>
                          <a:pt x="292242" y="48771"/>
                          <a:pt x="297005" y="57238"/>
                        </a:cubicBezTo>
                        <a:cubicBezTo>
                          <a:pt x="301768" y="65705"/>
                          <a:pt x="200167" y="63059"/>
                          <a:pt x="173180" y="63588"/>
                        </a:cubicBezTo>
                        <a:cubicBezTo>
                          <a:pt x="146193" y="64117"/>
                          <a:pt x="143017" y="70996"/>
                          <a:pt x="135080" y="60413"/>
                        </a:cubicBezTo>
                        <a:cubicBezTo>
                          <a:pt x="127143" y="49830"/>
                          <a:pt x="125555" y="2205"/>
                          <a:pt x="125555" y="88"/>
                        </a:cubicBezTo>
                        <a:cubicBezTo>
                          <a:pt x="125555" y="-2029"/>
                          <a:pt x="143547" y="34484"/>
                          <a:pt x="135080" y="47713"/>
                        </a:cubicBezTo>
                        <a:cubicBezTo>
                          <a:pt x="126613" y="60942"/>
                          <a:pt x="99097" y="72584"/>
                          <a:pt x="74755" y="79463"/>
                        </a:cubicBezTo>
                        <a:cubicBezTo>
                          <a:pt x="50413" y="86342"/>
                          <a:pt x="-18907" y="97984"/>
                          <a:pt x="4905" y="953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3" name="フリーフォーム 1062">
                    <a:extLst>
                      <a:ext uri="{FF2B5EF4-FFF2-40B4-BE49-F238E27FC236}">
                        <a16:creationId xmlns:a16="http://schemas.microsoft.com/office/drawing/2014/main" id="{C02F809D-AFB7-A606-DE11-195A11A7E9A4}"/>
                      </a:ext>
                    </a:extLst>
                  </p:cNvPr>
                  <p:cNvSpPr/>
                  <p:nvPr/>
                </p:nvSpPr>
                <p:spPr>
                  <a:xfrm>
                    <a:off x="6489660" y="5092692"/>
                    <a:ext cx="111671" cy="251397"/>
                  </a:xfrm>
                  <a:custGeom>
                    <a:avLst/>
                    <a:gdLst>
                      <a:gd name="connsiteX0" fmla="*/ 73065 w 111671"/>
                      <a:gd name="connsiteY0" fmla="*/ 8 h 251397"/>
                      <a:gd name="connsiteX1" fmla="*/ 41315 w 111671"/>
                      <a:gd name="connsiteY1" fmla="*/ 123833 h 251397"/>
                      <a:gd name="connsiteX2" fmla="*/ 69890 w 111671"/>
                      <a:gd name="connsiteY2" fmla="*/ 190508 h 251397"/>
                      <a:gd name="connsiteX3" fmla="*/ 22265 w 111671"/>
                      <a:gd name="connsiteY3" fmla="*/ 165108 h 251397"/>
                      <a:gd name="connsiteX4" fmla="*/ 111165 w 111671"/>
                      <a:gd name="connsiteY4" fmla="*/ 250833 h 251397"/>
                      <a:gd name="connsiteX5" fmla="*/ 57190 w 111671"/>
                      <a:gd name="connsiteY5" fmla="*/ 200033 h 251397"/>
                      <a:gd name="connsiteX6" fmla="*/ 28615 w 111671"/>
                      <a:gd name="connsiteY6" fmla="*/ 155583 h 251397"/>
                      <a:gd name="connsiteX7" fmla="*/ 40 w 111671"/>
                      <a:gd name="connsiteY7" fmla="*/ 101608 h 251397"/>
                      <a:gd name="connsiteX8" fmla="*/ 34965 w 111671"/>
                      <a:gd name="connsiteY8" fmla="*/ 165108 h 251397"/>
                      <a:gd name="connsiteX9" fmla="*/ 34965 w 111671"/>
                      <a:gd name="connsiteY9" fmla="*/ 130183 h 251397"/>
                      <a:gd name="connsiteX10" fmla="*/ 73065 w 111671"/>
                      <a:gd name="connsiteY10" fmla="*/ 8 h 251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1671" h="251397">
                        <a:moveTo>
                          <a:pt x="73065" y="8"/>
                        </a:moveTo>
                        <a:cubicBezTo>
                          <a:pt x="74123" y="-1050"/>
                          <a:pt x="41844" y="92083"/>
                          <a:pt x="41315" y="123833"/>
                        </a:cubicBezTo>
                        <a:cubicBezTo>
                          <a:pt x="40786" y="155583"/>
                          <a:pt x="73065" y="183629"/>
                          <a:pt x="69890" y="190508"/>
                        </a:cubicBezTo>
                        <a:cubicBezTo>
                          <a:pt x="66715" y="197387"/>
                          <a:pt x="15386" y="155054"/>
                          <a:pt x="22265" y="165108"/>
                        </a:cubicBezTo>
                        <a:cubicBezTo>
                          <a:pt x="29144" y="175162"/>
                          <a:pt x="105344" y="245012"/>
                          <a:pt x="111165" y="250833"/>
                        </a:cubicBezTo>
                        <a:cubicBezTo>
                          <a:pt x="116986" y="256654"/>
                          <a:pt x="70948" y="215908"/>
                          <a:pt x="57190" y="200033"/>
                        </a:cubicBezTo>
                        <a:cubicBezTo>
                          <a:pt x="43432" y="184158"/>
                          <a:pt x="38140" y="171987"/>
                          <a:pt x="28615" y="155583"/>
                        </a:cubicBezTo>
                        <a:cubicBezTo>
                          <a:pt x="19090" y="139179"/>
                          <a:pt x="-1018" y="100020"/>
                          <a:pt x="40" y="101608"/>
                        </a:cubicBezTo>
                        <a:cubicBezTo>
                          <a:pt x="1098" y="103196"/>
                          <a:pt x="29144" y="160346"/>
                          <a:pt x="34965" y="165108"/>
                        </a:cubicBezTo>
                        <a:cubicBezTo>
                          <a:pt x="40786" y="169870"/>
                          <a:pt x="31261" y="156112"/>
                          <a:pt x="34965" y="130183"/>
                        </a:cubicBezTo>
                        <a:cubicBezTo>
                          <a:pt x="38669" y="104254"/>
                          <a:pt x="72007" y="1066"/>
                          <a:pt x="73065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4" name="フリーフォーム 1063">
                    <a:extLst>
                      <a:ext uri="{FF2B5EF4-FFF2-40B4-BE49-F238E27FC236}">
                        <a16:creationId xmlns:a16="http://schemas.microsoft.com/office/drawing/2014/main" id="{90155CD1-0F2B-27F6-D0AA-61D3C3577B38}"/>
                      </a:ext>
                    </a:extLst>
                  </p:cNvPr>
                  <p:cNvSpPr/>
                  <p:nvPr/>
                </p:nvSpPr>
                <p:spPr>
                  <a:xfrm>
                    <a:off x="6413164" y="5123287"/>
                    <a:ext cx="174965" cy="297109"/>
                  </a:xfrm>
                  <a:custGeom>
                    <a:avLst/>
                    <a:gdLst>
                      <a:gd name="connsiteX0" fmla="*/ 76536 w 174965"/>
                      <a:gd name="connsiteY0" fmla="*/ 1163 h 297109"/>
                      <a:gd name="connsiteX1" fmla="*/ 98761 w 174965"/>
                      <a:gd name="connsiteY1" fmla="*/ 207538 h 297109"/>
                      <a:gd name="connsiteX2" fmla="*/ 98761 w 174965"/>
                      <a:gd name="connsiteY2" fmla="*/ 169438 h 297109"/>
                      <a:gd name="connsiteX3" fmla="*/ 155911 w 174965"/>
                      <a:gd name="connsiteY3" fmla="*/ 296438 h 297109"/>
                      <a:gd name="connsiteX4" fmla="*/ 127336 w 174965"/>
                      <a:gd name="connsiteY4" fmla="*/ 217063 h 297109"/>
                      <a:gd name="connsiteX5" fmla="*/ 174961 w 174965"/>
                      <a:gd name="connsiteY5" fmla="*/ 159913 h 297109"/>
                      <a:gd name="connsiteX6" fmla="*/ 124161 w 174965"/>
                      <a:gd name="connsiteY6" fmla="*/ 198013 h 297109"/>
                      <a:gd name="connsiteX7" fmla="*/ 98761 w 174965"/>
                      <a:gd name="connsiteY7" fmla="*/ 147213 h 297109"/>
                      <a:gd name="connsiteX8" fmla="*/ 336 w 174965"/>
                      <a:gd name="connsiteY8" fmla="*/ 61488 h 297109"/>
                      <a:gd name="connsiteX9" fmla="*/ 67011 w 174965"/>
                      <a:gd name="connsiteY9" fmla="*/ 121813 h 297109"/>
                      <a:gd name="connsiteX10" fmla="*/ 76536 w 174965"/>
                      <a:gd name="connsiteY10" fmla="*/ 1163 h 297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4965" h="297109">
                        <a:moveTo>
                          <a:pt x="76536" y="1163"/>
                        </a:moveTo>
                        <a:cubicBezTo>
                          <a:pt x="81828" y="15450"/>
                          <a:pt x="95057" y="179492"/>
                          <a:pt x="98761" y="207538"/>
                        </a:cubicBezTo>
                        <a:cubicBezTo>
                          <a:pt x="102465" y="235584"/>
                          <a:pt x="89236" y="154621"/>
                          <a:pt x="98761" y="169438"/>
                        </a:cubicBezTo>
                        <a:cubicBezTo>
                          <a:pt x="108286" y="184255"/>
                          <a:pt x="151149" y="288501"/>
                          <a:pt x="155911" y="296438"/>
                        </a:cubicBezTo>
                        <a:cubicBezTo>
                          <a:pt x="160674" y="304376"/>
                          <a:pt x="124161" y="239817"/>
                          <a:pt x="127336" y="217063"/>
                        </a:cubicBezTo>
                        <a:cubicBezTo>
                          <a:pt x="130511" y="194309"/>
                          <a:pt x="175490" y="163088"/>
                          <a:pt x="174961" y="159913"/>
                        </a:cubicBezTo>
                        <a:cubicBezTo>
                          <a:pt x="174432" y="156738"/>
                          <a:pt x="136861" y="200130"/>
                          <a:pt x="124161" y="198013"/>
                        </a:cubicBezTo>
                        <a:cubicBezTo>
                          <a:pt x="111461" y="195896"/>
                          <a:pt x="119398" y="169967"/>
                          <a:pt x="98761" y="147213"/>
                        </a:cubicBezTo>
                        <a:cubicBezTo>
                          <a:pt x="78124" y="124459"/>
                          <a:pt x="5628" y="65721"/>
                          <a:pt x="336" y="61488"/>
                        </a:cubicBezTo>
                        <a:cubicBezTo>
                          <a:pt x="-4956" y="57255"/>
                          <a:pt x="53782" y="135042"/>
                          <a:pt x="67011" y="121813"/>
                        </a:cubicBezTo>
                        <a:cubicBezTo>
                          <a:pt x="80240" y="108584"/>
                          <a:pt x="71244" y="-13124"/>
                          <a:pt x="76536" y="11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5" name="フリーフォーム 1064">
                    <a:extLst>
                      <a:ext uri="{FF2B5EF4-FFF2-40B4-BE49-F238E27FC236}">
                        <a16:creationId xmlns:a16="http://schemas.microsoft.com/office/drawing/2014/main" id="{8ADA705C-7F4D-20F7-70D2-A8399F60704D}"/>
                      </a:ext>
                    </a:extLst>
                  </p:cNvPr>
                  <p:cNvSpPr/>
                  <p:nvPr/>
                </p:nvSpPr>
                <p:spPr>
                  <a:xfrm>
                    <a:off x="6206576" y="5067265"/>
                    <a:ext cx="305353" cy="228635"/>
                  </a:xfrm>
                  <a:custGeom>
                    <a:avLst/>
                    <a:gdLst>
                      <a:gd name="connsiteX0" fmla="*/ 305349 w 305353"/>
                      <a:gd name="connsiteY0" fmla="*/ 92110 h 228635"/>
                      <a:gd name="connsiteX1" fmla="*/ 73574 w 305353"/>
                      <a:gd name="connsiteY1" fmla="*/ 146085 h 228635"/>
                      <a:gd name="connsiteX2" fmla="*/ 549 w 305353"/>
                      <a:gd name="connsiteY2" fmla="*/ 215935 h 228635"/>
                      <a:gd name="connsiteX3" fmla="*/ 38649 w 305353"/>
                      <a:gd name="connsiteY3" fmla="*/ 177835 h 228635"/>
                      <a:gd name="connsiteX4" fmla="*/ 10074 w 305353"/>
                      <a:gd name="connsiteY4" fmla="*/ 228635 h 228635"/>
                      <a:gd name="connsiteX5" fmla="*/ 25949 w 305353"/>
                      <a:gd name="connsiteY5" fmla="*/ 177835 h 228635"/>
                      <a:gd name="connsiteX6" fmla="*/ 10074 w 305353"/>
                      <a:gd name="connsiteY6" fmla="*/ 35 h 228635"/>
                      <a:gd name="connsiteX7" fmla="*/ 35474 w 305353"/>
                      <a:gd name="connsiteY7" fmla="*/ 161960 h 228635"/>
                      <a:gd name="connsiteX8" fmla="*/ 86274 w 305353"/>
                      <a:gd name="connsiteY8" fmla="*/ 98460 h 228635"/>
                      <a:gd name="connsiteX9" fmla="*/ 41824 w 305353"/>
                      <a:gd name="connsiteY9" fmla="*/ 139735 h 228635"/>
                      <a:gd name="connsiteX10" fmla="*/ 203749 w 305353"/>
                      <a:gd name="connsiteY10" fmla="*/ 82585 h 228635"/>
                      <a:gd name="connsiteX11" fmla="*/ 67224 w 305353"/>
                      <a:gd name="connsiteY11" fmla="*/ 142910 h 228635"/>
                      <a:gd name="connsiteX12" fmla="*/ 305349 w 305353"/>
                      <a:gd name="connsiteY12" fmla="*/ 92110 h 228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5353" h="228635">
                        <a:moveTo>
                          <a:pt x="305349" y="92110"/>
                        </a:moveTo>
                        <a:cubicBezTo>
                          <a:pt x="306407" y="92639"/>
                          <a:pt x="124374" y="125448"/>
                          <a:pt x="73574" y="146085"/>
                        </a:cubicBezTo>
                        <a:cubicBezTo>
                          <a:pt x="22774" y="166722"/>
                          <a:pt x="6370" y="210643"/>
                          <a:pt x="549" y="215935"/>
                        </a:cubicBezTo>
                        <a:cubicBezTo>
                          <a:pt x="-5272" y="221227"/>
                          <a:pt x="37061" y="175718"/>
                          <a:pt x="38649" y="177835"/>
                        </a:cubicBezTo>
                        <a:cubicBezTo>
                          <a:pt x="40237" y="179952"/>
                          <a:pt x="12191" y="228635"/>
                          <a:pt x="10074" y="228635"/>
                        </a:cubicBezTo>
                        <a:cubicBezTo>
                          <a:pt x="7957" y="228635"/>
                          <a:pt x="25949" y="215935"/>
                          <a:pt x="25949" y="177835"/>
                        </a:cubicBezTo>
                        <a:cubicBezTo>
                          <a:pt x="25949" y="139735"/>
                          <a:pt x="8486" y="2681"/>
                          <a:pt x="10074" y="35"/>
                        </a:cubicBezTo>
                        <a:cubicBezTo>
                          <a:pt x="11661" y="-2611"/>
                          <a:pt x="22774" y="145556"/>
                          <a:pt x="35474" y="161960"/>
                        </a:cubicBezTo>
                        <a:cubicBezTo>
                          <a:pt x="48174" y="178364"/>
                          <a:pt x="85216" y="102164"/>
                          <a:pt x="86274" y="98460"/>
                        </a:cubicBezTo>
                        <a:cubicBezTo>
                          <a:pt x="87332" y="94756"/>
                          <a:pt x="22245" y="142381"/>
                          <a:pt x="41824" y="139735"/>
                        </a:cubicBezTo>
                        <a:cubicBezTo>
                          <a:pt x="61403" y="137089"/>
                          <a:pt x="199516" y="82056"/>
                          <a:pt x="203749" y="82585"/>
                        </a:cubicBezTo>
                        <a:cubicBezTo>
                          <a:pt x="207982" y="83114"/>
                          <a:pt x="43941" y="143439"/>
                          <a:pt x="67224" y="142910"/>
                        </a:cubicBezTo>
                        <a:cubicBezTo>
                          <a:pt x="90507" y="142381"/>
                          <a:pt x="304291" y="91581"/>
                          <a:pt x="305349" y="921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6" name="フリーフォーム 1065">
                    <a:extLst>
                      <a:ext uri="{FF2B5EF4-FFF2-40B4-BE49-F238E27FC236}">
                        <a16:creationId xmlns:a16="http://schemas.microsoft.com/office/drawing/2014/main" id="{A66FCA43-6CF3-FB34-30F9-9A93EADFD85E}"/>
                      </a:ext>
                    </a:extLst>
                  </p:cNvPr>
                  <p:cNvSpPr/>
                  <p:nvPr/>
                </p:nvSpPr>
                <p:spPr>
                  <a:xfrm>
                    <a:off x="6105298" y="4978081"/>
                    <a:ext cx="121296" cy="344879"/>
                  </a:xfrm>
                  <a:custGeom>
                    <a:avLst/>
                    <a:gdLst>
                      <a:gd name="connsiteX0" fmla="*/ 227 w 121296"/>
                      <a:gd name="connsiteY0" fmla="*/ 57469 h 344879"/>
                      <a:gd name="connsiteX1" fmla="*/ 117702 w 121296"/>
                      <a:gd name="connsiteY1" fmla="*/ 159069 h 344879"/>
                      <a:gd name="connsiteX2" fmla="*/ 92302 w 121296"/>
                      <a:gd name="connsiteY2" fmla="*/ 146369 h 344879"/>
                      <a:gd name="connsiteX3" fmla="*/ 105002 w 121296"/>
                      <a:gd name="connsiteY3" fmla="*/ 222569 h 344879"/>
                      <a:gd name="connsiteX4" fmla="*/ 101827 w 121296"/>
                      <a:gd name="connsiteY4" fmla="*/ 193994 h 344879"/>
                      <a:gd name="connsiteX5" fmla="*/ 114527 w 121296"/>
                      <a:gd name="connsiteY5" fmla="*/ 340044 h 344879"/>
                      <a:gd name="connsiteX6" fmla="*/ 111352 w 121296"/>
                      <a:gd name="connsiteY6" fmla="*/ 305119 h 344879"/>
                      <a:gd name="connsiteX7" fmla="*/ 79602 w 121296"/>
                      <a:gd name="connsiteY7" fmla="*/ 257494 h 344879"/>
                      <a:gd name="connsiteX8" fmla="*/ 101827 w 121296"/>
                      <a:gd name="connsiteY8" fmla="*/ 292419 h 344879"/>
                      <a:gd name="connsiteX9" fmla="*/ 85952 w 121296"/>
                      <a:gd name="connsiteY9" fmla="*/ 165419 h 344879"/>
                      <a:gd name="connsiteX10" fmla="*/ 89127 w 121296"/>
                      <a:gd name="connsiteY10" fmla="*/ 200344 h 344879"/>
                      <a:gd name="connsiteX11" fmla="*/ 95477 w 121296"/>
                      <a:gd name="connsiteY11" fmla="*/ 319 h 344879"/>
                      <a:gd name="connsiteX12" fmla="*/ 95477 w 121296"/>
                      <a:gd name="connsiteY12" fmla="*/ 152719 h 344879"/>
                      <a:gd name="connsiteX13" fmla="*/ 89127 w 121296"/>
                      <a:gd name="connsiteY13" fmla="*/ 108269 h 344879"/>
                      <a:gd name="connsiteX14" fmla="*/ 227 w 121296"/>
                      <a:gd name="connsiteY14" fmla="*/ 57469 h 344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21296" h="344879">
                        <a:moveTo>
                          <a:pt x="227" y="57469"/>
                        </a:moveTo>
                        <a:cubicBezTo>
                          <a:pt x="4990" y="65936"/>
                          <a:pt x="102356" y="144252"/>
                          <a:pt x="117702" y="159069"/>
                        </a:cubicBezTo>
                        <a:cubicBezTo>
                          <a:pt x="133048" y="173886"/>
                          <a:pt x="94419" y="135786"/>
                          <a:pt x="92302" y="146369"/>
                        </a:cubicBezTo>
                        <a:cubicBezTo>
                          <a:pt x="90185" y="156952"/>
                          <a:pt x="103414" y="214631"/>
                          <a:pt x="105002" y="222569"/>
                        </a:cubicBezTo>
                        <a:cubicBezTo>
                          <a:pt x="106590" y="230507"/>
                          <a:pt x="100240" y="174415"/>
                          <a:pt x="101827" y="193994"/>
                        </a:cubicBezTo>
                        <a:cubicBezTo>
                          <a:pt x="103414" y="213573"/>
                          <a:pt x="112940" y="321523"/>
                          <a:pt x="114527" y="340044"/>
                        </a:cubicBezTo>
                        <a:cubicBezTo>
                          <a:pt x="116114" y="358565"/>
                          <a:pt x="117173" y="318877"/>
                          <a:pt x="111352" y="305119"/>
                        </a:cubicBezTo>
                        <a:cubicBezTo>
                          <a:pt x="105531" y="291361"/>
                          <a:pt x="81190" y="259611"/>
                          <a:pt x="79602" y="257494"/>
                        </a:cubicBezTo>
                        <a:cubicBezTo>
                          <a:pt x="78014" y="255377"/>
                          <a:pt x="100769" y="307765"/>
                          <a:pt x="101827" y="292419"/>
                        </a:cubicBezTo>
                        <a:cubicBezTo>
                          <a:pt x="102885" y="277073"/>
                          <a:pt x="88069" y="180765"/>
                          <a:pt x="85952" y="165419"/>
                        </a:cubicBezTo>
                        <a:cubicBezTo>
                          <a:pt x="83835" y="150073"/>
                          <a:pt x="87540" y="227861"/>
                          <a:pt x="89127" y="200344"/>
                        </a:cubicBezTo>
                        <a:cubicBezTo>
                          <a:pt x="90714" y="172827"/>
                          <a:pt x="94419" y="8256"/>
                          <a:pt x="95477" y="319"/>
                        </a:cubicBezTo>
                        <a:cubicBezTo>
                          <a:pt x="96535" y="-7618"/>
                          <a:pt x="96535" y="134728"/>
                          <a:pt x="95477" y="152719"/>
                        </a:cubicBezTo>
                        <a:cubicBezTo>
                          <a:pt x="94419" y="170710"/>
                          <a:pt x="111352" y="123086"/>
                          <a:pt x="89127" y="108269"/>
                        </a:cubicBezTo>
                        <a:cubicBezTo>
                          <a:pt x="66902" y="93452"/>
                          <a:pt x="-4536" y="49002"/>
                          <a:pt x="227" y="574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7" name="フリーフォーム 1066">
                    <a:extLst>
                      <a:ext uri="{FF2B5EF4-FFF2-40B4-BE49-F238E27FC236}">
                        <a16:creationId xmlns:a16="http://schemas.microsoft.com/office/drawing/2014/main" id="{3FE23DD0-D6EA-3558-A464-378A9C380255}"/>
                      </a:ext>
                    </a:extLst>
                  </p:cNvPr>
                  <p:cNvSpPr/>
                  <p:nvPr/>
                </p:nvSpPr>
                <p:spPr>
                  <a:xfrm>
                    <a:off x="5946716" y="5022846"/>
                    <a:ext cx="143126" cy="146058"/>
                  </a:xfrm>
                  <a:custGeom>
                    <a:avLst/>
                    <a:gdLst>
                      <a:gd name="connsiteX0" fmla="*/ 142934 w 143126"/>
                      <a:gd name="connsiteY0" fmla="*/ 4 h 146058"/>
                      <a:gd name="connsiteX1" fmla="*/ 6409 w 143126"/>
                      <a:gd name="connsiteY1" fmla="*/ 57154 h 146058"/>
                      <a:gd name="connsiteX2" fmla="*/ 41334 w 143126"/>
                      <a:gd name="connsiteY2" fmla="*/ 53979 h 146058"/>
                      <a:gd name="connsiteX3" fmla="*/ 19109 w 143126"/>
                      <a:gd name="connsiteY3" fmla="*/ 85729 h 146058"/>
                      <a:gd name="connsiteX4" fmla="*/ 59 w 143126"/>
                      <a:gd name="connsiteY4" fmla="*/ 146054 h 146058"/>
                      <a:gd name="connsiteX5" fmla="*/ 25459 w 143126"/>
                      <a:gd name="connsiteY5" fmla="*/ 82554 h 146058"/>
                      <a:gd name="connsiteX6" fmla="*/ 117534 w 143126"/>
                      <a:gd name="connsiteY6" fmla="*/ 44454 h 146058"/>
                      <a:gd name="connsiteX7" fmla="*/ 38159 w 143126"/>
                      <a:gd name="connsiteY7" fmla="*/ 53979 h 146058"/>
                      <a:gd name="connsiteX8" fmla="*/ 142934 w 143126"/>
                      <a:gd name="connsiteY8" fmla="*/ 4 h 146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6" h="146058">
                        <a:moveTo>
                          <a:pt x="142934" y="4"/>
                        </a:moveTo>
                        <a:cubicBezTo>
                          <a:pt x="137642" y="533"/>
                          <a:pt x="23342" y="48158"/>
                          <a:pt x="6409" y="57154"/>
                        </a:cubicBezTo>
                        <a:cubicBezTo>
                          <a:pt x="-10524" y="66150"/>
                          <a:pt x="39217" y="49217"/>
                          <a:pt x="41334" y="53979"/>
                        </a:cubicBezTo>
                        <a:cubicBezTo>
                          <a:pt x="43451" y="58741"/>
                          <a:pt x="25988" y="70383"/>
                          <a:pt x="19109" y="85729"/>
                        </a:cubicBezTo>
                        <a:cubicBezTo>
                          <a:pt x="12230" y="101075"/>
                          <a:pt x="-999" y="146583"/>
                          <a:pt x="59" y="146054"/>
                        </a:cubicBezTo>
                        <a:cubicBezTo>
                          <a:pt x="1117" y="145525"/>
                          <a:pt x="5880" y="99487"/>
                          <a:pt x="25459" y="82554"/>
                        </a:cubicBezTo>
                        <a:cubicBezTo>
                          <a:pt x="45038" y="65621"/>
                          <a:pt x="115417" y="49216"/>
                          <a:pt x="117534" y="44454"/>
                        </a:cubicBezTo>
                        <a:cubicBezTo>
                          <a:pt x="119651" y="39692"/>
                          <a:pt x="33397" y="60329"/>
                          <a:pt x="38159" y="53979"/>
                        </a:cubicBezTo>
                        <a:cubicBezTo>
                          <a:pt x="42921" y="47629"/>
                          <a:pt x="148226" y="-525"/>
                          <a:pt x="142934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 1067">
                    <a:extLst>
                      <a:ext uri="{FF2B5EF4-FFF2-40B4-BE49-F238E27FC236}">
                        <a16:creationId xmlns:a16="http://schemas.microsoft.com/office/drawing/2014/main" id="{B11B1E68-E26B-09A4-9216-06965750DF6F}"/>
                      </a:ext>
                    </a:extLst>
                  </p:cNvPr>
                  <p:cNvSpPr/>
                  <p:nvPr/>
                </p:nvSpPr>
                <p:spPr>
                  <a:xfrm>
                    <a:off x="6079443" y="5067029"/>
                    <a:ext cx="97757" cy="213002"/>
                  </a:xfrm>
                  <a:custGeom>
                    <a:avLst/>
                    <a:gdLst>
                      <a:gd name="connsiteX0" fmla="*/ 682 w 97757"/>
                      <a:gd name="connsiteY0" fmla="*/ 271 h 213002"/>
                      <a:gd name="connsiteX1" fmla="*/ 48307 w 97757"/>
                      <a:gd name="connsiteY1" fmla="*/ 38371 h 213002"/>
                      <a:gd name="connsiteX2" fmla="*/ 86407 w 97757"/>
                      <a:gd name="connsiteY2" fmla="*/ 95521 h 213002"/>
                      <a:gd name="connsiteX3" fmla="*/ 83232 w 97757"/>
                      <a:gd name="connsiteY3" fmla="*/ 63771 h 213002"/>
                      <a:gd name="connsiteX4" fmla="*/ 95932 w 97757"/>
                      <a:gd name="connsiteY4" fmla="*/ 212996 h 213002"/>
                      <a:gd name="connsiteX5" fmla="*/ 86407 w 97757"/>
                      <a:gd name="connsiteY5" fmla="*/ 57421 h 213002"/>
                      <a:gd name="connsiteX6" fmla="*/ 682 w 97757"/>
                      <a:gd name="connsiteY6" fmla="*/ 271 h 213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7757" h="213002">
                        <a:moveTo>
                          <a:pt x="682" y="271"/>
                        </a:moveTo>
                        <a:cubicBezTo>
                          <a:pt x="-5668" y="-2904"/>
                          <a:pt x="34020" y="22496"/>
                          <a:pt x="48307" y="38371"/>
                        </a:cubicBezTo>
                        <a:cubicBezTo>
                          <a:pt x="62595" y="54246"/>
                          <a:pt x="80586" y="91288"/>
                          <a:pt x="86407" y="95521"/>
                        </a:cubicBezTo>
                        <a:cubicBezTo>
                          <a:pt x="92228" y="99754"/>
                          <a:pt x="81645" y="44192"/>
                          <a:pt x="83232" y="63771"/>
                        </a:cubicBezTo>
                        <a:cubicBezTo>
                          <a:pt x="84819" y="83350"/>
                          <a:pt x="95403" y="214054"/>
                          <a:pt x="95932" y="212996"/>
                        </a:cubicBezTo>
                        <a:cubicBezTo>
                          <a:pt x="96461" y="211938"/>
                          <a:pt x="103340" y="91288"/>
                          <a:pt x="86407" y="57421"/>
                        </a:cubicBezTo>
                        <a:cubicBezTo>
                          <a:pt x="69474" y="23554"/>
                          <a:pt x="7032" y="3446"/>
                          <a:pt x="682" y="2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9" name="フリーフォーム 1068">
                    <a:extLst>
                      <a:ext uri="{FF2B5EF4-FFF2-40B4-BE49-F238E27FC236}">
                        <a16:creationId xmlns:a16="http://schemas.microsoft.com/office/drawing/2014/main" id="{4D4016B7-5DC5-13C9-BE94-77875773F746}"/>
                      </a:ext>
                    </a:extLst>
                  </p:cNvPr>
                  <p:cNvSpPr/>
                  <p:nvPr/>
                </p:nvSpPr>
                <p:spPr>
                  <a:xfrm>
                    <a:off x="6215577" y="5117154"/>
                    <a:ext cx="217970" cy="182640"/>
                  </a:xfrm>
                  <a:custGeom>
                    <a:avLst/>
                    <a:gdLst>
                      <a:gd name="connsiteX0" fmla="*/ 1073 w 217970"/>
                      <a:gd name="connsiteY0" fmla="*/ 181921 h 182640"/>
                      <a:gd name="connsiteX1" fmla="*/ 216973 w 217970"/>
                      <a:gd name="connsiteY1" fmla="*/ 946 h 182640"/>
                      <a:gd name="connsiteX2" fmla="*/ 83623 w 217970"/>
                      <a:gd name="connsiteY2" fmla="*/ 108896 h 182640"/>
                      <a:gd name="connsiteX3" fmla="*/ 131248 w 217970"/>
                      <a:gd name="connsiteY3" fmla="*/ 67621 h 182640"/>
                      <a:gd name="connsiteX4" fmla="*/ 1073 w 217970"/>
                      <a:gd name="connsiteY4" fmla="*/ 181921 h 18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70" h="182640">
                        <a:moveTo>
                          <a:pt x="1073" y="181921"/>
                        </a:moveTo>
                        <a:cubicBezTo>
                          <a:pt x="15361" y="170808"/>
                          <a:pt x="203215" y="13117"/>
                          <a:pt x="216973" y="946"/>
                        </a:cubicBezTo>
                        <a:cubicBezTo>
                          <a:pt x="230731" y="-11225"/>
                          <a:pt x="97911" y="97783"/>
                          <a:pt x="83623" y="108896"/>
                        </a:cubicBezTo>
                        <a:cubicBezTo>
                          <a:pt x="69336" y="120008"/>
                          <a:pt x="142890" y="63388"/>
                          <a:pt x="131248" y="67621"/>
                        </a:cubicBezTo>
                        <a:cubicBezTo>
                          <a:pt x="119606" y="71854"/>
                          <a:pt x="-13215" y="193034"/>
                          <a:pt x="1073" y="1819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 1069">
                    <a:extLst>
                      <a:ext uri="{FF2B5EF4-FFF2-40B4-BE49-F238E27FC236}">
                        <a16:creationId xmlns:a16="http://schemas.microsoft.com/office/drawing/2014/main" id="{4BCC72F4-1354-36E0-FC12-423CF7759F84}"/>
                      </a:ext>
                    </a:extLst>
                  </p:cNvPr>
                  <p:cNvSpPr/>
                  <p:nvPr/>
                </p:nvSpPr>
                <p:spPr>
                  <a:xfrm>
                    <a:off x="6228722" y="5187567"/>
                    <a:ext cx="280200" cy="181451"/>
                  </a:xfrm>
                  <a:custGeom>
                    <a:avLst/>
                    <a:gdLst>
                      <a:gd name="connsiteX0" fmla="*/ 628 w 280200"/>
                      <a:gd name="connsiteY0" fmla="*/ 108333 h 181451"/>
                      <a:gd name="connsiteX1" fmla="*/ 165728 w 280200"/>
                      <a:gd name="connsiteY1" fmla="*/ 3558 h 181451"/>
                      <a:gd name="connsiteX2" fmla="*/ 140328 w 280200"/>
                      <a:gd name="connsiteY2" fmla="*/ 25783 h 181451"/>
                      <a:gd name="connsiteX3" fmla="*/ 191128 w 280200"/>
                      <a:gd name="connsiteY3" fmla="*/ 38483 h 181451"/>
                      <a:gd name="connsiteX4" fmla="*/ 264153 w 280200"/>
                      <a:gd name="connsiteY4" fmla="*/ 79758 h 181451"/>
                      <a:gd name="connsiteX5" fmla="*/ 251453 w 280200"/>
                      <a:gd name="connsiteY5" fmla="*/ 105158 h 181451"/>
                      <a:gd name="connsiteX6" fmla="*/ 280028 w 280200"/>
                      <a:gd name="connsiteY6" fmla="*/ 159133 h 181451"/>
                      <a:gd name="connsiteX7" fmla="*/ 235578 w 280200"/>
                      <a:gd name="connsiteY7" fmla="*/ 121033 h 181451"/>
                      <a:gd name="connsiteX8" fmla="*/ 216528 w 280200"/>
                      <a:gd name="connsiteY8" fmla="*/ 181358 h 181451"/>
                      <a:gd name="connsiteX9" fmla="*/ 229228 w 280200"/>
                      <a:gd name="connsiteY9" fmla="*/ 133733 h 181451"/>
                      <a:gd name="connsiteX10" fmla="*/ 254628 w 280200"/>
                      <a:gd name="connsiteY10" fmla="*/ 89283 h 181451"/>
                      <a:gd name="connsiteX11" fmla="*/ 187953 w 280200"/>
                      <a:gd name="connsiteY11" fmla="*/ 32133 h 181451"/>
                      <a:gd name="connsiteX12" fmla="*/ 143503 w 280200"/>
                      <a:gd name="connsiteY12" fmla="*/ 41658 h 181451"/>
                      <a:gd name="connsiteX13" fmla="*/ 114928 w 280200"/>
                      <a:gd name="connsiteY13" fmla="*/ 76583 h 181451"/>
                      <a:gd name="connsiteX14" fmla="*/ 127628 w 280200"/>
                      <a:gd name="connsiteY14" fmla="*/ 117858 h 181451"/>
                      <a:gd name="connsiteX15" fmla="*/ 108578 w 280200"/>
                      <a:gd name="connsiteY15" fmla="*/ 67058 h 181451"/>
                      <a:gd name="connsiteX16" fmla="*/ 628 w 280200"/>
                      <a:gd name="connsiteY16" fmla="*/ 108333 h 181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0200" h="181451">
                        <a:moveTo>
                          <a:pt x="628" y="108333"/>
                        </a:moveTo>
                        <a:cubicBezTo>
                          <a:pt x="10153" y="97750"/>
                          <a:pt x="142445" y="17316"/>
                          <a:pt x="165728" y="3558"/>
                        </a:cubicBezTo>
                        <a:cubicBezTo>
                          <a:pt x="189011" y="-10200"/>
                          <a:pt x="136095" y="19962"/>
                          <a:pt x="140328" y="25783"/>
                        </a:cubicBezTo>
                        <a:cubicBezTo>
                          <a:pt x="144561" y="31604"/>
                          <a:pt x="170491" y="29487"/>
                          <a:pt x="191128" y="38483"/>
                        </a:cubicBezTo>
                        <a:cubicBezTo>
                          <a:pt x="211766" y="47479"/>
                          <a:pt x="264153" y="79758"/>
                          <a:pt x="264153" y="79758"/>
                        </a:cubicBezTo>
                        <a:cubicBezTo>
                          <a:pt x="274207" y="90870"/>
                          <a:pt x="248807" y="91929"/>
                          <a:pt x="251453" y="105158"/>
                        </a:cubicBezTo>
                        <a:cubicBezTo>
                          <a:pt x="254099" y="118387"/>
                          <a:pt x="282674" y="156487"/>
                          <a:pt x="280028" y="159133"/>
                        </a:cubicBezTo>
                        <a:cubicBezTo>
                          <a:pt x="277382" y="161779"/>
                          <a:pt x="246161" y="117329"/>
                          <a:pt x="235578" y="121033"/>
                        </a:cubicBezTo>
                        <a:cubicBezTo>
                          <a:pt x="224995" y="124737"/>
                          <a:pt x="217586" y="179241"/>
                          <a:pt x="216528" y="181358"/>
                        </a:cubicBezTo>
                        <a:cubicBezTo>
                          <a:pt x="215470" y="183475"/>
                          <a:pt x="222878" y="149079"/>
                          <a:pt x="229228" y="133733"/>
                        </a:cubicBezTo>
                        <a:cubicBezTo>
                          <a:pt x="235578" y="118387"/>
                          <a:pt x="261507" y="106216"/>
                          <a:pt x="254628" y="89283"/>
                        </a:cubicBezTo>
                        <a:cubicBezTo>
                          <a:pt x="247749" y="72350"/>
                          <a:pt x="206474" y="40070"/>
                          <a:pt x="187953" y="32133"/>
                        </a:cubicBezTo>
                        <a:cubicBezTo>
                          <a:pt x="169432" y="24196"/>
                          <a:pt x="155674" y="34250"/>
                          <a:pt x="143503" y="41658"/>
                        </a:cubicBezTo>
                        <a:cubicBezTo>
                          <a:pt x="131332" y="49066"/>
                          <a:pt x="117574" y="63883"/>
                          <a:pt x="114928" y="76583"/>
                        </a:cubicBezTo>
                        <a:cubicBezTo>
                          <a:pt x="112282" y="89283"/>
                          <a:pt x="128686" y="119446"/>
                          <a:pt x="127628" y="117858"/>
                        </a:cubicBezTo>
                        <a:cubicBezTo>
                          <a:pt x="126570" y="116270"/>
                          <a:pt x="124453" y="70762"/>
                          <a:pt x="108578" y="67058"/>
                        </a:cubicBezTo>
                        <a:cubicBezTo>
                          <a:pt x="92703" y="63354"/>
                          <a:pt x="-8897" y="118916"/>
                          <a:pt x="628" y="1083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1" name="フリーフォーム 1070">
                    <a:extLst>
                      <a:ext uri="{FF2B5EF4-FFF2-40B4-BE49-F238E27FC236}">
                        <a16:creationId xmlns:a16="http://schemas.microsoft.com/office/drawing/2014/main" id="{69328641-D076-2780-C316-CB0357AA0F07}"/>
                      </a:ext>
                    </a:extLst>
                  </p:cNvPr>
                  <p:cNvSpPr/>
                  <p:nvPr/>
                </p:nvSpPr>
                <p:spPr>
                  <a:xfrm>
                    <a:off x="5936304" y="5124355"/>
                    <a:ext cx="242471" cy="143433"/>
                  </a:xfrm>
                  <a:custGeom>
                    <a:avLst/>
                    <a:gdLst>
                      <a:gd name="connsiteX0" fmla="*/ 946 w 242471"/>
                      <a:gd name="connsiteY0" fmla="*/ 38195 h 143433"/>
                      <a:gd name="connsiteX1" fmla="*/ 185096 w 242471"/>
                      <a:gd name="connsiteY1" fmla="*/ 38195 h 143433"/>
                      <a:gd name="connsiteX2" fmla="*/ 159696 w 242471"/>
                      <a:gd name="connsiteY2" fmla="*/ 95 h 143433"/>
                      <a:gd name="connsiteX3" fmla="*/ 242246 w 242471"/>
                      <a:gd name="connsiteY3" fmla="*/ 50895 h 143433"/>
                      <a:gd name="connsiteX4" fmla="*/ 181921 w 242471"/>
                      <a:gd name="connsiteY4" fmla="*/ 44545 h 143433"/>
                      <a:gd name="connsiteX5" fmla="*/ 115246 w 242471"/>
                      <a:gd name="connsiteY5" fmla="*/ 54070 h 143433"/>
                      <a:gd name="connsiteX6" fmla="*/ 200971 w 242471"/>
                      <a:gd name="connsiteY6" fmla="*/ 142970 h 143433"/>
                      <a:gd name="connsiteX7" fmla="*/ 108896 w 242471"/>
                      <a:gd name="connsiteY7" fmla="*/ 88995 h 143433"/>
                      <a:gd name="connsiteX8" fmla="*/ 134296 w 242471"/>
                      <a:gd name="connsiteY8" fmla="*/ 88995 h 143433"/>
                      <a:gd name="connsiteX9" fmla="*/ 112071 w 242471"/>
                      <a:gd name="connsiteY9" fmla="*/ 63595 h 143433"/>
                      <a:gd name="connsiteX10" fmla="*/ 946 w 242471"/>
                      <a:gd name="connsiteY10" fmla="*/ 38195 h 143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2471" h="143433">
                        <a:moveTo>
                          <a:pt x="946" y="38195"/>
                        </a:moveTo>
                        <a:cubicBezTo>
                          <a:pt x="13117" y="33962"/>
                          <a:pt x="158638" y="44545"/>
                          <a:pt x="185096" y="38195"/>
                        </a:cubicBezTo>
                        <a:cubicBezTo>
                          <a:pt x="211554" y="31845"/>
                          <a:pt x="150171" y="-2022"/>
                          <a:pt x="159696" y="95"/>
                        </a:cubicBezTo>
                        <a:cubicBezTo>
                          <a:pt x="169221" y="2212"/>
                          <a:pt x="238542" y="43487"/>
                          <a:pt x="242246" y="50895"/>
                        </a:cubicBezTo>
                        <a:cubicBezTo>
                          <a:pt x="245950" y="58303"/>
                          <a:pt x="203088" y="44016"/>
                          <a:pt x="181921" y="44545"/>
                        </a:cubicBezTo>
                        <a:cubicBezTo>
                          <a:pt x="160754" y="45074"/>
                          <a:pt x="112071" y="37666"/>
                          <a:pt x="115246" y="54070"/>
                        </a:cubicBezTo>
                        <a:cubicBezTo>
                          <a:pt x="118421" y="70474"/>
                          <a:pt x="202029" y="137149"/>
                          <a:pt x="200971" y="142970"/>
                        </a:cubicBezTo>
                        <a:cubicBezTo>
                          <a:pt x="199913" y="148791"/>
                          <a:pt x="120008" y="97991"/>
                          <a:pt x="108896" y="88995"/>
                        </a:cubicBezTo>
                        <a:cubicBezTo>
                          <a:pt x="97784" y="79999"/>
                          <a:pt x="133767" y="93228"/>
                          <a:pt x="134296" y="88995"/>
                        </a:cubicBezTo>
                        <a:cubicBezTo>
                          <a:pt x="134825" y="84762"/>
                          <a:pt x="126358" y="72591"/>
                          <a:pt x="112071" y="63595"/>
                        </a:cubicBezTo>
                        <a:cubicBezTo>
                          <a:pt x="97784" y="54599"/>
                          <a:pt x="-11225" y="42428"/>
                          <a:pt x="946" y="381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2" name="フリーフォーム 1071">
                    <a:extLst>
                      <a:ext uri="{FF2B5EF4-FFF2-40B4-BE49-F238E27FC236}">
                        <a16:creationId xmlns:a16="http://schemas.microsoft.com/office/drawing/2014/main" id="{7E858C60-E247-F673-C852-FE2F20EAB2B0}"/>
                      </a:ext>
                    </a:extLst>
                  </p:cNvPr>
                  <p:cNvSpPr/>
                  <p:nvPr/>
                </p:nvSpPr>
                <p:spPr>
                  <a:xfrm>
                    <a:off x="6210288" y="5248173"/>
                    <a:ext cx="314245" cy="116917"/>
                  </a:xfrm>
                  <a:custGeom>
                    <a:avLst/>
                    <a:gdLst>
                      <a:gd name="connsiteX0" fmla="*/ 238137 w 314245"/>
                      <a:gd name="connsiteY0" fmla="*/ 102 h 116917"/>
                      <a:gd name="connsiteX1" fmla="*/ 285762 w 314245"/>
                      <a:gd name="connsiteY1" fmla="*/ 85827 h 116917"/>
                      <a:gd name="connsiteX2" fmla="*/ 285762 w 314245"/>
                      <a:gd name="connsiteY2" fmla="*/ 104877 h 116917"/>
                      <a:gd name="connsiteX3" fmla="*/ 152412 w 314245"/>
                      <a:gd name="connsiteY3" fmla="*/ 114402 h 116917"/>
                      <a:gd name="connsiteX4" fmla="*/ 292112 w 314245"/>
                      <a:gd name="connsiteY4" fmla="*/ 114402 h 116917"/>
                      <a:gd name="connsiteX5" fmla="*/ 12 w 314245"/>
                      <a:gd name="connsiteY5" fmla="*/ 85827 h 116917"/>
                      <a:gd name="connsiteX6" fmla="*/ 304812 w 314245"/>
                      <a:gd name="connsiteY6" fmla="*/ 104877 h 116917"/>
                      <a:gd name="connsiteX7" fmla="*/ 238137 w 314245"/>
                      <a:gd name="connsiteY7" fmla="*/ 102 h 116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4245" h="116917">
                        <a:moveTo>
                          <a:pt x="238137" y="102"/>
                        </a:moveTo>
                        <a:cubicBezTo>
                          <a:pt x="234962" y="-3073"/>
                          <a:pt x="277825" y="68365"/>
                          <a:pt x="285762" y="85827"/>
                        </a:cubicBezTo>
                        <a:cubicBezTo>
                          <a:pt x="293699" y="103289"/>
                          <a:pt x="307987" y="100115"/>
                          <a:pt x="285762" y="104877"/>
                        </a:cubicBezTo>
                        <a:cubicBezTo>
                          <a:pt x="263537" y="109640"/>
                          <a:pt x="151354" y="112814"/>
                          <a:pt x="152412" y="114402"/>
                        </a:cubicBezTo>
                        <a:cubicBezTo>
                          <a:pt x="153470" y="115990"/>
                          <a:pt x="317512" y="119164"/>
                          <a:pt x="292112" y="114402"/>
                        </a:cubicBezTo>
                        <a:cubicBezTo>
                          <a:pt x="266712" y="109640"/>
                          <a:pt x="-2105" y="87415"/>
                          <a:pt x="12" y="85827"/>
                        </a:cubicBezTo>
                        <a:cubicBezTo>
                          <a:pt x="2129" y="84239"/>
                          <a:pt x="264066" y="117577"/>
                          <a:pt x="304812" y="104877"/>
                        </a:cubicBezTo>
                        <a:cubicBezTo>
                          <a:pt x="345558" y="92177"/>
                          <a:pt x="241312" y="3277"/>
                          <a:pt x="238137" y="1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3" name="フリーフォーム 1072">
                    <a:extLst>
                      <a:ext uri="{FF2B5EF4-FFF2-40B4-BE49-F238E27FC236}">
                        <a16:creationId xmlns:a16="http://schemas.microsoft.com/office/drawing/2014/main" id="{3EB13779-0CD0-EA24-F615-B4B77A6F4267}"/>
                      </a:ext>
                    </a:extLst>
                  </p:cNvPr>
                  <p:cNvSpPr/>
                  <p:nvPr/>
                </p:nvSpPr>
                <p:spPr>
                  <a:xfrm>
                    <a:off x="5783065" y="4762268"/>
                    <a:ext cx="243108" cy="308582"/>
                  </a:xfrm>
                  <a:custGeom>
                    <a:avLst/>
                    <a:gdLst>
                      <a:gd name="connsiteX0" fmla="*/ 243085 w 243108"/>
                      <a:gd name="connsiteY0" fmla="*/ 232 h 308582"/>
                      <a:gd name="connsiteX1" fmla="*/ 74810 w 243108"/>
                      <a:gd name="connsiteY1" fmla="*/ 174857 h 308582"/>
                      <a:gd name="connsiteX2" fmla="*/ 97035 w 243108"/>
                      <a:gd name="connsiteY2" fmla="*/ 117707 h 308582"/>
                      <a:gd name="connsiteX3" fmla="*/ 46235 w 243108"/>
                      <a:gd name="connsiteY3" fmla="*/ 254232 h 308582"/>
                      <a:gd name="connsiteX4" fmla="*/ 24010 w 243108"/>
                      <a:gd name="connsiteY4" fmla="*/ 305032 h 308582"/>
                      <a:gd name="connsiteX5" fmla="*/ 154185 w 243108"/>
                      <a:gd name="connsiteY5" fmla="*/ 165332 h 308582"/>
                      <a:gd name="connsiteX6" fmla="*/ 1785 w 243108"/>
                      <a:gd name="connsiteY6" fmla="*/ 285982 h 308582"/>
                      <a:gd name="connsiteX7" fmla="*/ 71635 w 243108"/>
                      <a:gd name="connsiteY7" fmla="*/ 228832 h 308582"/>
                      <a:gd name="connsiteX8" fmla="*/ 84335 w 243108"/>
                      <a:gd name="connsiteY8" fmla="*/ 171682 h 308582"/>
                      <a:gd name="connsiteX9" fmla="*/ 119260 w 243108"/>
                      <a:gd name="connsiteY9" fmla="*/ 114532 h 308582"/>
                      <a:gd name="connsiteX10" fmla="*/ 87510 w 243108"/>
                      <a:gd name="connsiteY10" fmla="*/ 136757 h 308582"/>
                      <a:gd name="connsiteX11" fmla="*/ 243085 w 243108"/>
                      <a:gd name="connsiteY11" fmla="*/ 232 h 30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43108" h="308582">
                        <a:moveTo>
                          <a:pt x="243085" y="232"/>
                        </a:moveTo>
                        <a:cubicBezTo>
                          <a:pt x="240968" y="6582"/>
                          <a:pt x="99152" y="155278"/>
                          <a:pt x="74810" y="174857"/>
                        </a:cubicBezTo>
                        <a:cubicBezTo>
                          <a:pt x="50468" y="194436"/>
                          <a:pt x="101797" y="104478"/>
                          <a:pt x="97035" y="117707"/>
                        </a:cubicBezTo>
                        <a:cubicBezTo>
                          <a:pt x="92273" y="130936"/>
                          <a:pt x="58406" y="223011"/>
                          <a:pt x="46235" y="254232"/>
                        </a:cubicBezTo>
                        <a:cubicBezTo>
                          <a:pt x="34064" y="285453"/>
                          <a:pt x="6018" y="319849"/>
                          <a:pt x="24010" y="305032"/>
                        </a:cubicBezTo>
                        <a:cubicBezTo>
                          <a:pt x="42002" y="290215"/>
                          <a:pt x="157889" y="168507"/>
                          <a:pt x="154185" y="165332"/>
                        </a:cubicBezTo>
                        <a:cubicBezTo>
                          <a:pt x="150481" y="162157"/>
                          <a:pt x="15543" y="275399"/>
                          <a:pt x="1785" y="285982"/>
                        </a:cubicBezTo>
                        <a:cubicBezTo>
                          <a:pt x="-11973" y="296565"/>
                          <a:pt x="57877" y="247882"/>
                          <a:pt x="71635" y="228832"/>
                        </a:cubicBezTo>
                        <a:cubicBezTo>
                          <a:pt x="85393" y="209782"/>
                          <a:pt x="76398" y="190732"/>
                          <a:pt x="84335" y="171682"/>
                        </a:cubicBezTo>
                        <a:cubicBezTo>
                          <a:pt x="92272" y="152632"/>
                          <a:pt x="118731" y="120353"/>
                          <a:pt x="119260" y="114532"/>
                        </a:cubicBezTo>
                        <a:cubicBezTo>
                          <a:pt x="119789" y="108711"/>
                          <a:pt x="68460" y="153690"/>
                          <a:pt x="87510" y="136757"/>
                        </a:cubicBezTo>
                        <a:cubicBezTo>
                          <a:pt x="106560" y="119824"/>
                          <a:pt x="245202" y="-6118"/>
                          <a:pt x="243085" y="2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4" name="フリーフォーム 1073">
                    <a:extLst>
                      <a:ext uri="{FF2B5EF4-FFF2-40B4-BE49-F238E27FC236}">
                        <a16:creationId xmlns:a16="http://schemas.microsoft.com/office/drawing/2014/main" id="{E3A0AB6B-D656-7749-DF1E-DB3CB2E8B8A6}"/>
                      </a:ext>
                    </a:extLst>
                  </p:cNvPr>
                  <p:cNvSpPr/>
                  <p:nvPr/>
                </p:nvSpPr>
                <p:spPr>
                  <a:xfrm>
                    <a:off x="6343641" y="5175035"/>
                    <a:ext cx="263534" cy="236195"/>
                  </a:xfrm>
                  <a:custGeom>
                    <a:avLst/>
                    <a:gdLst>
                      <a:gd name="connsiteX0" fmla="*/ 9 w 263534"/>
                      <a:gd name="connsiteY0" fmla="*/ 235165 h 236195"/>
                      <a:gd name="connsiteX1" fmla="*/ 212734 w 263534"/>
                      <a:gd name="connsiteY1" fmla="*/ 225640 h 236195"/>
                      <a:gd name="connsiteX2" fmla="*/ 155584 w 263534"/>
                      <a:gd name="connsiteY2" fmla="*/ 228815 h 236195"/>
                      <a:gd name="connsiteX3" fmla="*/ 231784 w 263534"/>
                      <a:gd name="connsiteY3" fmla="*/ 184365 h 236195"/>
                      <a:gd name="connsiteX4" fmla="*/ 215909 w 263534"/>
                      <a:gd name="connsiteY4" fmla="*/ 146265 h 236195"/>
                      <a:gd name="connsiteX5" fmla="*/ 254009 w 263534"/>
                      <a:gd name="connsiteY5" fmla="*/ 95465 h 236195"/>
                      <a:gd name="connsiteX6" fmla="*/ 263534 w 263534"/>
                      <a:gd name="connsiteY6" fmla="*/ 215 h 236195"/>
                      <a:gd name="connsiteX7" fmla="*/ 254009 w 263534"/>
                      <a:gd name="connsiteY7" fmla="*/ 124040 h 236195"/>
                      <a:gd name="connsiteX8" fmla="*/ 206384 w 263534"/>
                      <a:gd name="connsiteY8" fmla="*/ 165315 h 236195"/>
                      <a:gd name="connsiteX9" fmla="*/ 161934 w 263534"/>
                      <a:gd name="connsiteY9" fmla="*/ 200240 h 236195"/>
                      <a:gd name="connsiteX10" fmla="*/ 222259 w 263534"/>
                      <a:gd name="connsiteY10" fmla="*/ 197065 h 236195"/>
                      <a:gd name="connsiteX11" fmla="*/ 9 w 263534"/>
                      <a:gd name="connsiteY11" fmla="*/ 235165 h 236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3534" h="236195">
                        <a:moveTo>
                          <a:pt x="9" y="235165"/>
                        </a:moveTo>
                        <a:cubicBezTo>
                          <a:pt x="-1578" y="239927"/>
                          <a:pt x="186805" y="226698"/>
                          <a:pt x="212734" y="225640"/>
                        </a:cubicBezTo>
                        <a:cubicBezTo>
                          <a:pt x="238663" y="224582"/>
                          <a:pt x="152409" y="235694"/>
                          <a:pt x="155584" y="228815"/>
                        </a:cubicBezTo>
                        <a:cubicBezTo>
                          <a:pt x="158759" y="221936"/>
                          <a:pt x="221730" y="198123"/>
                          <a:pt x="231784" y="184365"/>
                        </a:cubicBezTo>
                        <a:cubicBezTo>
                          <a:pt x="241838" y="170607"/>
                          <a:pt x="212205" y="161082"/>
                          <a:pt x="215909" y="146265"/>
                        </a:cubicBezTo>
                        <a:cubicBezTo>
                          <a:pt x="219613" y="131448"/>
                          <a:pt x="246072" y="119807"/>
                          <a:pt x="254009" y="95465"/>
                        </a:cubicBezTo>
                        <a:cubicBezTo>
                          <a:pt x="261946" y="71123"/>
                          <a:pt x="263534" y="-4547"/>
                          <a:pt x="263534" y="215"/>
                        </a:cubicBezTo>
                        <a:cubicBezTo>
                          <a:pt x="263534" y="4977"/>
                          <a:pt x="263534" y="96523"/>
                          <a:pt x="254009" y="124040"/>
                        </a:cubicBezTo>
                        <a:cubicBezTo>
                          <a:pt x="244484" y="151557"/>
                          <a:pt x="221730" y="152615"/>
                          <a:pt x="206384" y="165315"/>
                        </a:cubicBezTo>
                        <a:cubicBezTo>
                          <a:pt x="191038" y="178015"/>
                          <a:pt x="159288" y="194948"/>
                          <a:pt x="161934" y="200240"/>
                        </a:cubicBezTo>
                        <a:cubicBezTo>
                          <a:pt x="164580" y="205532"/>
                          <a:pt x="242367" y="190186"/>
                          <a:pt x="222259" y="197065"/>
                        </a:cubicBezTo>
                        <a:cubicBezTo>
                          <a:pt x="202151" y="203944"/>
                          <a:pt x="1596" y="230403"/>
                          <a:pt x="9" y="2351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5" name="フリーフォーム 1074">
                    <a:extLst>
                      <a:ext uri="{FF2B5EF4-FFF2-40B4-BE49-F238E27FC236}">
                        <a16:creationId xmlns:a16="http://schemas.microsoft.com/office/drawing/2014/main" id="{4E1F47F9-C1A7-0A06-2D89-FF9DCAC03B3C}"/>
                      </a:ext>
                    </a:extLst>
                  </p:cNvPr>
                  <p:cNvSpPr/>
                  <p:nvPr/>
                </p:nvSpPr>
                <p:spPr>
                  <a:xfrm>
                    <a:off x="6631710" y="4110981"/>
                    <a:ext cx="26312" cy="431626"/>
                  </a:xfrm>
                  <a:custGeom>
                    <a:avLst/>
                    <a:gdLst>
                      <a:gd name="connsiteX0" fmla="*/ 26265 w 26312"/>
                      <a:gd name="connsiteY0" fmla="*/ 3819 h 431626"/>
                      <a:gd name="connsiteX1" fmla="*/ 865 w 26312"/>
                      <a:gd name="connsiteY1" fmla="*/ 426094 h 431626"/>
                      <a:gd name="connsiteX2" fmla="*/ 7215 w 26312"/>
                      <a:gd name="connsiteY2" fmla="*/ 229244 h 431626"/>
                      <a:gd name="connsiteX3" fmla="*/ 26265 w 26312"/>
                      <a:gd name="connsiteY3" fmla="*/ 3819 h 431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12" h="431626">
                        <a:moveTo>
                          <a:pt x="26265" y="3819"/>
                        </a:moveTo>
                        <a:cubicBezTo>
                          <a:pt x="25207" y="36627"/>
                          <a:pt x="4040" y="388523"/>
                          <a:pt x="865" y="426094"/>
                        </a:cubicBezTo>
                        <a:cubicBezTo>
                          <a:pt x="-2310" y="463665"/>
                          <a:pt x="4040" y="300152"/>
                          <a:pt x="7215" y="229244"/>
                        </a:cubicBezTo>
                        <a:cubicBezTo>
                          <a:pt x="10390" y="158336"/>
                          <a:pt x="27323" y="-28989"/>
                          <a:pt x="26265" y="38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6" name="フリーフォーム 1075">
                    <a:extLst>
                      <a:ext uri="{FF2B5EF4-FFF2-40B4-BE49-F238E27FC236}">
                        <a16:creationId xmlns:a16="http://schemas.microsoft.com/office/drawing/2014/main" id="{DC9B5D13-A604-BEF9-74E0-C5757FEFBF10}"/>
                      </a:ext>
                    </a:extLst>
                  </p:cNvPr>
                  <p:cNvSpPr/>
                  <p:nvPr/>
                </p:nvSpPr>
                <p:spPr>
                  <a:xfrm>
                    <a:off x="6499040" y="3987109"/>
                    <a:ext cx="109383" cy="516072"/>
                  </a:xfrm>
                  <a:custGeom>
                    <a:avLst/>
                    <a:gdLst>
                      <a:gd name="connsiteX0" fmla="*/ 98610 w 109383"/>
                      <a:gd name="connsiteY0" fmla="*/ 3866 h 516072"/>
                      <a:gd name="connsiteX1" fmla="*/ 85910 w 109383"/>
                      <a:gd name="connsiteY1" fmla="*/ 483291 h 516072"/>
                      <a:gd name="connsiteX2" fmla="*/ 85910 w 109383"/>
                      <a:gd name="connsiteY2" fmla="*/ 299141 h 516072"/>
                      <a:gd name="connsiteX3" fmla="*/ 79560 w 109383"/>
                      <a:gd name="connsiteY3" fmla="*/ 261041 h 516072"/>
                      <a:gd name="connsiteX4" fmla="*/ 185 w 109383"/>
                      <a:gd name="connsiteY4" fmla="*/ 515041 h 516072"/>
                      <a:gd name="connsiteX5" fmla="*/ 104960 w 109383"/>
                      <a:gd name="connsiteY5" fmla="*/ 149916 h 516072"/>
                      <a:gd name="connsiteX6" fmla="*/ 92260 w 109383"/>
                      <a:gd name="connsiteY6" fmla="*/ 251516 h 516072"/>
                      <a:gd name="connsiteX7" fmla="*/ 98610 w 109383"/>
                      <a:gd name="connsiteY7" fmla="*/ 3866 h 51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9383" h="516072">
                        <a:moveTo>
                          <a:pt x="98610" y="3866"/>
                        </a:moveTo>
                        <a:cubicBezTo>
                          <a:pt x="97552" y="42495"/>
                          <a:pt x="88027" y="434079"/>
                          <a:pt x="85910" y="483291"/>
                        </a:cubicBezTo>
                        <a:cubicBezTo>
                          <a:pt x="83793" y="532503"/>
                          <a:pt x="86968" y="336183"/>
                          <a:pt x="85910" y="299141"/>
                        </a:cubicBezTo>
                        <a:cubicBezTo>
                          <a:pt x="84852" y="262099"/>
                          <a:pt x="93847" y="225058"/>
                          <a:pt x="79560" y="261041"/>
                        </a:cubicBezTo>
                        <a:cubicBezTo>
                          <a:pt x="65273" y="297024"/>
                          <a:pt x="-4048" y="533562"/>
                          <a:pt x="185" y="515041"/>
                        </a:cubicBezTo>
                        <a:cubicBezTo>
                          <a:pt x="4418" y="496520"/>
                          <a:pt x="89614" y="193837"/>
                          <a:pt x="104960" y="149916"/>
                        </a:cubicBezTo>
                        <a:cubicBezTo>
                          <a:pt x="120306" y="105995"/>
                          <a:pt x="90672" y="274799"/>
                          <a:pt x="92260" y="251516"/>
                        </a:cubicBezTo>
                        <a:cubicBezTo>
                          <a:pt x="93847" y="228233"/>
                          <a:pt x="99668" y="-34763"/>
                          <a:pt x="98610" y="38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7" name="フリーフォーム 1076">
                    <a:extLst>
                      <a:ext uri="{FF2B5EF4-FFF2-40B4-BE49-F238E27FC236}">
                        <a16:creationId xmlns:a16="http://schemas.microsoft.com/office/drawing/2014/main" id="{AC0467D0-CF31-55D6-4221-DD1A95FD791D}"/>
                      </a:ext>
                    </a:extLst>
                  </p:cNvPr>
                  <p:cNvSpPr/>
                  <p:nvPr/>
                </p:nvSpPr>
                <p:spPr>
                  <a:xfrm>
                    <a:off x="6338288" y="4282752"/>
                    <a:ext cx="145070" cy="632163"/>
                  </a:xfrm>
                  <a:custGeom>
                    <a:avLst/>
                    <a:gdLst>
                      <a:gd name="connsiteX0" fmla="*/ 145062 w 145070"/>
                      <a:gd name="connsiteY0" fmla="*/ 323 h 632163"/>
                      <a:gd name="connsiteX1" fmla="*/ 14887 w 145070"/>
                      <a:gd name="connsiteY1" fmla="*/ 371798 h 632163"/>
                      <a:gd name="connsiteX2" fmla="*/ 18062 w 145070"/>
                      <a:gd name="connsiteY2" fmla="*/ 632148 h 632163"/>
                      <a:gd name="connsiteX3" fmla="*/ 2187 w 145070"/>
                      <a:gd name="connsiteY3" fmla="*/ 384498 h 632163"/>
                      <a:gd name="connsiteX4" fmla="*/ 2187 w 145070"/>
                      <a:gd name="connsiteY4" fmla="*/ 406723 h 632163"/>
                      <a:gd name="connsiteX5" fmla="*/ 21237 w 145070"/>
                      <a:gd name="connsiteY5" fmla="*/ 308298 h 632163"/>
                      <a:gd name="connsiteX6" fmla="*/ 145062 w 145070"/>
                      <a:gd name="connsiteY6" fmla="*/ 323 h 632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070" h="632163">
                        <a:moveTo>
                          <a:pt x="145062" y="323"/>
                        </a:moveTo>
                        <a:cubicBezTo>
                          <a:pt x="144004" y="10906"/>
                          <a:pt x="36054" y="266494"/>
                          <a:pt x="14887" y="371798"/>
                        </a:cubicBezTo>
                        <a:cubicBezTo>
                          <a:pt x="-6280" y="477102"/>
                          <a:pt x="20179" y="630031"/>
                          <a:pt x="18062" y="632148"/>
                        </a:cubicBezTo>
                        <a:cubicBezTo>
                          <a:pt x="15945" y="634265"/>
                          <a:pt x="4833" y="422069"/>
                          <a:pt x="2187" y="384498"/>
                        </a:cubicBezTo>
                        <a:cubicBezTo>
                          <a:pt x="-459" y="346927"/>
                          <a:pt x="-988" y="419423"/>
                          <a:pt x="2187" y="406723"/>
                        </a:cubicBezTo>
                        <a:cubicBezTo>
                          <a:pt x="5362" y="394023"/>
                          <a:pt x="-4692" y="374444"/>
                          <a:pt x="21237" y="308298"/>
                        </a:cubicBezTo>
                        <a:cubicBezTo>
                          <a:pt x="47166" y="242152"/>
                          <a:pt x="146120" y="-10260"/>
                          <a:pt x="145062" y="3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8" name="フリーフォーム 1077">
                    <a:extLst>
                      <a:ext uri="{FF2B5EF4-FFF2-40B4-BE49-F238E27FC236}">
                        <a16:creationId xmlns:a16="http://schemas.microsoft.com/office/drawing/2014/main" id="{97A2712F-58B1-2110-B8BD-7CF7C29B520F}"/>
                      </a:ext>
                    </a:extLst>
                  </p:cNvPr>
                  <p:cNvSpPr/>
                  <p:nvPr/>
                </p:nvSpPr>
                <p:spPr>
                  <a:xfrm>
                    <a:off x="6445231" y="3748384"/>
                    <a:ext cx="16663" cy="463593"/>
                  </a:xfrm>
                  <a:custGeom>
                    <a:avLst/>
                    <a:gdLst>
                      <a:gd name="connsiteX0" fmla="*/ 15894 w 16663"/>
                      <a:gd name="connsiteY0" fmla="*/ 1291 h 463593"/>
                      <a:gd name="connsiteX1" fmla="*/ 19 w 16663"/>
                      <a:gd name="connsiteY1" fmla="*/ 448966 h 463593"/>
                      <a:gd name="connsiteX2" fmla="*/ 12719 w 16663"/>
                      <a:gd name="connsiteY2" fmla="*/ 318791 h 463593"/>
                      <a:gd name="connsiteX3" fmla="*/ 15894 w 16663"/>
                      <a:gd name="connsiteY3" fmla="*/ 1291 h 463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663" h="463593">
                        <a:moveTo>
                          <a:pt x="15894" y="1291"/>
                        </a:moveTo>
                        <a:cubicBezTo>
                          <a:pt x="13777" y="22987"/>
                          <a:pt x="548" y="396049"/>
                          <a:pt x="19" y="448966"/>
                        </a:cubicBezTo>
                        <a:cubicBezTo>
                          <a:pt x="-510" y="501883"/>
                          <a:pt x="10073" y="400283"/>
                          <a:pt x="12719" y="318791"/>
                        </a:cubicBezTo>
                        <a:cubicBezTo>
                          <a:pt x="15365" y="237299"/>
                          <a:pt x="18011" y="-20405"/>
                          <a:pt x="15894" y="129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9" name="フリーフォーム 1078">
                    <a:extLst>
                      <a:ext uri="{FF2B5EF4-FFF2-40B4-BE49-F238E27FC236}">
                        <a16:creationId xmlns:a16="http://schemas.microsoft.com/office/drawing/2014/main" id="{AF745605-993D-B8E7-B3A5-9EC70128A8FA}"/>
                      </a:ext>
                    </a:extLst>
                  </p:cNvPr>
                  <p:cNvSpPr/>
                  <p:nvPr/>
                </p:nvSpPr>
                <p:spPr>
                  <a:xfrm>
                    <a:off x="6143305" y="4184368"/>
                    <a:ext cx="289469" cy="636438"/>
                  </a:xfrm>
                  <a:custGeom>
                    <a:avLst/>
                    <a:gdLst>
                      <a:gd name="connsiteX0" fmla="*/ 289245 w 289469"/>
                      <a:gd name="connsiteY0" fmla="*/ 282 h 636438"/>
                      <a:gd name="connsiteX1" fmla="*/ 120970 w 289469"/>
                      <a:gd name="connsiteY1" fmla="*/ 314607 h 636438"/>
                      <a:gd name="connsiteX2" fmla="*/ 152720 w 289469"/>
                      <a:gd name="connsiteY2" fmla="*/ 263807 h 636438"/>
                      <a:gd name="connsiteX3" fmla="*/ 89220 w 289469"/>
                      <a:gd name="connsiteY3" fmla="*/ 447957 h 636438"/>
                      <a:gd name="connsiteX4" fmla="*/ 98745 w 289469"/>
                      <a:gd name="connsiteY4" fmla="*/ 413032 h 636438"/>
                      <a:gd name="connsiteX5" fmla="*/ 320 w 289469"/>
                      <a:gd name="connsiteY5" fmla="*/ 635282 h 636438"/>
                      <a:gd name="connsiteX6" fmla="*/ 136845 w 289469"/>
                      <a:gd name="connsiteY6" fmla="*/ 301907 h 636438"/>
                      <a:gd name="connsiteX7" fmla="*/ 117795 w 289469"/>
                      <a:gd name="connsiteY7" fmla="*/ 327307 h 636438"/>
                      <a:gd name="connsiteX8" fmla="*/ 241620 w 289469"/>
                      <a:gd name="connsiteY8" fmla="*/ 25682 h 636438"/>
                      <a:gd name="connsiteX9" fmla="*/ 159070 w 289469"/>
                      <a:gd name="connsiteY9" fmla="*/ 254282 h 636438"/>
                      <a:gd name="connsiteX10" fmla="*/ 289245 w 289469"/>
                      <a:gd name="connsiteY10" fmla="*/ 282 h 63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9469" h="636438">
                        <a:moveTo>
                          <a:pt x="289245" y="282"/>
                        </a:moveTo>
                        <a:cubicBezTo>
                          <a:pt x="282895" y="10336"/>
                          <a:pt x="143724" y="270686"/>
                          <a:pt x="120970" y="314607"/>
                        </a:cubicBezTo>
                        <a:cubicBezTo>
                          <a:pt x="98216" y="358528"/>
                          <a:pt x="158012" y="241582"/>
                          <a:pt x="152720" y="263807"/>
                        </a:cubicBezTo>
                        <a:cubicBezTo>
                          <a:pt x="147428" y="286032"/>
                          <a:pt x="98216" y="423086"/>
                          <a:pt x="89220" y="447957"/>
                        </a:cubicBezTo>
                        <a:cubicBezTo>
                          <a:pt x="80224" y="472828"/>
                          <a:pt x="113562" y="381811"/>
                          <a:pt x="98745" y="413032"/>
                        </a:cubicBezTo>
                        <a:cubicBezTo>
                          <a:pt x="83928" y="444253"/>
                          <a:pt x="-6030" y="653803"/>
                          <a:pt x="320" y="635282"/>
                        </a:cubicBezTo>
                        <a:cubicBezTo>
                          <a:pt x="6670" y="616761"/>
                          <a:pt x="117266" y="353236"/>
                          <a:pt x="136845" y="301907"/>
                        </a:cubicBezTo>
                        <a:cubicBezTo>
                          <a:pt x="156424" y="250578"/>
                          <a:pt x="100333" y="373344"/>
                          <a:pt x="117795" y="327307"/>
                        </a:cubicBezTo>
                        <a:cubicBezTo>
                          <a:pt x="135257" y="281270"/>
                          <a:pt x="234741" y="37853"/>
                          <a:pt x="241620" y="25682"/>
                        </a:cubicBezTo>
                        <a:cubicBezTo>
                          <a:pt x="248499" y="13511"/>
                          <a:pt x="153249" y="256399"/>
                          <a:pt x="159070" y="254282"/>
                        </a:cubicBezTo>
                        <a:cubicBezTo>
                          <a:pt x="164891" y="252165"/>
                          <a:pt x="295595" y="-9772"/>
                          <a:pt x="289245" y="2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0" name="フリーフォーム 1079">
                    <a:extLst>
                      <a:ext uri="{FF2B5EF4-FFF2-40B4-BE49-F238E27FC236}">
                        <a16:creationId xmlns:a16="http://schemas.microsoft.com/office/drawing/2014/main" id="{2556922F-A05C-7407-2175-7C150394D122}"/>
                      </a:ext>
                    </a:extLst>
                  </p:cNvPr>
                  <p:cNvSpPr/>
                  <p:nvPr/>
                </p:nvSpPr>
                <p:spPr>
                  <a:xfrm>
                    <a:off x="6511925" y="4530301"/>
                    <a:ext cx="6960" cy="328633"/>
                  </a:xfrm>
                  <a:custGeom>
                    <a:avLst/>
                    <a:gdLst>
                      <a:gd name="connsiteX0" fmla="*/ 6350 w 6960"/>
                      <a:gd name="connsiteY0" fmla="*/ 424 h 328633"/>
                      <a:gd name="connsiteX1" fmla="*/ 0 w 6960"/>
                      <a:gd name="connsiteY1" fmla="*/ 314749 h 328633"/>
                      <a:gd name="connsiteX2" fmla="*/ 6350 w 6960"/>
                      <a:gd name="connsiteY2" fmla="*/ 248074 h 328633"/>
                      <a:gd name="connsiteX3" fmla="*/ 6350 w 6960"/>
                      <a:gd name="connsiteY3" fmla="*/ 424 h 328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0" h="328633">
                        <a:moveTo>
                          <a:pt x="6350" y="424"/>
                        </a:moveTo>
                        <a:cubicBezTo>
                          <a:pt x="5292" y="11536"/>
                          <a:pt x="0" y="273474"/>
                          <a:pt x="0" y="314749"/>
                        </a:cubicBezTo>
                        <a:cubicBezTo>
                          <a:pt x="0" y="356024"/>
                          <a:pt x="5821" y="296757"/>
                          <a:pt x="6350" y="248074"/>
                        </a:cubicBezTo>
                        <a:cubicBezTo>
                          <a:pt x="6879" y="199391"/>
                          <a:pt x="7408" y="-10688"/>
                          <a:pt x="6350" y="4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1" name="フリーフォーム 1080">
                    <a:extLst>
                      <a:ext uri="{FF2B5EF4-FFF2-40B4-BE49-F238E27FC236}">
                        <a16:creationId xmlns:a16="http://schemas.microsoft.com/office/drawing/2014/main" id="{8FA8A58A-B7D5-EF41-4577-68F73270F7C2}"/>
                      </a:ext>
                    </a:extLst>
                  </p:cNvPr>
                  <p:cNvSpPr/>
                  <p:nvPr/>
                </p:nvSpPr>
                <p:spPr>
                  <a:xfrm>
                    <a:off x="6570459" y="4495545"/>
                    <a:ext cx="33553" cy="614822"/>
                  </a:xfrm>
                  <a:custGeom>
                    <a:avLst/>
                    <a:gdLst>
                      <a:gd name="connsiteX0" fmla="*/ 17666 w 33553"/>
                      <a:gd name="connsiteY0" fmla="*/ 255 h 614822"/>
                      <a:gd name="connsiteX1" fmla="*/ 1791 w 33553"/>
                      <a:gd name="connsiteY1" fmla="*/ 457455 h 614822"/>
                      <a:gd name="connsiteX2" fmla="*/ 1791 w 33553"/>
                      <a:gd name="connsiteY2" fmla="*/ 409830 h 614822"/>
                      <a:gd name="connsiteX3" fmla="*/ 14491 w 33553"/>
                      <a:gd name="connsiteY3" fmla="*/ 613030 h 614822"/>
                      <a:gd name="connsiteX4" fmla="*/ 14491 w 33553"/>
                      <a:gd name="connsiteY4" fmla="*/ 514605 h 614822"/>
                      <a:gd name="connsiteX5" fmla="*/ 14491 w 33553"/>
                      <a:gd name="connsiteY5" fmla="*/ 419355 h 614822"/>
                      <a:gd name="connsiteX6" fmla="*/ 33541 w 33553"/>
                      <a:gd name="connsiteY6" fmla="*/ 298705 h 614822"/>
                      <a:gd name="connsiteX7" fmla="*/ 11316 w 33553"/>
                      <a:gd name="connsiteY7" fmla="*/ 390780 h 614822"/>
                      <a:gd name="connsiteX8" fmla="*/ 17666 w 33553"/>
                      <a:gd name="connsiteY8" fmla="*/ 255 h 614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553" h="614822">
                        <a:moveTo>
                          <a:pt x="17666" y="255"/>
                        </a:moveTo>
                        <a:cubicBezTo>
                          <a:pt x="16079" y="11367"/>
                          <a:pt x="4437" y="389193"/>
                          <a:pt x="1791" y="457455"/>
                        </a:cubicBezTo>
                        <a:cubicBezTo>
                          <a:pt x="-855" y="525717"/>
                          <a:pt x="-326" y="383901"/>
                          <a:pt x="1791" y="409830"/>
                        </a:cubicBezTo>
                        <a:cubicBezTo>
                          <a:pt x="3908" y="435759"/>
                          <a:pt x="12374" y="595568"/>
                          <a:pt x="14491" y="613030"/>
                        </a:cubicBezTo>
                        <a:cubicBezTo>
                          <a:pt x="16608" y="630492"/>
                          <a:pt x="14491" y="514605"/>
                          <a:pt x="14491" y="514605"/>
                        </a:cubicBezTo>
                        <a:cubicBezTo>
                          <a:pt x="14491" y="482326"/>
                          <a:pt x="11316" y="455338"/>
                          <a:pt x="14491" y="419355"/>
                        </a:cubicBezTo>
                        <a:cubicBezTo>
                          <a:pt x="17666" y="383372"/>
                          <a:pt x="34070" y="303468"/>
                          <a:pt x="33541" y="298705"/>
                        </a:cubicBezTo>
                        <a:cubicBezTo>
                          <a:pt x="33012" y="293943"/>
                          <a:pt x="13433" y="437876"/>
                          <a:pt x="11316" y="390780"/>
                        </a:cubicBezTo>
                        <a:cubicBezTo>
                          <a:pt x="9199" y="343684"/>
                          <a:pt x="19253" y="-10857"/>
                          <a:pt x="17666" y="2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2" name="フリーフォーム 1081">
                    <a:extLst>
                      <a:ext uri="{FF2B5EF4-FFF2-40B4-BE49-F238E27FC236}">
                        <a16:creationId xmlns:a16="http://schemas.microsoft.com/office/drawing/2014/main" id="{519F2FA9-F289-36C0-45C8-78AE90DA4A5A}"/>
                      </a:ext>
                    </a:extLst>
                  </p:cNvPr>
                  <p:cNvSpPr/>
                  <p:nvPr/>
                </p:nvSpPr>
                <p:spPr>
                  <a:xfrm>
                    <a:off x="6279913" y="5029194"/>
                    <a:ext cx="299845" cy="38133"/>
                  </a:xfrm>
                  <a:custGeom>
                    <a:avLst/>
                    <a:gdLst>
                      <a:gd name="connsiteX0" fmla="*/ 237 w 299845"/>
                      <a:gd name="connsiteY0" fmla="*/ 38106 h 38133"/>
                      <a:gd name="connsiteX1" fmla="*/ 285987 w 299845"/>
                      <a:gd name="connsiteY1" fmla="*/ 6356 h 38133"/>
                      <a:gd name="connsiteX2" fmla="*/ 247887 w 299845"/>
                      <a:gd name="connsiteY2" fmla="*/ 19056 h 38133"/>
                      <a:gd name="connsiteX3" fmla="*/ 184387 w 299845"/>
                      <a:gd name="connsiteY3" fmla="*/ 34931 h 38133"/>
                      <a:gd name="connsiteX4" fmla="*/ 235187 w 299845"/>
                      <a:gd name="connsiteY4" fmla="*/ 6 h 38133"/>
                      <a:gd name="connsiteX5" fmla="*/ 237 w 299845"/>
                      <a:gd name="connsiteY5" fmla="*/ 38106 h 38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845" h="38133">
                        <a:moveTo>
                          <a:pt x="237" y="38106"/>
                        </a:moveTo>
                        <a:cubicBezTo>
                          <a:pt x="8704" y="39164"/>
                          <a:pt x="244712" y="9531"/>
                          <a:pt x="285987" y="6356"/>
                        </a:cubicBezTo>
                        <a:cubicBezTo>
                          <a:pt x="327262" y="3181"/>
                          <a:pt x="264820" y="14294"/>
                          <a:pt x="247887" y="19056"/>
                        </a:cubicBezTo>
                        <a:cubicBezTo>
                          <a:pt x="230954" y="23818"/>
                          <a:pt x="186504" y="38106"/>
                          <a:pt x="184387" y="34931"/>
                        </a:cubicBezTo>
                        <a:cubicBezTo>
                          <a:pt x="182270" y="31756"/>
                          <a:pt x="258470" y="-523"/>
                          <a:pt x="235187" y="6"/>
                        </a:cubicBezTo>
                        <a:cubicBezTo>
                          <a:pt x="211904" y="535"/>
                          <a:pt x="-8230" y="37048"/>
                          <a:pt x="237" y="3810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4" name="フリーフォーム 1083">
                    <a:extLst>
                      <a:ext uri="{FF2B5EF4-FFF2-40B4-BE49-F238E27FC236}">
                        <a16:creationId xmlns:a16="http://schemas.microsoft.com/office/drawing/2014/main" id="{B18507BA-E2D2-4874-726E-C49B9D092AB4}"/>
                      </a:ext>
                    </a:extLst>
                  </p:cNvPr>
                  <p:cNvSpPr/>
                  <p:nvPr/>
                </p:nvSpPr>
                <p:spPr>
                  <a:xfrm>
                    <a:off x="6290436" y="4543350"/>
                    <a:ext cx="59568" cy="403467"/>
                  </a:xfrm>
                  <a:custGeom>
                    <a:avLst/>
                    <a:gdLst>
                      <a:gd name="connsiteX0" fmla="*/ 59564 w 59568"/>
                      <a:gd name="connsiteY0" fmla="*/ 75 h 403467"/>
                      <a:gd name="connsiteX1" fmla="*/ 5589 w 59568"/>
                      <a:gd name="connsiteY1" fmla="*/ 263600 h 403467"/>
                      <a:gd name="connsiteX2" fmla="*/ 15114 w 59568"/>
                      <a:gd name="connsiteY2" fmla="*/ 403300 h 403467"/>
                      <a:gd name="connsiteX3" fmla="*/ 2414 w 59568"/>
                      <a:gd name="connsiteY3" fmla="*/ 238200 h 403467"/>
                      <a:gd name="connsiteX4" fmla="*/ 59564 w 59568"/>
                      <a:gd name="connsiteY4" fmla="*/ 75 h 403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68" h="403467">
                        <a:moveTo>
                          <a:pt x="59564" y="75"/>
                        </a:moveTo>
                        <a:cubicBezTo>
                          <a:pt x="60093" y="4308"/>
                          <a:pt x="12997" y="196396"/>
                          <a:pt x="5589" y="263600"/>
                        </a:cubicBezTo>
                        <a:cubicBezTo>
                          <a:pt x="-1819" y="330804"/>
                          <a:pt x="15643" y="407533"/>
                          <a:pt x="15114" y="403300"/>
                        </a:cubicBezTo>
                        <a:cubicBezTo>
                          <a:pt x="14585" y="399067"/>
                          <a:pt x="-7111" y="304875"/>
                          <a:pt x="2414" y="238200"/>
                        </a:cubicBezTo>
                        <a:cubicBezTo>
                          <a:pt x="11939" y="171525"/>
                          <a:pt x="59035" y="-4158"/>
                          <a:pt x="59564" y="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5" name="フリーフォーム 1084">
                    <a:extLst>
                      <a:ext uri="{FF2B5EF4-FFF2-40B4-BE49-F238E27FC236}">
                        <a16:creationId xmlns:a16="http://schemas.microsoft.com/office/drawing/2014/main" id="{A3B9AEFF-27F1-1365-1808-7DE81EDCF549}"/>
                      </a:ext>
                    </a:extLst>
                  </p:cNvPr>
                  <p:cNvSpPr/>
                  <p:nvPr/>
                </p:nvSpPr>
                <p:spPr>
                  <a:xfrm>
                    <a:off x="6130925" y="5143163"/>
                    <a:ext cx="34102" cy="196459"/>
                  </a:xfrm>
                  <a:custGeom>
                    <a:avLst/>
                    <a:gdLst>
                      <a:gd name="connsiteX0" fmla="*/ 0 w 34102"/>
                      <a:gd name="connsiteY0" fmla="*/ 337 h 196459"/>
                      <a:gd name="connsiteX1" fmla="*/ 31750 w 34102"/>
                      <a:gd name="connsiteY1" fmla="*/ 194012 h 196459"/>
                      <a:gd name="connsiteX2" fmla="*/ 31750 w 34102"/>
                      <a:gd name="connsiteY2" fmla="*/ 114637 h 196459"/>
                      <a:gd name="connsiteX3" fmla="*/ 31750 w 34102"/>
                      <a:gd name="connsiteY3" fmla="*/ 146387 h 196459"/>
                      <a:gd name="connsiteX4" fmla="*/ 0 w 34102"/>
                      <a:gd name="connsiteY4" fmla="*/ 337 h 196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102" h="196459">
                        <a:moveTo>
                          <a:pt x="0" y="337"/>
                        </a:moveTo>
                        <a:cubicBezTo>
                          <a:pt x="0" y="8274"/>
                          <a:pt x="26458" y="174962"/>
                          <a:pt x="31750" y="194012"/>
                        </a:cubicBezTo>
                        <a:cubicBezTo>
                          <a:pt x="37042" y="213062"/>
                          <a:pt x="31750" y="114637"/>
                          <a:pt x="31750" y="114637"/>
                        </a:cubicBezTo>
                        <a:cubicBezTo>
                          <a:pt x="31750" y="106700"/>
                          <a:pt x="35983" y="165966"/>
                          <a:pt x="31750" y="146387"/>
                        </a:cubicBezTo>
                        <a:cubicBezTo>
                          <a:pt x="27517" y="126808"/>
                          <a:pt x="0" y="-7600"/>
                          <a:pt x="0" y="3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6" name="フリーフォーム 1085">
                    <a:extLst>
                      <a:ext uri="{FF2B5EF4-FFF2-40B4-BE49-F238E27FC236}">
                        <a16:creationId xmlns:a16="http://schemas.microsoft.com/office/drawing/2014/main" id="{753F9D17-87D0-B15D-549B-40F35FF076EE}"/>
                      </a:ext>
                    </a:extLst>
                  </p:cNvPr>
                  <p:cNvSpPr/>
                  <p:nvPr/>
                </p:nvSpPr>
                <p:spPr>
                  <a:xfrm>
                    <a:off x="6153032" y="5282014"/>
                    <a:ext cx="229576" cy="80283"/>
                  </a:xfrm>
                  <a:custGeom>
                    <a:avLst/>
                    <a:gdLst>
                      <a:gd name="connsiteX0" fmla="*/ 118 w 229576"/>
                      <a:gd name="connsiteY0" fmla="*/ 29761 h 80283"/>
                      <a:gd name="connsiteX1" fmla="*/ 152518 w 229576"/>
                      <a:gd name="connsiteY1" fmla="*/ 1186 h 80283"/>
                      <a:gd name="connsiteX2" fmla="*/ 228718 w 229576"/>
                      <a:gd name="connsiteY2" fmla="*/ 77386 h 80283"/>
                      <a:gd name="connsiteX3" fmla="*/ 187443 w 229576"/>
                      <a:gd name="connsiteY3" fmla="*/ 64686 h 80283"/>
                      <a:gd name="connsiteX4" fmla="*/ 95368 w 229576"/>
                      <a:gd name="connsiteY4" fmla="*/ 67861 h 80283"/>
                      <a:gd name="connsiteX5" fmla="*/ 196968 w 229576"/>
                      <a:gd name="connsiteY5" fmla="*/ 55161 h 80283"/>
                      <a:gd name="connsiteX6" fmla="*/ 181093 w 229576"/>
                      <a:gd name="connsiteY6" fmla="*/ 23411 h 80283"/>
                      <a:gd name="connsiteX7" fmla="*/ 142993 w 229576"/>
                      <a:gd name="connsiteY7" fmla="*/ 10711 h 80283"/>
                      <a:gd name="connsiteX8" fmla="*/ 142993 w 229576"/>
                      <a:gd name="connsiteY8" fmla="*/ 55161 h 80283"/>
                      <a:gd name="connsiteX9" fmla="*/ 127118 w 229576"/>
                      <a:gd name="connsiteY9" fmla="*/ 13886 h 80283"/>
                      <a:gd name="connsiteX10" fmla="*/ 118 w 229576"/>
                      <a:gd name="connsiteY10" fmla="*/ 29761 h 8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9576" h="80283">
                        <a:moveTo>
                          <a:pt x="118" y="29761"/>
                        </a:moveTo>
                        <a:cubicBezTo>
                          <a:pt x="4351" y="27644"/>
                          <a:pt x="114418" y="-6751"/>
                          <a:pt x="152518" y="1186"/>
                        </a:cubicBezTo>
                        <a:cubicBezTo>
                          <a:pt x="190618" y="9123"/>
                          <a:pt x="222897" y="66803"/>
                          <a:pt x="228718" y="77386"/>
                        </a:cubicBezTo>
                        <a:cubicBezTo>
                          <a:pt x="234539" y="87969"/>
                          <a:pt x="209668" y="66273"/>
                          <a:pt x="187443" y="64686"/>
                        </a:cubicBezTo>
                        <a:cubicBezTo>
                          <a:pt x="165218" y="63099"/>
                          <a:pt x="93781" y="69448"/>
                          <a:pt x="95368" y="67861"/>
                        </a:cubicBezTo>
                        <a:cubicBezTo>
                          <a:pt x="96955" y="66274"/>
                          <a:pt x="182681" y="62569"/>
                          <a:pt x="196968" y="55161"/>
                        </a:cubicBezTo>
                        <a:cubicBezTo>
                          <a:pt x="211255" y="47753"/>
                          <a:pt x="190089" y="30819"/>
                          <a:pt x="181093" y="23411"/>
                        </a:cubicBezTo>
                        <a:cubicBezTo>
                          <a:pt x="172097" y="16003"/>
                          <a:pt x="149343" y="5419"/>
                          <a:pt x="142993" y="10711"/>
                        </a:cubicBezTo>
                        <a:cubicBezTo>
                          <a:pt x="136643" y="16003"/>
                          <a:pt x="145639" y="54632"/>
                          <a:pt x="142993" y="55161"/>
                        </a:cubicBezTo>
                        <a:cubicBezTo>
                          <a:pt x="140347" y="55690"/>
                          <a:pt x="148285" y="20236"/>
                          <a:pt x="127118" y="13886"/>
                        </a:cubicBezTo>
                        <a:cubicBezTo>
                          <a:pt x="105951" y="7536"/>
                          <a:pt x="-4115" y="31878"/>
                          <a:pt x="118" y="297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7" name="フリーフォーム 1086">
                    <a:extLst>
                      <a:ext uri="{FF2B5EF4-FFF2-40B4-BE49-F238E27FC236}">
                        <a16:creationId xmlns:a16="http://schemas.microsoft.com/office/drawing/2014/main" id="{972917E6-DF57-EEF6-7D22-6B2AD98581E7}"/>
                      </a:ext>
                    </a:extLst>
                  </p:cNvPr>
                  <p:cNvSpPr/>
                  <p:nvPr/>
                </p:nvSpPr>
                <p:spPr>
                  <a:xfrm>
                    <a:off x="6717498" y="3698524"/>
                    <a:ext cx="165078" cy="558706"/>
                  </a:xfrm>
                  <a:custGeom>
                    <a:avLst/>
                    <a:gdLst>
                      <a:gd name="connsiteX0" fmla="*/ 802 w 165078"/>
                      <a:gd name="connsiteY0" fmla="*/ 555976 h 558706"/>
                      <a:gd name="connsiteX1" fmla="*/ 162727 w 165078"/>
                      <a:gd name="connsiteY1" fmla="*/ 149576 h 558706"/>
                      <a:gd name="connsiteX2" fmla="*/ 99227 w 165078"/>
                      <a:gd name="connsiteY2" fmla="*/ 298801 h 558706"/>
                      <a:gd name="connsiteX3" fmla="*/ 130977 w 165078"/>
                      <a:gd name="connsiteY3" fmla="*/ 351 h 558706"/>
                      <a:gd name="connsiteX4" fmla="*/ 111927 w 165078"/>
                      <a:gd name="connsiteY4" fmla="*/ 241651 h 558706"/>
                      <a:gd name="connsiteX5" fmla="*/ 77002 w 165078"/>
                      <a:gd name="connsiteY5" fmla="*/ 384526 h 558706"/>
                      <a:gd name="connsiteX6" fmla="*/ 99227 w 165078"/>
                      <a:gd name="connsiteY6" fmla="*/ 330551 h 558706"/>
                      <a:gd name="connsiteX7" fmla="*/ 802 w 165078"/>
                      <a:gd name="connsiteY7" fmla="*/ 555976 h 558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078" h="558706">
                        <a:moveTo>
                          <a:pt x="802" y="555976"/>
                        </a:moveTo>
                        <a:cubicBezTo>
                          <a:pt x="11385" y="525813"/>
                          <a:pt x="146323" y="192438"/>
                          <a:pt x="162727" y="149576"/>
                        </a:cubicBezTo>
                        <a:cubicBezTo>
                          <a:pt x="179131" y="106713"/>
                          <a:pt x="104519" y="323672"/>
                          <a:pt x="99227" y="298801"/>
                        </a:cubicBezTo>
                        <a:cubicBezTo>
                          <a:pt x="93935" y="273930"/>
                          <a:pt x="128860" y="9876"/>
                          <a:pt x="130977" y="351"/>
                        </a:cubicBezTo>
                        <a:cubicBezTo>
                          <a:pt x="133094" y="-9174"/>
                          <a:pt x="120923" y="177622"/>
                          <a:pt x="111927" y="241651"/>
                        </a:cubicBezTo>
                        <a:cubicBezTo>
                          <a:pt x="102931" y="305680"/>
                          <a:pt x="79119" y="369709"/>
                          <a:pt x="77002" y="384526"/>
                        </a:cubicBezTo>
                        <a:cubicBezTo>
                          <a:pt x="74885" y="399343"/>
                          <a:pt x="110869" y="304093"/>
                          <a:pt x="99227" y="330551"/>
                        </a:cubicBezTo>
                        <a:cubicBezTo>
                          <a:pt x="87585" y="357009"/>
                          <a:pt x="-9781" y="586139"/>
                          <a:pt x="802" y="5559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8" name="フリーフォーム 1087">
                    <a:extLst>
                      <a:ext uri="{FF2B5EF4-FFF2-40B4-BE49-F238E27FC236}">
                        <a16:creationId xmlns:a16="http://schemas.microsoft.com/office/drawing/2014/main" id="{DB868CD0-43A1-F5A7-FC99-A343CD335C86}"/>
                      </a:ext>
                    </a:extLst>
                  </p:cNvPr>
                  <p:cNvSpPr/>
                  <p:nvPr/>
                </p:nvSpPr>
                <p:spPr>
                  <a:xfrm>
                    <a:off x="6692638" y="4016366"/>
                    <a:ext cx="184417" cy="528646"/>
                  </a:xfrm>
                  <a:custGeom>
                    <a:avLst/>
                    <a:gdLst>
                      <a:gd name="connsiteX0" fmla="*/ 184412 w 184417"/>
                      <a:gd name="connsiteY0" fmla="*/ 9 h 528646"/>
                      <a:gd name="connsiteX1" fmla="*/ 44712 w 184417"/>
                      <a:gd name="connsiteY1" fmla="*/ 228609 h 528646"/>
                      <a:gd name="connsiteX2" fmla="*/ 60587 w 184417"/>
                      <a:gd name="connsiteY2" fmla="*/ 219084 h 528646"/>
                      <a:gd name="connsiteX3" fmla="*/ 25662 w 184417"/>
                      <a:gd name="connsiteY3" fmla="*/ 361959 h 528646"/>
                      <a:gd name="connsiteX4" fmla="*/ 262 w 184417"/>
                      <a:gd name="connsiteY4" fmla="*/ 527059 h 528646"/>
                      <a:gd name="connsiteX5" fmla="*/ 41537 w 184417"/>
                      <a:gd name="connsiteY5" fmla="*/ 257184 h 528646"/>
                      <a:gd name="connsiteX6" fmla="*/ 57412 w 184417"/>
                      <a:gd name="connsiteY6" fmla="*/ 177809 h 528646"/>
                      <a:gd name="connsiteX7" fmla="*/ 38362 w 184417"/>
                      <a:gd name="connsiteY7" fmla="*/ 219084 h 528646"/>
                      <a:gd name="connsiteX8" fmla="*/ 184412 w 184417"/>
                      <a:gd name="connsiteY8" fmla="*/ 9 h 528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4417" h="528646">
                        <a:moveTo>
                          <a:pt x="184412" y="9"/>
                        </a:moveTo>
                        <a:cubicBezTo>
                          <a:pt x="185470" y="1597"/>
                          <a:pt x="44712" y="228609"/>
                          <a:pt x="44712" y="228609"/>
                        </a:cubicBezTo>
                        <a:cubicBezTo>
                          <a:pt x="24074" y="265122"/>
                          <a:pt x="63762" y="196859"/>
                          <a:pt x="60587" y="219084"/>
                        </a:cubicBezTo>
                        <a:cubicBezTo>
                          <a:pt x="57412" y="241309"/>
                          <a:pt x="35716" y="310630"/>
                          <a:pt x="25662" y="361959"/>
                        </a:cubicBezTo>
                        <a:cubicBezTo>
                          <a:pt x="15608" y="413288"/>
                          <a:pt x="-2384" y="544522"/>
                          <a:pt x="262" y="527059"/>
                        </a:cubicBezTo>
                        <a:cubicBezTo>
                          <a:pt x="2908" y="509596"/>
                          <a:pt x="32012" y="315392"/>
                          <a:pt x="41537" y="257184"/>
                        </a:cubicBezTo>
                        <a:cubicBezTo>
                          <a:pt x="51062" y="198976"/>
                          <a:pt x="57941" y="184159"/>
                          <a:pt x="57412" y="177809"/>
                        </a:cubicBezTo>
                        <a:cubicBezTo>
                          <a:pt x="56883" y="171459"/>
                          <a:pt x="17724" y="245542"/>
                          <a:pt x="38362" y="219084"/>
                        </a:cubicBezTo>
                        <a:cubicBezTo>
                          <a:pt x="59000" y="192626"/>
                          <a:pt x="183354" y="-1579"/>
                          <a:pt x="184412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9" name="フリーフォーム 1088">
                    <a:extLst>
                      <a:ext uri="{FF2B5EF4-FFF2-40B4-BE49-F238E27FC236}">
                        <a16:creationId xmlns:a16="http://schemas.microsoft.com/office/drawing/2014/main" id="{843F0FD7-C2D8-52D6-A3EE-E460BDE658DC}"/>
                      </a:ext>
                    </a:extLst>
                  </p:cNvPr>
                  <p:cNvSpPr/>
                  <p:nvPr/>
                </p:nvSpPr>
                <p:spPr>
                  <a:xfrm>
                    <a:off x="6686517" y="3527321"/>
                    <a:ext cx="77568" cy="181421"/>
                  </a:xfrm>
                  <a:custGeom>
                    <a:avLst/>
                    <a:gdLst>
                      <a:gd name="connsiteX0" fmla="*/ 33 w 77568"/>
                      <a:gd name="connsiteY0" fmla="*/ 104 h 181421"/>
                      <a:gd name="connsiteX1" fmla="*/ 73058 w 77568"/>
                      <a:gd name="connsiteY1" fmla="*/ 171554 h 181421"/>
                      <a:gd name="connsiteX2" fmla="*/ 63533 w 77568"/>
                      <a:gd name="connsiteY2" fmla="*/ 146154 h 181421"/>
                      <a:gd name="connsiteX3" fmla="*/ 33 w 77568"/>
                      <a:gd name="connsiteY3" fmla="*/ 104 h 181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568" h="181421">
                        <a:moveTo>
                          <a:pt x="33" y="104"/>
                        </a:moveTo>
                        <a:cubicBezTo>
                          <a:pt x="1620" y="4337"/>
                          <a:pt x="62475" y="147212"/>
                          <a:pt x="73058" y="171554"/>
                        </a:cubicBezTo>
                        <a:cubicBezTo>
                          <a:pt x="83641" y="195896"/>
                          <a:pt x="73587" y="170496"/>
                          <a:pt x="63533" y="146154"/>
                        </a:cubicBezTo>
                        <a:cubicBezTo>
                          <a:pt x="53479" y="121812"/>
                          <a:pt x="-1554" y="-4129"/>
                          <a:pt x="33" y="1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0" name="フリーフォーム 1089">
                    <a:extLst>
                      <a:ext uri="{FF2B5EF4-FFF2-40B4-BE49-F238E27FC236}">
                        <a16:creationId xmlns:a16="http://schemas.microsoft.com/office/drawing/2014/main" id="{80AE3683-5480-FED1-1DFD-2622EF5B44A0}"/>
                      </a:ext>
                    </a:extLst>
                  </p:cNvPr>
                  <p:cNvSpPr/>
                  <p:nvPr/>
                </p:nvSpPr>
                <p:spPr>
                  <a:xfrm>
                    <a:off x="6886565" y="3482852"/>
                    <a:ext cx="25764" cy="279717"/>
                  </a:xfrm>
                  <a:custGeom>
                    <a:avLst/>
                    <a:gdLst>
                      <a:gd name="connsiteX0" fmla="*/ 10 w 25764"/>
                      <a:gd name="connsiteY0" fmla="*/ 123 h 279717"/>
                      <a:gd name="connsiteX1" fmla="*/ 22235 w 25764"/>
                      <a:gd name="connsiteY1" fmla="*/ 171573 h 279717"/>
                      <a:gd name="connsiteX2" fmla="*/ 22235 w 25764"/>
                      <a:gd name="connsiteY2" fmla="*/ 279523 h 279717"/>
                      <a:gd name="connsiteX3" fmla="*/ 25410 w 25764"/>
                      <a:gd name="connsiteY3" fmla="*/ 146173 h 279717"/>
                      <a:gd name="connsiteX4" fmla="*/ 10 w 25764"/>
                      <a:gd name="connsiteY4" fmla="*/ 123 h 279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64" h="279717">
                        <a:moveTo>
                          <a:pt x="10" y="123"/>
                        </a:moveTo>
                        <a:cubicBezTo>
                          <a:pt x="-519" y="4356"/>
                          <a:pt x="18531" y="125006"/>
                          <a:pt x="22235" y="171573"/>
                        </a:cubicBezTo>
                        <a:cubicBezTo>
                          <a:pt x="25939" y="218140"/>
                          <a:pt x="21706" y="283756"/>
                          <a:pt x="22235" y="279523"/>
                        </a:cubicBezTo>
                        <a:cubicBezTo>
                          <a:pt x="22764" y="275290"/>
                          <a:pt x="26998" y="190623"/>
                          <a:pt x="25410" y="146173"/>
                        </a:cubicBezTo>
                        <a:cubicBezTo>
                          <a:pt x="23823" y="101723"/>
                          <a:pt x="539" y="-4110"/>
                          <a:pt x="10" y="1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1" name="フリーフォーム 1090">
                    <a:extLst>
                      <a:ext uri="{FF2B5EF4-FFF2-40B4-BE49-F238E27FC236}">
                        <a16:creationId xmlns:a16="http://schemas.microsoft.com/office/drawing/2014/main" id="{52E5C2E0-8EBE-1B5C-AA8C-7B932AC7F6AE}"/>
                      </a:ext>
                    </a:extLst>
                  </p:cNvPr>
                  <p:cNvSpPr/>
                  <p:nvPr/>
                </p:nvSpPr>
                <p:spPr>
                  <a:xfrm>
                    <a:off x="6410317" y="3707707"/>
                    <a:ext cx="34381" cy="302584"/>
                  </a:xfrm>
                  <a:custGeom>
                    <a:avLst/>
                    <a:gdLst>
                      <a:gd name="connsiteX0" fmla="*/ 8 w 34381"/>
                      <a:gd name="connsiteY0" fmla="*/ 693 h 302584"/>
                      <a:gd name="connsiteX1" fmla="*/ 31758 w 34381"/>
                      <a:gd name="connsiteY1" fmla="*/ 292793 h 302584"/>
                      <a:gd name="connsiteX2" fmla="*/ 28583 w 34381"/>
                      <a:gd name="connsiteY2" fmla="*/ 213418 h 302584"/>
                      <a:gd name="connsiteX3" fmla="*/ 8 w 34381"/>
                      <a:gd name="connsiteY3" fmla="*/ 693 h 302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81" h="302584">
                        <a:moveTo>
                          <a:pt x="8" y="693"/>
                        </a:moveTo>
                        <a:cubicBezTo>
                          <a:pt x="537" y="13922"/>
                          <a:pt x="26996" y="257339"/>
                          <a:pt x="31758" y="292793"/>
                        </a:cubicBezTo>
                        <a:cubicBezTo>
                          <a:pt x="36520" y="328247"/>
                          <a:pt x="34404" y="259455"/>
                          <a:pt x="28583" y="213418"/>
                        </a:cubicBezTo>
                        <a:cubicBezTo>
                          <a:pt x="22762" y="167381"/>
                          <a:pt x="-521" y="-12536"/>
                          <a:pt x="8" y="6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2" name="フリーフォーム 1091">
                    <a:extLst>
                      <a:ext uri="{FF2B5EF4-FFF2-40B4-BE49-F238E27FC236}">
                        <a16:creationId xmlns:a16="http://schemas.microsoft.com/office/drawing/2014/main" id="{B894A5D4-6E81-ED5F-E5CB-19E405C89703}"/>
                      </a:ext>
                    </a:extLst>
                  </p:cNvPr>
                  <p:cNvSpPr/>
                  <p:nvPr/>
                </p:nvSpPr>
                <p:spPr>
                  <a:xfrm>
                    <a:off x="6747391" y="3904878"/>
                    <a:ext cx="220460" cy="378093"/>
                  </a:xfrm>
                  <a:custGeom>
                    <a:avLst/>
                    <a:gdLst>
                      <a:gd name="connsiteX0" fmla="*/ 148709 w 220460"/>
                      <a:gd name="connsiteY0" fmla="*/ 372 h 378093"/>
                      <a:gd name="connsiteX1" fmla="*/ 94734 w 220460"/>
                      <a:gd name="connsiteY1" fmla="*/ 286122 h 378093"/>
                      <a:gd name="connsiteX2" fmla="*/ 97909 w 220460"/>
                      <a:gd name="connsiteY2" fmla="*/ 251197 h 378093"/>
                      <a:gd name="connsiteX3" fmla="*/ 2659 w 220460"/>
                      <a:gd name="connsiteY3" fmla="*/ 375022 h 378093"/>
                      <a:gd name="connsiteX4" fmla="*/ 218559 w 220460"/>
                      <a:gd name="connsiteY4" fmla="*/ 101972 h 378093"/>
                      <a:gd name="connsiteX5" fmla="*/ 110609 w 220460"/>
                      <a:gd name="connsiteY5" fmla="*/ 222622 h 378093"/>
                      <a:gd name="connsiteX6" fmla="*/ 148709 w 220460"/>
                      <a:gd name="connsiteY6" fmla="*/ 372 h 378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0460" h="378093">
                        <a:moveTo>
                          <a:pt x="148709" y="372"/>
                        </a:moveTo>
                        <a:cubicBezTo>
                          <a:pt x="146063" y="10955"/>
                          <a:pt x="103201" y="244318"/>
                          <a:pt x="94734" y="286122"/>
                        </a:cubicBezTo>
                        <a:cubicBezTo>
                          <a:pt x="86267" y="327926"/>
                          <a:pt x="113255" y="236380"/>
                          <a:pt x="97909" y="251197"/>
                        </a:cubicBezTo>
                        <a:cubicBezTo>
                          <a:pt x="82563" y="266014"/>
                          <a:pt x="-17449" y="399893"/>
                          <a:pt x="2659" y="375022"/>
                        </a:cubicBezTo>
                        <a:cubicBezTo>
                          <a:pt x="22767" y="350151"/>
                          <a:pt x="200567" y="127372"/>
                          <a:pt x="218559" y="101972"/>
                        </a:cubicBezTo>
                        <a:cubicBezTo>
                          <a:pt x="236551" y="76572"/>
                          <a:pt x="121192" y="237439"/>
                          <a:pt x="110609" y="222622"/>
                        </a:cubicBezTo>
                        <a:cubicBezTo>
                          <a:pt x="100026" y="207805"/>
                          <a:pt x="151355" y="-10211"/>
                          <a:pt x="148709" y="3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3" name="フリーフォーム 1092">
                    <a:extLst>
                      <a:ext uri="{FF2B5EF4-FFF2-40B4-BE49-F238E27FC236}">
                        <a16:creationId xmlns:a16="http://schemas.microsoft.com/office/drawing/2014/main" id="{6621C7AD-E9CF-7C4E-DF37-B29CA2C7389D}"/>
                      </a:ext>
                    </a:extLst>
                  </p:cNvPr>
                  <p:cNvSpPr/>
                  <p:nvPr/>
                </p:nvSpPr>
                <p:spPr>
                  <a:xfrm>
                    <a:off x="5815941" y="4625577"/>
                    <a:ext cx="305822" cy="359518"/>
                  </a:xfrm>
                  <a:custGeom>
                    <a:avLst/>
                    <a:gdLst>
                      <a:gd name="connsiteX0" fmla="*/ 305459 w 305822"/>
                      <a:gd name="connsiteY0" fmla="*/ 398 h 359518"/>
                      <a:gd name="connsiteX1" fmla="*/ 54634 w 305822"/>
                      <a:gd name="connsiteY1" fmla="*/ 206773 h 359518"/>
                      <a:gd name="connsiteX2" fmla="*/ 76859 w 305822"/>
                      <a:gd name="connsiteY2" fmla="*/ 152798 h 359518"/>
                      <a:gd name="connsiteX3" fmla="*/ 659 w 305822"/>
                      <a:gd name="connsiteY3" fmla="*/ 359173 h 359518"/>
                      <a:gd name="connsiteX4" fmla="*/ 127659 w 305822"/>
                      <a:gd name="connsiteY4" fmla="*/ 95648 h 359518"/>
                      <a:gd name="connsiteX5" fmla="*/ 60984 w 305822"/>
                      <a:gd name="connsiteY5" fmla="*/ 232173 h 359518"/>
                      <a:gd name="connsiteX6" fmla="*/ 165759 w 305822"/>
                      <a:gd name="connsiteY6" fmla="*/ 95648 h 359518"/>
                      <a:gd name="connsiteX7" fmla="*/ 111784 w 305822"/>
                      <a:gd name="connsiteY7" fmla="*/ 152798 h 359518"/>
                      <a:gd name="connsiteX8" fmla="*/ 305459 w 305822"/>
                      <a:gd name="connsiteY8" fmla="*/ 398 h 35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5822" h="359518">
                        <a:moveTo>
                          <a:pt x="305459" y="398"/>
                        </a:moveTo>
                        <a:cubicBezTo>
                          <a:pt x="295934" y="9394"/>
                          <a:pt x="92734" y="181373"/>
                          <a:pt x="54634" y="206773"/>
                        </a:cubicBezTo>
                        <a:cubicBezTo>
                          <a:pt x="16534" y="232173"/>
                          <a:pt x="85855" y="127398"/>
                          <a:pt x="76859" y="152798"/>
                        </a:cubicBezTo>
                        <a:cubicBezTo>
                          <a:pt x="67863" y="178198"/>
                          <a:pt x="-7808" y="368698"/>
                          <a:pt x="659" y="359173"/>
                        </a:cubicBezTo>
                        <a:cubicBezTo>
                          <a:pt x="9126" y="349648"/>
                          <a:pt x="117605" y="116815"/>
                          <a:pt x="127659" y="95648"/>
                        </a:cubicBezTo>
                        <a:cubicBezTo>
                          <a:pt x="137713" y="74481"/>
                          <a:pt x="54634" y="232173"/>
                          <a:pt x="60984" y="232173"/>
                        </a:cubicBezTo>
                        <a:cubicBezTo>
                          <a:pt x="67334" y="232173"/>
                          <a:pt x="157292" y="108877"/>
                          <a:pt x="165759" y="95648"/>
                        </a:cubicBezTo>
                        <a:cubicBezTo>
                          <a:pt x="174226" y="82419"/>
                          <a:pt x="89030" y="168144"/>
                          <a:pt x="111784" y="152798"/>
                        </a:cubicBezTo>
                        <a:cubicBezTo>
                          <a:pt x="134538" y="137452"/>
                          <a:pt x="314984" y="-8598"/>
                          <a:pt x="305459" y="3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4" name="フリーフォーム 1093">
                    <a:extLst>
                      <a:ext uri="{FF2B5EF4-FFF2-40B4-BE49-F238E27FC236}">
                        <a16:creationId xmlns:a16="http://schemas.microsoft.com/office/drawing/2014/main" id="{D3974417-3064-2710-86DE-F7FFA5FDF432}"/>
                      </a:ext>
                    </a:extLst>
                  </p:cNvPr>
                  <p:cNvSpPr/>
                  <p:nvPr/>
                </p:nvSpPr>
                <p:spPr>
                  <a:xfrm>
                    <a:off x="6642091" y="4625635"/>
                    <a:ext cx="38744" cy="530982"/>
                  </a:xfrm>
                  <a:custGeom>
                    <a:avLst/>
                    <a:gdLst>
                      <a:gd name="connsiteX0" fmla="*/ 9 w 38744"/>
                      <a:gd name="connsiteY0" fmla="*/ 340 h 530982"/>
                      <a:gd name="connsiteX1" fmla="*/ 25409 w 38744"/>
                      <a:gd name="connsiteY1" fmla="*/ 359115 h 530982"/>
                      <a:gd name="connsiteX2" fmla="*/ 28584 w 38744"/>
                      <a:gd name="connsiteY2" fmla="*/ 298790 h 530982"/>
                      <a:gd name="connsiteX3" fmla="*/ 15884 w 38744"/>
                      <a:gd name="connsiteY3" fmla="*/ 530565 h 530982"/>
                      <a:gd name="connsiteX4" fmla="*/ 38109 w 38744"/>
                      <a:gd name="connsiteY4" fmla="*/ 232115 h 530982"/>
                      <a:gd name="connsiteX5" fmla="*/ 28584 w 38744"/>
                      <a:gd name="connsiteY5" fmla="*/ 292440 h 530982"/>
                      <a:gd name="connsiteX6" fmla="*/ 9 w 38744"/>
                      <a:gd name="connsiteY6" fmla="*/ 340 h 53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44" h="530982">
                        <a:moveTo>
                          <a:pt x="9" y="340"/>
                        </a:moveTo>
                        <a:cubicBezTo>
                          <a:pt x="-520" y="11452"/>
                          <a:pt x="20647" y="309373"/>
                          <a:pt x="25409" y="359115"/>
                        </a:cubicBezTo>
                        <a:cubicBezTo>
                          <a:pt x="30171" y="408857"/>
                          <a:pt x="30172" y="270215"/>
                          <a:pt x="28584" y="298790"/>
                        </a:cubicBezTo>
                        <a:cubicBezTo>
                          <a:pt x="26997" y="327365"/>
                          <a:pt x="14297" y="541677"/>
                          <a:pt x="15884" y="530565"/>
                        </a:cubicBezTo>
                        <a:cubicBezTo>
                          <a:pt x="17471" y="519453"/>
                          <a:pt x="35992" y="271802"/>
                          <a:pt x="38109" y="232115"/>
                        </a:cubicBezTo>
                        <a:cubicBezTo>
                          <a:pt x="40226" y="192428"/>
                          <a:pt x="37051" y="331069"/>
                          <a:pt x="28584" y="292440"/>
                        </a:cubicBezTo>
                        <a:cubicBezTo>
                          <a:pt x="20117" y="253811"/>
                          <a:pt x="538" y="-10772"/>
                          <a:pt x="9" y="3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5" name="フリーフォーム 1094">
                    <a:extLst>
                      <a:ext uri="{FF2B5EF4-FFF2-40B4-BE49-F238E27FC236}">
                        <a16:creationId xmlns:a16="http://schemas.microsoft.com/office/drawing/2014/main" id="{7F2136E3-22F2-F562-3058-41A590C6BDE5}"/>
                      </a:ext>
                    </a:extLst>
                  </p:cNvPr>
                  <p:cNvSpPr/>
                  <p:nvPr/>
                </p:nvSpPr>
                <p:spPr>
                  <a:xfrm>
                    <a:off x="6083081" y="5267289"/>
                    <a:ext cx="85963" cy="262910"/>
                  </a:xfrm>
                  <a:custGeom>
                    <a:avLst/>
                    <a:gdLst>
                      <a:gd name="connsiteX0" fmla="*/ 219 w 85963"/>
                      <a:gd name="connsiteY0" fmla="*/ 36 h 262910"/>
                      <a:gd name="connsiteX1" fmla="*/ 16094 w 85963"/>
                      <a:gd name="connsiteY1" fmla="*/ 168311 h 262910"/>
                      <a:gd name="connsiteX2" fmla="*/ 25619 w 85963"/>
                      <a:gd name="connsiteY2" fmla="*/ 136561 h 262910"/>
                      <a:gd name="connsiteX3" fmla="*/ 41494 w 85963"/>
                      <a:gd name="connsiteY3" fmla="*/ 260386 h 262910"/>
                      <a:gd name="connsiteX4" fmla="*/ 41494 w 85963"/>
                      <a:gd name="connsiteY4" fmla="*/ 215936 h 262910"/>
                      <a:gd name="connsiteX5" fmla="*/ 31969 w 85963"/>
                      <a:gd name="connsiteY5" fmla="*/ 168311 h 262910"/>
                      <a:gd name="connsiteX6" fmla="*/ 85944 w 85963"/>
                      <a:gd name="connsiteY6" fmla="*/ 82586 h 262910"/>
                      <a:gd name="connsiteX7" fmla="*/ 38319 w 85963"/>
                      <a:gd name="connsiteY7" fmla="*/ 117511 h 262910"/>
                      <a:gd name="connsiteX8" fmla="*/ 41494 w 85963"/>
                      <a:gd name="connsiteY8" fmla="*/ 82586 h 262910"/>
                      <a:gd name="connsiteX9" fmla="*/ 28794 w 85963"/>
                      <a:gd name="connsiteY9" fmla="*/ 152436 h 262910"/>
                      <a:gd name="connsiteX10" fmla="*/ 219 w 85963"/>
                      <a:gd name="connsiteY10" fmla="*/ 36 h 262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963" h="262910">
                        <a:moveTo>
                          <a:pt x="219" y="36"/>
                        </a:moveTo>
                        <a:cubicBezTo>
                          <a:pt x="-1898" y="2682"/>
                          <a:pt x="11861" y="145557"/>
                          <a:pt x="16094" y="168311"/>
                        </a:cubicBezTo>
                        <a:cubicBezTo>
                          <a:pt x="20327" y="191065"/>
                          <a:pt x="21386" y="121215"/>
                          <a:pt x="25619" y="136561"/>
                        </a:cubicBezTo>
                        <a:cubicBezTo>
                          <a:pt x="29852" y="151907"/>
                          <a:pt x="38848" y="247157"/>
                          <a:pt x="41494" y="260386"/>
                        </a:cubicBezTo>
                        <a:cubicBezTo>
                          <a:pt x="44140" y="273615"/>
                          <a:pt x="43082" y="231282"/>
                          <a:pt x="41494" y="215936"/>
                        </a:cubicBezTo>
                        <a:cubicBezTo>
                          <a:pt x="39907" y="200590"/>
                          <a:pt x="24561" y="190536"/>
                          <a:pt x="31969" y="168311"/>
                        </a:cubicBezTo>
                        <a:cubicBezTo>
                          <a:pt x="39377" y="146086"/>
                          <a:pt x="84886" y="91053"/>
                          <a:pt x="85944" y="82586"/>
                        </a:cubicBezTo>
                        <a:cubicBezTo>
                          <a:pt x="87002" y="74119"/>
                          <a:pt x="45727" y="117511"/>
                          <a:pt x="38319" y="117511"/>
                        </a:cubicBezTo>
                        <a:cubicBezTo>
                          <a:pt x="30911" y="117511"/>
                          <a:pt x="43082" y="76765"/>
                          <a:pt x="41494" y="82586"/>
                        </a:cubicBezTo>
                        <a:cubicBezTo>
                          <a:pt x="39907" y="88407"/>
                          <a:pt x="34615" y="164078"/>
                          <a:pt x="28794" y="152436"/>
                        </a:cubicBezTo>
                        <a:cubicBezTo>
                          <a:pt x="22973" y="140794"/>
                          <a:pt x="2336" y="-2610"/>
                          <a:pt x="219" y="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6" name="フリーフォーム 1095">
                    <a:extLst>
                      <a:ext uri="{FF2B5EF4-FFF2-40B4-BE49-F238E27FC236}">
                        <a16:creationId xmlns:a16="http://schemas.microsoft.com/office/drawing/2014/main" id="{56526300-6AFB-F4FF-8AA6-F895947667A9}"/>
                      </a:ext>
                    </a:extLst>
                  </p:cNvPr>
                  <p:cNvSpPr/>
                  <p:nvPr/>
                </p:nvSpPr>
                <p:spPr>
                  <a:xfrm>
                    <a:off x="6018996" y="5282165"/>
                    <a:ext cx="91996" cy="345093"/>
                  </a:xfrm>
                  <a:custGeom>
                    <a:avLst/>
                    <a:gdLst>
                      <a:gd name="connsiteX0" fmla="*/ 804 w 91996"/>
                      <a:gd name="connsiteY0" fmla="*/ 4210 h 345093"/>
                      <a:gd name="connsiteX1" fmla="*/ 89704 w 91996"/>
                      <a:gd name="connsiteY1" fmla="*/ 337585 h 345093"/>
                      <a:gd name="connsiteX2" fmla="*/ 64304 w 91996"/>
                      <a:gd name="connsiteY2" fmla="*/ 226460 h 345093"/>
                      <a:gd name="connsiteX3" fmla="*/ 48429 w 91996"/>
                      <a:gd name="connsiteY3" fmla="*/ 108985 h 345093"/>
                      <a:gd name="connsiteX4" fmla="*/ 45254 w 91996"/>
                      <a:gd name="connsiteY4" fmla="*/ 147085 h 345093"/>
                      <a:gd name="connsiteX5" fmla="*/ 804 w 91996"/>
                      <a:gd name="connsiteY5" fmla="*/ 4210 h 34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996" h="345093">
                        <a:moveTo>
                          <a:pt x="804" y="4210"/>
                        </a:moveTo>
                        <a:cubicBezTo>
                          <a:pt x="8212" y="35960"/>
                          <a:pt x="79121" y="300543"/>
                          <a:pt x="89704" y="337585"/>
                        </a:cubicBezTo>
                        <a:cubicBezTo>
                          <a:pt x="100287" y="374627"/>
                          <a:pt x="71183" y="264560"/>
                          <a:pt x="64304" y="226460"/>
                        </a:cubicBezTo>
                        <a:cubicBezTo>
                          <a:pt x="57425" y="188360"/>
                          <a:pt x="51604" y="122214"/>
                          <a:pt x="48429" y="108985"/>
                        </a:cubicBezTo>
                        <a:cubicBezTo>
                          <a:pt x="45254" y="95756"/>
                          <a:pt x="51075" y="164018"/>
                          <a:pt x="45254" y="147085"/>
                        </a:cubicBezTo>
                        <a:cubicBezTo>
                          <a:pt x="39433" y="130152"/>
                          <a:pt x="-6604" y="-27540"/>
                          <a:pt x="804" y="42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7" name="フリーフォーム 1096">
                    <a:extLst>
                      <a:ext uri="{FF2B5EF4-FFF2-40B4-BE49-F238E27FC236}">
                        <a16:creationId xmlns:a16="http://schemas.microsoft.com/office/drawing/2014/main" id="{80C28150-CC7C-ACA6-9E01-2F4A159063D8}"/>
                      </a:ext>
                    </a:extLst>
                  </p:cNvPr>
                  <p:cNvSpPr/>
                  <p:nvPr/>
                </p:nvSpPr>
                <p:spPr>
                  <a:xfrm>
                    <a:off x="5980672" y="5283089"/>
                    <a:ext cx="32892" cy="311523"/>
                  </a:xfrm>
                  <a:custGeom>
                    <a:avLst/>
                    <a:gdLst>
                      <a:gd name="connsiteX0" fmla="*/ 32778 w 32892"/>
                      <a:gd name="connsiteY0" fmla="*/ 111 h 311523"/>
                      <a:gd name="connsiteX1" fmla="*/ 13728 w 32892"/>
                      <a:gd name="connsiteY1" fmla="*/ 241411 h 311523"/>
                      <a:gd name="connsiteX2" fmla="*/ 1028 w 32892"/>
                      <a:gd name="connsiteY2" fmla="*/ 187436 h 311523"/>
                      <a:gd name="connsiteX3" fmla="*/ 29603 w 32892"/>
                      <a:gd name="connsiteY3" fmla="*/ 311261 h 311523"/>
                      <a:gd name="connsiteX4" fmla="*/ 10553 w 32892"/>
                      <a:gd name="connsiteY4" fmla="*/ 219186 h 311523"/>
                      <a:gd name="connsiteX5" fmla="*/ 1028 w 32892"/>
                      <a:gd name="connsiteY5" fmla="*/ 184261 h 311523"/>
                      <a:gd name="connsiteX6" fmla="*/ 4203 w 32892"/>
                      <a:gd name="connsiteY6" fmla="*/ 209661 h 311523"/>
                      <a:gd name="connsiteX7" fmla="*/ 32778 w 32892"/>
                      <a:gd name="connsiteY7" fmla="*/ 111 h 311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892" h="311523">
                        <a:moveTo>
                          <a:pt x="32778" y="111"/>
                        </a:moveTo>
                        <a:cubicBezTo>
                          <a:pt x="34365" y="5403"/>
                          <a:pt x="19020" y="210190"/>
                          <a:pt x="13728" y="241411"/>
                        </a:cubicBezTo>
                        <a:cubicBezTo>
                          <a:pt x="8436" y="272632"/>
                          <a:pt x="-1618" y="175794"/>
                          <a:pt x="1028" y="187436"/>
                        </a:cubicBezTo>
                        <a:cubicBezTo>
                          <a:pt x="3674" y="199078"/>
                          <a:pt x="28016" y="305969"/>
                          <a:pt x="29603" y="311261"/>
                        </a:cubicBezTo>
                        <a:cubicBezTo>
                          <a:pt x="31190" y="316553"/>
                          <a:pt x="15315" y="240353"/>
                          <a:pt x="10553" y="219186"/>
                        </a:cubicBezTo>
                        <a:cubicBezTo>
                          <a:pt x="5791" y="198019"/>
                          <a:pt x="2086" y="185849"/>
                          <a:pt x="1028" y="184261"/>
                        </a:cubicBezTo>
                        <a:cubicBezTo>
                          <a:pt x="-30" y="182673"/>
                          <a:pt x="-1618" y="239824"/>
                          <a:pt x="4203" y="209661"/>
                        </a:cubicBezTo>
                        <a:cubicBezTo>
                          <a:pt x="10024" y="179498"/>
                          <a:pt x="31191" y="-5181"/>
                          <a:pt x="32778" y="1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8" name="フリーフォーム 1097">
                    <a:extLst>
                      <a:ext uri="{FF2B5EF4-FFF2-40B4-BE49-F238E27FC236}">
                        <a16:creationId xmlns:a16="http://schemas.microsoft.com/office/drawing/2014/main" id="{937A1CAC-5EB4-45FB-F1F9-36F691916F06}"/>
                      </a:ext>
                    </a:extLst>
                  </p:cNvPr>
                  <p:cNvSpPr/>
                  <p:nvPr/>
                </p:nvSpPr>
                <p:spPr>
                  <a:xfrm>
                    <a:off x="6118095" y="5390266"/>
                    <a:ext cx="95617" cy="238847"/>
                  </a:xfrm>
                  <a:custGeom>
                    <a:avLst/>
                    <a:gdLst>
                      <a:gd name="connsiteX0" fmla="*/ 95380 w 95617"/>
                      <a:gd name="connsiteY0" fmla="*/ 884 h 238847"/>
                      <a:gd name="connsiteX1" fmla="*/ 3305 w 95617"/>
                      <a:gd name="connsiteY1" fmla="*/ 232659 h 238847"/>
                      <a:gd name="connsiteX2" fmla="*/ 28705 w 95617"/>
                      <a:gd name="connsiteY2" fmla="*/ 156459 h 238847"/>
                      <a:gd name="connsiteX3" fmla="*/ 95380 w 95617"/>
                      <a:gd name="connsiteY3" fmla="*/ 884 h 238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17" h="238847">
                        <a:moveTo>
                          <a:pt x="95380" y="884"/>
                        </a:moveTo>
                        <a:cubicBezTo>
                          <a:pt x="91147" y="13584"/>
                          <a:pt x="14417" y="206730"/>
                          <a:pt x="3305" y="232659"/>
                        </a:cubicBezTo>
                        <a:cubicBezTo>
                          <a:pt x="-7808" y="258588"/>
                          <a:pt x="11242" y="197205"/>
                          <a:pt x="28705" y="156459"/>
                        </a:cubicBezTo>
                        <a:cubicBezTo>
                          <a:pt x="46167" y="115713"/>
                          <a:pt x="99613" y="-11816"/>
                          <a:pt x="95380" y="8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99" name="フリーフォーム 1098">
                    <a:extLst>
                      <a:ext uri="{FF2B5EF4-FFF2-40B4-BE49-F238E27FC236}">
                        <a16:creationId xmlns:a16="http://schemas.microsoft.com/office/drawing/2014/main" id="{0AA401C7-031D-89C7-E0B4-2F68EDFB38B5}"/>
                      </a:ext>
                    </a:extLst>
                  </p:cNvPr>
                  <p:cNvSpPr/>
                  <p:nvPr/>
                </p:nvSpPr>
                <p:spPr>
                  <a:xfrm>
                    <a:off x="6165844" y="5371313"/>
                    <a:ext cx="63654" cy="284924"/>
                  </a:xfrm>
                  <a:custGeom>
                    <a:avLst/>
                    <a:gdLst>
                      <a:gd name="connsiteX0" fmla="*/ 6 w 63654"/>
                      <a:gd name="connsiteY0" fmla="*/ 787 h 284924"/>
                      <a:gd name="connsiteX1" fmla="*/ 34931 w 63654"/>
                      <a:gd name="connsiteY1" fmla="*/ 207162 h 284924"/>
                      <a:gd name="connsiteX2" fmla="*/ 34931 w 63654"/>
                      <a:gd name="connsiteY2" fmla="*/ 175412 h 284924"/>
                      <a:gd name="connsiteX3" fmla="*/ 41281 w 63654"/>
                      <a:gd name="connsiteY3" fmla="*/ 280187 h 284924"/>
                      <a:gd name="connsiteX4" fmla="*/ 41281 w 63654"/>
                      <a:gd name="connsiteY4" fmla="*/ 254787 h 284924"/>
                      <a:gd name="connsiteX5" fmla="*/ 63506 w 63654"/>
                      <a:gd name="connsiteY5" fmla="*/ 146837 h 284924"/>
                      <a:gd name="connsiteX6" fmla="*/ 50806 w 63654"/>
                      <a:gd name="connsiteY6" fmla="*/ 191287 h 284924"/>
                      <a:gd name="connsiteX7" fmla="*/ 47631 w 63654"/>
                      <a:gd name="connsiteY7" fmla="*/ 153187 h 284924"/>
                      <a:gd name="connsiteX8" fmla="*/ 50806 w 63654"/>
                      <a:gd name="connsiteY8" fmla="*/ 70637 h 284924"/>
                      <a:gd name="connsiteX9" fmla="*/ 34931 w 63654"/>
                      <a:gd name="connsiteY9" fmla="*/ 184937 h 284924"/>
                      <a:gd name="connsiteX10" fmla="*/ 9531 w 63654"/>
                      <a:gd name="connsiteY10" fmla="*/ 86512 h 284924"/>
                      <a:gd name="connsiteX11" fmla="*/ 31756 w 63654"/>
                      <a:gd name="connsiteY11" fmla="*/ 134137 h 284924"/>
                      <a:gd name="connsiteX12" fmla="*/ 6 w 63654"/>
                      <a:gd name="connsiteY12" fmla="*/ 787 h 284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654" h="284924">
                        <a:moveTo>
                          <a:pt x="6" y="787"/>
                        </a:moveTo>
                        <a:cubicBezTo>
                          <a:pt x="535" y="12958"/>
                          <a:pt x="29110" y="178058"/>
                          <a:pt x="34931" y="207162"/>
                        </a:cubicBezTo>
                        <a:cubicBezTo>
                          <a:pt x="40752" y="236266"/>
                          <a:pt x="33873" y="163241"/>
                          <a:pt x="34931" y="175412"/>
                        </a:cubicBezTo>
                        <a:cubicBezTo>
                          <a:pt x="35989" y="187583"/>
                          <a:pt x="40223" y="266958"/>
                          <a:pt x="41281" y="280187"/>
                        </a:cubicBezTo>
                        <a:cubicBezTo>
                          <a:pt x="42339" y="293416"/>
                          <a:pt x="37577" y="277012"/>
                          <a:pt x="41281" y="254787"/>
                        </a:cubicBezTo>
                        <a:cubicBezTo>
                          <a:pt x="44985" y="232562"/>
                          <a:pt x="61919" y="157420"/>
                          <a:pt x="63506" y="146837"/>
                        </a:cubicBezTo>
                        <a:cubicBezTo>
                          <a:pt x="65094" y="136254"/>
                          <a:pt x="53452" y="190229"/>
                          <a:pt x="50806" y="191287"/>
                        </a:cubicBezTo>
                        <a:cubicBezTo>
                          <a:pt x="48160" y="192345"/>
                          <a:pt x="47631" y="173295"/>
                          <a:pt x="47631" y="153187"/>
                        </a:cubicBezTo>
                        <a:cubicBezTo>
                          <a:pt x="47631" y="133079"/>
                          <a:pt x="52923" y="65345"/>
                          <a:pt x="50806" y="70637"/>
                        </a:cubicBezTo>
                        <a:cubicBezTo>
                          <a:pt x="48689" y="75929"/>
                          <a:pt x="41810" y="182291"/>
                          <a:pt x="34931" y="184937"/>
                        </a:cubicBezTo>
                        <a:cubicBezTo>
                          <a:pt x="28052" y="187583"/>
                          <a:pt x="10060" y="94979"/>
                          <a:pt x="9531" y="86512"/>
                        </a:cubicBezTo>
                        <a:cubicBezTo>
                          <a:pt x="9002" y="78045"/>
                          <a:pt x="34402" y="146837"/>
                          <a:pt x="31756" y="134137"/>
                        </a:cubicBezTo>
                        <a:cubicBezTo>
                          <a:pt x="29110" y="121437"/>
                          <a:pt x="-523" y="-11384"/>
                          <a:pt x="6" y="7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0" name="フリーフォーム 1099">
                    <a:extLst>
                      <a:ext uri="{FF2B5EF4-FFF2-40B4-BE49-F238E27FC236}">
                        <a16:creationId xmlns:a16="http://schemas.microsoft.com/office/drawing/2014/main" id="{0BF35A9C-B4E0-0E7E-8F1D-CEB5A8830789}"/>
                      </a:ext>
                    </a:extLst>
                  </p:cNvPr>
                  <p:cNvSpPr/>
                  <p:nvPr/>
                </p:nvSpPr>
                <p:spPr>
                  <a:xfrm>
                    <a:off x="5345069" y="5571501"/>
                    <a:ext cx="735826" cy="179379"/>
                  </a:xfrm>
                  <a:custGeom>
                    <a:avLst/>
                    <a:gdLst>
                      <a:gd name="connsiteX0" fmla="*/ 4806 w 735826"/>
                      <a:gd name="connsiteY0" fmla="*/ 86349 h 179379"/>
                      <a:gd name="connsiteX1" fmla="*/ 509631 w 735826"/>
                      <a:gd name="connsiteY1" fmla="*/ 41899 h 179379"/>
                      <a:gd name="connsiteX2" fmla="*/ 401681 w 735826"/>
                      <a:gd name="connsiteY2" fmla="*/ 54599 h 179379"/>
                      <a:gd name="connsiteX3" fmla="*/ 646156 w 735826"/>
                      <a:gd name="connsiteY3" fmla="*/ 57774 h 179379"/>
                      <a:gd name="connsiteX4" fmla="*/ 566781 w 735826"/>
                      <a:gd name="connsiteY4" fmla="*/ 29199 h 179379"/>
                      <a:gd name="connsiteX5" fmla="*/ 681081 w 735826"/>
                      <a:gd name="connsiteY5" fmla="*/ 92699 h 179379"/>
                      <a:gd name="connsiteX6" fmla="*/ 693781 w 735826"/>
                      <a:gd name="connsiteY6" fmla="*/ 124449 h 179379"/>
                      <a:gd name="connsiteX7" fmla="*/ 668381 w 735826"/>
                      <a:gd name="connsiteY7" fmla="*/ 178424 h 179379"/>
                      <a:gd name="connsiteX8" fmla="*/ 684256 w 735826"/>
                      <a:gd name="connsiteY8" fmla="*/ 156199 h 179379"/>
                      <a:gd name="connsiteX9" fmla="*/ 735056 w 735826"/>
                      <a:gd name="connsiteY9" fmla="*/ 121274 h 179379"/>
                      <a:gd name="connsiteX10" fmla="*/ 712831 w 735826"/>
                      <a:gd name="connsiteY10" fmla="*/ 130799 h 179379"/>
                      <a:gd name="connsiteX11" fmla="*/ 684256 w 735826"/>
                      <a:gd name="connsiteY11" fmla="*/ 108574 h 179379"/>
                      <a:gd name="connsiteX12" fmla="*/ 560431 w 735826"/>
                      <a:gd name="connsiteY12" fmla="*/ 86349 h 179379"/>
                      <a:gd name="connsiteX13" fmla="*/ 671556 w 735826"/>
                      <a:gd name="connsiteY13" fmla="*/ 92699 h 179379"/>
                      <a:gd name="connsiteX14" fmla="*/ 585831 w 735826"/>
                      <a:gd name="connsiteY14" fmla="*/ 54599 h 179379"/>
                      <a:gd name="connsiteX15" fmla="*/ 446131 w 735826"/>
                      <a:gd name="connsiteY15" fmla="*/ 624 h 179379"/>
                      <a:gd name="connsiteX16" fmla="*/ 506456 w 735826"/>
                      <a:gd name="connsiteY16" fmla="*/ 26024 h 179379"/>
                      <a:gd name="connsiteX17" fmla="*/ 481056 w 735826"/>
                      <a:gd name="connsiteY17" fmla="*/ 38724 h 179379"/>
                      <a:gd name="connsiteX18" fmla="*/ 544556 w 735826"/>
                      <a:gd name="connsiteY18" fmla="*/ 35549 h 179379"/>
                      <a:gd name="connsiteX19" fmla="*/ 277856 w 735826"/>
                      <a:gd name="connsiteY19" fmla="*/ 35549 h 179379"/>
                      <a:gd name="connsiteX20" fmla="*/ 408031 w 735826"/>
                      <a:gd name="connsiteY20" fmla="*/ 48249 h 179379"/>
                      <a:gd name="connsiteX21" fmla="*/ 261981 w 735826"/>
                      <a:gd name="connsiteY21" fmla="*/ 54599 h 179379"/>
                      <a:gd name="connsiteX22" fmla="*/ 160381 w 735826"/>
                      <a:gd name="connsiteY22" fmla="*/ 45074 h 179379"/>
                      <a:gd name="connsiteX23" fmla="*/ 249281 w 735826"/>
                      <a:gd name="connsiteY23" fmla="*/ 57774 h 179379"/>
                      <a:gd name="connsiteX24" fmla="*/ 4806 w 735826"/>
                      <a:gd name="connsiteY24" fmla="*/ 86349 h 179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735826" h="179379">
                        <a:moveTo>
                          <a:pt x="4806" y="86349"/>
                        </a:moveTo>
                        <a:cubicBezTo>
                          <a:pt x="48198" y="83703"/>
                          <a:pt x="443485" y="47191"/>
                          <a:pt x="509631" y="41899"/>
                        </a:cubicBezTo>
                        <a:cubicBezTo>
                          <a:pt x="575777" y="36607"/>
                          <a:pt x="378927" y="51953"/>
                          <a:pt x="401681" y="54599"/>
                        </a:cubicBezTo>
                        <a:cubicBezTo>
                          <a:pt x="424435" y="57245"/>
                          <a:pt x="618639" y="62007"/>
                          <a:pt x="646156" y="57774"/>
                        </a:cubicBezTo>
                        <a:cubicBezTo>
                          <a:pt x="673673" y="53541"/>
                          <a:pt x="560960" y="23378"/>
                          <a:pt x="566781" y="29199"/>
                        </a:cubicBezTo>
                        <a:cubicBezTo>
                          <a:pt x="572602" y="35020"/>
                          <a:pt x="659914" y="76824"/>
                          <a:pt x="681081" y="92699"/>
                        </a:cubicBezTo>
                        <a:cubicBezTo>
                          <a:pt x="702248" y="108574"/>
                          <a:pt x="695898" y="110162"/>
                          <a:pt x="693781" y="124449"/>
                        </a:cubicBezTo>
                        <a:cubicBezTo>
                          <a:pt x="691664" y="138737"/>
                          <a:pt x="668381" y="178424"/>
                          <a:pt x="668381" y="178424"/>
                        </a:cubicBezTo>
                        <a:cubicBezTo>
                          <a:pt x="666794" y="183716"/>
                          <a:pt x="673144" y="165724"/>
                          <a:pt x="684256" y="156199"/>
                        </a:cubicBezTo>
                        <a:cubicBezTo>
                          <a:pt x="695369" y="146674"/>
                          <a:pt x="730294" y="125507"/>
                          <a:pt x="735056" y="121274"/>
                        </a:cubicBezTo>
                        <a:cubicBezTo>
                          <a:pt x="739818" y="117041"/>
                          <a:pt x="721298" y="132916"/>
                          <a:pt x="712831" y="130799"/>
                        </a:cubicBezTo>
                        <a:cubicBezTo>
                          <a:pt x="704364" y="128682"/>
                          <a:pt x="709656" y="115982"/>
                          <a:pt x="684256" y="108574"/>
                        </a:cubicBezTo>
                        <a:cubicBezTo>
                          <a:pt x="658856" y="101166"/>
                          <a:pt x="562548" y="88995"/>
                          <a:pt x="560431" y="86349"/>
                        </a:cubicBezTo>
                        <a:cubicBezTo>
                          <a:pt x="558314" y="83703"/>
                          <a:pt x="667323" y="97991"/>
                          <a:pt x="671556" y="92699"/>
                        </a:cubicBezTo>
                        <a:cubicBezTo>
                          <a:pt x="675789" y="87407"/>
                          <a:pt x="623402" y="69945"/>
                          <a:pt x="585831" y="54599"/>
                        </a:cubicBezTo>
                        <a:cubicBezTo>
                          <a:pt x="548260" y="39253"/>
                          <a:pt x="459360" y="5386"/>
                          <a:pt x="446131" y="624"/>
                        </a:cubicBezTo>
                        <a:cubicBezTo>
                          <a:pt x="432902" y="-4138"/>
                          <a:pt x="500635" y="19674"/>
                          <a:pt x="506456" y="26024"/>
                        </a:cubicBezTo>
                        <a:cubicBezTo>
                          <a:pt x="512277" y="32374"/>
                          <a:pt x="474706" y="37136"/>
                          <a:pt x="481056" y="38724"/>
                        </a:cubicBezTo>
                        <a:cubicBezTo>
                          <a:pt x="487406" y="40311"/>
                          <a:pt x="578423" y="36078"/>
                          <a:pt x="544556" y="35549"/>
                        </a:cubicBezTo>
                        <a:cubicBezTo>
                          <a:pt x="510689" y="35020"/>
                          <a:pt x="300610" y="33432"/>
                          <a:pt x="277856" y="35549"/>
                        </a:cubicBezTo>
                        <a:cubicBezTo>
                          <a:pt x="255102" y="37666"/>
                          <a:pt x="410677" y="45074"/>
                          <a:pt x="408031" y="48249"/>
                        </a:cubicBezTo>
                        <a:cubicBezTo>
                          <a:pt x="405385" y="51424"/>
                          <a:pt x="303256" y="55128"/>
                          <a:pt x="261981" y="54599"/>
                        </a:cubicBezTo>
                        <a:cubicBezTo>
                          <a:pt x="220706" y="54070"/>
                          <a:pt x="162498" y="44545"/>
                          <a:pt x="160381" y="45074"/>
                        </a:cubicBezTo>
                        <a:cubicBezTo>
                          <a:pt x="158264" y="45603"/>
                          <a:pt x="273094" y="50366"/>
                          <a:pt x="249281" y="57774"/>
                        </a:cubicBezTo>
                        <a:cubicBezTo>
                          <a:pt x="225469" y="65182"/>
                          <a:pt x="-38586" y="88995"/>
                          <a:pt x="4806" y="863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2" name="フリーフォーム 1101">
                    <a:extLst>
                      <a:ext uri="{FF2B5EF4-FFF2-40B4-BE49-F238E27FC236}">
                        <a16:creationId xmlns:a16="http://schemas.microsoft.com/office/drawing/2014/main" id="{42B62853-3DC5-6760-AFE4-DEC65D754784}"/>
                      </a:ext>
                    </a:extLst>
                  </p:cNvPr>
                  <p:cNvSpPr/>
                  <p:nvPr/>
                </p:nvSpPr>
                <p:spPr>
                  <a:xfrm>
                    <a:off x="5973613" y="5667296"/>
                    <a:ext cx="369528" cy="175799"/>
                  </a:xfrm>
                  <a:custGeom>
                    <a:avLst/>
                    <a:gdLst>
                      <a:gd name="connsiteX0" fmla="*/ 1737 w 369528"/>
                      <a:gd name="connsiteY0" fmla="*/ 82629 h 175799"/>
                      <a:gd name="connsiteX1" fmla="*/ 223987 w 369528"/>
                      <a:gd name="connsiteY1" fmla="*/ 35004 h 175799"/>
                      <a:gd name="connsiteX2" fmla="*/ 160487 w 369528"/>
                      <a:gd name="connsiteY2" fmla="*/ 57229 h 175799"/>
                      <a:gd name="connsiteX3" fmla="*/ 255737 w 369528"/>
                      <a:gd name="connsiteY3" fmla="*/ 101679 h 175799"/>
                      <a:gd name="connsiteX4" fmla="*/ 166837 w 369528"/>
                      <a:gd name="connsiteY4" fmla="*/ 82629 h 175799"/>
                      <a:gd name="connsiteX5" fmla="*/ 366862 w 369528"/>
                      <a:gd name="connsiteY5" fmla="*/ 174704 h 175799"/>
                      <a:gd name="connsiteX6" fmla="*/ 271612 w 369528"/>
                      <a:gd name="connsiteY6" fmla="*/ 127079 h 175799"/>
                      <a:gd name="connsiteX7" fmla="*/ 125562 w 369528"/>
                      <a:gd name="connsiteY7" fmla="*/ 35004 h 175799"/>
                      <a:gd name="connsiteX8" fmla="*/ 93812 w 369528"/>
                      <a:gd name="connsiteY8" fmla="*/ 44529 h 175799"/>
                      <a:gd name="connsiteX9" fmla="*/ 204937 w 369528"/>
                      <a:gd name="connsiteY9" fmla="*/ 79 h 175799"/>
                      <a:gd name="connsiteX10" fmla="*/ 71587 w 369528"/>
                      <a:gd name="connsiteY10" fmla="*/ 57229 h 175799"/>
                      <a:gd name="connsiteX11" fmla="*/ 119212 w 369528"/>
                      <a:gd name="connsiteY11" fmla="*/ 50879 h 175799"/>
                      <a:gd name="connsiteX12" fmla="*/ 1737 w 369528"/>
                      <a:gd name="connsiteY12" fmla="*/ 82629 h 175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69528" h="175799">
                        <a:moveTo>
                          <a:pt x="1737" y="82629"/>
                        </a:moveTo>
                        <a:cubicBezTo>
                          <a:pt x="19200" y="79983"/>
                          <a:pt x="197529" y="39237"/>
                          <a:pt x="223987" y="35004"/>
                        </a:cubicBezTo>
                        <a:cubicBezTo>
                          <a:pt x="250445" y="30771"/>
                          <a:pt x="155195" y="46116"/>
                          <a:pt x="160487" y="57229"/>
                        </a:cubicBezTo>
                        <a:cubicBezTo>
                          <a:pt x="165779" y="68341"/>
                          <a:pt x="254679" y="97446"/>
                          <a:pt x="255737" y="101679"/>
                        </a:cubicBezTo>
                        <a:cubicBezTo>
                          <a:pt x="256795" y="105912"/>
                          <a:pt x="148316" y="70458"/>
                          <a:pt x="166837" y="82629"/>
                        </a:cubicBezTo>
                        <a:cubicBezTo>
                          <a:pt x="185358" y="94800"/>
                          <a:pt x="349400" y="167296"/>
                          <a:pt x="366862" y="174704"/>
                        </a:cubicBezTo>
                        <a:cubicBezTo>
                          <a:pt x="384324" y="182112"/>
                          <a:pt x="311829" y="150362"/>
                          <a:pt x="271612" y="127079"/>
                        </a:cubicBezTo>
                        <a:cubicBezTo>
                          <a:pt x="231395" y="103796"/>
                          <a:pt x="155195" y="48762"/>
                          <a:pt x="125562" y="35004"/>
                        </a:cubicBezTo>
                        <a:cubicBezTo>
                          <a:pt x="95929" y="21246"/>
                          <a:pt x="80583" y="50350"/>
                          <a:pt x="93812" y="44529"/>
                        </a:cubicBezTo>
                        <a:cubicBezTo>
                          <a:pt x="107041" y="38708"/>
                          <a:pt x="208641" y="-2038"/>
                          <a:pt x="204937" y="79"/>
                        </a:cubicBezTo>
                        <a:cubicBezTo>
                          <a:pt x="201233" y="2196"/>
                          <a:pt x="85875" y="48762"/>
                          <a:pt x="71587" y="57229"/>
                        </a:cubicBezTo>
                        <a:cubicBezTo>
                          <a:pt x="57299" y="65696"/>
                          <a:pt x="134558" y="46116"/>
                          <a:pt x="119212" y="50879"/>
                        </a:cubicBezTo>
                        <a:cubicBezTo>
                          <a:pt x="103866" y="55642"/>
                          <a:pt x="-15726" y="85275"/>
                          <a:pt x="1737" y="826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3" name="フリーフォーム 1102">
                    <a:extLst>
                      <a:ext uri="{FF2B5EF4-FFF2-40B4-BE49-F238E27FC236}">
                        <a16:creationId xmlns:a16="http://schemas.microsoft.com/office/drawing/2014/main" id="{932A56B9-256C-5433-0730-23E93C78ED08}"/>
                      </a:ext>
                    </a:extLst>
                  </p:cNvPr>
                  <p:cNvSpPr/>
                  <p:nvPr/>
                </p:nvSpPr>
                <p:spPr>
                  <a:xfrm>
                    <a:off x="6060783" y="5762302"/>
                    <a:ext cx="404536" cy="286825"/>
                  </a:xfrm>
                  <a:custGeom>
                    <a:avLst/>
                    <a:gdLst>
                      <a:gd name="connsiteX0" fmla="*/ 292 w 404536"/>
                      <a:gd name="connsiteY0" fmla="*/ 323 h 286825"/>
                      <a:gd name="connsiteX1" fmla="*/ 257467 w 404536"/>
                      <a:gd name="connsiteY1" fmla="*/ 92398 h 286825"/>
                      <a:gd name="connsiteX2" fmla="*/ 327317 w 404536"/>
                      <a:gd name="connsiteY2" fmla="*/ 168598 h 286825"/>
                      <a:gd name="connsiteX3" fmla="*/ 279692 w 404536"/>
                      <a:gd name="connsiteY3" fmla="*/ 130498 h 286825"/>
                      <a:gd name="connsiteX4" fmla="*/ 340017 w 404536"/>
                      <a:gd name="connsiteY4" fmla="*/ 206698 h 286825"/>
                      <a:gd name="connsiteX5" fmla="*/ 320967 w 404536"/>
                      <a:gd name="connsiteY5" fmla="*/ 181298 h 286825"/>
                      <a:gd name="connsiteX6" fmla="*/ 403517 w 404536"/>
                      <a:gd name="connsiteY6" fmla="*/ 286073 h 286825"/>
                      <a:gd name="connsiteX7" fmla="*/ 359067 w 404536"/>
                      <a:gd name="connsiteY7" fmla="*/ 222573 h 286825"/>
                      <a:gd name="connsiteX8" fmla="*/ 244767 w 404536"/>
                      <a:gd name="connsiteY8" fmla="*/ 114623 h 286825"/>
                      <a:gd name="connsiteX9" fmla="*/ 295567 w 404536"/>
                      <a:gd name="connsiteY9" fmla="*/ 149548 h 286825"/>
                      <a:gd name="connsiteX10" fmla="*/ 219367 w 404536"/>
                      <a:gd name="connsiteY10" fmla="*/ 73348 h 286825"/>
                      <a:gd name="connsiteX11" fmla="*/ 105067 w 404536"/>
                      <a:gd name="connsiteY11" fmla="*/ 35248 h 286825"/>
                      <a:gd name="connsiteX12" fmla="*/ 203492 w 404536"/>
                      <a:gd name="connsiteY12" fmla="*/ 60648 h 286825"/>
                      <a:gd name="connsiteX13" fmla="*/ 292 w 404536"/>
                      <a:gd name="connsiteY13" fmla="*/ 323 h 286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36" h="286825">
                        <a:moveTo>
                          <a:pt x="292" y="323"/>
                        </a:moveTo>
                        <a:cubicBezTo>
                          <a:pt x="9288" y="5615"/>
                          <a:pt x="202963" y="64352"/>
                          <a:pt x="257467" y="92398"/>
                        </a:cubicBezTo>
                        <a:cubicBezTo>
                          <a:pt x="311971" y="120444"/>
                          <a:pt x="323613" y="162248"/>
                          <a:pt x="327317" y="168598"/>
                        </a:cubicBezTo>
                        <a:cubicBezTo>
                          <a:pt x="331021" y="174948"/>
                          <a:pt x="277575" y="124148"/>
                          <a:pt x="279692" y="130498"/>
                        </a:cubicBezTo>
                        <a:cubicBezTo>
                          <a:pt x="281809" y="136848"/>
                          <a:pt x="333138" y="198231"/>
                          <a:pt x="340017" y="206698"/>
                        </a:cubicBezTo>
                        <a:cubicBezTo>
                          <a:pt x="346896" y="215165"/>
                          <a:pt x="310384" y="168069"/>
                          <a:pt x="320967" y="181298"/>
                        </a:cubicBezTo>
                        <a:cubicBezTo>
                          <a:pt x="331550" y="194527"/>
                          <a:pt x="397167" y="279194"/>
                          <a:pt x="403517" y="286073"/>
                        </a:cubicBezTo>
                        <a:cubicBezTo>
                          <a:pt x="409867" y="292952"/>
                          <a:pt x="385525" y="251148"/>
                          <a:pt x="359067" y="222573"/>
                        </a:cubicBezTo>
                        <a:cubicBezTo>
                          <a:pt x="332609" y="193998"/>
                          <a:pt x="255350" y="126794"/>
                          <a:pt x="244767" y="114623"/>
                        </a:cubicBezTo>
                        <a:cubicBezTo>
                          <a:pt x="234184" y="102452"/>
                          <a:pt x="299800" y="156427"/>
                          <a:pt x="295567" y="149548"/>
                        </a:cubicBezTo>
                        <a:cubicBezTo>
                          <a:pt x="291334" y="142669"/>
                          <a:pt x="251117" y="92398"/>
                          <a:pt x="219367" y="73348"/>
                        </a:cubicBezTo>
                        <a:cubicBezTo>
                          <a:pt x="187617" y="54298"/>
                          <a:pt x="107713" y="37365"/>
                          <a:pt x="105067" y="35248"/>
                        </a:cubicBezTo>
                        <a:cubicBezTo>
                          <a:pt x="102421" y="33131"/>
                          <a:pt x="214605" y="64881"/>
                          <a:pt x="203492" y="60648"/>
                        </a:cubicBezTo>
                        <a:cubicBezTo>
                          <a:pt x="192380" y="56415"/>
                          <a:pt x="-8704" y="-4969"/>
                          <a:pt x="292" y="3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4" name="フリーフォーム 1103">
                    <a:extLst>
                      <a:ext uri="{FF2B5EF4-FFF2-40B4-BE49-F238E27FC236}">
                        <a16:creationId xmlns:a16="http://schemas.microsoft.com/office/drawing/2014/main" id="{58066D68-E1A5-8D2B-6EDD-26005ECD1ADB}"/>
                      </a:ext>
                    </a:extLst>
                  </p:cNvPr>
                  <p:cNvSpPr/>
                  <p:nvPr/>
                </p:nvSpPr>
                <p:spPr>
                  <a:xfrm>
                    <a:off x="5583413" y="5641915"/>
                    <a:ext cx="424289" cy="123896"/>
                  </a:xfrm>
                  <a:custGeom>
                    <a:avLst/>
                    <a:gdLst>
                      <a:gd name="connsiteX0" fmla="*/ 14112 w 424289"/>
                      <a:gd name="connsiteY0" fmla="*/ 60 h 123896"/>
                      <a:gd name="connsiteX1" fmla="*/ 334787 w 424289"/>
                      <a:gd name="connsiteY1" fmla="*/ 22285 h 123896"/>
                      <a:gd name="connsiteX2" fmla="*/ 280812 w 424289"/>
                      <a:gd name="connsiteY2" fmla="*/ 34985 h 123896"/>
                      <a:gd name="connsiteX3" fmla="*/ 423687 w 424289"/>
                      <a:gd name="connsiteY3" fmla="*/ 92135 h 123896"/>
                      <a:gd name="connsiteX4" fmla="*/ 334787 w 424289"/>
                      <a:gd name="connsiteY4" fmla="*/ 123885 h 123896"/>
                      <a:gd name="connsiteX5" fmla="*/ 404637 w 424289"/>
                      <a:gd name="connsiteY5" fmla="*/ 88960 h 123896"/>
                      <a:gd name="connsiteX6" fmla="*/ 315737 w 424289"/>
                      <a:gd name="connsiteY6" fmla="*/ 54035 h 123896"/>
                      <a:gd name="connsiteX7" fmla="*/ 239537 w 424289"/>
                      <a:gd name="connsiteY7" fmla="*/ 79435 h 123896"/>
                      <a:gd name="connsiteX8" fmla="*/ 306212 w 424289"/>
                      <a:gd name="connsiteY8" fmla="*/ 44510 h 123896"/>
                      <a:gd name="connsiteX9" fmla="*/ 242712 w 424289"/>
                      <a:gd name="connsiteY9" fmla="*/ 34985 h 123896"/>
                      <a:gd name="connsiteX10" fmla="*/ 153812 w 424289"/>
                      <a:gd name="connsiteY10" fmla="*/ 47685 h 123896"/>
                      <a:gd name="connsiteX11" fmla="*/ 255412 w 424289"/>
                      <a:gd name="connsiteY11" fmla="*/ 25460 h 123896"/>
                      <a:gd name="connsiteX12" fmla="*/ 77612 w 424289"/>
                      <a:gd name="connsiteY12" fmla="*/ 15935 h 123896"/>
                      <a:gd name="connsiteX13" fmla="*/ 14112 w 424289"/>
                      <a:gd name="connsiteY13" fmla="*/ 60 h 123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24289" h="123896">
                        <a:moveTo>
                          <a:pt x="14112" y="60"/>
                        </a:moveTo>
                        <a:cubicBezTo>
                          <a:pt x="56974" y="1118"/>
                          <a:pt x="290337" y="16464"/>
                          <a:pt x="334787" y="22285"/>
                        </a:cubicBezTo>
                        <a:cubicBezTo>
                          <a:pt x="379237" y="28106"/>
                          <a:pt x="265996" y="23343"/>
                          <a:pt x="280812" y="34985"/>
                        </a:cubicBezTo>
                        <a:cubicBezTo>
                          <a:pt x="295628" y="46627"/>
                          <a:pt x="414691" y="77318"/>
                          <a:pt x="423687" y="92135"/>
                        </a:cubicBezTo>
                        <a:cubicBezTo>
                          <a:pt x="432683" y="106952"/>
                          <a:pt x="337962" y="124414"/>
                          <a:pt x="334787" y="123885"/>
                        </a:cubicBezTo>
                        <a:cubicBezTo>
                          <a:pt x="331612" y="123356"/>
                          <a:pt x="407812" y="100602"/>
                          <a:pt x="404637" y="88960"/>
                        </a:cubicBezTo>
                        <a:cubicBezTo>
                          <a:pt x="401462" y="77318"/>
                          <a:pt x="343254" y="55622"/>
                          <a:pt x="315737" y="54035"/>
                        </a:cubicBezTo>
                        <a:cubicBezTo>
                          <a:pt x="288220" y="52448"/>
                          <a:pt x="241124" y="81022"/>
                          <a:pt x="239537" y="79435"/>
                        </a:cubicBezTo>
                        <a:cubicBezTo>
                          <a:pt x="237950" y="77848"/>
                          <a:pt x="305683" y="51918"/>
                          <a:pt x="306212" y="44510"/>
                        </a:cubicBezTo>
                        <a:cubicBezTo>
                          <a:pt x="306741" y="37102"/>
                          <a:pt x="268112" y="34456"/>
                          <a:pt x="242712" y="34985"/>
                        </a:cubicBezTo>
                        <a:cubicBezTo>
                          <a:pt x="217312" y="35514"/>
                          <a:pt x="151695" y="49273"/>
                          <a:pt x="153812" y="47685"/>
                        </a:cubicBezTo>
                        <a:cubicBezTo>
                          <a:pt x="155929" y="46097"/>
                          <a:pt x="268112" y="30752"/>
                          <a:pt x="255412" y="25460"/>
                        </a:cubicBezTo>
                        <a:cubicBezTo>
                          <a:pt x="242712" y="20168"/>
                          <a:pt x="119416" y="19639"/>
                          <a:pt x="77612" y="15935"/>
                        </a:cubicBezTo>
                        <a:cubicBezTo>
                          <a:pt x="35808" y="12231"/>
                          <a:pt x="-28750" y="-998"/>
                          <a:pt x="14112" y="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5" name="フリーフォーム 1104">
                    <a:extLst>
                      <a:ext uri="{FF2B5EF4-FFF2-40B4-BE49-F238E27FC236}">
                        <a16:creationId xmlns:a16="http://schemas.microsoft.com/office/drawing/2014/main" id="{E3654FF2-198C-CC80-0B79-A0CFB3083EAB}"/>
                      </a:ext>
                    </a:extLst>
                  </p:cNvPr>
                  <p:cNvSpPr/>
                  <p:nvPr/>
                </p:nvSpPr>
                <p:spPr>
                  <a:xfrm>
                    <a:off x="5939453" y="5755781"/>
                    <a:ext cx="509896" cy="338515"/>
                  </a:xfrm>
                  <a:custGeom>
                    <a:avLst/>
                    <a:gdLst>
                      <a:gd name="connsiteX0" fmla="*/ 972 w 509896"/>
                      <a:gd name="connsiteY0" fmla="*/ 494 h 338515"/>
                      <a:gd name="connsiteX1" fmla="*/ 229572 w 509896"/>
                      <a:gd name="connsiteY1" fmla="*/ 79869 h 338515"/>
                      <a:gd name="connsiteX2" fmla="*/ 204172 w 509896"/>
                      <a:gd name="connsiteY2" fmla="*/ 60819 h 338515"/>
                      <a:gd name="connsiteX3" fmla="*/ 334347 w 509896"/>
                      <a:gd name="connsiteY3" fmla="*/ 156069 h 338515"/>
                      <a:gd name="connsiteX4" fmla="*/ 312122 w 509896"/>
                      <a:gd name="connsiteY4" fmla="*/ 130669 h 338515"/>
                      <a:gd name="connsiteX5" fmla="*/ 378797 w 509896"/>
                      <a:gd name="connsiteY5" fmla="*/ 222744 h 338515"/>
                      <a:gd name="connsiteX6" fmla="*/ 327997 w 509896"/>
                      <a:gd name="connsiteY6" fmla="*/ 156069 h 338515"/>
                      <a:gd name="connsiteX7" fmla="*/ 508972 w 509896"/>
                      <a:gd name="connsiteY7" fmla="*/ 337044 h 338515"/>
                      <a:gd name="connsiteX8" fmla="*/ 394672 w 509896"/>
                      <a:gd name="connsiteY8" fmla="*/ 235444 h 338515"/>
                      <a:gd name="connsiteX9" fmla="*/ 308947 w 509896"/>
                      <a:gd name="connsiteY9" fmla="*/ 124319 h 338515"/>
                      <a:gd name="connsiteX10" fmla="*/ 324822 w 509896"/>
                      <a:gd name="connsiteY10" fmla="*/ 143369 h 338515"/>
                      <a:gd name="connsiteX11" fmla="*/ 156547 w 509896"/>
                      <a:gd name="connsiteY11" fmla="*/ 3669 h 338515"/>
                      <a:gd name="connsiteX12" fmla="*/ 254972 w 509896"/>
                      <a:gd name="connsiteY12" fmla="*/ 98919 h 338515"/>
                      <a:gd name="connsiteX13" fmla="*/ 150197 w 509896"/>
                      <a:gd name="connsiteY13" fmla="*/ 48119 h 338515"/>
                      <a:gd name="connsiteX14" fmla="*/ 972 w 509896"/>
                      <a:gd name="connsiteY14" fmla="*/ 494 h 338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9896" h="338515">
                        <a:moveTo>
                          <a:pt x="972" y="494"/>
                        </a:moveTo>
                        <a:cubicBezTo>
                          <a:pt x="14201" y="5786"/>
                          <a:pt x="195705" y="69815"/>
                          <a:pt x="229572" y="79869"/>
                        </a:cubicBezTo>
                        <a:cubicBezTo>
                          <a:pt x="263439" y="89923"/>
                          <a:pt x="204172" y="60819"/>
                          <a:pt x="204172" y="60819"/>
                        </a:cubicBezTo>
                        <a:cubicBezTo>
                          <a:pt x="221635" y="73519"/>
                          <a:pt x="316355" y="144427"/>
                          <a:pt x="334347" y="156069"/>
                        </a:cubicBezTo>
                        <a:cubicBezTo>
                          <a:pt x="352339" y="167711"/>
                          <a:pt x="304714" y="119557"/>
                          <a:pt x="312122" y="130669"/>
                        </a:cubicBezTo>
                        <a:cubicBezTo>
                          <a:pt x="319530" y="141782"/>
                          <a:pt x="376151" y="218511"/>
                          <a:pt x="378797" y="222744"/>
                        </a:cubicBezTo>
                        <a:cubicBezTo>
                          <a:pt x="381443" y="226977"/>
                          <a:pt x="306301" y="137019"/>
                          <a:pt x="327997" y="156069"/>
                        </a:cubicBezTo>
                        <a:cubicBezTo>
                          <a:pt x="349693" y="175119"/>
                          <a:pt x="497860" y="323815"/>
                          <a:pt x="508972" y="337044"/>
                        </a:cubicBezTo>
                        <a:cubicBezTo>
                          <a:pt x="520084" y="350273"/>
                          <a:pt x="428009" y="270898"/>
                          <a:pt x="394672" y="235444"/>
                        </a:cubicBezTo>
                        <a:cubicBezTo>
                          <a:pt x="361335" y="199990"/>
                          <a:pt x="320589" y="139665"/>
                          <a:pt x="308947" y="124319"/>
                        </a:cubicBezTo>
                        <a:cubicBezTo>
                          <a:pt x="297305" y="108973"/>
                          <a:pt x="350222" y="163477"/>
                          <a:pt x="324822" y="143369"/>
                        </a:cubicBezTo>
                        <a:cubicBezTo>
                          <a:pt x="299422" y="123261"/>
                          <a:pt x="168189" y="11077"/>
                          <a:pt x="156547" y="3669"/>
                        </a:cubicBezTo>
                        <a:cubicBezTo>
                          <a:pt x="144905" y="-3739"/>
                          <a:pt x="256030" y="91511"/>
                          <a:pt x="254972" y="98919"/>
                        </a:cubicBezTo>
                        <a:cubicBezTo>
                          <a:pt x="253914" y="106327"/>
                          <a:pt x="187239" y="62407"/>
                          <a:pt x="150197" y="48119"/>
                        </a:cubicBezTo>
                        <a:cubicBezTo>
                          <a:pt x="113155" y="33832"/>
                          <a:pt x="-12257" y="-4798"/>
                          <a:pt x="972" y="4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6" name="フリーフォーム 1105">
                    <a:extLst>
                      <a:ext uri="{FF2B5EF4-FFF2-40B4-BE49-F238E27FC236}">
                        <a16:creationId xmlns:a16="http://schemas.microsoft.com/office/drawing/2014/main" id="{DB96CF39-A22B-612D-D67D-610E5544A54D}"/>
                      </a:ext>
                    </a:extLst>
                  </p:cNvPr>
                  <p:cNvSpPr/>
                  <p:nvPr/>
                </p:nvSpPr>
                <p:spPr>
                  <a:xfrm>
                    <a:off x="5389143" y="5654643"/>
                    <a:ext cx="748314" cy="114387"/>
                  </a:xfrm>
                  <a:custGeom>
                    <a:avLst/>
                    <a:gdLst>
                      <a:gd name="connsiteX0" fmla="*/ 2007 w 748314"/>
                      <a:gd name="connsiteY0" fmla="*/ 15907 h 114387"/>
                      <a:gd name="connsiteX1" fmla="*/ 430632 w 748314"/>
                      <a:gd name="connsiteY1" fmla="*/ 54007 h 114387"/>
                      <a:gd name="connsiteX2" fmla="*/ 370307 w 748314"/>
                      <a:gd name="connsiteY2" fmla="*/ 31782 h 114387"/>
                      <a:gd name="connsiteX3" fmla="*/ 500482 w 748314"/>
                      <a:gd name="connsiteY3" fmla="*/ 76232 h 114387"/>
                      <a:gd name="connsiteX4" fmla="*/ 614782 w 748314"/>
                      <a:gd name="connsiteY4" fmla="*/ 79407 h 114387"/>
                      <a:gd name="connsiteX5" fmla="*/ 554457 w 748314"/>
                      <a:gd name="connsiteY5" fmla="*/ 98457 h 114387"/>
                      <a:gd name="connsiteX6" fmla="*/ 630657 w 748314"/>
                      <a:gd name="connsiteY6" fmla="*/ 98457 h 114387"/>
                      <a:gd name="connsiteX7" fmla="*/ 748132 w 748314"/>
                      <a:gd name="connsiteY7" fmla="*/ 114332 h 114387"/>
                      <a:gd name="connsiteX8" fmla="*/ 602082 w 748314"/>
                      <a:gd name="connsiteY8" fmla="*/ 92107 h 114387"/>
                      <a:gd name="connsiteX9" fmla="*/ 513182 w 748314"/>
                      <a:gd name="connsiteY9" fmla="*/ 101632 h 114387"/>
                      <a:gd name="connsiteX10" fmla="*/ 557632 w 748314"/>
                      <a:gd name="connsiteY10" fmla="*/ 85757 h 114387"/>
                      <a:gd name="connsiteX11" fmla="*/ 459207 w 748314"/>
                      <a:gd name="connsiteY11" fmla="*/ 25432 h 114387"/>
                      <a:gd name="connsiteX12" fmla="*/ 538582 w 748314"/>
                      <a:gd name="connsiteY12" fmla="*/ 88932 h 114387"/>
                      <a:gd name="connsiteX13" fmla="*/ 449682 w 748314"/>
                      <a:gd name="connsiteY13" fmla="*/ 63532 h 114387"/>
                      <a:gd name="connsiteX14" fmla="*/ 344907 w 748314"/>
                      <a:gd name="connsiteY14" fmla="*/ 31782 h 114387"/>
                      <a:gd name="connsiteX15" fmla="*/ 383007 w 748314"/>
                      <a:gd name="connsiteY15" fmla="*/ 32 h 114387"/>
                      <a:gd name="connsiteX16" fmla="*/ 354432 w 748314"/>
                      <a:gd name="connsiteY16" fmla="*/ 25432 h 114387"/>
                      <a:gd name="connsiteX17" fmla="*/ 230607 w 748314"/>
                      <a:gd name="connsiteY17" fmla="*/ 9557 h 114387"/>
                      <a:gd name="connsiteX18" fmla="*/ 360782 w 748314"/>
                      <a:gd name="connsiteY18" fmla="*/ 41307 h 114387"/>
                      <a:gd name="connsiteX19" fmla="*/ 271882 w 748314"/>
                      <a:gd name="connsiteY19" fmla="*/ 34957 h 114387"/>
                      <a:gd name="connsiteX20" fmla="*/ 2007 w 748314"/>
                      <a:gd name="connsiteY20" fmla="*/ 15907 h 114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8314" h="114387">
                        <a:moveTo>
                          <a:pt x="2007" y="15907"/>
                        </a:moveTo>
                        <a:cubicBezTo>
                          <a:pt x="28465" y="19082"/>
                          <a:pt x="369249" y="51361"/>
                          <a:pt x="430632" y="54007"/>
                        </a:cubicBezTo>
                        <a:cubicBezTo>
                          <a:pt x="492015" y="56653"/>
                          <a:pt x="358665" y="28078"/>
                          <a:pt x="370307" y="31782"/>
                        </a:cubicBezTo>
                        <a:cubicBezTo>
                          <a:pt x="381949" y="35486"/>
                          <a:pt x="459736" y="68295"/>
                          <a:pt x="500482" y="76232"/>
                        </a:cubicBezTo>
                        <a:cubicBezTo>
                          <a:pt x="541228" y="84169"/>
                          <a:pt x="605786" y="75703"/>
                          <a:pt x="614782" y="79407"/>
                        </a:cubicBezTo>
                        <a:cubicBezTo>
                          <a:pt x="623778" y="83111"/>
                          <a:pt x="551811" y="95282"/>
                          <a:pt x="554457" y="98457"/>
                        </a:cubicBezTo>
                        <a:cubicBezTo>
                          <a:pt x="557103" y="101632"/>
                          <a:pt x="598378" y="95811"/>
                          <a:pt x="630657" y="98457"/>
                        </a:cubicBezTo>
                        <a:cubicBezTo>
                          <a:pt x="662936" y="101103"/>
                          <a:pt x="752894" y="115390"/>
                          <a:pt x="748132" y="114332"/>
                        </a:cubicBezTo>
                        <a:cubicBezTo>
                          <a:pt x="743370" y="113274"/>
                          <a:pt x="641240" y="94224"/>
                          <a:pt x="602082" y="92107"/>
                        </a:cubicBezTo>
                        <a:cubicBezTo>
                          <a:pt x="562924" y="89990"/>
                          <a:pt x="520590" y="102690"/>
                          <a:pt x="513182" y="101632"/>
                        </a:cubicBezTo>
                        <a:cubicBezTo>
                          <a:pt x="505774" y="100574"/>
                          <a:pt x="566628" y="98457"/>
                          <a:pt x="557632" y="85757"/>
                        </a:cubicBezTo>
                        <a:cubicBezTo>
                          <a:pt x="548636" y="73057"/>
                          <a:pt x="462382" y="24903"/>
                          <a:pt x="459207" y="25432"/>
                        </a:cubicBezTo>
                        <a:cubicBezTo>
                          <a:pt x="456032" y="25961"/>
                          <a:pt x="540170" y="82582"/>
                          <a:pt x="538582" y="88932"/>
                        </a:cubicBezTo>
                        <a:cubicBezTo>
                          <a:pt x="536995" y="95282"/>
                          <a:pt x="449682" y="63532"/>
                          <a:pt x="449682" y="63532"/>
                        </a:cubicBezTo>
                        <a:cubicBezTo>
                          <a:pt x="417403" y="54007"/>
                          <a:pt x="356019" y="42365"/>
                          <a:pt x="344907" y="31782"/>
                        </a:cubicBezTo>
                        <a:cubicBezTo>
                          <a:pt x="333795" y="21199"/>
                          <a:pt x="381419" y="1090"/>
                          <a:pt x="383007" y="32"/>
                        </a:cubicBezTo>
                        <a:cubicBezTo>
                          <a:pt x="384595" y="-1026"/>
                          <a:pt x="379832" y="23845"/>
                          <a:pt x="354432" y="25432"/>
                        </a:cubicBezTo>
                        <a:cubicBezTo>
                          <a:pt x="329032" y="27020"/>
                          <a:pt x="229549" y="6911"/>
                          <a:pt x="230607" y="9557"/>
                        </a:cubicBezTo>
                        <a:cubicBezTo>
                          <a:pt x="231665" y="12203"/>
                          <a:pt x="353903" y="37074"/>
                          <a:pt x="360782" y="41307"/>
                        </a:cubicBezTo>
                        <a:cubicBezTo>
                          <a:pt x="367661" y="45540"/>
                          <a:pt x="325328" y="36544"/>
                          <a:pt x="271882" y="34957"/>
                        </a:cubicBezTo>
                        <a:cubicBezTo>
                          <a:pt x="218436" y="33370"/>
                          <a:pt x="-24451" y="12732"/>
                          <a:pt x="2007" y="159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7" name="フリーフォーム 1106">
                    <a:extLst>
                      <a:ext uri="{FF2B5EF4-FFF2-40B4-BE49-F238E27FC236}">
                        <a16:creationId xmlns:a16="http://schemas.microsoft.com/office/drawing/2014/main" id="{F6DB604B-EFDA-168D-5A49-27A6B4B483BF}"/>
                      </a:ext>
                    </a:extLst>
                  </p:cNvPr>
                  <p:cNvSpPr/>
                  <p:nvPr/>
                </p:nvSpPr>
                <p:spPr>
                  <a:xfrm>
                    <a:off x="5936320" y="5619475"/>
                    <a:ext cx="226365" cy="200519"/>
                  </a:xfrm>
                  <a:custGeom>
                    <a:avLst/>
                    <a:gdLst>
                      <a:gd name="connsiteX0" fmla="*/ 930 w 226365"/>
                      <a:gd name="connsiteY0" fmla="*/ 275 h 200519"/>
                      <a:gd name="connsiteX1" fmla="*/ 140630 w 226365"/>
                      <a:gd name="connsiteY1" fmla="*/ 152675 h 200519"/>
                      <a:gd name="connsiteX2" fmla="*/ 105705 w 226365"/>
                      <a:gd name="connsiteY2" fmla="*/ 108225 h 200519"/>
                      <a:gd name="connsiteX3" fmla="*/ 162855 w 226365"/>
                      <a:gd name="connsiteY3" fmla="*/ 200300 h 200519"/>
                      <a:gd name="connsiteX4" fmla="*/ 134280 w 226365"/>
                      <a:gd name="connsiteY4" fmla="*/ 133625 h 200519"/>
                      <a:gd name="connsiteX5" fmla="*/ 226355 w 226365"/>
                      <a:gd name="connsiteY5" fmla="*/ 124100 h 200519"/>
                      <a:gd name="connsiteX6" fmla="*/ 127930 w 226365"/>
                      <a:gd name="connsiteY6" fmla="*/ 124100 h 200519"/>
                      <a:gd name="connsiteX7" fmla="*/ 51730 w 226365"/>
                      <a:gd name="connsiteY7" fmla="*/ 124100 h 200519"/>
                      <a:gd name="connsiteX8" fmla="*/ 77130 w 226365"/>
                      <a:gd name="connsiteY8" fmla="*/ 114575 h 200519"/>
                      <a:gd name="connsiteX9" fmla="*/ 930 w 226365"/>
                      <a:gd name="connsiteY9" fmla="*/ 275 h 200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6365" h="200519">
                        <a:moveTo>
                          <a:pt x="930" y="275"/>
                        </a:moveTo>
                        <a:cubicBezTo>
                          <a:pt x="11513" y="6625"/>
                          <a:pt x="123168" y="134683"/>
                          <a:pt x="140630" y="152675"/>
                        </a:cubicBezTo>
                        <a:cubicBezTo>
                          <a:pt x="158092" y="170667"/>
                          <a:pt x="102001" y="100288"/>
                          <a:pt x="105705" y="108225"/>
                        </a:cubicBezTo>
                        <a:cubicBezTo>
                          <a:pt x="109409" y="116162"/>
                          <a:pt x="158093" y="196067"/>
                          <a:pt x="162855" y="200300"/>
                        </a:cubicBezTo>
                        <a:cubicBezTo>
                          <a:pt x="167617" y="204533"/>
                          <a:pt x="123697" y="146325"/>
                          <a:pt x="134280" y="133625"/>
                        </a:cubicBezTo>
                        <a:cubicBezTo>
                          <a:pt x="144863" y="120925"/>
                          <a:pt x="227413" y="125688"/>
                          <a:pt x="226355" y="124100"/>
                        </a:cubicBezTo>
                        <a:cubicBezTo>
                          <a:pt x="225297" y="122512"/>
                          <a:pt x="127930" y="124100"/>
                          <a:pt x="127930" y="124100"/>
                        </a:cubicBezTo>
                        <a:cubicBezTo>
                          <a:pt x="98826" y="124100"/>
                          <a:pt x="60197" y="125687"/>
                          <a:pt x="51730" y="124100"/>
                        </a:cubicBezTo>
                        <a:cubicBezTo>
                          <a:pt x="43263" y="122513"/>
                          <a:pt x="80834" y="129921"/>
                          <a:pt x="77130" y="114575"/>
                        </a:cubicBezTo>
                        <a:cubicBezTo>
                          <a:pt x="73426" y="99229"/>
                          <a:pt x="-9653" y="-6075"/>
                          <a:pt x="930" y="2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8" name="フリーフォーム 1107">
                    <a:extLst>
                      <a:ext uri="{FF2B5EF4-FFF2-40B4-BE49-F238E27FC236}">
                        <a16:creationId xmlns:a16="http://schemas.microsoft.com/office/drawing/2014/main" id="{F8C14505-C67E-BA38-86CE-C4A1FFBA8D69}"/>
                      </a:ext>
                    </a:extLst>
                  </p:cNvPr>
                  <p:cNvSpPr/>
                  <p:nvPr/>
                </p:nvSpPr>
                <p:spPr>
                  <a:xfrm>
                    <a:off x="5384793" y="5667371"/>
                    <a:ext cx="594316" cy="102452"/>
                  </a:xfrm>
                  <a:custGeom>
                    <a:avLst/>
                    <a:gdLst>
                      <a:gd name="connsiteX0" fmla="*/ 7 w 594316"/>
                      <a:gd name="connsiteY0" fmla="*/ 4 h 102452"/>
                      <a:gd name="connsiteX1" fmla="*/ 298457 w 594316"/>
                      <a:gd name="connsiteY1" fmla="*/ 47629 h 102452"/>
                      <a:gd name="connsiteX2" fmla="*/ 279407 w 594316"/>
                      <a:gd name="connsiteY2" fmla="*/ 38104 h 102452"/>
                      <a:gd name="connsiteX3" fmla="*/ 387357 w 594316"/>
                      <a:gd name="connsiteY3" fmla="*/ 47629 h 102452"/>
                      <a:gd name="connsiteX4" fmla="*/ 501657 w 594316"/>
                      <a:gd name="connsiteY4" fmla="*/ 79379 h 102452"/>
                      <a:gd name="connsiteX5" fmla="*/ 473082 w 594316"/>
                      <a:gd name="connsiteY5" fmla="*/ 63504 h 102452"/>
                      <a:gd name="connsiteX6" fmla="*/ 593732 w 594316"/>
                      <a:gd name="connsiteY6" fmla="*/ 101604 h 102452"/>
                      <a:gd name="connsiteX7" fmla="*/ 511182 w 594316"/>
                      <a:gd name="connsiteY7" fmla="*/ 85729 h 102452"/>
                      <a:gd name="connsiteX8" fmla="*/ 339732 w 594316"/>
                      <a:gd name="connsiteY8" fmla="*/ 38104 h 102452"/>
                      <a:gd name="connsiteX9" fmla="*/ 193682 w 594316"/>
                      <a:gd name="connsiteY9" fmla="*/ 44454 h 102452"/>
                      <a:gd name="connsiteX10" fmla="*/ 288932 w 594316"/>
                      <a:gd name="connsiteY10" fmla="*/ 50804 h 102452"/>
                      <a:gd name="connsiteX11" fmla="*/ 7 w 594316"/>
                      <a:gd name="connsiteY11" fmla="*/ 4 h 102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4316" h="102452">
                        <a:moveTo>
                          <a:pt x="7" y="4"/>
                        </a:moveTo>
                        <a:cubicBezTo>
                          <a:pt x="1594" y="-525"/>
                          <a:pt x="251890" y="41279"/>
                          <a:pt x="298457" y="47629"/>
                        </a:cubicBezTo>
                        <a:cubicBezTo>
                          <a:pt x="345024" y="53979"/>
                          <a:pt x="264590" y="38104"/>
                          <a:pt x="279407" y="38104"/>
                        </a:cubicBezTo>
                        <a:cubicBezTo>
                          <a:pt x="294224" y="38104"/>
                          <a:pt x="350315" y="40750"/>
                          <a:pt x="387357" y="47629"/>
                        </a:cubicBezTo>
                        <a:cubicBezTo>
                          <a:pt x="424399" y="54508"/>
                          <a:pt x="487370" y="76733"/>
                          <a:pt x="501657" y="79379"/>
                        </a:cubicBezTo>
                        <a:cubicBezTo>
                          <a:pt x="515944" y="82025"/>
                          <a:pt x="457736" y="59800"/>
                          <a:pt x="473082" y="63504"/>
                        </a:cubicBezTo>
                        <a:cubicBezTo>
                          <a:pt x="488428" y="67208"/>
                          <a:pt x="587382" y="97900"/>
                          <a:pt x="593732" y="101604"/>
                        </a:cubicBezTo>
                        <a:cubicBezTo>
                          <a:pt x="600082" y="105308"/>
                          <a:pt x="553515" y="96312"/>
                          <a:pt x="511182" y="85729"/>
                        </a:cubicBezTo>
                        <a:cubicBezTo>
                          <a:pt x="468849" y="75146"/>
                          <a:pt x="392648" y="44983"/>
                          <a:pt x="339732" y="38104"/>
                        </a:cubicBezTo>
                        <a:cubicBezTo>
                          <a:pt x="286816" y="31225"/>
                          <a:pt x="202149" y="42337"/>
                          <a:pt x="193682" y="44454"/>
                        </a:cubicBezTo>
                        <a:cubicBezTo>
                          <a:pt x="185215" y="46571"/>
                          <a:pt x="322269" y="59271"/>
                          <a:pt x="288932" y="50804"/>
                        </a:cubicBezTo>
                        <a:cubicBezTo>
                          <a:pt x="255595" y="42337"/>
                          <a:pt x="-1580" y="533"/>
                          <a:pt x="7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9" name="フリーフォーム 1108">
                    <a:extLst>
                      <a:ext uri="{FF2B5EF4-FFF2-40B4-BE49-F238E27FC236}">
                        <a16:creationId xmlns:a16="http://schemas.microsoft.com/office/drawing/2014/main" id="{4ECE00D7-7235-57B4-AA64-EA5410920793}"/>
                      </a:ext>
                    </a:extLst>
                  </p:cNvPr>
                  <p:cNvSpPr/>
                  <p:nvPr/>
                </p:nvSpPr>
                <p:spPr>
                  <a:xfrm>
                    <a:off x="5409525" y="5718168"/>
                    <a:ext cx="531041" cy="263577"/>
                  </a:xfrm>
                  <a:custGeom>
                    <a:avLst/>
                    <a:gdLst>
                      <a:gd name="connsiteX0" fmla="*/ 675 w 531041"/>
                      <a:gd name="connsiteY0" fmla="*/ 7 h 263577"/>
                      <a:gd name="connsiteX1" fmla="*/ 343575 w 531041"/>
                      <a:gd name="connsiteY1" fmla="*/ 41282 h 263577"/>
                      <a:gd name="connsiteX2" fmla="*/ 292775 w 531041"/>
                      <a:gd name="connsiteY2" fmla="*/ 50807 h 263577"/>
                      <a:gd name="connsiteX3" fmla="*/ 454700 w 531041"/>
                      <a:gd name="connsiteY3" fmla="*/ 161932 h 263577"/>
                      <a:gd name="connsiteX4" fmla="*/ 429300 w 531041"/>
                      <a:gd name="connsiteY4" fmla="*/ 139707 h 263577"/>
                      <a:gd name="connsiteX5" fmla="*/ 530900 w 531041"/>
                      <a:gd name="connsiteY5" fmla="*/ 200032 h 263577"/>
                      <a:gd name="connsiteX6" fmla="*/ 448350 w 531041"/>
                      <a:gd name="connsiteY6" fmla="*/ 152407 h 263577"/>
                      <a:gd name="connsiteX7" fmla="*/ 321350 w 531041"/>
                      <a:gd name="connsiteY7" fmla="*/ 98432 h 263577"/>
                      <a:gd name="connsiteX8" fmla="*/ 305475 w 531041"/>
                      <a:gd name="connsiteY8" fmla="*/ 133357 h 263577"/>
                      <a:gd name="connsiteX9" fmla="*/ 305475 w 531041"/>
                      <a:gd name="connsiteY9" fmla="*/ 165107 h 263577"/>
                      <a:gd name="connsiteX10" fmla="*/ 280075 w 531041"/>
                      <a:gd name="connsiteY10" fmla="*/ 104782 h 263577"/>
                      <a:gd name="connsiteX11" fmla="*/ 299125 w 531041"/>
                      <a:gd name="connsiteY11" fmla="*/ 263532 h 263577"/>
                      <a:gd name="connsiteX12" fmla="*/ 276900 w 531041"/>
                      <a:gd name="connsiteY12" fmla="*/ 120657 h 263577"/>
                      <a:gd name="connsiteX13" fmla="*/ 235625 w 531041"/>
                      <a:gd name="connsiteY13" fmla="*/ 69857 h 263577"/>
                      <a:gd name="connsiteX14" fmla="*/ 343575 w 531041"/>
                      <a:gd name="connsiteY14" fmla="*/ 142882 h 263577"/>
                      <a:gd name="connsiteX15" fmla="*/ 292775 w 531041"/>
                      <a:gd name="connsiteY15" fmla="*/ 53982 h 263577"/>
                      <a:gd name="connsiteX16" fmla="*/ 191175 w 531041"/>
                      <a:gd name="connsiteY16" fmla="*/ 53982 h 263577"/>
                      <a:gd name="connsiteX17" fmla="*/ 254675 w 531041"/>
                      <a:gd name="connsiteY17" fmla="*/ 38107 h 263577"/>
                      <a:gd name="connsiteX18" fmla="*/ 675 w 531041"/>
                      <a:gd name="connsiteY18" fmla="*/ 7 h 263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1041" h="263577">
                        <a:moveTo>
                          <a:pt x="675" y="7"/>
                        </a:moveTo>
                        <a:cubicBezTo>
                          <a:pt x="15492" y="536"/>
                          <a:pt x="294892" y="32815"/>
                          <a:pt x="343575" y="41282"/>
                        </a:cubicBezTo>
                        <a:cubicBezTo>
                          <a:pt x="392258" y="49749"/>
                          <a:pt x="274254" y="30699"/>
                          <a:pt x="292775" y="50807"/>
                        </a:cubicBezTo>
                        <a:cubicBezTo>
                          <a:pt x="311296" y="70915"/>
                          <a:pt x="431946" y="147115"/>
                          <a:pt x="454700" y="161932"/>
                        </a:cubicBezTo>
                        <a:cubicBezTo>
                          <a:pt x="477454" y="176749"/>
                          <a:pt x="416600" y="133357"/>
                          <a:pt x="429300" y="139707"/>
                        </a:cubicBezTo>
                        <a:cubicBezTo>
                          <a:pt x="442000" y="146057"/>
                          <a:pt x="527725" y="197915"/>
                          <a:pt x="530900" y="200032"/>
                        </a:cubicBezTo>
                        <a:cubicBezTo>
                          <a:pt x="534075" y="202149"/>
                          <a:pt x="483275" y="169340"/>
                          <a:pt x="448350" y="152407"/>
                        </a:cubicBezTo>
                        <a:cubicBezTo>
                          <a:pt x="413425" y="135474"/>
                          <a:pt x="345163" y="101607"/>
                          <a:pt x="321350" y="98432"/>
                        </a:cubicBezTo>
                        <a:cubicBezTo>
                          <a:pt x="297538" y="95257"/>
                          <a:pt x="308121" y="122244"/>
                          <a:pt x="305475" y="133357"/>
                        </a:cubicBezTo>
                        <a:cubicBezTo>
                          <a:pt x="302829" y="144470"/>
                          <a:pt x="309708" y="169869"/>
                          <a:pt x="305475" y="165107"/>
                        </a:cubicBezTo>
                        <a:cubicBezTo>
                          <a:pt x="301242" y="160345"/>
                          <a:pt x="281133" y="88378"/>
                          <a:pt x="280075" y="104782"/>
                        </a:cubicBezTo>
                        <a:cubicBezTo>
                          <a:pt x="279017" y="121186"/>
                          <a:pt x="299654" y="260886"/>
                          <a:pt x="299125" y="263532"/>
                        </a:cubicBezTo>
                        <a:cubicBezTo>
                          <a:pt x="298596" y="266178"/>
                          <a:pt x="287483" y="152936"/>
                          <a:pt x="276900" y="120657"/>
                        </a:cubicBezTo>
                        <a:cubicBezTo>
                          <a:pt x="266317" y="88378"/>
                          <a:pt x="224513" y="66153"/>
                          <a:pt x="235625" y="69857"/>
                        </a:cubicBezTo>
                        <a:cubicBezTo>
                          <a:pt x="246737" y="73561"/>
                          <a:pt x="334050" y="145528"/>
                          <a:pt x="343575" y="142882"/>
                        </a:cubicBezTo>
                        <a:cubicBezTo>
                          <a:pt x="353100" y="140236"/>
                          <a:pt x="318175" y="68799"/>
                          <a:pt x="292775" y="53982"/>
                        </a:cubicBezTo>
                        <a:cubicBezTo>
                          <a:pt x="267375" y="39165"/>
                          <a:pt x="197525" y="56628"/>
                          <a:pt x="191175" y="53982"/>
                        </a:cubicBezTo>
                        <a:cubicBezTo>
                          <a:pt x="184825" y="51336"/>
                          <a:pt x="290129" y="47632"/>
                          <a:pt x="254675" y="38107"/>
                        </a:cubicBezTo>
                        <a:cubicBezTo>
                          <a:pt x="219221" y="28582"/>
                          <a:pt x="-14142" y="-522"/>
                          <a:pt x="675" y="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0" name="フリーフォーム 1109">
                    <a:extLst>
                      <a:ext uri="{FF2B5EF4-FFF2-40B4-BE49-F238E27FC236}">
                        <a16:creationId xmlns:a16="http://schemas.microsoft.com/office/drawing/2014/main" id="{67DE45AD-BF4D-2B24-29D6-0F24987A3A0D}"/>
                      </a:ext>
                    </a:extLst>
                  </p:cNvPr>
                  <p:cNvSpPr/>
                  <p:nvPr/>
                </p:nvSpPr>
                <p:spPr>
                  <a:xfrm>
                    <a:off x="5907034" y="5882729"/>
                    <a:ext cx="523457" cy="209531"/>
                  </a:xfrm>
                  <a:custGeom>
                    <a:avLst/>
                    <a:gdLst>
                      <a:gd name="connsiteX0" fmla="*/ 1641 w 523457"/>
                      <a:gd name="connsiteY0" fmla="*/ 546 h 209531"/>
                      <a:gd name="connsiteX1" fmla="*/ 268341 w 523457"/>
                      <a:gd name="connsiteY1" fmla="*/ 83096 h 209531"/>
                      <a:gd name="connsiteX2" fmla="*/ 246116 w 523457"/>
                      <a:gd name="connsiteY2" fmla="*/ 60871 h 209531"/>
                      <a:gd name="connsiteX3" fmla="*/ 398516 w 523457"/>
                      <a:gd name="connsiteY3" fmla="*/ 143421 h 209531"/>
                      <a:gd name="connsiteX4" fmla="*/ 344541 w 523457"/>
                      <a:gd name="connsiteY4" fmla="*/ 79921 h 209531"/>
                      <a:gd name="connsiteX5" fmla="*/ 519166 w 523457"/>
                      <a:gd name="connsiteY5" fmla="*/ 206921 h 209531"/>
                      <a:gd name="connsiteX6" fmla="*/ 462016 w 523457"/>
                      <a:gd name="connsiteY6" fmla="*/ 162471 h 209531"/>
                      <a:gd name="connsiteX7" fmla="*/ 373116 w 523457"/>
                      <a:gd name="connsiteY7" fmla="*/ 124371 h 209531"/>
                      <a:gd name="connsiteX8" fmla="*/ 458841 w 523457"/>
                      <a:gd name="connsiteY8" fmla="*/ 194221 h 209531"/>
                      <a:gd name="connsiteX9" fmla="*/ 296916 w 523457"/>
                      <a:gd name="connsiteY9" fmla="*/ 124371 h 209531"/>
                      <a:gd name="connsiteX10" fmla="*/ 417566 w 523457"/>
                      <a:gd name="connsiteY10" fmla="*/ 149771 h 209531"/>
                      <a:gd name="connsiteX11" fmla="*/ 217541 w 523457"/>
                      <a:gd name="connsiteY11" fmla="*/ 38646 h 209531"/>
                      <a:gd name="connsiteX12" fmla="*/ 268341 w 523457"/>
                      <a:gd name="connsiteY12" fmla="*/ 83096 h 209531"/>
                      <a:gd name="connsiteX13" fmla="*/ 160391 w 523457"/>
                      <a:gd name="connsiteY13" fmla="*/ 48171 h 209531"/>
                      <a:gd name="connsiteX14" fmla="*/ 1641 w 523457"/>
                      <a:gd name="connsiteY14" fmla="*/ 546 h 20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3457" h="209531">
                        <a:moveTo>
                          <a:pt x="1641" y="546"/>
                        </a:moveTo>
                        <a:cubicBezTo>
                          <a:pt x="19633" y="6367"/>
                          <a:pt x="227595" y="73042"/>
                          <a:pt x="268341" y="83096"/>
                        </a:cubicBezTo>
                        <a:cubicBezTo>
                          <a:pt x="309087" y="93150"/>
                          <a:pt x="224420" y="50817"/>
                          <a:pt x="246116" y="60871"/>
                        </a:cubicBezTo>
                        <a:cubicBezTo>
                          <a:pt x="267812" y="70925"/>
                          <a:pt x="382112" y="140246"/>
                          <a:pt x="398516" y="143421"/>
                        </a:cubicBezTo>
                        <a:cubicBezTo>
                          <a:pt x="414920" y="146596"/>
                          <a:pt x="324433" y="69338"/>
                          <a:pt x="344541" y="79921"/>
                        </a:cubicBezTo>
                        <a:cubicBezTo>
                          <a:pt x="364649" y="90504"/>
                          <a:pt x="499587" y="193163"/>
                          <a:pt x="519166" y="206921"/>
                        </a:cubicBezTo>
                        <a:cubicBezTo>
                          <a:pt x="538745" y="220679"/>
                          <a:pt x="486358" y="176229"/>
                          <a:pt x="462016" y="162471"/>
                        </a:cubicBezTo>
                        <a:cubicBezTo>
                          <a:pt x="437674" y="148713"/>
                          <a:pt x="373645" y="119079"/>
                          <a:pt x="373116" y="124371"/>
                        </a:cubicBezTo>
                        <a:cubicBezTo>
                          <a:pt x="372587" y="129663"/>
                          <a:pt x="471541" y="194221"/>
                          <a:pt x="458841" y="194221"/>
                        </a:cubicBezTo>
                        <a:cubicBezTo>
                          <a:pt x="446141" y="194221"/>
                          <a:pt x="303795" y="131779"/>
                          <a:pt x="296916" y="124371"/>
                        </a:cubicBezTo>
                        <a:cubicBezTo>
                          <a:pt x="290037" y="116963"/>
                          <a:pt x="430795" y="164059"/>
                          <a:pt x="417566" y="149771"/>
                        </a:cubicBezTo>
                        <a:cubicBezTo>
                          <a:pt x="404337" y="135484"/>
                          <a:pt x="242412" y="49758"/>
                          <a:pt x="217541" y="38646"/>
                        </a:cubicBezTo>
                        <a:cubicBezTo>
                          <a:pt x="192670" y="27534"/>
                          <a:pt x="277866" y="81509"/>
                          <a:pt x="268341" y="83096"/>
                        </a:cubicBezTo>
                        <a:cubicBezTo>
                          <a:pt x="258816" y="84684"/>
                          <a:pt x="202195" y="59283"/>
                          <a:pt x="160391" y="48171"/>
                        </a:cubicBezTo>
                        <a:cubicBezTo>
                          <a:pt x="118587" y="37059"/>
                          <a:pt x="-16351" y="-5275"/>
                          <a:pt x="1641" y="5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1" name="フリーフォーム 1110">
                    <a:extLst>
                      <a:ext uri="{FF2B5EF4-FFF2-40B4-BE49-F238E27FC236}">
                        <a16:creationId xmlns:a16="http://schemas.microsoft.com/office/drawing/2014/main" id="{280CE823-8DBA-7390-0778-9CE7D92A2C87}"/>
                      </a:ext>
                    </a:extLst>
                  </p:cNvPr>
                  <p:cNvSpPr/>
                  <p:nvPr/>
                </p:nvSpPr>
                <p:spPr>
                  <a:xfrm>
                    <a:off x="5626358" y="5795923"/>
                    <a:ext cx="542835" cy="341354"/>
                  </a:xfrm>
                  <a:custGeom>
                    <a:avLst/>
                    <a:gdLst>
                      <a:gd name="connsiteX0" fmla="*/ 2917 w 542835"/>
                      <a:gd name="connsiteY0" fmla="*/ 1627 h 341354"/>
                      <a:gd name="connsiteX1" fmla="*/ 123567 w 542835"/>
                      <a:gd name="connsiteY1" fmla="*/ 173077 h 341354"/>
                      <a:gd name="connsiteX2" fmla="*/ 12442 w 542835"/>
                      <a:gd name="connsiteY2" fmla="*/ 106402 h 341354"/>
                      <a:gd name="connsiteX3" fmla="*/ 174367 w 542835"/>
                      <a:gd name="connsiteY3" fmla="*/ 217527 h 341354"/>
                      <a:gd name="connsiteX4" fmla="*/ 342642 w 542835"/>
                      <a:gd name="connsiteY4" fmla="*/ 281027 h 341354"/>
                      <a:gd name="connsiteX5" fmla="*/ 266442 w 542835"/>
                      <a:gd name="connsiteY5" fmla="*/ 255627 h 341354"/>
                      <a:gd name="connsiteX6" fmla="*/ 542667 w 542835"/>
                      <a:gd name="connsiteY6" fmla="*/ 341352 h 341354"/>
                      <a:gd name="connsiteX7" fmla="*/ 310892 w 542835"/>
                      <a:gd name="connsiteY7" fmla="*/ 252452 h 341354"/>
                      <a:gd name="connsiteX8" fmla="*/ 114042 w 542835"/>
                      <a:gd name="connsiteY8" fmla="*/ 176252 h 341354"/>
                      <a:gd name="connsiteX9" fmla="*/ 6092 w 542835"/>
                      <a:gd name="connsiteY9" fmla="*/ 96877 h 341354"/>
                      <a:gd name="connsiteX10" fmla="*/ 98167 w 542835"/>
                      <a:gd name="connsiteY10" fmla="*/ 157202 h 341354"/>
                      <a:gd name="connsiteX11" fmla="*/ 44192 w 542835"/>
                      <a:gd name="connsiteY11" fmla="*/ 90527 h 341354"/>
                      <a:gd name="connsiteX12" fmla="*/ 2917 w 542835"/>
                      <a:gd name="connsiteY12" fmla="*/ 1627 h 341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2835" h="341354">
                        <a:moveTo>
                          <a:pt x="2917" y="1627"/>
                        </a:moveTo>
                        <a:cubicBezTo>
                          <a:pt x="16146" y="15385"/>
                          <a:pt x="121980" y="155615"/>
                          <a:pt x="123567" y="173077"/>
                        </a:cubicBezTo>
                        <a:cubicBezTo>
                          <a:pt x="125154" y="190539"/>
                          <a:pt x="3975" y="98994"/>
                          <a:pt x="12442" y="106402"/>
                        </a:cubicBezTo>
                        <a:cubicBezTo>
                          <a:pt x="20909" y="113810"/>
                          <a:pt x="119334" y="188423"/>
                          <a:pt x="174367" y="217527"/>
                        </a:cubicBezTo>
                        <a:cubicBezTo>
                          <a:pt x="229400" y="246631"/>
                          <a:pt x="327296" y="274677"/>
                          <a:pt x="342642" y="281027"/>
                        </a:cubicBezTo>
                        <a:cubicBezTo>
                          <a:pt x="357988" y="287377"/>
                          <a:pt x="266442" y="255627"/>
                          <a:pt x="266442" y="255627"/>
                        </a:cubicBezTo>
                        <a:cubicBezTo>
                          <a:pt x="299780" y="265681"/>
                          <a:pt x="535259" y="341881"/>
                          <a:pt x="542667" y="341352"/>
                        </a:cubicBezTo>
                        <a:cubicBezTo>
                          <a:pt x="550075" y="340823"/>
                          <a:pt x="310892" y="252452"/>
                          <a:pt x="310892" y="252452"/>
                        </a:cubicBezTo>
                        <a:cubicBezTo>
                          <a:pt x="239455" y="224935"/>
                          <a:pt x="164842" y="202181"/>
                          <a:pt x="114042" y="176252"/>
                        </a:cubicBezTo>
                        <a:cubicBezTo>
                          <a:pt x="63242" y="150323"/>
                          <a:pt x="8738" y="100052"/>
                          <a:pt x="6092" y="96877"/>
                        </a:cubicBezTo>
                        <a:cubicBezTo>
                          <a:pt x="3446" y="93702"/>
                          <a:pt x="91817" y="158260"/>
                          <a:pt x="98167" y="157202"/>
                        </a:cubicBezTo>
                        <a:cubicBezTo>
                          <a:pt x="104517" y="156144"/>
                          <a:pt x="63771" y="115927"/>
                          <a:pt x="44192" y="90527"/>
                        </a:cubicBezTo>
                        <a:cubicBezTo>
                          <a:pt x="24613" y="65127"/>
                          <a:pt x="-10312" y="-12131"/>
                          <a:pt x="2917" y="16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2" name="フリーフォーム 1111">
                    <a:extLst>
                      <a:ext uri="{FF2B5EF4-FFF2-40B4-BE49-F238E27FC236}">
                        <a16:creationId xmlns:a16="http://schemas.microsoft.com/office/drawing/2014/main" id="{BEDAE687-E3D0-AB28-307E-D730EF725AA9}"/>
                      </a:ext>
                    </a:extLst>
                  </p:cNvPr>
                  <p:cNvSpPr/>
                  <p:nvPr/>
                </p:nvSpPr>
                <p:spPr>
                  <a:xfrm>
                    <a:off x="5485603" y="5707036"/>
                    <a:ext cx="141256" cy="262406"/>
                  </a:xfrm>
                  <a:custGeom>
                    <a:avLst/>
                    <a:gdLst>
                      <a:gd name="connsiteX0" fmla="*/ 797 w 141256"/>
                      <a:gd name="connsiteY0" fmla="*/ 1614 h 262406"/>
                      <a:gd name="connsiteX1" fmla="*/ 121447 w 141256"/>
                      <a:gd name="connsiteY1" fmla="*/ 125439 h 262406"/>
                      <a:gd name="connsiteX2" fmla="*/ 140497 w 141256"/>
                      <a:gd name="connsiteY2" fmla="*/ 100039 h 262406"/>
                      <a:gd name="connsiteX3" fmla="*/ 115097 w 141256"/>
                      <a:gd name="connsiteY3" fmla="*/ 166714 h 262406"/>
                      <a:gd name="connsiteX4" fmla="*/ 137322 w 141256"/>
                      <a:gd name="connsiteY4" fmla="*/ 261964 h 262406"/>
                      <a:gd name="connsiteX5" fmla="*/ 102397 w 141256"/>
                      <a:gd name="connsiteY5" fmla="*/ 125439 h 262406"/>
                      <a:gd name="connsiteX6" fmla="*/ 105572 w 141256"/>
                      <a:gd name="connsiteY6" fmla="*/ 30189 h 262406"/>
                      <a:gd name="connsiteX7" fmla="*/ 108747 w 141256"/>
                      <a:gd name="connsiteY7" fmla="*/ 125439 h 262406"/>
                      <a:gd name="connsiteX8" fmla="*/ 70647 w 141256"/>
                      <a:gd name="connsiteY8" fmla="*/ 58764 h 262406"/>
                      <a:gd name="connsiteX9" fmla="*/ 797 w 141256"/>
                      <a:gd name="connsiteY9" fmla="*/ 1614 h 26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1256" h="262406">
                        <a:moveTo>
                          <a:pt x="797" y="1614"/>
                        </a:moveTo>
                        <a:cubicBezTo>
                          <a:pt x="9264" y="12726"/>
                          <a:pt x="98164" y="109035"/>
                          <a:pt x="121447" y="125439"/>
                        </a:cubicBezTo>
                        <a:cubicBezTo>
                          <a:pt x="144730" y="141843"/>
                          <a:pt x="141555" y="93160"/>
                          <a:pt x="140497" y="100039"/>
                        </a:cubicBezTo>
                        <a:cubicBezTo>
                          <a:pt x="139439" y="106918"/>
                          <a:pt x="115626" y="139727"/>
                          <a:pt x="115097" y="166714"/>
                        </a:cubicBezTo>
                        <a:cubicBezTo>
                          <a:pt x="114568" y="193701"/>
                          <a:pt x="139439" y="268843"/>
                          <a:pt x="137322" y="261964"/>
                        </a:cubicBezTo>
                        <a:cubicBezTo>
                          <a:pt x="135205" y="255085"/>
                          <a:pt x="107689" y="164068"/>
                          <a:pt x="102397" y="125439"/>
                        </a:cubicBezTo>
                        <a:cubicBezTo>
                          <a:pt x="97105" y="86810"/>
                          <a:pt x="104514" y="30189"/>
                          <a:pt x="105572" y="30189"/>
                        </a:cubicBezTo>
                        <a:cubicBezTo>
                          <a:pt x="106630" y="30189"/>
                          <a:pt x="114568" y="120677"/>
                          <a:pt x="108747" y="125439"/>
                        </a:cubicBezTo>
                        <a:cubicBezTo>
                          <a:pt x="102926" y="130201"/>
                          <a:pt x="87580" y="77814"/>
                          <a:pt x="70647" y="58764"/>
                        </a:cubicBezTo>
                        <a:cubicBezTo>
                          <a:pt x="53714" y="39714"/>
                          <a:pt x="-7670" y="-9498"/>
                          <a:pt x="797" y="16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3" name="フリーフォーム 1112">
                    <a:extLst>
                      <a:ext uri="{FF2B5EF4-FFF2-40B4-BE49-F238E27FC236}">
                        <a16:creationId xmlns:a16="http://schemas.microsoft.com/office/drawing/2014/main" id="{3558084B-72B4-035E-A80E-AC97412C24F0}"/>
                      </a:ext>
                    </a:extLst>
                  </p:cNvPr>
                  <p:cNvSpPr/>
                  <p:nvPr/>
                </p:nvSpPr>
                <p:spPr>
                  <a:xfrm>
                    <a:off x="5905379" y="5968586"/>
                    <a:ext cx="511545" cy="130658"/>
                  </a:xfrm>
                  <a:custGeom>
                    <a:avLst/>
                    <a:gdLst>
                      <a:gd name="connsiteX0" fmla="*/ 121 w 511545"/>
                      <a:gd name="connsiteY0" fmla="*/ 73439 h 130658"/>
                      <a:gd name="connsiteX1" fmla="*/ 311271 w 511545"/>
                      <a:gd name="connsiteY1" fmla="*/ 73439 h 130658"/>
                      <a:gd name="connsiteX2" fmla="*/ 250946 w 511545"/>
                      <a:gd name="connsiteY2" fmla="*/ 63914 h 130658"/>
                      <a:gd name="connsiteX3" fmla="*/ 121 w 511545"/>
                      <a:gd name="connsiteY3" fmla="*/ 414 h 130658"/>
                      <a:gd name="connsiteX4" fmla="*/ 285871 w 511545"/>
                      <a:gd name="connsiteY4" fmla="*/ 98839 h 130658"/>
                      <a:gd name="connsiteX5" fmla="*/ 511296 w 511545"/>
                      <a:gd name="connsiteY5" fmla="*/ 130589 h 130658"/>
                      <a:gd name="connsiteX6" fmla="*/ 327146 w 511545"/>
                      <a:gd name="connsiteY6" fmla="*/ 92489 h 130658"/>
                      <a:gd name="connsiteX7" fmla="*/ 187446 w 511545"/>
                      <a:gd name="connsiteY7" fmla="*/ 70264 h 130658"/>
                      <a:gd name="connsiteX8" fmla="*/ 121 w 511545"/>
                      <a:gd name="connsiteY8" fmla="*/ 73439 h 130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1545" h="130658">
                        <a:moveTo>
                          <a:pt x="121" y="73439"/>
                        </a:moveTo>
                        <a:cubicBezTo>
                          <a:pt x="20758" y="73968"/>
                          <a:pt x="269467" y="75026"/>
                          <a:pt x="311271" y="73439"/>
                        </a:cubicBezTo>
                        <a:cubicBezTo>
                          <a:pt x="353075" y="71852"/>
                          <a:pt x="302804" y="76085"/>
                          <a:pt x="250946" y="63914"/>
                        </a:cubicBezTo>
                        <a:cubicBezTo>
                          <a:pt x="199088" y="51743"/>
                          <a:pt x="-5700" y="-5407"/>
                          <a:pt x="121" y="414"/>
                        </a:cubicBezTo>
                        <a:cubicBezTo>
                          <a:pt x="5942" y="6235"/>
                          <a:pt x="200675" y="77143"/>
                          <a:pt x="285871" y="98839"/>
                        </a:cubicBezTo>
                        <a:cubicBezTo>
                          <a:pt x="371067" y="120535"/>
                          <a:pt x="504417" y="131647"/>
                          <a:pt x="511296" y="130589"/>
                        </a:cubicBezTo>
                        <a:cubicBezTo>
                          <a:pt x="518175" y="129531"/>
                          <a:pt x="381121" y="102543"/>
                          <a:pt x="327146" y="92489"/>
                        </a:cubicBezTo>
                        <a:cubicBezTo>
                          <a:pt x="273171" y="82435"/>
                          <a:pt x="247771" y="71322"/>
                          <a:pt x="187446" y="70264"/>
                        </a:cubicBezTo>
                        <a:lnTo>
                          <a:pt x="121" y="73439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4" name="フリーフォーム 1113">
                    <a:extLst>
                      <a:ext uri="{FF2B5EF4-FFF2-40B4-BE49-F238E27FC236}">
                        <a16:creationId xmlns:a16="http://schemas.microsoft.com/office/drawing/2014/main" id="{A489D802-BB3B-069C-8039-0610CB38EC43}"/>
                      </a:ext>
                    </a:extLst>
                  </p:cNvPr>
                  <p:cNvSpPr/>
                  <p:nvPr/>
                </p:nvSpPr>
                <p:spPr>
                  <a:xfrm>
                    <a:off x="5778375" y="5784815"/>
                    <a:ext cx="287675" cy="129391"/>
                  </a:xfrm>
                  <a:custGeom>
                    <a:avLst/>
                    <a:gdLst>
                      <a:gd name="connsiteX0" fmla="*/ 125 w 287675"/>
                      <a:gd name="connsiteY0" fmla="*/ 35 h 129391"/>
                      <a:gd name="connsiteX1" fmla="*/ 270000 w 287675"/>
                      <a:gd name="connsiteY1" fmla="*/ 120685 h 129391"/>
                      <a:gd name="connsiteX2" fmla="*/ 235075 w 287675"/>
                      <a:gd name="connsiteY2" fmla="*/ 107985 h 129391"/>
                      <a:gd name="connsiteX3" fmla="*/ 125 w 287675"/>
                      <a:gd name="connsiteY3" fmla="*/ 35 h 129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7675" h="129391">
                        <a:moveTo>
                          <a:pt x="125" y="35"/>
                        </a:moveTo>
                        <a:cubicBezTo>
                          <a:pt x="5946" y="2152"/>
                          <a:pt x="230842" y="102693"/>
                          <a:pt x="270000" y="120685"/>
                        </a:cubicBezTo>
                        <a:cubicBezTo>
                          <a:pt x="309158" y="138677"/>
                          <a:pt x="276879" y="125977"/>
                          <a:pt x="235075" y="107985"/>
                        </a:cubicBezTo>
                        <a:cubicBezTo>
                          <a:pt x="193271" y="89993"/>
                          <a:pt x="-5696" y="-2082"/>
                          <a:pt x="125" y="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5" name="フリーフォーム 1114">
                    <a:extLst>
                      <a:ext uri="{FF2B5EF4-FFF2-40B4-BE49-F238E27FC236}">
                        <a16:creationId xmlns:a16="http://schemas.microsoft.com/office/drawing/2014/main" id="{88BBF016-84D6-FB73-8B58-B3BC0E1666B9}"/>
                      </a:ext>
                    </a:extLst>
                  </p:cNvPr>
                  <p:cNvSpPr/>
                  <p:nvPr/>
                </p:nvSpPr>
                <p:spPr>
                  <a:xfrm>
                    <a:off x="5756274" y="5854688"/>
                    <a:ext cx="171577" cy="175320"/>
                  </a:xfrm>
                  <a:custGeom>
                    <a:avLst/>
                    <a:gdLst>
                      <a:gd name="connsiteX0" fmla="*/ 41276 w 171577"/>
                      <a:gd name="connsiteY0" fmla="*/ 12 h 175320"/>
                      <a:gd name="connsiteX1" fmla="*/ 142876 w 171577"/>
                      <a:gd name="connsiteY1" fmla="*/ 92087 h 175320"/>
                      <a:gd name="connsiteX2" fmla="*/ 171451 w 171577"/>
                      <a:gd name="connsiteY2" fmla="*/ 174637 h 175320"/>
                      <a:gd name="connsiteX3" fmla="*/ 152401 w 171577"/>
                      <a:gd name="connsiteY3" fmla="*/ 130187 h 175320"/>
                      <a:gd name="connsiteX4" fmla="*/ 130176 w 171577"/>
                      <a:gd name="connsiteY4" fmla="*/ 107962 h 175320"/>
                      <a:gd name="connsiteX5" fmla="*/ 1 w 171577"/>
                      <a:gd name="connsiteY5" fmla="*/ 47637 h 175320"/>
                      <a:gd name="connsiteX6" fmla="*/ 127001 w 171577"/>
                      <a:gd name="connsiteY6" fmla="*/ 98437 h 175320"/>
                      <a:gd name="connsiteX7" fmla="*/ 41276 w 171577"/>
                      <a:gd name="connsiteY7" fmla="*/ 12 h 17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1577" h="175320">
                        <a:moveTo>
                          <a:pt x="41276" y="12"/>
                        </a:moveTo>
                        <a:cubicBezTo>
                          <a:pt x="43922" y="-1046"/>
                          <a:pt x="121180" y="62983"/>
                          <a:pt x="142876" y="92087"/>
                        </a:cubicBezTo>
                        <a:cubicBezTo>
                          <a:pt x="164572" y="121191"/>
                          <a:pt x="169864" y="168287"/>
                          <a:pt x="171451" y="174637"/>
                        </a:cubicBezTo>
                        <a:cubicBezTo>
                          <a:pt x="173039" y="180987"/>
                          <a:pt x="159280" y="141299"/>
                          <a:pt x="152401" y="130187"/>
                        </a:cubicBezTo>
                        <a:cubicBezTo>
                          <a:pt x="145522" y="119075"/>
                          <a:pt x="155576" y="121720"/>
                          <a:pt x="130176" y="107962"/>
                        </a:cubicBezTo>
                        <a:cubicBezTo>
                          <a:pt x="104776" y="94204"/>
                          <a:pt x="530" y="49224"/>
                          <a:pt x="1" y="47637"/>
                        </a:cubicBezTo>
                        <a:cubicBezTo>
                          <a:pt x="-528" y="46050"/>
                          <a:pt x="117476" y="100025"/>
                          <a:pt x="127001" y="98437"/>
                        </a:cubicBezTo>
                        <a:cubicBezTo>
                          <a:pt x="136526" y="96850"/>
                          <a:pt x="38630" y="1070"/>
                          <a:pt x="41276" y="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6" name="フリーフォーム 1115">
                    <a:extLst>
                      <a:ext uri="{FF2B5EF4-FFF2-40B4-BE49-F238E27FC236}">
                        <a16:creationId xmlns:a16="http://schemas.microsoft.com/office/drawing/2014/main" id="{B497158A-D3A3-2FDD-6964-D5AF819DBFC4}"/>
                      </a:ext>
                    </a:extLst>
                  </p:cNvPr>
                  <p:cNvSpPr/>
                  <p:nvPr/>
                </p:nvSpPr>
                <p:spPr>
                  <a:xfrm>
                    <a:off x="5508465" y="5761919"/>
                    <a:ext cx="255545" cy="309511"/>
                  </a:xfrm>
                  <a:custGeom>
                    <a:avLst/>
                    <a:gdLst>
                      <a:gd name="connsiteX0" fmla="*/ 160 w 255545"/>
                      <a:gd name="connsiteY0" fmla="*/ 706 h 309511"/>
                      <a:gd name="connsiteX1" fmla="*/ 158910 w 255545"/>
                      <a:gd name="connsiteY1" fmla="*/ 188031 h 309511"/>
                      <a:gd name="connsiteX2" fmla="*/ 254160 w 255545"/>
                      <a:gd name="connsiteY2" fmla="*/ 308681 h 309511"/>
                      <a:gd name="connsiteX3" fmla="*/ 209710 w 255545"/>
                      <a:gd name="connsiteY3" fmla="*/ 235656 h 309511"/>
                      <a:gd name="connsiteX4" fmla="*/ 130335 w 255545"/>
                      <a:gd name="connsiteY4" fmla="*/ 127706 h 309511"/>
                      <a:gd name="connsiteX5" fmla="*/ 160 w 255545"/>
                      <a:gd name="connsiteY5" fmla="*/ 706 h 309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545" h="309511">
                        <a:moveTo>
                          <a:pt x="160" y="706"/>
                        </a:moveTo>
                        <a:cubicBezTo>
                          <a:pt x="4923" y="10760"/>
                          <a:pt x="116577" y="136702"/>
                          <a:pt x="158910" y="188031"/>
                        </a:cubicBezTo>
                        <a:cubicBezTo>
                          <a:pt x="201243" y="239360"/>
                          <a:pt x="245693" y="300744"/>
                          <a:pt x="254160" y="308681"/>
                        </a:cubicBezTo>
                        <a:cubicBezTo>
                          <a:pt x="262627" y="316619"/>
                          <a:pt x="230347" y="265818"/>
                          <a:pt x="209710" y="235656"/>
                        </a:cubicBezTo>
                        <a:cubicBezTo>
                          <a:pt x="189073" y="205494"/>
                          <a:pt x="162614" y="164748"/>
                          <a:pt x="130335" y="127706"/>
                        </a:cubicBezTo>
                        <a:cubicBezTo>
                          <a:pt x="98056" y="90664"/>
                          <a:pt x="-4603" y="-9348"/>
                          <a:pt x="160" y="70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7" name="フリーフォーム 1116">
                    <a:extLst>
                      <a:ext uri="{FF2B5EF4-FFF2-40B4-BE49-F238E27FC236}">
                        <a16:creationId xmlns:a16="http://schemas.microsoft.com/office/drawing/2014/main" id="{E74A39FC-D266-4698-2D8D-42C8BA024FC4}"/>
                      </a:ext>
                    </a:extLst>
                  </p:cNvPr>
                  <p:cNvSpPr/>
                  <p:nvPr/>
                </p:nvSpPr>
                <p:spPr>
                  <a:xfrm>
                    <a:off x="5772636" y="6040550"/>
                    <a:ext cx="441287" cy="146016"/>
                  </a:xfrm>
                  <a:custGeom>
                    <a:avLst/>
                    <a:gdLst>
                      <a:gd name="connsiteX0" fmla="*/ 5864 w 441287"/>
                      <a:gd name="connsiteY0" fmla="*/ 1475 h 146016"/>
                      <a:gd name="connsiteX1" fmla="*/ 437664 w 441287"/>
                      <a:gd name="connsiteY1" fmla="*/ 144350 h 146016"/>
                      <a:gd name="connsiteX2" fmla="*/ 202714 w 441287"/>
                      <a:gd name="connsiteY2" fmla="*/ 74500 h 146016"/>
                      <a:gd name="connsiteX3" fmla="*/ 5864 w 441287"/>
                      <a:gd name="connsiteY3" fmla="*/ 1475 h 146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1287" h="146016">
                        <a:moveTo>
                          <a:pt x="5864" y="1475"/>
                        </a:moveTo>
                        <a:cubicBezTo>
                          <a:pt x="45022" y="13117"/>
                          <a:pt x="404856" y="132179"/>
                          <a:pt x="437664" y="144350"/>
                        </a:cubicBezTo>
                        <a:cubicBezTo>
                          <a:pt x="470472" y="156521"/>
                          <a:pt x="271506" y="98842"/>
                          <a:pt x="202714" y="74500"/>
                        </a:cubicBezTo>
                        <a:cubicBezTo>
                          <a:pt x="133922" y="50158"/>
                          <a:pt x="-33294" y="-10167"/>
                          <a:pt x="5864" y="14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8" name="フリーフォーム 1117">
                    <a:extLst>
                      <a:ext uri="{FF2B5EF4-FFF2-40B4-BE49-F238E27FC236}">
                        <a16:creationId xmlns:a16="http://schemas.microsoft.com/office/drawing/2014/main" id="{ED4EE402-6350-C2DF-8E76-2A25A68E86A1}"/>
                      </a:ext>
                    </a:extLst>
                  </p:cNvPr>
                  <p:cNvSpPr/>
                  <p:nvPr/>
                </p:nvSpPr>
                <p:spPr>
                  <a:xfrm>
                    <a:off x="6096000" y="6102350"/>
                    <a:ext cx="368473" cy="26142"/>
                  </a:xfrm>
                  <a:custGeom>
                    <a:avLst/>
                    <a:gdLst>
                      <a:gd name="connsiteX0" fmla="*/ 0 w 368473"/>
                      <a:gd name="connsiteY0" fmla="*/ 25400 h 26142"/>
                      <a:gd name="connsiteX1" fmla="*/ 187325 w 368473"/>
                      <a:gd name="connsiteY1" fmla="*/ 0 h 26142"/>
                      <a:gd name="connsiteX2" fmla="*/ 161925 w 368473"/>
                      <a:gd name="connsiteY2" fmla="*/ 25400 h 26142"/>
                      <a:gd name="connsiteX3" fmla="*/ 282575 w 368473"/>
                      <a:gd name="connsiteY3" fmla="*/ 19050 h 26142"/>
                      <a:gd name="connsiteX4" fmla="*/ 196850 w 368473"/>
                      <a:gd name="connsiteY4" fmla="*/ 15875 h 26142"/>
                      <a:gd name="connsiteX5" fmla="*/ 368300 w 368473"/>
                      <a:gd name="connsiteY5" fmla="*/ 6350 h 26142"/>
                      <a:gd name="connsiteX6" fmla="*/ 231775 w 368473"/>
                      <a:gd name="connsiteY6" fmla="*/ 9525 h 26142"/>
                      <a:gd name="connsiteX7" fmla="*/ 0 w 368473"/>
                      <a:gd name="connsiteY7" fmla="*/ 25400 h 2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8473" h="26142">
                        <a:moveTo>
                          <a:pt x="0" y="25400"/>
                        </a:moveTo>
                        <a:cubicBezTo>
                          <a:pt x="80169" y="12700"/>
                          <a:pt x="160338" y="0"/>
                          <a:pt x="187325" y="0"/>
                        </a:cubicBezTo>
                        <a:cubicBezTo>
                          <a:pt x="214312" y="0"/>
                          <a:pt x="146050" y="22225"/>
                          <a:pt x="161925" y="25400"/>
                        </a:cubicBezTo>
                        <a:cubicBezTo>
                          <a:pt x="177800" y="28575"/>
                          <a:pt x="276754" y="20637"/>
                          <a:pt x="282575" y="19050"/>
                        </a:cubicBezTo>
                        <a:cubicBezTo>
                          <a:pt x="288396" y="17462"/>
                          <a:pt x="182563" y="17992"/>
                          <a:pt x="196850" y="15875"/>
                        </a:cubicBezTo>
                        <a:cubicBezTo>
                          <a:pt x="211138" y="13758"/>
                          <a:pt x="362479" y="7408"/>
                          <a:pt x="368300" y="6350"/>
                        </a:cubicBezTo>
                        <a:cubicBezTo>
                          <a:pt x="374121" y="5292"/>
                          <a:pt x="231775" y="9525"/>
                          <a:pt x="231775" y="9525"/>
                        </a:cubicBezTo>
                        <a:lnTo>
                          <a:pt x="0" y="2540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19" name="フリーフォーム 1118">
                    <a:extLst>
                      <a:ext uri="{FF2B5EF4-FFF2-40B4-BE49-F238E27FC236}">
                        <a16:creationId xmlns:a16="http://schemas.microsoft.com/office/drawing/2014/main" id="{811049C8-5F40-9F78-97D3-CCD7CC657007}"/>
                      </a:ext>
                    </a:extLst>
                  </p:cNvPr>
                  <p:cNvSpPr/>
                  <p:nvPr/>
                </p:nvSpPr>
                <p:spPr>
                  <a:xfrm>
                    <a:off x="6457919" y="5965816"/>
                    <a:ext cx="90597" cy="158805"/>
                  </a:xfrm>
                  <a:custGeom>
                    <a:avLst/>
                    <a:gdLst>
                      <a:gd name="connsiteX0" fmla="*/ 31 w 90597"/>
                      <a:gd name="connsiteY0" fmla="*/ 9 h 158805"/>
                      <a:gd name="connsiteX1" fmla="*/ 73056 w 90597"/>
                      <a:gd name="connsiteY1" fmla="*/ 111134 h 158805"/>
                      <a:gd name="connsiteX2" fmla="*/ 88931 w 90597"/>
                      <a:gd name="connsiteY2" fmla="*/ 158759 h 158805"/>
                      <a:gd name="connsiteX3" fmla="*/ 82581 w 90597"/>
                      <a:gd name="connsiteY3" fmla="*/ 117484 h 158805"/>
                      <a:gd name="connsiteX4" fmla="*/ 31 w 90597"/>
                      <a:gd name="connsiteY4" fmla="*/ 9 h 15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97" h="158805">
                        <a:moveTo>
                          <a:pt x="31" y="9"/>
                        </a:moveTo>
                        <a:cubicBezTo>
                          <a:pt x="-1557" y="-1049"/>
                          <a:pt x="58239" y="84676"/>
                          <a:pt x="73056" y="111134"/>
                        </a:cubicBezTo>
                        <a:cubicBezTo>
                          <a:pt x="87873" y="137592"/>
                          <a:pt x="87343" y="157701"/>
                          <a:pt x="88931" y="158759"/>
                        </a:cubicBezTo>
                        <a:cubicBezTo>
                          <a:pt x="90519" y="159817"/>
                          <a:pt x="93693" y="142884"/>
                          <a:pt x="82581" y="117484"/>
                        </a:cubicBezTo>
                        <a:cubicBezTo>
                          <a:pt x="71469" y="92084"/>
                          <a:pt x="1619" y="1067"/>
                          <a:pt x="31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0" name="フリーフォーム 1119">
                    <a:extLst>
                      <a:ext uri="{FF2B5EF4-FFF2-40B4-BE49-F238E27FC236}">
                        <a16:creationId xmlns:a16="http://schemas.microsoft.com/office/drawing/2014/main" id="{4ED5DA51-73F1-C17A-79EF-0E5C3DFCFDF6}"/>
                      </a:ext>
                    </a:extLst>
                  </p:cNvPr>
                  <p:cNvSpPr/>
                  <p:nvPr/>
                </p:nvSpPr>
                <p:spPr>
                  <a:xfrm>
                    <a:off x="5289040" y="5607036"/>
                    <a:ext cx="235477" cy="73073"/>
                  </a:xfrm>
                  <a:custGeom>
                    <a:avLst/>
                    <a:gdLst>
                      <a:gd name="connsiteX0" fmla="*/ 235460 w 235477"/>
                      <a:gd name="connsiteY0" fmla="*/ 14 h 73073"/>
                      <a:gd name="connsiteX1" fmla="*/ 6860 w 235477"/>
                      <a:gd name="connsiteY1" fmla="*/ 22239 h 73073"/>
                      <a:gd name="connsiteX2" fmla="*/ 57660 w 235477"/>
                      <a:gd name="connsiteY2" fmla="*/ 34939 h 73073"/>
                      <a:gd name="connsiteX3" fmla="*/ 35435 w 235477"/>
                      <a:gd name="connsiteY3" fmla="*/ 73039 h 73073"/>
                      <a:gd name="connsiteX4" fmla="*/ 54485 w 235477"/>
                      <a:gd name="connsiteY4" fmla="*/ 41289 h 73073"/>
                      <a:gd name="connsiteX5" fmla="*/ 19560 w 235477"/>
                      <a:gd name="connsiteY5" fmla="*/ 19064 h 73073"/>
                      <a:gd name="connsiteX6" fmla="*/ 235460 w 235477"/>
                      <a:gd name="connsiteY6" fmla="*/ 14 h 73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5477" h="73073">
                        <a:moveTo>
                          <a:pt x="235460" y="14"/>
                        </a:moveTo>
                        <a:cubicBezTo>
                          <a:pt x="233343" y="543"/>
                          <a:pt x="36493" y="16418"/>
                          <a:pt x="6860" y="22239"/>
                        </a:cubicBezTo>
                        <a:cubicBezTo>
                          <a:pt x="-22773" y="28060"/>
                          <a:pt x="52897" y="26472"/>
                          <a:pt x="57660" y="34939"/>
                        </a:cubicBezTo>
                        <a:cubicBezTo>
                          <a:pt x="62423" y="43406"/>
                          <a:pt x="35964" y="71981"/>
                          <a:pt x="35435" y="73039"/>
                        </a:cubicBezTo>
                        <a:cubicBezTo>
                          <a:pt x="34906" y="74097"/>
                          <a:pt x="57131" y="50285"/>
                          <a:pt x="54485" y="41289"/>
                        </a:cubicBezTo>
                        <a:cubicBezTo>
                          <a:pt x="51839" y="32293"/>
                          <a:pt x="-11661" y="24356"/>
                          <a:pt x="19560" y="19064"/>
                        </a:cubicBezTo>
                        <a:cubicBezTo>
                          <a:pt x="50781" y="13772"/>
                          <a:pt x="237577" y="-515"/>
                          <a:pt x="235460" y="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1" name="フリーフォーム 1120">
                    <a:extLst>
                      <a:ext uri="{FF2B5EF4-FFF2-40B4-BE49-F238E27FC236}">
                        <a16:creationId xmlns:a16="http://schemas.microsoft.com/office/drawing/2014/main" id="{2638E677-75E0-D0F0-6078-8D4086961BD8}"/>
                      </a:ext>
                    </a:extLst>
                  </p:cNvPr>
                  <p:cNvSpPr/>
                  <p:nvPr/>
                </p:nvSpPr>
                <p:spPr>
                  <a:xfrm>
                    <a:off x="5743551" y="4063989"/>
                    <a:ext cx="410092" cy="111902"/>
                  </a:xfrm>
                  <a:custGeom>
                    <a:avLst/>
                    <a:gdLst>
                      <a:gd name="connsiteX0" fmla="*/ 24 w 410092"/>
                      <a:gd name="connsiteY0" fmla="*/ 11 h 111902"/>
                      <a:gd name="connsiteX1" fmla="*/ 257199 w 410092"/>
                      <a:gd name="connsiteY1" fmla="*/ 31761 h 111902"/>
                      <a:gd name="connsiteX2" fmla="*/ 336574 w 410092"/>
                      <a:gd name="connsiteY2" fmla="*/ 85736 h 111902"/>
                      <a:gd name="connsiteX3" fmla="*/ 330224 w 410092"/>
                      <a:gd name="connsiteY3" fmla="*/ 57161 h 111902"/>
                      <a:gd name="connsiteX4" fmla="*/ 409599 w 410092"/>
                      <a:gd name="connsiteY4" fmla="*/ 111136 h 111902"/>
                      <a:gd name="connsiteX5" fmla="*/ 358799 w 410092"/>
                      <a:gd name="connsiteY5" fmla="*/ 85736 h 111902"/>
                      <a:gd name="connsiteX6" fmla="*/ 260374 w 410092"/>
                      <a:gd name="connsiteY6" fmla="*/ 41286 h 111902"/>
                      <a:gd name="connsiteX7" fmla="*/ 190524 w 410092"/>
                      <a:gd name="connsiteY7" fmla="*/ 38111 h 111902"/>
                      <a:gd name="connsiteX8" fmla="*/ 241324 w 410092"/>
                      <a:gd name="connsiteY8" fmla="*/ 34936 h 111902"/>
                      <a:gd name="connsiteX9" fmla="*/ 24 w 410092"/>
                      <a:gd name="connsiteY9" fmla="*/ 11 h 11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0092" h="111902">
                        <a:moveTo>
                          <a:pt x="24" y="11"/>
                        </a:moveTo>
                        <a:cubicBezTo>
                          <a:pt x="2670" y="-518"/>
                          <a:pt x="201107" y="17473"/>
                          <a:pt x="257199" y="31761"/>
                        </a:cubicBezTo>
                        <a:cubicBezTo>
                          <a:pt x="313291" y="46049"/>
                          <a:pt x="324403" y="81503"/>
                          <a:pt x="336574" y="85736"/>
                        </a:cubicBezTo>
                        <a:cubicBezTo>
                          <a:pt x="348745" y="89969"/>
                          <a:pt x="318053" y="52928"/>
                          <a:pt x="330224" y="57161"/>
                        </a:cubicBezTo>
                        <a:cubicBezTo>
                          <a:pt x="342395" y="61394"/>
                          <a:pt x="404837" y="106374"/>
                          <a:pt x="409599" y="111136"/>
                        </a:cubicBezTo>
                        <a:cubicBezTo>
                          <a:pt x="414361" y="115898"/>
                          <a:pt x="383670" y="97378"/>
                          <a:pt x="358799" y="85736"/>
                        </a:cubicBezTo>
                        <a:cubicBezTo>
                          <a:pt x="333928" y="74094"/>
                          <a:pt x="288420" y="49224"/>
                          <a:pt x="260374" y="41286"/>
                        </a:cubicBezTo>
                        <a:cubicBezTo>
                          <a:pt x="232328" y="33349"/>
                          <a:pt x="193699" y="39169"/>
                          <a:pt x="190524" y="38111"/>
                        </a:cubicBezTo>
                        <a:cubicBezTo>
                          <a:pt x="187349" y="37053"/>
                          <a:pt x="269370" y="40228"/>
                          <a:pt x="241324" y="34936"/>
                        </a:cubicBezTo>
                        <a:cubicBezTo>
                          <a:pt x="213278" y="29644"/>
                          <a:pt x="-2622" y="540"/>
                          <a:pt x="24" y="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2" name="フリーフォーム 1121">
                    <a:extLst>
                      <a:ext uri="{FF2B5EF4-FFF2-40B4-BE49-F238E27FC236}">
                        <a16:creationId xmlns:a16="http://schemas.microsoft.com/office/drawing/2014/main" id="{81CAB60E-428B-7317-ED8E-49AE76F943CE}"/>
                      </a:ext>
                    </a:extLst>
                  </p:cNvPr>
                  <p:cNvSpPr/>
                  <p:nvPr/>
                </p:nvSpPr>
                <p:spPr>
                  <a:xfrm>
                    <a:off x="5327392" y="3831875"/>
                    <a:ext cx="212627" cy="79878"/>
                  </a:xfrm>
                  <a:custGeom>
                    <a:avLst/>
                    <a:gdLst>
                      <a:gd name="connsiteX0" fmla="*/ 258 w 212627"/>
                      <a:gd name="connsiteY0" fmla="*/ 19400 h 79878"/>
                      <a:gd name="connsiteX1" fmla="*/ 203458 w 212627"/>
                      <a:gd name="connsiteY1" fmla="*/ 350 h 79878"/>
                      <a:gd name="connsiteX2" fmla="*/ 174883 w 212627"/>
                      <a:gd name="connsiteY2" fmla="*/ 22575 h 79878"/>
                      <a:gd name="connsiteX3" fmla="*/ 149483 w 212627"/>
                      <a:gd name="connsiteY3" fmla="*/ 79725 h 79878"/>
                      <a:gd name="connsiteX4" fmla="*/ 174883 w 212627"/>
                      <a:gd name="connsiteY4" fmla="*/ 3525 h 79878"/>
                      <a:gd name="connsiteX5" fmla="*/ 85983 w 212627"/>
                      <a:gd name="connsiteY5" fmla="*/ 13050 h 79878"/>
                      <a:gd name="connsiteX6" fmla="*/ 159008 w 212627"/>
                      <a:gd name="connsiteY6" fmla="*/ 16225 h 79878"/>
                      <a:gd name="connsiteX7" fmla="*/ 258 w 212627"/>
                      <a:gd name="connsiteY7" fmla="*/ 19400 h 7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2627" h="79878">
                        <a:moveTo>
                          <a:pt x="258" y="19400"/>
                        </a:moveTo>
                        <a:cubicBezTo>
                          <a:pt x="7666" y="16754"/>
                          <a:pt x="174354" y="-179"/>
                          <a:pt x="203458" y="350"/>
                        </a:cubicBezTo>
                        <a:cubicBezTo>
                          <a:pt x="232562" y="879"/>
                          <a:pt x="183879" y="9346"/>
                          <a:pt x="174883" y="22575"/>
                        </a:cubicBezTo>
                        <a:cubicBezTo>
                          <a:pt x="165887" y="35804"/>
                          <a:pt x="149483" y="82900"/>
                          <a:pt x="149483" y="79725"/>
                        </a:cubicBezTo>
                        <a:cubicBezTo>
                          <a:pt x="149483" y="76550"/>
                          <a:pt x="185466" y="14637"/>
                          <a:pt x="174883" y="3525"/>
                        </a:cubicBezTo>
                        <a:cubicBezTo>
                          <a:pt x="164300" y="-7587"/>
                          <a:pt x="88629" y="10933"/>
                          <a:pt x="85983" y="13050"/>
                        </a:cubicBezTo>
                        <a:cubicBezTo>
                          <a:pt x="83337" y="15167"/>
                          <a:pt x="171179" y="14108"/>
                          <a:pt x="159008" y="16225"/>
                        </a:cubicBezTo>
                        <a:cubicBezTo>
                          <a:pt x="146837" y="18342"/>
                          <a:pt x="-7150" y="22046"/>
                          <a:pt x="258" y="194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3" name="フリーフォーム 1122">
                    <a:extLst>
                      <a:ext uri="{FF2B5EF4-FFF2-40B4-BE49-F238E27FC236}">
                        <a16:creationId xmlns:a16="http://schemas.microsoft.com/office/drawing/2014/main" id="{3128FA26-3C77-09D4-2A66-900590AB7E5A}"/>
                      </a:ext>
                    </a:extLst>
                  </p:cNvPr>
                  <p:cNvSpPr/>
                  <p:nvPr/>
                </p:nvSpPr>
                <p:spPr>
                  <a:xfrm>
                    <a:off x="5299067" y="3797298"/>
                    <a:ext cx="279847" cy="235065"/>
                  </a:xfrm>
                  <a:custGeom>
                    <a:avLst/>
                    <a:gdLst>
                      <a:gd name="connsiteX0" fmla="*/ 8 w 279847"/>
                      <a:gd name="connsiteY0" fmla="*/ 2 h 235065"/>
                      <a:gd name="connsiteX1" fmla="*/ 130183 w 279847"/>
                      <a:gd name="connsiteY1" fmla="*/ 117477 h 235065"/>
                      <a:gd name="connsiteX2" fmla="*/ 206383 w 279847"/>
                      <a:gd name="connsiteY2" fmla="*/ 219077 h 235065"/>
                      <a:gd name="connsiteX3" fmla="*/ 193683 w 279847"/>
                      <a:gd name="connsiteY3" fmla="*/ 180977 h 235065"/>
                      <a:gd name="connsiteX4" fmla="*/ 279408 w 279847"/>
                      <a:gd name="connsiteY4" fmla="*/ 234952 h 235065"/>
                      <a:gd name="connsiteX5" fmla="*/ 225433 w 279847"/>
                      <a:gd name="connsiteY5" fmla="*/ 193677 h 235065"/>
                      <a:gd name="connsiteX6" fmla="*/ 187333 w 279847"/>
                      <a:gd name="connsiteY6" fmla="*/ 142877 h 235065"/>
                      <a:gd name="connsiteX7" fmla="*/ 193683 w 279847"/>
                      <a:gd name="connsiteY7" fmla="*/ 187327 h 235065"/>
                      <a:gd name="connsiteX8" fmla="*/ 146058 w 279847"/>
                      <a:gd name="connsiteY8" fmla="*/ 136527 h 235065"/>
                      <a:gd name="connsiteX9" fmla="*/ 98433 w 279847"/>
                      <a:gd name="connsiteY9" fmla="*/ 88902 h 235065"/>
                      <a:gd name="connsiteX10" fmla="*/ 136533 w 279847"/>
                      <a:gd name="connsiteY10" fmla="*/ 114302 h 235065"/>
                      <a:gd name="connsiteX11" fmla="*/ 8 w 279847"/>
                      <a:gd name="connsiteY11" fmla="*/ 2 h 235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9847" h="235065">
                        <a:moveTo>
                          <a:pt x="8" y="2"/>
                        </a:moveTo>
                        <a:cubicBezTo>
                          <a:pt x="-1050" y="531"/>
                          <a:pt x="95787" y="80965"/>
                          <a:pt x="130183" y="117477"/>
                        </a:cubicBezTo>
                        <a:cubicBezTo>
                          <a:pt x="164579" y="153989"/>
                          <a:pt x="195800" y="208494"/>
                          <a:pt x="206383" y="219077"/>
                        </a:cubicBezTo>
                        <a:cubicBezTo>
                          <a:pt x="216966" y="229660"/>
                          <a:pt x="181512" y="178331"/>
                          <a:pt x="193683" y="180977"/>
                        </a:cubicBezTo>
                        <a:cubicBezTo>
                          <a:pt x="205854" y="183623"/>
                          <a:pt x="274116" y="232835"/>
                          <a:pt x="279408" y="234952"/>
                        </a:cubicBezTo>
                        <a:cubicBezTo>
                          <a:pt x="284700" y="237069"/>
                          <a:pt x="240779" y="209023"/>
                          <a:pt x="225433" y="193677"/>
                        </a:cubicBezTo>
                        <a:cubicBezTo>
                          <a:pt x="210087" y="178331"/>
                          <a:pt x="192624" y="143935"/>
                          <a:pt x="187333" y="142877"/>
                        </a:cubicBezTo>
                        <a:cubicBezTo>
                          <a:pt x="182042" y="141819"/>
                          <a:pt x="200562" y="188385"/>
                          <a:pt x="193683" y="187327"/>
                        </a:cubicBezTo>
                        <a:cubicBezTo>
                          <a:pt x="186804" y="186269"/>
                          <a:pt x="161933" y="152931"/>
                          <a:pt x="146058" y="136527"/>
                        </a:cubicBezTo>
                        <a:cubicBezTo>
                          <a:pt x="130183" y="120123"/>
                          <a:pt x="100020" y="92606"/>
                          <a:pt x="98433" y="88902"/>
                        </a:cubicBezTo>
                        <a:cubicBezTo>
                          <a:pt x="96846" y="85198"/>
                          <a:pt x="150291" y="126473"/>
                          <a:pt x="136533" y="114302"/>
                        </a:cubicBezTo>
                        <a:cubicBezTo>
                          <a:pt x="122775" y="102131"/>
                          <a:pt x="1066" y="-527"/>
                          <a:pt x="8" y="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4" name="フリーフォーム 1123">
                    <a:extLst>
                      <a:ext uri="{FF2B5EF4-FFF2-40B4-BE49-F238E27FC236}">
                        <a16:creationId xmlns:a16="http://schemas.microsoft.com/office/drawing/2014/main" id="{5CD099A6-1052-8FF5-8063-C74EEA640E1A}"/>
                      </a:ext>
                    </a:extLst>
                  </p:cNvPr>
                  <p:cNvSpPr/>
                  <p:nvPr/>
                </p:nvSpPr>
                <p:spPr>
                  <a:xfrm>
                    <a:off x="5484032" y="3854398"/>
                    <a:ext cx="167473" cy="111177"/>
                  </a:xfrm>
                  <a:custGeom>
                    <a:avLst/>
                    <a:gdLst>
                      <a:gd name="connsiteX0" fmla="*/ 84918 w 167473"/>
                      <a:gd name="connsiteY0" fmla="*/ 52 h 111177"/>
                      <a:gd name="connsiteX1" fmla="*/ 5543 w 167473"/>
                      <a:gd name="connsiteY1" fmla="*/ 79427 h 111177"/>
                      <a:gd name="connsiteX2" fmla="*/ 18243 w 167473"/>
                      <a:gd name="connsiteY2" fmla="*/ 63552 h 111177"/>
                      <a:gd name="connsiteX3" fmla="*/ 78568 w 167473"/>
                      <a:gd name="connsiteY3" fmla="*/ 57202 h 111177"/>
                      <a:gd name="connsiteX4" fmla="*/ 123018 w 167473"/>
                      <a:gd name="connsiteY4" fmla="*/ 66727 h 111177"/>
                      <a:gd name="connsiteX5" fmla="*/ 100793 w 167473"/>
                      <a:gd name="connsiteY5" fmla="*/ 79427 h 111177"/>
                      <a:gd name="connsiteX6" fmla="*/ 167468 w 167473"/>
                      <a:gd name="connsiteY6" fmla="*/ 111177 h 111177"/>
                      <a:gd name="connsiteX7" fmla="*/ 103968 w 167473"/>
                      <a:gd name="connsiteY7" fmla="*/ 79427 h 111177"/>
                      <a:gd name="connsiteX8" fmla="*/ 30943 w 167473"/>
                      <a:gd name="connsiteY8" fmla="*/ 60377 h 111177"/>
                      <a:gd name="connsiteX9" fmla="*/ 2368 w 167473"/>
                      <a:gd name="connsiteY9" fmla="*/ 66727 h 111177"/>
                      <a:gd name="connsiteX10" fmla="*/ 84918 w 167473"/>
                      <a:gd name="connsiteY10" fmla="*/ 52 h 1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7473" h="111177">
                        <a:moveTo>
                          <a:pt x="84918" y="52"/>
                        </a:moveTo>
                        <a:cubicBezTo>
                          <a:pt x="85447" y="2169"/>
                          <a:pt x="16655" y="68844"/>
                          <a:pt x="5543" y="79427"/>
                        </a:cubicBezTo>
                        <a:cubicBezTo>
                          <a:pt x="-5569" y="90010"/>
                          <a:pt x="6072" y="67256"/>
                          <a:pt x="18243" y="63552"/>
                        </a:cubicBezTo>
                        <a:cubicBezTo>
                          <a:pt x="30414" y="59848"/>
                          <a:pt x="61106" y="56673"/>
                          <a:pt x="78568" y="57202"/>
                        </a:cubicBezTo>
                        <a:cubicBezTo>
                          <a:pt x="96030" y="57731"/>
                          <a:pt x="123018" y="66727"/>
                          <a:pt x="123018" y="66727"/>
                        </a:cubicBezTo>
                        <a:cubicBezTo>
                          <a:pt x="126722" y="70431"/>
                          <a:pt x="93385" y="72019"/>
                          <a:pt x="100793" y="79427"/>
                        </a:cubicBezTo>
                        <a:cubicBezTo>
                          <a:pt x="108201" y="86835"/>
                          <a:pt x="166939" y="111177"/>
                          <a:pt x="167468" y="111177"/>
                        </a:cubicBezTo>
                        <a:cubicBezTo>
                          <a:pt x="167997" y="111177"/>
                          <a:pt x="126722" y="87894"/>
                          <a:pt x="103968" y="79427"/>
                        </a:cubicBezTo>
                        <a:cubicBezTo>
                          <a:pt x="81214" y="70960"/>
                          <a:pt x="47876" y="62494"/>
                          <a:pt x="30943" y="60377"/>
                        </a:cubicBezTo>
                        <a:cubicBezTo>
                          <a:pt x="14010" y="58260"/>
                          <a:pt x="-7157" y="73077"/>
                          <a:pt x="2368" y="66727"/>
                        </a:cubicBezTo>
                        <a:cubicBezTo>
                          <a:pt x="11893" y="60377"/>
                          <a:pt x="84389" y="-2065"/>
                          <a:pt x="84918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5" name="フリーフォーム 1124">
                    <a:extLst>
                      <a:ext uri="{FF2B5EF4-FFF2-40B4-BE49-F238E27FC236}">
                        <a16:creationId xmlns:a16="http://schemas.microsoft.com/office/drawing/2014/main" id="{26E97BDE-5031-192B-9751-8B889B1AC83D}"/>
                      </a:ext>
                    </a:extLst>
                  </p:cNvPr>
                  <p:cNvSpPr/>
                  <p:nvPr/>
                </p:nvSpPr>
                <p:spPr>
                  <a:xfrm>
                    <a:off x="5539928" y="3949647"/>
                    <a:ext cx="219522" cy="95410"/>
                  </a:xfrm>
                  <a:custGeom>
                    <a:avLst/>
                    <a:gdLst>
                      <a:gd name="connsiteX0" fmla="*/ 447 w 219522"/>
                      <a:gd name="connsiteY0" fmla="*/ 53 h 95410"/>
                      <a:gd name="connsiteX1" fmla="*/ 162372 w 219522"/>
                      <a:gd name="connsiteY1" fmla="*/ 50853 h 95410"/>
                      <a:gd name="connsiteX2" fmla="*/ 162372 w 219522"/>
                      <a:gd name="connsiteY2" fmla="*/ 73078 h 95410"/>
                      <a:gd name="connsiteX3" fmla="*/ 219522 w 219522"/>
                      <a:gd name="connsiteY3" fmla="*/ 95303 h 95410"/>
                      <a:gd name="connsiteX4" fmla="*/ 162372 w 219522"/>
                      <a:gd name="connsiteY4" fmla="*/ 63553 h 95410"/>
                      <a:gd name="connsiteX5" fmla="*/ 114747 w 219522"/>
                      <a:gd name="connsiteY5" fmla="*/ 41328 h 95410"/>
                      <a:gd name="connsiteX6" fmla="*/ 447 w 219522"/>
                      <a:gd name="connsiteY6" fmla="*/ 53 h 95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9522" h="95410">
                        <a:moveTo>
                          <a:pt x="447" y="53"/>
                        </a:moveTo>
                        <a:cubicBezTo>
                          <a:pt x="8385" y="1641"/>
                          <a:pt x="162372" y="50853"/>
                          <a:pt x="162372" y="50853"/>
                        </a:cubicBezTo>
                        <a:cubicBezTo>
                          <a:pt x="189360" y="63024"/>
                          <a:pt x="152847" y="65670"/>
                          <a:pt x="162372" y="73078"/>
                        </a:cubicBezTo>
                        <a:cubicBezTo>
                          <a:pt x="171897" y="80486"/>
                          <a:pt x="219522" y="96890"/>
                          <a:pt x="219522" y="95303"/>
                        </a:cubicBezTo>
                        <a:cubicBezTo>
                          <a:pt x="219522" y="93716"/>
                          <a:pt x="179835" y="72549"/>
                          <a:pt x="162372" y="63553"/>
                        </a:cubicBezTo>
                        <a:cubicBezTo>
                          <a:pt x="144910" y="54557"/>
                          <a:pt x="136972" y="49795"/>
                          <a:pt x="114747" y="41328"/>
                        </a:cubicBezTo>
                        <a:cubicBezTo>
                          <a:pt x="92522" y="32861"/>
                          <a:pt x="-7491" y="-1535"/>
                          <a:pt x="447" y="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6" name="フリーフォーム 1125">
                    <a:extLst>
                      <a:ext uri="{FF2B5EF4-FFF2-40B4-BE49-F238E27FC236}">
                        <a16:creationId xmlns:a16="http://schemas.microsoft.com/office/drawing/2014/main" id="{954FC405-9AB1-B7B2-9C65-83E1547412EF}"/>
                      </a:ext>
                    </a:extLst>
                  </p:cNvPr>
                  <p:cNvSpPr/>
                  <p:nvPr/>
                </p:nvSpPr>
                <p:spPr>
                  <a:xfrm>
                    <a:off x="5549126" y="4028660"/>
                    <a:ext cx="305414" cy="128765"/>
                  </a:xfrm>
                  <a:custGeom>
                    <a:avLst/>
                    <a:gdLst>
                      <a:gd name="connsiteX0" fmla="*/ 774 w 305414"/>
                      <a:gd name="connsiteY0" fmla="*/ 415 h 128765"/>
                      <a:gd name="connsiteX1" fmla="*/ 286524 w 305414"/>
                      <a:gd name="connsiteY1" fmla="*/ 117890 h 128765"/>
                      <a:gd name="connsiteX2" fmla="*/ 264299 w 305414"/>
                      <a:gd name="connsiteY2" fmla="*/ 121065 h 128765"/>
                      <a:gd name="connsiteX3" fmla="*/ 149999 w 305414"/>
                      <a:gd name="connsiteY3" fmla="*/ 95665 h 128765"/>
                      <a:gd name="connsiteX4" fmla="*/ 261124 w 305414"/>
                      <a:gd name="connsiteY4" fmla="*/ 108365 h 128765"/>
                      <a:gd name="connsiteX5" fmla="*/ 203974 w 305414"/>
                      <a:gd name="connsiteY5" fmla="*/ 79790 h 128765"/>
                      <a:gd name="connsiteX6" fmla="*/ 774 w 305414"/>
                      <a:gd name="connsiteY6" fmla="*/ 415 h 128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5414" h="128765">
                        <a:moveTo>
                          <a:pt x="774" y="415"/>
                        </a:moveTo>
                        <a:cubicBezTo>
                          <a:pt x="14532" y="6765"/>
                          <a:pt x="242603" y="97782"/>
                          <a:pt x="286524" y="117890"/>
                        </a:cubicBezTo>
                        <a:cubicBezTo>
                          <a:pt x="330445" y="137998"/>
                          <a:pt x="287053" y="124769"/>
                          <a:pt x="264299" y="121065"/>
                        </a:cubicBezTo>
                        <a:cubicBezTo>
                          <a:pt x="241545" y="117361"/>
                          <a:pt x="150528" y="97782"/>
                          <a:pt x="149999" y="95665"/>
                        </a:cubicBezTo>
                        <a:cubicBezTo>
                          <a:pt x="149470" y="93548"/>
                          <a:pt x="252128" y="111011"/>
                          <a:pt x="261124" y="108365"/>
                        </a:cubicBezTo>
                        <a:cubicBezTo>
                          <a:pt x="270120" y="105719"/>
                          <a:pt x="247366" y="97252"/>
                          <a:pt x="203974" y="79790"/>
                        </a:cubicBezTo>
                        <a:cubicBezTo>
                          <a:pt x="160582" y="62328"/>
                          <a:pt x="-12984" y="-5935"/>
                          <a:pt x="774" y="4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7" name="フリーフォーム 1126">
                    <a:extLst>
                      <a:ext uri="{FF2B5EF4-FFF2-40B4-BE49-F238E27FC236}">
                        <a16:creationId xmlns:a16="http://schemas.microsoft.com/office/drawing/2014/main" id="{203C58C8-EDA3-5153-BC03-E30864C5DCBB}"/>
                      </a:ext>
                    </a:extLst>
                  </p:cNvPr>
                  <p:cNvSpPr/>
                  <p:nvPr/>
                </p:nvSpPr>
                <p:spPr>
                  <a:xfrm>
                    <a:off x="5628257" y="4025688"/>
                    <a:ext cx="423321" cy="149450"/>
                  </a:xfrm>
                  <a:custGeom>
                    <a:avLst/>
                    <a:gdLst>
                      <a:gd name="connsiteX0" fmla="*/ 1018 w 423321"/>
                      <a:gd name="connsiteY0" fmla="*/ 212 h 149450"/>
                      <a:gd name="connsiteX1" fmla="*/ 277243 w 423321"/>
                      <a:gd name="connsiteY1" fmla="*/ 114512 h 149450"/>
                      <a:gd name="connsiteX2" fmla="*/ 267718 w 423321"/>
                      <a:gd name="connsiteY2" fmla="*/ 120862 h 149450"/>
                      <a:gd name="connsiteX3" fmla="*/ 334393 w 423321"/>
                      <a:gd name="connsiteY3" fmla="*/ 120862 h 149450"/>
                      <a:gd name="connsiteX4" fmla="*/ 423293 w 423321"/>
                      <a:gd name="connsiteY4" fmla="*/ 149437 h 149450"/>
                      <a:gd name="connsiteX5" fmla="*/ 324868 w 423321"/>
                      <a:gd name="connsiteY5" fmla="*/ 124037 h 149450"/>
                      <a:gd name="connsiteX6" fmla="*/ 191518 w 423321"/>
                      <a:gd name="connsiteY6" fmla="*/ 85937 h 149450"/>
                      <a:gd name="connsiteX7" fmla="*/ 140718 w 423321"/>
                      <a:gd name="connsiteY7" fmla="*/ 92287 h 149450"/>
                      <a:gd name="connsiteX8" fmla="*/ 181993 w 423321"/>
                      <a:gd name="connsiteY8" fmla="*/ 85937 h 149450"/>
                      <a:gd name="connsiteX9" fmla="*/ 1018 w 423321"/>
                      <a:gd name="connsiteY9" fmla="*/ 212 h 149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3321" h="149450">
                        <a:moveTo>
                          <a:pt x="1018" y="212"/>
                        </a:moveTo>
                        <a:cubicBezTo>
                          <a:pt x="16893" y="4974"/>
                          <a:pt x="277243" y="114512"/>
                          <a:pt x="277243" y="114512"/>
                        </a:cubicBezTo>
                        <a:cubicBezTo>
                          <a:pt x="321693" y="134620"/>
                          <a:pt x="258193" y="119804"/>
                          <a:pt x="267718" y="120862"/>
                        </a:cubicBezTo>
                        <a:cubicBezTo>
                          <a:pt x="277243" y="121920"/>
                          <a:pt x="308464" y="116100"/>
                          <a:pt x="334393" y="120862"/>
                        </a:cubicBezTo>
                        <a:cubicBezTo>
                          <a:pt x="360322" y="125624"/>
                          <a:pt x="424880" y="148908"/>
                          <a:pt x="423293" y="149437"/>
                        </a:cubicBezTo>
                        <a:cubicBezTo>
                          <a:pt x="421706" y="149966"/>
                          <a:pt x="363497" y="134620"/>
                          <a:pt x="324868" y="124037"/>
                        </a:cubicBezTo>
                        <a:cubicBezTo>
                          <a:pt x="286239" y="113454"/>
                          <a:pt x="222210" y="91229"/>
                          <a:pt x="191518" y="85937"/>
                        </a:cubicBezTo>
                        <a:cubicBezTo>
                          <a:pt x="160826" y="80645"/>
                          <a:pt x="142305" y="92287"/>
                          <a:pt x="140718" y="92287"/>
                        </a:cubicBezTo>
                        <a:cubicBezTo>
                          <a:pt x="139131" y="92287"/>
                          <a:pt x="204218" y="99695"/>
                          <a:pt x="181993" y="85937"/>
                        </a:cubicBezTo>
                        <a:cubicBezTo>
                          <a:pt x="159768" y="72179"/>
                          <a:pt x="-14857" y="-4550"/>
                          <a:pt x="1018" y="2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8" name="フリーフォーム 1127">
                    <a:extLst>
                      <a:ext uri="{FF2B5EF4-FFF2-40B4-BE49-F238E27FC236}">
                        <a16:creationId xmlns:a16="http://schemas.microsoft.com/office/drawing/2014/main" id="{061A006E-9234-6605-05F4-6C950BE3C8F3}"/>
                      </a:ext>
                    </a:extLst>
                  </p:cNvPr>
                  <p:cNvSpPr/>
                  <p:nvPr/>
                </p:nvSpPr>
                <p:spPr>
                  <a:xfrm>
                    <a:off x="6993335" y="4526954"/>
                    <a:ext cx="371630" cy="221540"/>
                  </a:xfrm>
                  <a:custGeom>
                    <a:avLst/>
                    <a:gdLst>
                      <a:gd name="connsiteX0" fmla="*/ 1190 w 371630"/>
                      <a:gd name="connsiteY0" fmla="*/ 596 h 221540"/>
                      <a:gd name="connsiteX1" fmla="*/ 217090 w 371630"/>
                      <a:gd name="connsiteY1" fmla="*/ 146646 h 221540"/>
                      <a:gd name="connsiteX2" fmla="*/ 194865 w 371630"/>
                      <a:gd name="connsiteY2" fmla="*/ 130771 h 221540"/>
                      <a:gd name="connsiteX3" fmla="*/ 369490 w 371630"/>
                      <a:gd name="connsiteY3" fmla="*/ 219671 h 221540"/>
                      <a:gd name="connsiteX4" fmla="*/ 280590 w 371630"/>
                      <a:gd name="connsiteY4" fmla="*/ 184746 h 221540"/>
                      <a:gd name="connsiteX5" fmla="*/ 112315 w 371630"/>
                      <a:gd name="connsiteY5" fmla="*/ 108546 h 221540"/>
                      <a:gd name="connsiteX6" fmla="*/ 204390 w 371630"/>
                      <a:gd name="connsiteY6" fmla="*/ 143471 h 221540"/>
                      <a:gd name="connsiteX7" fmla="*/ 131365 w 371630"/>
                      <a:gd name="connsiteY7" fmla="*/ 114896 h 221540"/>
                      <a:gd name="connsiteX8" fmla="*/ 163115 w 371630"/>
                      <a:gd name="connsiteY8" fmla="*/ 121246 h 221540"/>
                      <a:gd name="connsiteX9" fmla="*/ 131365 w 371630"/>
                      <a:gd name="connsiteY9" fmla="*/ 95846 h 221540"/>
                      <a:gd name="connsiteX10" fmla="*/ 1190 w 371630"/>
                      <a:gd name="connsiteY10" fmla="*/ 596 h 221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1630" h="221540">
                        <a:moveTo>
                          <a:pt x="1190" y="596"/>
                        </a:moveTo>
                        <a:cubicBezTo>
                          <a:pt x="15478" y="9063"/>
                          <a:pt x="184811" y="124950"/>
                          <a:pt x="217090" y="146646"/>
                        </a:cubicBezTo>
                        <a:cubicBezTo>
                          <a:pt x="249369" y="168342"/>
                          <a:pt x="169465" y="118600"/>
                          <a:pt x="194865" y="130771"/>
                        </a:cubicBezTo>
                        <a:cubicBezTo>
                          <a:pt x="220265" y="142942"/>
                          <a:pt x="355203" y="210675"/>
                          <a:pt x="369490" y="219671"/>
                        </a:cubicBezTo>
                        <a:cubicBezTo>
                          <a:pt x="383777" y="228667"/>
                          <a:pt x="323453" y="203267"/>
                          <a:pt x="280590" y="184746"/>
                        </a:cubicBezTo>
                        <a:cubicBezTo>
                          <a:pt x="237728" y="166225"/>
                          <a:pt x="125015" y="115425"/>
                          <a:pt x="112315" y="108546"/>
                        </a:cubicBezTo>
                        <a:cubicBezTo>
                          <a:pt x="99615" y="101667"/>
                          <a:pt x="201215" y="142413"/>
                          <a:pt x="204390" y="143471"/>
                        </a:cubicBezTo>
                        <a:cubicBezTo>
                          <a:pt x="207565" y="144529"/>
                          <a:pt x="138244" y="118600"/>
                          <a:pt x="131365" y="114896"/>
                        </a:cubicBezTo>
                        <a:cubicBezTo>
                          <a:pt x="124486" y="111192"/>
                          <a:pt x="163115" y="124421"/>
                          <a:pt x="163115" y="121246"/>
                        </a:cubicBezTo>
                        <a:cubicBezTo>
                          <a:pt x="163115" y="118071"/>
                          <a:pt x="157294" y="115425"/>
                          <a:pt x="131365" y="95846"/>
                        </a:cubicBezTo>
                        <a:cubicBezTo>
                          <a:pt x="105436" y="76267"/>
                          <a:pt x="-13098" y="-7871"/>
                          <a:pt x="1190" y="5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29" name="フリーフォーム 1128">
                    <a:extLst>
                      <a:ext uri="{FF2B5EF4-FFF2-40B4-BE49-F238E27FC236}">
                        <a16:creationId xmlns:a16="http://schemas.microsoft.com/office/drawing/2014/main" id="{2F18F46C-370D-9ACE-FCD2-53593DEDC346}"/>
                      </a:ext>
                    </a:extLst>
                  </p:cNvPr>
                  <p:cNvSpPr/>
                  <p:nvPr/>
                </p:nvSpPr>
                <p:spPr>
                  <a:xfrm>
                    <a:off x="7095710" y="4654479"/>
                    <a:ext cx="224062" cy="107743"/>
                  </a:xfrm>
                  <a:custGeom>
                    <a:avLst/>
                    <a:gdLst>
                      <a:gd name="connsiteX0" fmla="*/ 415 w 224062"/>
                      <a:gd name="connsiteY0" fmla="*/ 71 h 107743"/>
                      <a:gd name="connsiteX1" fmla="*/ 216315 w 224062"/>
                      <a:gd name="connsiteY1" fmla="*/ 101671 h 107743"/>
                      <a:gd name="connsiteX2" fmla="*/ 162340 w 224062"/>
                      <a:gd name="connsiteY2" fmla="*/ 85796 h 107743"/>
                      <a:gd name="connsiteX3" fmla="*/ 415 w 224062"/>
                      <a:gd name="connsiteY3" fmla="*/ 71 h 107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62" h="107743">
                        <a:moveTo>
                          <a:pt x="415" y="71"/>
                        </a:moveTo>
                        <a:cubicBezTo>
                          <a:pt x="9411" y="2717"/>
                          <a:pt x="189328" y="87384"/>
                          <a:pt x="216315" y="101671"/>
                        </a:cubicBezTo>
                        <a:cubicBezTo>
                          <a:pt x="243303" y="115959"/>
                          <a:pt x="193561" y="102729"/>
                          <a:pt x="162340" y="85796"/>
                        </a:cubicBezTo>
                        <a:cubicBezTo>
                          <a:pt x="131119" y="68863"/>
                          <a:pt x="-8581" y="-2575"/>
                          <a:pt x="415" y="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0" name="フリーフォーム 1129">
                    <a:extLst>
                      <a:ext uri="{FF2B5EF4-FFF2-40B4-BE49-F238E27FC236}">
                        <a16:creationId xmlns:a16="http://schemas.microsoft.com/office/drawing/2014/main" id="{80F29A5D-4618-6E84-1890-8C823453AC70}"/>
                      </a:ext>
                    </a:extLst>
                  </p:cNvPr>
                  <p:cNvSpPr/>
                  <p:nvPr/>
                </p:nvSpPr>
                <p:spPr>
                  <a:xfrm>
                    <a:off x="6978507" y="4543197"/>
                    <a:ext cx="109637" cy="118943"/>
                  </a:xfrm>
                  <a:custGeom>
                    <a:avLst/>
                    <a:gdLst>
                      <a:gd name="connsiteX0" fmla="*/ 143 w 109637"/>
                      <a:gd name="connsiteY0" fmla="*/ 228 h 118943"/>
                      <a:gd name="connsiteX1" fmla="*/ 104918 w 109637"/>
                      <a:gd name="connsiteY1" fmla="*/ 114528 h 118943"/>
                      <a:gd name="connsiteX2" fmla="*/ 82693 w 109637"/>
                      <a:gd name="connsiteY2" fmla="*/ 85953 h 118943"/>
                      <a:gd name="connsiteX3" fmla="*/ 143 w 109637"/>
                      <a:gd name="connsiteY3" fmla="*/ 228 h 118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637" h="118943">
                        <a:moveTo>
                          <a:pt x="143" y="228"/>
                        </a:moveTo>
                        <a:cubicBezTo>
                          <a:pt x="3847" y="4990"/>
                          <a:pt x="91160" y="100240"/>
                          <a:pt x="104918" y="114528"/>
                        </a:cubicBezTo>
                        <a:cubicBezTo>
                          <a:pt x="118676" y="128816"/>
                          <a:pt x="99626" y="105532"/>
                          <a:pt x="82693" y="85953"/>
                        </a:cubicBezTo>
                        <a:cubicBezTo>
                          <a:pt x="65760" y="66374"/>
                          <a:pt x="-3561" y="-4534"/>
                          <a:pt x="143" y="2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1" name="フリーフォーム 1130">
                    <a:extLst>
                      <a:ext uri="{FF2B5EF4-FFF2-40B4-BE49-F238E27FC236}">
                        <a16:creationId xmlns:a16="http://schemas.microsoft.com/office/drawing/2014/main" id="{58E2863A-30DE-A614-987A-2AED98875072}"/>
                      </a:ext>
                    </a:extLst>
                  </p:cNvPr>
                  <p:cNvSpPr/>
                  <p:nvPr/>
                </p:nvSpPr>
                <p:spPr>
                  <a:xfrm>
                    <a:off x="7188839" y="4732654"/>
                    <a:ext cx="347531" cy="121934"/>
                  </a:xfrm>
                  <a:custGeom>
                    <a:avLst/>
                    <a:gdLst>
                      <a:gd name="connsiteX0" fmla="*/ 2536 w 347531"/>
                      <a:gd name="connsiteY0" fmla="*/ 1271 h 121934"/>
                      <a:gd name="connsiteX1" fmla="*/ 250186 w 347531"/>
                      <a:gd name="connsiteY1" fmla="*/ 86996 h 121934"/>
                      <a:gd name="connsiteX2" fmla="*/ 183511 w 347531"/>
                      <a:gd name="connsiteY2" fmla="*/ 90171 h 121934"/>
                      <a:gd name="connsiteX3" fmla="*/ 345436 w 347531"/>
                      <a:gd name="connsiteY3" fmla="*/ 121921 h 121934"/>
                      <a:gd name="connsiteX4" fmla="*/ 266061 w 347531"/>
                      <a:gd name="connsiteY4" fmla="*/ 93346 h 121934"/>
                      <a:gd name="connsiteX5" fmla="*/ 129536 w 347531"/>
                      <a:gd name="connsiteY5" fmla="*/ 39371 h 121934"/>
                      <a:gd name="connsiteX6" fmla="*/ 2536 w 347531"/>
                      <a:gd name="connsiteY6" fmla="*/ 1271 h 12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7531" h="121934">
                        <a:moveTo>
                          <a:pt x="2536" y="1271"/>
                        </a:moveTo>
                        <a:cubicBezTo>
                          <a:pt x="22644" y="9208"/>
                          <a:pt x="220024" y="72179"/>
                          <a:pt x="250186" y="86996"/>
                        </a:cubicBezTo>
                        <a:cubicBezTo>
                          <a:pt x="280348" y="101813"/>
                          <a:pt x="167636" y="84350"/>
                          <a:pt x="183511" y="90171"/>
                        </a:cubicBezTo>
                        <a:cubicBezTo>
                          <a:pt x="199386" y="95992"/>
                          <a:pt x="331678" y="121392"/>
                          <a:pt x="345436" y="121921"/>
                        </a:cubicBezTo>
                        <a:cubicBezTo>
                          <a:pt x="359194" y="122450"/>
                          <a:pt x="302044" y="107104"/>
                          <a:pt x="266061" y="93346"/>
                        </a:cubicBezTo>
                        <a:cubicBezTo>
                          <a:pt x="230078" y="79588"/>
                          <a:pt x="171869" y="54188"/>
                          <a:pt x="129536" y="39371"/>
                        </a:cubicBezTo>
                        <a:cubicBezTo>
                          <a:pt x="87203" y="24554"/>
                          <a:pt x="-17572" y="-6666"/>
                          <a:pt x="2536" y="12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4" name="フリーフォーム 1133">
                    <a:extLst>
                      <a:ext uri="{FF2B5EF4-FFF2-40B4-BE49-F238E27FC236}">
                        <a16:creationId xmlns:a16="http://schemas.microsoft.com/office/drawing/2014/main" id="{4B0DEC61-E74B-4F6E-DE75-1E64E2E1896B}"/>
                      </a:ext>
                    </a:extLst>
                  </p:cNvPr>
                  <p:cNvSpPr/>
                  <p:nvPr/>
                </p:nvSpPr>
                <p:spPr>
                  <a:xfrm>
                    <a:off x="7112000" y="4679948"/>
                    <a:ext cx="235637" cy="168843"/>
                  </a:xfrm>
                  <a:custGeom>
                    <a:avLst/>
                    <a:gdLst>
                      <a:gd name="connsiteX0" fmla="*/ 0 w 235637"/>
                      <a:gd name="connsiteY0" fmla="*/ 2 h 168843"/>
                      <a:gd name="connsiteX1" fmla="*/ 142875 w 235637"/>
                      <a:gd name="connsiteY1" fmla="*/ 120652 h 168843"/>
                      <a:gd name="connsiteX2" fmla="*/ 123825 w 235637"/>
                      <a:gd name="connsiteY2" fmla="*/ 104777 h 168843"/>
                      <a:gd name="connsiteX3" fmla="*/ 234950 w 235637"/>
                      <a:gd name="connsiteY3" fmla="*/ 168277 h 168843"/>
                      <a:gd name="connsiteX4" fmla="*/ 168275 w 235637"/>
                      <a:gd name="connsiteY4" fmla="*/ 133352 h 168843"/>
                      <a:gd name="connsiteX5" fmla="*/ 117475 w 235637"/>
                      <a:gd name="connsiteY5" fmla="*/ 88902 h 168843"/>
                      <a:gd name="connsiteX6" fmla="*/ 142875 w 235637"/>
                      <a:gd name="connsiteY6" fmla="*/ 117477 h 168843"/>
                      <a:gd name="connsiteX7" fmla="*/ 0 w 235637"/>
                      <a:gd name="connsiteY7" fmla="*/ 2 h 168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5637" h="168843">
                        <a:moveTo>
                          <a:pt x="0" y="2"/>
                        </a:moveTo>
                        <a:cubicBezTo>
                          <a:pt x="0" y="531"/>
                          <a:pt x="142875" y="120652"/>
                          <a:pt x="142875" y="120652"/>
                        </a:cubicBezTo>
                        <a:cubicBezTo>
                          <a:pt x="163512" y="138114"/>
                          <a:pt x="108479" y="96840"/>
                          <a:pt x="123825" y="104777"/>
                        </a:cubicBezTo>
                        <a:cubicBezTo>
                          <a:pt x="139171" y="112714"/>
                          <a:pt x="227542" y="163515"/>
                          <a:pt x="234950" y="168277"/>
                        </a:cubicBezTo>
                        <a:cubicBezTo>
                          <a:pt x="242358" y="173040"/>
                          <a:pt x="187854" y="146581"/>
                          <a:pt x="168275" y="133352"/>
                        </a:cubicBezTo>
                        <a:cubicBezTo>
                          <a:pt x="148696" y="120123"/>
                          <a:pt x="121708" y="91548"/>
                          <a:pt x="117475" y="88902"/>
                        </a:cubicBezTo>
                        <a:cubicBezTo>
                          <a:pt x="113242" y="86256"/>
                          <a:pt x="158221" y="131765"/>
                          <a:pt x="142875" y="117477"/>
                        </a:cubicBezTo>
                        <a:cubicBezTo>
                          <a:pt x="127529" y="103190"/>
                          <a:pt x="0" y="-527"/>
                          <a:pt x="0" y="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5" name="フリーフォーム 1134">
                    <a:extLst>
                      <a:ext uri="{FF2B5EF4-FFF2-40B4-BE49-F238E27FC236}">
                        <a16:creationId xmlns:a16="http://schemas.microsoft.com/office/drawing/2014/main" id="{2D29D76D-234A-50F0-CB4A-39006CAC33F8}"/>
                      </a:ext>
                    </a:extLst>
                  </p:cNvPr>
                  <p:cNvSpPr/>
                  <p:nvPr/>
                </p:nvSpPr>
                <p:spPr>
                  <a:xfrm>
                    <a:off x="7368351" y="4759190"/>
                    <a:ext cx="433909" cy="67356"/>
                  </a:xfrm>
                  <a:custGeom>
                    <a:avLst/>
                    <a:gdLst>
                      <a:gd name="connsiteX0" fmla="*/ 824 w 433909"/>
                      <a:gd name="connsiteY0" fmla="*/ 135 h 67356"/>
                      <a:gd name="connsiteX1" fmla="*/ 277049 w 433909"/>
                      <a:gd name="connsiteY1" fmla="*/ 28710 h 67356"/>
                      <a:gd name="connsiteX2" fmla="*/ 238949 w 433909"/>
                      <a:gd name="connsiteY2" fmla="*/ 22360 h 67356"/>
                      <a:gd name="connsiteX3" fmla="*/ 384999 w 433909"/>
                      <a:gd name="connsiteY3" fmla="*/ 16010 h 67356"/>
                      <a:gd name="connsiteX4" fmla="*/ 251649 w 433909"/>
                      <a:gd name="connsiteY4" fmla="*/ 25535 h 67356"/>
                      <a:gd name="connsiteX5" fmla="*/ 432624 w 433909"/>
                      <a:gd name="connsiteY5" fmla="*/ 3310 h 67356"/>
                      <a:gd name="connsiteX6" fmla="*/ 337374 w 433909"/>
                      <a:gd name="connsiteY6" fmla="*/ 16010 h 67356"/>
                      <a:gd name="connsiteX7" fmla="*/ 169099 w 433909"/>
                      <a:gd name="connsiteY7" fmla="*/ 38235 h 67356"/>
                      <a:gd name="connsiteX8" fmla="*/ 172274 w 433909"/>
                      <a:gd name="connsiteY8" fmla="*/ 66810 h 67356"/>
                      <a:gd name="connsiteX9" fmla="*/ 172274 w 433909"/>
                      <a:gd name="connsiteY9" fmla="*/ 54110 h 67356"/>
                      <a:gd name="connsiteX10" fmla="*/ 191324 w 433909"/>
                      <a:gd name="connsiteY10" fmla="*/ 19185 h 67356"/>
                      <a:gd name="connsiteX11" fmla="*/ 824 w 433909"/>
                      <a:gd name="connsiteY11" fmla="*/ 135 h 6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33909" h="67356">
                        <a:moveTo>
                          <a:pt x="824" y="135"/>
                        </a:moveTo>
                        <a:lnTo>
                          <a:pt x="277049" y="28710"/>
                        </a:lnTo>
                        <a:cubicBezTo>
                          <a:pt x="316736" y="32414"/>
                          <a:pt x="220957" y="24477"/>
                          <a:pt x="238949" y="22360"/>
                        </a:cubicBezTo>
                        <a:cubicBezTo>
                          <a:pt x="256941" y="20243"/>
                          <a:pt x="382882" y="15481"/>
                          <a:pt x="384999" y="16010"/>
                        </a:cubicBezTo>
                        <a:cubicBezTo>
                          <a:pt x="387116" y="16539"/>
                          <a:pt x="243712" y="27652"/>
                          <a:pt x="251649" y="25535"/>
                        </a:cubicBezTo>
                        <a:cubicBezTo>
                          <a:pt x="259586" y="23418"/>
                          <a:pt x="418337" y="4897"/>
                          <a:pt x="432624" y="3310"/>
                        </a:cubicBezTo>
                        <a:cubicBezTo>
                          <a:pt x="446911" y="1723"/>
                          <a:pt x="337374" y="16010"/>
                          <a:pt x="337374" y="16010"/>
                        </a:cubicBezTo>
                        <a:cubicBezTo>
                          <a:pt x="293453" y="21831"/>
                          <a:pt x="196616" y="29768"/>
                          <a:pt x="169099" y="38235"/>
                        </a:cubicBezTo>
                        <a:cubicBezTo>
                          <a:pt x="141582" y="46702"/>
                          <a:pt x="171745" y="64164"/>
                          <a:pt x="172274" y="66810"/>
                        </a:cubicBezTo>
                        <a:cubicBezTo>
                          <a:pt x="172803" y="69456"/>
                          <a:pt x="169099" y="62048"/>
                          <a:pt x="172274" y="54110"/>
                        </a:cubicBezTo>
                        <a:cubicBezTo>
                          <a:pt x="175449" y="46172"/>
                          <a:pt x="220428" y="27122"/>
                          <a:pt x="191324" y="19185"/>
                        </a:cubicBezTo>
                        <a:cubicBezTo>
                          <a:pt x="162220" y="11248"/>
                          <a:pt x="-13463" y="-1452"/>
                          <a:pt x="824" y="1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6" name="フリーフォーム 1135">
                    <a:extLst>
                      <a:ext uri="{FF2B5EF4-FFF2-40B4-BE49-F238E27FC236}">
                        <a16:creationId xmlns:a16="http://schemas.microsoft.com/office/drawing/2014/main" id="{45F1FEE6-A4EB-8D31-4F2C-5B60C3DCA1E2}"/>
                      </a:ext>
                    </a:extLst>
                  </p:cNvPr>
                  <p:cNvSpPr/>
                  <p:nvPr/>
                </p:nvSpPr>
                <p:spPr>
                  <a:xfrm>
                    <a:off x="7206598" y="4260813"/>
                    <a:ext cx="252718" cy="12839"/>
                  </a:xfrm>
                  <a:custGeom>
                    <a:avLst/>
                    <a:gdLst>
                      <a:gd name="connsiteX0" fmla="*/ 652 w 252718"/>
                      <a:gd name="connsiteY0" fmla="*/ 12737 h 12839"/>
                      <a:gd name="connsiteX1" fmla="*/ 248302 w 252718"/>
                      <a:gd name="connsiteY1" fmla="*/ 9562 h 12839"/>
                      <a:gd name="connsiteX2" fmla="*/ 165752 w 252718"/>
                      <a:gd name="connsiteY2" fmla="*/ 37 h 12839"/>
                      <a:gd name="connsiteX3" fmla="*/ 175277 w 252718"/>
                      <a:gd name="connsiteY3" fmla="*/ 6387 h 12839"/>
                      <a:gd name="connsiteX4" fmla="*/ 652 w 252718"/>
                      <a:gd name="connsiteY4" fmla="*/ 12737 h 128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718" h="12839">
                        <a:moveTo>
                          <a:pt x="652" y="12737"/>
                        </a:moveTo>
                        <a:cubicBezTo>
                          <a:pt x="12823" y="13266"/>
                          <a:pt x="220785" y="11679"/>
                          <a:pt x="248302" y="9562"/>
                        </a:cubicBezTo>
                        <a:cubicBezTo>
                          <a:pt x="275819" y="7445"/>
                          <a:pt x="165752" y="37"/>
                          <a:pt x="165752" y="37"/>
                        </a:cubicBezTo>
                        <a:cubicBezTo>
                          <a:pt x="153581" y="-492"/>
                          <a:pt x="200148" y="4799"/>
                          <a:pt x="175277" y="6387"/>
                        </a:cubicBezTo>
                        <a:cubicBezTo>
                          <a:pt x="150406" y="7974"/>
                          <a:pt x="-11519" y="12208"/>
                          <a:pt x="652" y="127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7" name="フリーフォーム 1136">
                    <a:extLst>
                      <a:ext uri="{FF2B5EF4-FFF2-40B4-BE49-F238E27FC236}">
                        <a16:creationId xmlns:a16="http://schemas.microsoft.com/office/drawing/2014/main" id="{1A574C59-7B37-5918-B402-4750B43512FB}"/>
                      </a:ext>
                    </a:extLst>
                  </p:cNvPr>
                  <p:cNvSpPr/>
                  <p:nvPr/>
                </p:nvSpPr>
                <p:spPr>
                  <a:xfrm>
                    <a:off x="7505390" y="4244400"/>
                    <a:ext cx="122532" cy="180104"/>
                  </a:xfrm>
                  <a:custGeom>
                    <a:avLst/>
                    <a:gdLst>
                      <a:gd name="connsiteX0" fmla="*/ 310 w 122532"/>
                      <a:gd name="connsiteY0" fmla="*/ 575 h 180104"/>
                      <a:gd name="connsiteX1" fmla="*/ 120960 w 122532"/>
                      <a:gd name="connsiteY1" fmla="*/ 178375 h 180104"/>
                      <a:gd name="connsiteX2" fmla="*/ 70160 w 122532"/>
                      <a:gd name="connsiteY2" fmla="*/ 92650 h 180104"/>
                      <a:gd name="connsiteX3" fmla="*/ 86035 w 122532"/>
                      <a:gd name="connsiteY3" fmla="*/ 121225 h 180104"/>
                      <a:gd name="connsiteX4" fmla="*/ 310 w 122532"/>
                      <a:gd name="connsiteY4" fmla="*/ 575 h 180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532" h="180104">
                        <a:moveTo>
                          <a:pt x="310" y="575"/>
                        </a:moveTo>
                        <a:cubicBezTo>
                          <a:pt x="6131" y="10100"/>
                          <a:pt x="109318" y="163029"/>
                          <a:pt x="120960" y="178375"/>
                        </a:cubicBezTo>
                        <a:cubicBezTo>
                          <a:pt x="132602" y="193721"/>
                          <a:pt x="75981" y="102175"/>
                          <a:pt x="70160" y="92650"/>
                        </a:cubicBezTo>
                        <a:cubicBezTo>
                          <a:pt x="64339" y="83125"/>
                          <a:pt x="99793" y="139746"/>
                          <a:pt x="86035" y="121225"/>
                        </a:cubicBezTo>
                        <a:cubicBezTo>
                          <a:pt x="72277" y="102704"/>
                          <a:pt x="-5511" y="-8950"/>
                          <a:pt x="310" y="5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8" name="フリーフォーム 1137">
                    <a:extLst>
                      <a:ext uri="{FF2B5EF4-FFF2-40B4-BE49-F238E27FC236}">
                        <a16:creationId xmlns:a16="http://schemas.microsoft.com/office/drawing/2014/main" id="{8A0E2185-9116-1BD0-697F-B94E9BDC7BE8}"/>
                      </a:ext>
                    </a:extLst>
                  </p:cNvPr>
                  <p:cNvSpPr/>
                  <p:nvPr/>
                </p:nvSpPr>
                <p:spPr>
                  <a:xfrm>
                    <a:off x="5384776" y="3511497"/>
                    <a:ext cx="66705" cy="136613"/>
                  </a:xfrm>
                  <a:custGeom>
                    <a:avLst/>
                    <a:gdLst>
                      <a:gd name="connsiteX0" fmla="*/ 66699 w 66705"/>
                      <a:gd name="connsiteY0" fmla="*/ 53 h 136613"/>
                      <a:gd name="connsiteX1" fmla="*/ 22249 w 66705"/>
                      <a:gd name="connsiteY1" fmla="*/ 63553 h 136613"/>
                      <a:gd name="connsiteX2" fmla="*/ 24 w 66705"/>
                      <a:gd name="connsiteY2" fmla="*/ 136578 h 136613"/>
                      <a:gd name="connsiteX3" fmla="*/ 19074 w 66705"/>
                      <a:gd name="connsiteY3" fmla="*/ 54028 h 136613"/>
                      <a:gd name="connsiteX4" fmla="*/ 66699 w 66705"/>
                      <a:gd name="connsiteY4" fmla="*/ 53 h 13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705" h="136613">
                        <a:moveTo>
                          <a:pt x="66699" y="53"/>
                        </a:moveTo>
                        <a:cubicBezTo>
                          <a:pt x="67228" y="1640"/>
                          <a:pt x="33361" y="40799"/>
                          <a:pt x="22249" y="63553"/>
                        </a:cubicBezTo>
                        <a:cubicBezTo>
                          <a:pt x="11137" y="86307"/>
                          <a:pt x="553" y="138165"/>
                          <a:pt x="24" y="136578"/>
                        </a:cubicBezTo>
                        <a:cubicBezTo>
                          <a:pt x="-505" y="134991"/>
                          <a:pt x="7432" y="75724"/>
                          <a:pt x="19074" y="54028"/>
                        </a:cubicBezTo>
                        <a:cubicBezTo>
                          <a:pt x="30716" y="32332"/>
                          <a:pt x="66170" y="-1534"/>
                          <a:pt x="66699" y="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9" name="フリーフォーム 1138">
                    <a:extLst>
                      <a:ext uri="{FF2B5EF4-FFF2-40B4-BE49-F238E27FC236}">
                        <a16:creationId xmlns:a16="http://schemas.microsoft.com/office/drawing/2014/main" id="{9362ECDC-78E0-F4F4-1ED6-2C571A043E2A}"/>
                      </a:ext>
                    </a:extLst>
                  </p:cNvPr>
                  <p:cNvSpPr/>
                  <p:nvPr/>
                </p:nvSpPr>
                <p:spPr>
                  <a:xfrm>
                    <a:off x="5379493" y="3576438"/>
                    <a:ext cx="290995" cy="57622"/>
                  </a:xfrm>
                  <a:custGeom>
                    <a:avLst/>
                    <a:gdLst>
                      <a:gd name="connsiteX0" fmla="*/ 81507 w 290995"/>
                      <a:gd name="connsiteY0" fmla="*/ 39887 h 57622"/>
                      <a:gd name="connsiteX1" fmla="*/ 284707 w 290995"/>
                      <a:gd name="connsiteY1" fmla="*/ 1787 h 57622"/>
                      <a:gd name="connsiteX2" fmla="*/ 218032 w 290995"/>
                      <a:gd name="connsiteY2" fmla="*/ 11312 h 57622"/>
                      <a:gd name="connsiteX3" fmla="*/ 5307 w 290995"/>
                      <a:gd name="connsiteY3" fmla="*/ 55762 h 57622"/>
                      <a:gd name="connsiteX4" fmla="*/ 81507 w 290995"/>
                      <a:gd name="connsiteY4" fmla="*/ 39887 h 5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0995" h="57622">
                        <a:moveTo>
                          <a:pt x="81507" y="39887"/>
                        </a:moveTo>
                        <a:lnTo>
                          <a:pt x="284707" y="1787"/>
                        </a:lnTo>
                        <a:cubicBezTo>
                          <a:pt x="307461" y="-2976"/>
                          <a:pt x="264599" y="2316"/>
                          <a:pt x="218032" y="11312"/>
                        </a:cubicBezTo>
                        <a:cubicBezTo>
                          <a:pt x="171465" y="20308"/>
                          <a:pt x="27532" y="48883"/>
                          <a:pt x="5307" y="55762"/>
                        </a:cubicBezTo>
                        <a:cubicBezTo>
                          <a:pt x="-16918" y="62641"/>
                          <a:pt x="34940" y="48883"/>
                          <a:pt x="81507" y="398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0" name="フリーフォーム 1139">
                    <a:extLst>
                      <a:ext uri="{FF2B5EF4-FFF2-40B4-BE49-F238E27FC236}">
                        <a16:creationId xmlns:a16="http://schemas.microsoft.com/office/drawing/2014/main" id="{09178648-9880-D565-89CB-69539130AC98}"/>
                      </a:ext>
                    </a:extLst>
                  </p:cNvPr>
                  <p:cNvSpPr/>
                  <p:nvPr/>
                </p:nvSpPr>
                <p:spPr>
                  <a:xfrm>
                    <a:off x="5876835" y="3619362"/>
                    <a:ext cx="165475" cy="181242"/>
                  </a:xfrm>
                  <a:custGeom>
                    <a:avLst/>
                    <a:gdLst>
                      <a:gd name="connsiteX0" fmla="*/ 90 w 165475"/>
                      <a:gd name="connsiteY0" fmla="*/ 138 h 181242"/>
                      <a:gd name="connsiteX1" fmla="*/ 155665 w 165475"/>
                      <a:gd name="connsiteY1" fmla="*/ 171588 h 181242"/>
                      <a:gd name="connsiteX2" fmla="*/ 133440 w 165475"/>
                      <a:gd name="connsiteY2" fmla="*/ 143013 h 181242"/>
                      <a:gd name="connsiteX3" fmla="*/ 90 w 165475"/>
                      <a:gd name="connsiteY3" fmla="*/ 138 h 181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475" h="181242">
                        <a:moveTo>
                          <a:pt x="90" y="138"/>
                        </a:moveTo>
                        <a:cubicBezTo>
                          <a:pt x="3794" y="4900"/>
                          <a:pt x="133440" y="147776"/>
                          <a:pt x="155665" y="171588"/>
                        </a:cubicBezTo>
                        <a:cubicBezTo>
                          <a:pt x="177890" y="195400"/>
                          <a:pt x="158840" y="171059"/>
                          <a:pt x="133440" y="143013"/>
                        </a:cubicBezTo>
                        <a:cubicBezTo>
                          <a:pt x="108040" y="114967"/>
                          <a:pt x="-3614" y="-4624"/>
                          <a:pt x="90" y="1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1" name="フリーフォーム 1140">
                    <a:extLst>
                      <a:ext uri="{FF2B5EF4-FFF2-40B4-BE49-F238E27FC236}">
                        <a16:creationId xmlns:a16="http://schemas.microsoft.com/office/drawing/2014/main" id="{05B97111-403E-1190-7E01-1C7B7554E053}"/>
                      </a:ext>
                    </a:extLst>
                  </p:cNvPr>
                  <p:cNvSpPr/>
                  <p:nvPr/>
                </p:nvSpPr>
                <p:spPr>
                  <a:xfrm>
                    <a:off x="6335461" y="3702543"/>
                    <a:ext cx="108979" cy="364456"/>
                  </a:xfrm>
                  <a:custGeom>
                    <a:avLst/>
                    <a:gdLst>
                      <a:gd name="connsiteX0" fmla="*/ 298 w 108979"/>
                      <a:gd name="connsiteY0" fmla="*/ 968 h 364456"/>
                      <a:gd name="connsiteX1" fmla="*/ 103598 w 108979"/>
                      <a:gd name="connsiteY1" fmla="*/ 352955 h 364456"/>
                      <a:gd name="connsiteX2" fmla="*/ 92121 w 108979"/>
                      <a:gd name="connsiteY2" fmla="*/ 276436 h 364456"/>
                      <a:gd name="connsiteX3" fmla="*/ 72991 w 108979"/>
                      <a:gd name="connsiteY3" fmla="*/ 249654 h 364456"/>
                      <a:gd name="connsiteX4" fmla="*/ 298 w 108979"/>
                      <a:gd name="connsiteY4" fmla="*/ 968 h 364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979" h="364456">
                        <a:moveTo>
                          <a:pt x="298" y="968"/>
                        </a:moveTo>
                        <a:cubicBezTo>
                          <a:pt x="5399" y="18185"/>
                          <a:pt x="88294" y="307044"/>
                          <a:pt x="103598" y="352955"/>
                        </a:cubicBezTo>
                        <a:cubicBezTo>
                          <a:pt x="118902" y="398866"/>
                          <a:pt x="97222" y="293653"/>
                          <a:pt x="92121" y="276436"/>
                        </a:cubicBezTo>
                        <a:cubicBezTo>
                          <a:pt x="87020" y="259219"/>
                          <a:pt x="88932" y="298116"/>
                          <a:pt x="72991" y="249654"/>
                        </a:cubicBezTo>
                        <a:cubicBezTo>
                          <a:pt x="57050" y="201192"/>
                          <a:pt x="-4803" y="-16249"/>
                          <a:pt x="298" y="9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2" name="フリーフォーム 1141">
                    <a:extLst>
                      <a:ext uri="{FF2B5EF4-FFF2-40B4-BE49-F238E27FC236}">
                        <a16:creationId xmlns:a16="http://schemas.microsoft.com/office/drawing/2014/main" id="{C7B8A9F4-9EAE-7F74-0FC6-78AD6C95C71A}"/>
                      </a:ext>
                    </a:extLst>
                  </p:cNvPr>
                  <p:cNvSpPr/>
                  <p:nvPr/>
                </p:nvSpPr>
                <p:spPr>
                  <a:xfrm>
                    <a:off x="6371620" y="3931959"/>
                    <a:ext cx="48345" cy="310907"/>
                  </a:xfrm>
                  <a:custGeom>
                    <a:avLst/>
                    <a:gdLst>
                      <a:gd name="connsiteX0" fmla="*/ 48310 w 48345"/>
                      <a:gd name="connsiteY0" fmla="*/ 1109 h 310907"/>
                      <a:gd name="connsiteX1" fmla="*/ 2398 w 48345"/>
                      <a:gd name="connsiteY1" fmla="*/ 303358 h 310907"/>
                      <a:gd name="connsiteX2" fmla="*/ 10050 w 48345"/>
                      <a:gd name="connsiteY2" fmla="*/ 203884 h 310907"/>
                      <a:gd name="connsiteX3" fmla="*/ 48310 w 48345"/>
                      <a:gd name="connsiteY3" fmla="*/ 1109 h 31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345" h="310907">
                        <a:moveTo>
                          <a:pt x="48310" y="1109"/>
                        </a:moveTo>
                        <a:cubicBezTo>
                          <a:pt x="47035" y="17688"/>
                          <a:pt x="8775" y="269562"/>
                          <a:pt x="2398" y="303358"/>
                        </a:cubicBezTo>
                        <a:cubicBezTo>
                          <a:pt x="-3979" y="337154"/>
                          <a:pt x="3673" y="249158"/>
                          <a:pt x="10050" y="203884"/>
                        </a:cubicBezTo>
                        <a:cubicBezTo>
                          <a:pt x="16427" y="158610"/>
                          <a:pt x="49585" y="-15470"/>
                          <a:pt x="48310" y="1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3" name="フリーフォーム 1142">
                    <a:extLst>
                      <a:ext uri="{FF2B5EF4-FFF2-40B4-BE49-F238E27FC236}">
                        <a16:creationId xmlns:a16="http://schemas.microsoft.com/office/drawing/2014/main" id="{E1FFAAF9-83B6-A952-6E31-3A9F18094AA9}"/>
                      </a:ext>
                    </a:extLst>
                  </p:cNvPr>
                  <p:cNvSpPr/>
                  <p:nvPr/>
                </p:nvSpPr>
                <p:spPr>
                  <a:xfrm>
                    <a:off x="4279362" y="3306809"/>
                    <a:ext cx="413288" cy="224646"/>
                  </a:xfrm>
                  <a:custGeom>
                    <a:avLst/>
                    <a:gdLst>
                      <a:gd name="connsiteX0" fmla="*/ 413288 w 413288"/>
                      <a:gd name="connsiteY0" fmla="*/ 23766 h 224646"/>
                      <a:gd name="connsiteX1" fmla="*/ 251363 w 413288"/>
                      <a:gd name="connsiteY1" fmla="*/ 1541 h 224646"/>
                      <a:gd name="connsiteX2" fmla="*/ 111663 w 413288"/>
                      <a:gd name="connsiteY2" fmla="*/ 74566 h 224646"/>
                      <a:gd name="connsiteX3" fmla="*/ 143413 w 413288"/>
                      <a:gd name="connsiteY3" fmla="*/ 45991 h 224646"/>
                      <a:gd name="connsiteX4" fmla="*/ 538 w 413288"/>
                      <a:gd name="connsiteY4" fmla="*/ 223791 h 224646"/>
                      <a:gd name="connsiteX5" fmla="*/ 98963 w 413288"/>
                      <a:gd name="connsiteY5" fmla="*/ 109491 h 224646"/>
                      <a:gd name="connsiteX6" fmla="*/ 210088 w 413288"/>
                      <a:gd name="connsiteY6" fmla="*/ 17416 h 224646"/>
                      <a:gd name="connsiteX7" fmla="*/ 168813 w 413288"/>
                      <a:gd name="connsiteY7" fmla="*/ 36466 h 224646"/>
                      <a:gd name="connsiteX8" fmla="*/ 232313 w 413288"/>
                      <a:gd name="connsiteY8" fmla="*/ 4716 h 224646"/>
                      <a:gd name="connsiteX9" fmla="*/ 311688 w 413288"/>
                      <a:gd name="connsiteY9" fmla="*/ 11066 h 224646"/>
                      <a:gd name="connsiteX10" fmla="*/ 413288 w 413288"/>
                      <a:gd name="connsiteY10" fmla="*/ 23766 h 224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3288" h="224646">
                        <a:moveTo>
                          <a:pt x="413288" y="23766"/>
                        </a:moveTo>
                        <a:cubicBezTo>
                          <a:pt x="403234" y="22179"/>
                          <a:pt x="301634" y="-6926"/>
                          <a:pt x="251363" y="1541"/>
                        </a:cubicBezTo>
                        <a:cubicBezTo>
                          <a:pt x="201092" y="10008"/>
                          <a:pt x="129655" y="67158"/>
                          <a:pt x="111663" y="74566"/>
                        </a:cubicBezTo>
                        <a:cubicBezTo>
                          <a:pt x="93671" y="81974"/>
                          <a:pt x="161934" y="21120"/>
                          <a:pt x="143413" y="45991"/>
                        </a:cubicBezTo>
                        <a:cubicBezTo>
                          <a:pt x="124892" y="70862"/>
                          <a:pt x="7946" y="213208"/>
                          <a:pt x="538" y="223791"/>
                        </a:cubicBezTo>
                        <a:cubicBezTo>
                          <a:pt x="-6870" y="234374"/>
                          <a:pt x="64038" y="143887"/>
                          <a:pt x="98963" y="109491"/>
                        </a:cubicBezTo>
                        <a:cubicBezTo>
                          <a:pt x="133888" y="75095"/>
                          <a:pt x="198446" y="29587"/>
                          <a:pt x="210088" y="17416"/>
                        </a:cubicBezTo>
                        <a:cubicBezTo>
                          <a:pt x="221730" y="5245"/>
                          <a:pt x="165109" y="38583"/>
                          <a:pt x="168813" y="36466"/>
                        </a:cubicBezTo>
                        <a:cubicBezTo>
                          <a:pt x="172517" y="34349"/>
                          <a:pt x="208501" y="8949"/>
                          <a:pt x="232313" y="4716"/>
                        </a:cubicBezTo>
                        <a:cubicBezTo>
                          <a:pt x="256125" y="483"/>
                          <a:pt x="284700" y="7891"/>
                          <a:pt x="311688" y="11066"/>
                        </a:cubicBezTo>
                        <a:lnTo>
                          <a:pt x="413288" y="23766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4" name="フリーフォーム 1143">
                    <a:extLst>
                      <a:ext uri="{FF2B5EF4-FFF2-40B4-BE49-F238E27FC236}">
                        <a16:creationId xmlns:a16="http://schemas.microsoft.com/office/drawing/2014/main" id="{A8C7A73E-A0EB-FDB0-8662-AAD6D1BD3BA9}"/>
                      </a:ext>
                    </a:extLst>
                  </p:cNvPr>
                  <p:cNvSpPr/>
                  <p:nvPr/>
                </p:nvSpPr>
                <p:spPr>
                  <a:xfrm>
                    <a:off x="4323338" y="3279775"/>
                    <a:ext cx="319099" cy="270797"/>
                  </a:xfrm>
                  <a:custGeom>
                    <a:avLst/>
                    <a:gdLst>
                      <a:gd name="connsiteX0" fmla="*/ 1012 w 319099"/>
                      <a:gd name="connsiteY0" fmla="*/ 269875 h 270797"/>
                      <a:gd name="connsiteX1" fmla="*/ 83562 w 319099"/>
                      <a:gd name="connsiteY1" fmla="*/ 19050 h 270797"/>
                      <a:gd name="connsiteX2" fmla="*/ 45462 w 319099"/>
                      <a:gd name="connsiteY2" fmla="*/ 85725 h 270797"/>
                      <a:gd name="connsiteX3" fmla="*/ 121662 w 319099"/>
                      <a:gd name="connsiteY3" fmla="*/ 57150 h 270797"/>
                      <a:gd name="connsiteX4" fmla="*/ 150237 w 319099"/>
                      <a:gd name="connsiteY4" fmla="*/ 28575 h 270797"/>
                      <a:gd name="connsiteX5" fmla="*/ 124837 w 319099"/>
                      <a:gd name="connsiteY5" fmla="*/ 31750 h 270797"/>
                      <a:gd name="connsiteX6" fmla="*/ 255012 w 319099"/>
                      <a:gd name="connsiteY6" fmla="*/ 12700 h 270797"/>
                      <a:gd name="connsiteX7" fmla="*/ 150237 w 319099"/>
                      <a:gd name="connsiteY7" fmla="*/ 0 h 270797"/>
                      <a:gd name="connsiteX8" fmla="*/ 318512 w 319099"/>
                      <a:gd name="connsiteY8" fmla="*/ 12700 h 270797"/>
                      <a:gd name="connsiteX9" fmla="*/ 201037 w 319099"/>
                      <a:gd name="connsiteY9" fmla="*/ 15875 h 270797"/>
                      <a:gd name="connsiteX10" fmla="*/ 74037 w 319099"/>
                      <a:gd name="connsiteY10" fmla="*/ 73025 h 270797"/>
                      <a:gd name="connsiteX11" fmla="*/ 39112 w 319099"/>
                      <a:gd name="connsiteY11" fmla="*/ 136525 h 270797"/>
                      <a:gd name="connsiteX12" fmla="*/ 35937 w 319099"/>
                      <a:gd name="connsiteY12" fmla="*/ 104775 h 270797"/>
                      <a:gd name="connsiteX13" fmla="*/ 1012 w 319099"/>
                      <a:gd name="connsiteY13" fmla="*/ 269875 h 270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19099" h="270797">
                        <a:moveTo>
                          <a:pt x="1012" y="269875"/>
                        </a:moveTo>
                        <a:cubicBezTo>
                          <a:pt x="8949" y="255588"/>
                          <a:pt x="76154" y="49742"/>
                          <a:pt x="83562" y="19050"/>
                        </a:cubicBezTo>
                        <a:cubicBezTo>
                          <a:pt x="90970" y="-11642"/>
                          <a:pt x="39112" y="79375"/>
                          <a:pt x="45462" y="85725"/>
                        </a:cubicBezTo>
                        <a:cubicBezTo>
                          <a:pt x="51812" y="92075"/>
                          <a:pt x="104200" y="66675"/>
                          <a:pt x="121662" y="57150"/>
                        </a:cubicBezTo>
                        <a:cubicBezTo>
                          <a:pt x="139125" y="47625"/>
                          <a:pt x="149708" y="32808"/>
                          <a:pt x="150237" y="28575"/>
                        </a:cubicBezTo>
                        <a:cubicBezTo>
                          <a:pt x="150766" y="24342"/>
                          <a:pt x="124837" y="31750"/>
                          <a:pt x="124837" y="31750"/>
                        </a:cubicBezTo>
                        <a:cubicBezTo>
                          <a:pt x="142300" y="29104"/>
                          <a:pt x="250779" y="17992"/>
                          <a:pt x="255012" y="12700"/>
                        </a:cubicBezTo>
                        <a:cubicBezTo>
                          <a:pt x="259245" y="7408"/>
                          <a:pt x="139654" y="0"/>
                          <a:pt x="150237" y="0"/>
                        </a:cubicBezTo>
                        <a:cubicBezTo>
                          <a:pt x="160820" y="0"/>
                          <a:pt x="310045" y="10054"/>
                          <a:pt x="318512" y="12700"/>
                        </a:cubicBezTo>
                        <a:cubicBezTo>
                          <a:pt x="326979" y="15346"/>
                          <a:pt x="241783" y="5821"/>
                          <a:pt x="201037" y="15875"/>
                        </a:cubicBezTo>
                        <a:cubicBezTo>
                          <a:pt x="160291" y="25929"/>
                          <a:pt x="101025" y="52917"/>
                          <a:pt x="74037" y="73025"/>
                        </a:cubicBezTo>
                        <a:cubicBezTo>
                          <a:pt x="47050" y="93133"/>
                          <a:pt x="45462" y="131233"/>
                          <a:pt x="39112" y="136525"/>
                        </a:cubicBezTo>
                        <a:cubicBezTo>
                          <a:pt x="32762" y="141817"/>
                          <a:pt x="37525" y="81492"/>
                          <a:pt x="35937" y="104775"/>
                        </a:cubicBezTo>
                        <a:cubicBezTo>
                          <a:pt x="34350" y="128058"/>
                          <a:pt x="-6925" y="284162"/>
                          <a:pt x="1012" y="2698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5" name="フリーフォーム 1144">
                    <a:extLst>
                      <a:ext uri="{FF2B5EF4-FFF2-40B4-BE49-F238E27FC236}">
                        <a16:creationId xmlns:a16="http://schemas.microsoft.com/office/drawing/2014/main" id="{7D94C25F-BC66-4B18-87C3-10CBA81B546B}"/>
                      </a:ext>
                    </a:extLst>
                  </p:cNvPr>
                  <p:cNvSpPr/>
                  <p:nvPr/>
                </p:nvSpPr>
                <p:spPr>
                  <a:xfrm>
                    <a:off x="4270307" y="3422586"/>
                    <a:ext cx="83612" cy="630952"/>
                  </a:xfrm>
                  <a:custGeom>
                    <a:avLst/>
                    <a:gdLst>
                      <a:gd name="connsiteX0" fmla="*/ 60393 w 83612"/>
                      <a:gd name="connsiteY0" fmla="*/ 64 h 630952"/>
                      <a:gd name="connsiteX1" fmla="*/ 41343 w 83612"/>
                      <a:gd name="connsiteY1" fmla="*/ 314389 h 630952"/>
                      <a:gd name="connsiteX2" fmla="*/ 38168 w 83612"/>
                      <a:gd name="connsiteY2" fmla="*/ 269939 h 630952"/>
                      <a:gd name="connsiteX3" fmla="*/ 63568 w 83612"/>
                      <a:gd name="connsiteY3" fmla="*/ 533464 h 630952"/>
                      <a:gd name="connsiteX4" fmla="*/ 54043 w 83612"/>
                      <a:gd name="connsiteY4" fmla="*/ 450914 h 630952"/>
                      <a:gd name="connsiteX5" fmla="*/ 82618 w 83612"/>
                      <a:gd name="connsiteY5" fmla="*/ 628714 h 630952"/>
                      <a:gd name="connsiteX6" fmla="*/ 69918 w 83612"/>
                      <a:gd name="connsiteY6" fmla="*/ 533464 h 630952"/>
                      <a:gd name="connsiteX7" fmla="*/ 3243 w 83612"/>
                      <a:gd name="connsiteY7" fmla="*/ 285814 h 630952"/>
                      <a:gd name="connsiteX8" fmla="*/ 25468 w 83612"/>
                      <a:gd name="connsiteY8" fmla="*/ 362014 h 630952"/>
                      <a:gd name="connsiteX9" fmla="*/ 68 w 83612"/>
                      <a:gd name="connsiteY9" fmla="*/ 158814 h 630952"/>
                      <a:gd name="connsiteX10" fmla="*/ 34993 w 83612"/>
                      <a:gd name="connsiteY10" fmla="*/ 285814 h 630952"/>
                      <a:gd name="connsiteX11" fmla="*/ 60393 w 83612"/>
                      <a:gd name="connsiteY11" fmla="*/ 64 h 630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3612" h="630952">
                        <a:moveTo>
                          <a:pt x="60393" y="64"/>
                        </a:moveTo>
                        <a:cubicBezTo>
                          <a:pt x="61451" y="4826"/>
                          <a:pt x="45047" y="269410"/>
                          <a:pt x="41343" y="314389"/>
                        </a:cubicBezTo>
                        <a:cubicBezTo>
                          <a:pt x="37639" y="359368"/>
                          <a:pt x="34464" y="233427"/>
                          <a:pt x="38168" y="269939"/>
                        </a:cubicBezTo>
                        <a:cubicBezTo>
                          <a:pt x="41872" y="306451"/>
                          <a:pt x="60922" y="503302"/>
                          <a:pt x="63568" y="533464"/>
                        </a:cubicBezTo>
                        <a:cubicBezTo>
                          <a:pt x="66214" y="563626"/>
                          <a:pt x="50868" y="435039"/>
                          <a:pt x="54043" y="450914"/>
                        </a:cubicBezTo>
                        <a:cubicBezTo>
                          <a:pt x="57218" y="466789"/>
                          <a:pt x="79972" y="614956"/>
                          <a:pt x="82618" y="628714"/>
                        </a:cubicBezTo>
                        <a:cubicBezTo>
                          <a:pt x="85264" y="642472"/>
                          <a:pt x="83147" y="590614"/>
                          <a:pt x="69918" y="533464"/>
                        </a:cubicBezTo>
                        <a:cubicBezTo>
                          <a:pt x="56689" y="476314"/>
                          <a:pt x="10651" y="314389"/>
                          <a:pt x="3243" y="285814"/>
                        </a:cubicBezTo>
                        <a:cubicBezTo>
                          <a:pt x="-4165" y="257239"/>
                          <a:pt x="25997" y="383181"/>
                          <a:pt x="25468" y="362014"/>
                        </a:cubicBezTo>
                        <a:cubicBezTo>
                          <a:pt x="24939" y="340847"/>
                          <a:pt x="-1519" y="171514"/>
                          <a:pt x="68" y="158814"/>
                        </a:cubicBezTo>
                        <a:cubicBezTo>
                          <a:pt x="1655" y="146114"/>
                          <a:pt x="25997" y="315977"/>
                          <a:pt x="34993" y="285814"/>
                        </a:cubicBezTo>
                        <a:cubicBezTo>
                          <a:pt x="43989" y="255652"/>
                          <a:pt x="59335" y="-4698"/>
                          <a:pt x="60393" y="6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6" name="フリーフォーム 1145">
                    <a:extLst>
                      <a:ext uri="{FF2B5EF4-FFF2-40B4-BE49-F238E27FC236}">
                        <a16:creationId xmlns:a16="http://schemas.microsoft.com/office/drawing/2014/main" id="{9607FFB6-E88E-80E3-0198-169E3A3E054D}"/>
                      </a:ext>
                    </a:extLst>
                  </p:cNvPr>
                  <p:cNvSpPr/>
                  <p:nvPr/>
                </p:nvSpPr>
                <p:spPr>
                  <a:xfrm>
                    <a:off x="4377242" y="3313495"/>
                    <a:ext cx="210761" cy="276187"/>
                  </a:xfrm>
                  <a:custGeom>
                    <a:avLst/>
                    <a:gdLst>
                      <a:gd name="connsiteX0" fmla="*/ 210633 w 210761"/>
                      <a:gd name="connsiteY0" fmla="*/ 10730 h 276187"/>
                      <a:gd name="connsiteX1" fmla="*/ 42358 w 210761"/>
                      <a:gd name="connsiteY1" fmla="*/ 156780 h 276187"/>
                      <a:gd name="connsiteX2" fmla="*/ 1083 w 210761"/>
                      <a:gd name="connsiteY2" fmla="*/ 274255 h 276187"/>
                      <a:gd name="connsiteX3" fmla="*/ 13783 w 210761"/>
                      <a:gd name="connsiteY3" fmla="*/ 217105 h 276187"/>
                      <a:gd name="connsiteX4" fmla="*/ 32833 w 210761"/>
                      <a:gd name="connsiteY4" fmla="*/ 55180 h 276187"/>
                      <a:gd name="connsiteX5" fmla="*/ 32833 w 210761"/>
                      <a:gd name="connsiteY5" fmla="*/ 182180 h 276187"/>
                      <a:gd name="connsiteX6" fmla="*/ 118558 w 210761"/>
                      <a:gd name="connsiteY6" fmla="*/ 1205 h 276187"/>
                      <a:gd name="connsiteX7" fmla="*/ 70933 w 210761"/>
                      <a:gd name="connsiteY7" fmla="*/ 99630 h 276187"/>
                      <a:gd name="connsiteX8" fmla="*/ 210633 w 210761"/>
                      <a:gd name="connsiteY8" fmla="*/ 10730 h 276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0761" h="276187">
                        <a:moveTo>
                          <a:pt x="210633" y="10730"/>
                        </a:moveTo>
                        <a:cubicBezTo>
                          <a:pt x="205870" y="20255"/>
                          <a:pt x="77283" y="112859"/>
                          <a:pt x="42358" y="156780"/>
                        </a:cubicBezTo>
                        <a:cubicBezTo>
                          <a:pt x="7433" y="200701"/>
                          <a:pt x="5845" y="264201"/>
                          <a:pt x="1083" y="274255"/>
                        </a:cubicBezTo>
                        <a:cubicBezTo>
                          <a:pt x="-3680" y="284309"/>
                          <a:pt x="8491" y="253618"/>
                          <a:pt x="13783" y="217105"/>
                        </a:cubicBezTo>
                        <a:cubicBezTo>
                          <a:pt x="19075" y="180592"/>
                          <a:pt x="29658" y="61001"/>
                          <a:pt x="32833" y="55180"/>
                        </a:cubicBezTo>
                        <a:cubicBezTo>
                          <a:pt x="36008" y="49359"/>
                          <a:pt x="18546" y="191176"/>
                          <a:pt x="32833" y="182180"/>
                        </a:cubicBezTo>
                        <a:cubicBezTo>
                          <a:pt x="47120" y="173184"/>
                          <a:pt x="112208" y="14963"/>
                          <a:pt x="118558" y="1205"/>
                        </a:cubicBezTo>
                        <a:cubicBezTo>
                          <a:pt x="124908" y="-12553"/>
                          <a:pt x="55587" y="95926"/>
                          <a:pt x="70933" y="99630"/>
                        </a:cubicBezTo>
                        <a:cubicBezTo>
                          <a:pt x="86279" y="103334"/>
                          <a:pt x="215396" y="1205"/>
                          <a:pt x="210633" y="107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7" name="フリーフォーム 1146">
                    <a:extLst>
                      <a:ext uri="{FF2B5EF4-FFF2-40B4-BE49-F238E27FC236}">
                        <a16:creationId xmlns:a16="http://schemas.microsoft.com/office/drawing/2014/main" id="{CCD53AF6-2AC7-BF9A-CEE2-AF3B20DC2252}"/>
                      </a:ext>
                    </a:extLst>
                  </p:cNvPr>
                  <p:cNvSpPr/>
                  <p:nvPr/>
                </p:nvSpPr>
                <p:spPr>
                  <a:xfrm>
                    <a:off x="4356077" y="3297344"/>
                    <a:ext cx="235570" cy="642836"/>
                  </a:xfrm>
                  <a:custGeom>
                    <a:avLst/>
                    <a:gdLst>
                      <a:gd name="connsiteX0" fmla="*/ 234973 w 235570"/>
                      <a:gd name="connsiteY0" fmla="*/ 115781 h 642836"/>
                      <a:gd name="connsiteX1" fmla="*/ 136548 w 235570"/>
                      <a:gd name="connsiteY1" fmla="*/ 84031 h 642836"/>
                      <a:gd name="connsiteX2" fmla="*/ 139723 w 235570"/>
                      <a:gd name="connsiteY2" fmla="*/ 115781 h 642836"/>
                      <a:gd name="connsiteX3" fmla="*/ 66698 w 235570"/>
                      <a:gd name="connsiteY3" fmla="*/ 217381 h 642836"/>
                      <a:gd name="connsiteX4" fmla="*/ 79398 w 235570"/>
                      <a:gd name="connsiteY4" fmla="*/ 191981 h 642836"/>
                      <a:gd name="connsiteX5" fmla="*/ 12723 w 235570"/>
                      <a:gd name="connsiteY5" fmla="*/ 341206 h 642836"/>
                      <a:gd name="connsiteX6" fmla="*/ 66698 w 235570"/>
                      <a:gd name="connsiteY6" fmla="*/ 252306 h 642836"/>
                      <a:gd name="connsiteX7" fmla="*/ 22248 w 235570"/>
                      <a:gd name="connsiteY7" fmla="*/ 484081 h 642836"/>
                      <a:gd name="connsiteX8" fmla="*/ 38123 w 235570"/>
                      <a:gd name="connsiteY8" fmla="*/ 417406 h 642836"/>
                      <a:gd name="connsiteX9" fmla="*/ 23 w 235570"/>
                      <a:gd name="connsiteY9" fmla="*/ 642831 h 642836"/>
                      <a:gd name="connsiteX10" fmla="*/ 44473 w 235570"/>
                      <a:gd name="connsiteY10" fmla="*/ 423756 h 642836"/>
                      <a:gd name="connsiteX11" fmla="*/ 28598 w 235570"/>
                      <a:gd name="connsiteY11" fmla="*/ 274531 h 642836"/>
                      <a:gd name="connsiteX12" fmla="*/ 31773 w 235570"/>
                      <a:gd name="connsiteY12" fmla="*/ 328506 h 642836"/>
                      <a:gd name="connsiteX13" fmla="*/ 92098 w 235570"/>
                      <a:gd name="connsiteY13" fmla="*/ 99906 h 642836"/>
                      <a:gd name="connsiteX14" fmla="*/ 73048 w 235570"/>
                      <a:gd name="connsiteY14" fmla="*/ 188806 h 642836"/>
                      <a:gd name="connsiteX15" fmla="*/ 228623 w 235570"/>
                      <a:gd name="connsiteY15" fmla="*/ 4656 h 642836"/>
                      <a:gd name="connsiteX16" fmla="*/ 180998 w 235570"/>
                      <a:gd name="connsiteY16" fmla="*/ 61806 h 642836"/>
                      <a:gd name="connsiteX17" fmla="*/ 234973 w 235570"/>
                      <a:gd name="connsiteY17" fmla="*/ 115781 h 642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5570" h="642836">
                        <a:moveTo>
                          <a:pt x="234973" y="115781"/>
                        </a:moveTo>
                        <a:cubicBezTo>
                          <a:pt x="227565" y="119485"/>
                          <a:pt x="152423" y="84031"/>
                          <a:pt x="136548" y="84031"/>
                        </a:cubicBezTo>
                        <a:cubicBezTo>
                          <a:pt x="120673" y="84031"/>
                          <a:pt x="151365" y="93556"/>
                          <a:pt x="139723" y="115781"/>
                        </a:cubicBezTo>
                        <a:cubicBezTo>
                          <a:pt x="128081" y="138006"/>
                          <a:pt x="76752" y="204681"/>
                          <a:pt x="66698" y="217381"/>
                        </a:cubicBezTo>
                        <a:cubicBezTo>
                          <a:pt x="56644" y="230081"/>
                          <a:pt x="88394" y="171344"/>
                          <a:pt x="79398" y="191981"/>
                        </a:cubicBezTo>
                        <a:cubicBezTo>
                          <a:pt x="70402" y="212619"/>
                          <a:pt x="14840" y="331152"/>
                          <a:pt x="12723" y="341206"/>
                        </a:cubicBezTo>
                        <a:cubicBezTo>
                          <a:pt x="10606" y="351260"/>
                          <a:pt x="65110" y="228493"/>
                          <a:pt x="66698" y="252306"/>
                        </a:cubicBezTo>
                        <a:cubicBezTo>
                          <a:pt x="68286" y="276119"/>
                          <a:pt x="27010" y="456564"/>
                          <a:pt x="22248" y="484081"/>
                        </a:cubicBezTo>
                        <a:cubicBezTo>
                          <a:pt x="17486" y="511598"/>
                          <a:pt x="41827" y="390948"/>
                          <a:pt x="38123" y="417406"/>
                        </a:cubicBezTo>
                        <a:cubicBezTo>
                          <a:pt x="34419" y="443864"/>
                          <a:pt x="-1035" y="641773"/>
                          <a:pt x="23" y="642831"/>
                        </a:cubicBezTo>
                        <a:cubicBezTo>
                          <a:pt x="1081" y="643889"/>
                          <a:pt x="39711" y="485139"/>
                          <a:pt x="44473" y="423756"/>
                        </a:cubicBezTo>
                        <a:cubicBezTo>
                          <a:pt x="49235" y="362373"/>
                          <a:pt x="30715" y="290406"/>
                          <a:pt x="28598" y="274531"/>
                        </a:cubicBezTo>
                        <a:cubicBezTo>
                          <a:pt x="26481" y="258656"/>
                          <a:pt x="21190" y="357610"/>
                          <a:pt x="31773" y="328506"/>
                        </a:cubicBezTo>
                        <a:cubicBezTo>
                          <a:pt x="42356" y="299402"/>
                          <a:pt x="85219" y="123189"/>
                          <a:pt x="92098" y="99906"/>
                        </a:cubicBezTo>
                        <a:cubicBezTo>
                          <a:pt x="98977" y="76623"/>
                          <a:pt x="50294" y="204681"/>
                          <a:pt x="73048" y="188806"/>
                        </a:cubicBezTo>
                        <a:cubicBezTo>
                          <a:pt x="95802" y="172931"/>
                          <a:pt x="210631" y="25823"/>
                          <a:pt x="228623" y="4656"/>
                        </a:cubicBezTo>
                        <a:cubicBezTo>
                          <a:pt x="246615" y="-16511"/>
                          <a:pt x="183644" y="40110"/>
                          <a:pt x="180998" y="61806"/>
                        </a:cubicBezTo>
                        <a:cubicBezTo>
                          <a:pt x="178352" y="83502"/>
                          <a:pt x="242381" y="112077"/>
                          <a:pt x="234973" y="1157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8" name="フリーフォーム 1147">
                    <a:extLst>
                      <a:ext uri="{FF2B5EF4-FFF2-40B4-BE49-F238E27FC236}">
                        <a16:creationId xmlns:a16="http://schemas.microsoft.com/office/drawing/2014/main" id="{0D8F1E2D-E420-261E-2A74-682E99554A24}"/>
                      </a:ext>
                    </a:extLst>
                  </p:cNvPr>
                  <p:cNvSpPr/>
                  <p:nvPr/>
                </p:nvSpPr>
                <p:spPr>
                  <a:xfrm>
                    <a:off x="4355098" y="3523651"/>
                    <a:ext cx="10527" cy="405339"/>
                  </a:xfrm>
                  <a:custGeom>
                    <a:avLst/>
                    <a:gdLst>
                      <a:gd name="connsiteX0" fmla="*/ 10527 w 10527"/>
                      <a:gd name="connsiteY0" fmla="*/ 3774 h 405339"/>
                      <a:gd name="connsiteX1" fmla="*/ 1002 w 10527"/>
                      <a:gd name="connsiteY1" fmla="*/ 400649 h 405339"/>
                      <a:gd name="connsiteX2" fmla="*/ 1002 w 10527"/>
                      <a:gd name="connsiteY2" fmla="*/ 210149 h 405339"/>
                      <a:gd name="connsiteX3" fmla="*/ 10527 w 10527"/>
                      <a:gd name="connsiteY3" fmla="*/ 3774 h 405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27" h="405339">
                        <a:moveTo>
                          <a:pt x="10527" y="3774"/>
                        </a:moveTo>
                        <a:cubicBezTo>
                          <a:pt x="10527" y="35524"/>
                          <a:pt x="2589" y="366253"/>
                          <a:pt x="1002" y="400649"/>
                        </a:cubicBezTo>
                        <a:cubicBezTo>
                          <a:pt x="-586" y="435045"/>
                          <a:pt x="-56" y="271003"/>
                          <a:pt x="1002" y="210149"/>
                        </a:cubicBezTo>
                        <a:cubicBezTo>
                          <a:pt x="2060" y="149295"/>
                          <a:pt x="10527" y="-27976"/>
                          <a:pt x="10527" y="37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49" name="フリーフォーム 1148">
                    <a:extLst>
                      <a:ext uri="{FF2B5EF4-FFF2-40B4-BE49-F238E27FC236}">
                        <a16:creationId xmlns:a16="http://schemas.microsoft.com/office/drawing/2014/main" id="{DFADB7B3-2446-D609-7816-F1756237EC43}"/>
                      </a:ext>
                    </a:extLst>
                  </p:cNvPr>
                  <p:cNvSpPr/>
                  <p:nvPr/>
                </p:nvSpPr>
                <p:spPr>
                  <a:xfrm>
                    <a:off x="4361741" y="3504514"/>
                    <a:ext cx="200860" cy="503902"/>
                  </a:xfrm>
                  <a:custGeom>
                    <a:avLst/>
                    <a:gdLst>
                      <a:gd name="connsiteX0" fmla="*/ 200734 w 200860"/>
                      <a:gd name="connsiteY0" fmla="*/ 686 h 503902"/>
                      <a:gd name="connsiteX1" fmla="*/ 29284 w 200860"/>
                      <a:gd name="connsiteY1" fmla="*/ 295961 h 503902"/>
                      <a:gd name="connsiteX2" fmla="*/ 48334 w 200860"/>
                      <a:gd name="connsiteY2" fmla="*/ 261036 h 503902"/>
                      <a:gd name="connsiteX3" fmla="*/ 709 w 200860"/>
                      <a:gd name="connsiteY3" fmla="*/ 438836 h 503902"/>
                      <a:gd name="connsiteX4" fmla="*/ 19759 w 200860"/>
                      <a:gd name="connsiteY4" fmla="*/ 388036 h 503902"/>
                      <a:gd name="connsiteX5" fmla="*/ 19759 w 200860"/>
                      <a:gd name="connsiteY5" fmla="*/ 502336 h 503902"/>
                      <a:gd name="connsiteX6" fmla="*/ 19759 w 200860"/>
                      <a:gd name="connsiteY6" fmla="*/ 435661 h 503902"/>
                      <a:gd name="connsiteX7" fmla="*/ 48334 w 200860"/>
                      <a:gd name="connsiteY7" fmla="*/ 188011 h 503902"/>
                      <a:gd name="connsiteX8" fmla="*/ 41984 w 200860"/>
                      <a:gd name="connsiteY8" fmla="*/ 245161 h 503902"/>
                      <a:gd name="connsiteX9" fmla="*/ 115009 w 200860"/>
                      <a:gd name="connsiteY9" fmla="*/ 76886 h 503902"/>
                      <a:gd name="connsiteX10" fmla="*/ 57859 w 200860"/>
                      <a:gd name="connsiteY10" fmla="*/ 210236 h 503902"/>
                      <a:gd name="connsiteX11" fmla="*/ 200734 w 200860"/>
                      <a:gd name="connsiteY11" fmla="*/ 686 h 503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0860" h="503902">
                        <a:moveTo>
                          <a:pt x="200734" y="686"/>
                        </a:moveTo>
                        <a:cubicBezTo>
                          <a:pt x="195971" y="14974"/>
                          <a:pt x="54684" y="252570"/>
                          <a:pt x="29284" y="295961"/>
                        </a:cubicBezTo>
                        <a:cubicBezTo>
                          <a:pt x="3884" y="339352"/>
                          <a:pt x="53096" y="237224"/>
                          <a:pt x="48334" y="261036"/>
                        </a:cubicBezTo>
                        <a:cubicBezTo>
                          <a:pt x="43572" y="284848"/>
                          <a:pt x="5471" y="417669"/>
                          <a:pt x="709" y="438836"/>
                        </a:cubicBezTo>
                        <a:cubicBezTo>
                          <a:pt x="-4053" y="460003"/>
                          <a:pt x="16584" y="377453"/>
                          <a:pt x="19759" y="388036"/>
                        </a:cubicBezTo>
                        <a:cubicBezTo>
                          <a:pt x="22934" y="398619"/>
                          <a:pt x="19759" y="502336"/>
                          <a:pt x="19759" y="502336"/>
                        </a:cubicBezTo>
                        <a:cubicBezTo>
                          <a:pt x="19759" y="510273"/>
                          <a:pt x="14997" y="488048"/>
                          <a:pt x="19759" y="435661"/>
                        </a:cubicBezTo>
                        <a:cubicBezTo>
                          <a:pt x="24521" y="383274"/>
                          <a:pt x="44630" y="219761"/>
                          <a:pt x="48334" y="188011"/>
                        </a:cubicBezTo>
                        <a:cubicBezTo>
                          <a:pt x="52038" y="156261"/>
                          <a:pt x="30871" y="263682"/>
                          <a:pt x="41984" y="245161"/>
                        </a:cubicBezTo>
                        <a:cubicBezTo>
                          <a:pt x="53096" y="226640"/>
                          <a:pt x="112363" y="82707"/>
                          <a:pt x="115009" y="76886"/>
                        </a:cubicBezTo>
                        <a:cubicBezTo>
                          <a:pt x="117655" y="71065"/>
                          <a:pt x="41455" y="220819"/>
                          <a:pt x="57859" y="210236"/>
                        </a:cubicBezTo>
                        <a:cubicBezTo>
                          <a:pt x="74263" y="199653"/>
                          <a:pt x="205497" y="-13602"/>
                          <a:pt x="200734" y="6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0" name="フリーフォーム 1149">
                    <a:extLst>
                      <a:ext uri="{FF2B5EF4-FFF2-40B4-BE49-F238E27FC236}">
                        <a16:creationId xmlns:a16="http://schemas.microsoft.com/office/drawing/2014/main" id="{D964D80D-16E3-6B52-9706-2569DC67FD5C}"/>
                      </a:ext>
                    </a:extLst>
                  </p:cNvPr>
                  <p:cNvSpPr/>
                  <p:nvPr/>
                </p:nvSpPr>
                <p:spPr>
                  <a:xfrm>
                    <a:off x="4333581" y="4043077"/>
                    <a:ext cx="76536" cy="523467"/>
                  </a:xfrm>
                  <a:custGeom>
                    <a:avLst/>
                    <a:gdLst>
                      <a:gd name="connsiteX0" fmla="*/ 25694 w 76536"/>
                      <a:gd name="connsiteY0" fmla="*/ 1873 h 523467"/>
                      <a:gd name="connsiteX1" fmla="*/ 294 w 76536"/>
                      <a:gd name="connsiteY1" fmla="*/ 506698 h 523467"/>
                      <a:gd name="connsiteX2" fmla="*/ 16169 w 76536"/>
                      <a:gd name="connsiteY2" fmla="*/ 389223 h 523467"/>
                      <a:gd name="connsiteX3" fmla="*/ 76494 w 76536"/>
                      <a:gd name="connsiteY3" fmla="*/ 252698 h 523467"/>
                      <a:gd name="connsiteX4" fmla="*/ 25694 w 76536"/>
                      <a:gd name="connsiteY4" fmla="*/ 338423 h 523467"/>
                      <a:gd name="connsiteX5" fmla="*/ 22519 w 76536"/>
                      <a:gd name="connsiteY5" fmla="*/ 179673 h 523467"/>
                      <a:gd name="connsiteX6" fmla="*/ 9819 w 76536"/>
                      <a:gd name="connsiteY6" fmla="*/ 328898 h 523467"/>
                      <a:gd name="connsiteX7" fmla="*/ 25694 w 76536"/>
                      <a:gd name="connsiteY7" fmla="*/ 1873 h 523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536" h="523467">
                        <a:moveTo>
                          <a:pt x="25694" y="1873"/>
                        </a:moveTo>
                        <a:cubicBezTo>
                          <a:pt x="24107" y="31506"/>
                          <a:pt x="1881" y="442140"/>
                          <a:pt x="294" y="506698"/>
                        </a:cubicBezTo>
                        <a:cubicBezTo>
                          <a:pt x="-1293" y="571256"/>
                          <a:pt x="3469" y="431556"/>
                          <a:pt x="16169" y="389223"/>
                        </a:cubicBezTo>
                        <a:cubicBezTo>
                          <a:pt x="28869" y="346890"/>
                          <a:pt x="74907" y="261165"/>
                          <a:pt x="76494" y="252698"/>
                        </a:cubicBezTo>
                        <a:cubicBezTo>
                          <a:pt x="78081" y="244231"/>
                          <a:pt x="34690" y="350594"/>
                          <a:pt x="25694" y="338423"/>
                        </a:cubicBezTo>
                        <a:cubicBezTo>
                          <a:pt x="16698" y="326252"/>
                          <a:pt x="25165" y="181261"/>
                          <a:pt x="22519" y="179673"/>
                        </a:cubicBezTo>
                        <a:cubicBezTo>
                          <a:pt x="19873" y="178086"/>
                          <a:pt x="9819" y="354298"/>
                          <a:pt x="9819" y="328898"/>
                        </a:cubicBezTo>
                        <a:cubicBezTo>
                          <a:pt x="9819" y="303498"/>
                          <a:pt x="27281" y="-27760"/>
                          <a:pt x="25694" y="18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1" name="フリーフォーム 1150">
                    <a:extLst>
                      <a:ext uri="{FF2B5EF4-FFF2-40B4-BE49-F238E27FC236}">
                        <a16:creationId xmlns:a16="http://schemas.microsoft.com/office/drawing/2014/main" id="{4FB449B9-DC76-7103-6FFB-292290659F98}"/>
                      </a:ext>
                    </a:extLst>
                  </p:cNvPr>
                  <p:cNvSpPr/>
                  <p:nvPr/>
                </p:nvSpPr>
                <p:spPr>
                  <a:xfrm>
                    <a:off x="4305300" y="3959225"/>
                    <a:ext cx="98427" cy="740038"/>
                  </a:xfrm>
                  <a:custGeom>
                    <a:avLst/>
                    <a:gdLst>
                      <a:gd name="connsiteX0" fmla="*/ 98425 w 98427"/>
                      <a:gd name="connsiteY0" fmla="*/ 0 h 740038"/>
                      <a:gd name="connsiteX1" fmla="*/ 12700 w 98427"/>
                      <a:gd name="connsiteY1" fmla="*/ 158750 h 740038"/>
                      <a:gd name="connsiteX2" fmla="*/ 19050 w 98427"/>
                      <a:gd name="connsiteY2" fmla="*/ 152400 h 740038"/>
                      <a:gd name="connsiteX3" fmla="*/ 15875 w 98427"/>
                      <a:gd name="connsiteY3" fmla="*/ 409575 h 740038"/>
                      <a:gd name="connsiteX4" fmla="*/ 6350 w 98427"/>
                      <a:gd name="connsiteY4" fmla="*/ 307975 h 740038"/>
                      <a:gd name="connsiteX5" fmla="*/ 0 w 98427"/>
                      <a:gd name="connsiteY5" fmla="*/ 590550 h 740038"/>
                      <a:gd name="connsiteX6" fmla="*/ 6350 w 98427"/>
                      <a:gd name="connsiteY6" fmla="*/ 508000 h 740038"/>
                      <a:gd name="connsiteX7" fmla="*/ 31750 w 98427"/>
                      <a:gd name="connsiteY7" fmla="*/ 669925 h 740038"/>
                      <a:gd name="connsiteX8" fmla="*/ 15875 w 98427"/>
                      <a:gd name="connsiteY8" fmla="*/ 590550 h 740038"/>
                      <a:gd name="connsiteX9" fmla="*/ 60325 w 98427"/>
                      <a:gd name="connsiteY9" fmla="*/ 739775 h 740038"/>
                      <a:gd name="connsiteX10" fmla="*/ 38100 w 98427"/>
                      <a:gd name="connsiteY10" fmla="*/ 622300 h 740038"/>
                      <a:gd name="connsiteX11" fmla="*/ 15875 w 98427"/>
                      <a:gd name="connsiteY11" fmla="*/ 457200 h 740038"/>
                      <a:gd name="connsiteX12" fmla="*/ 25400 w 98427"/>
                      <a:gd name="connsiteY12" fmla="*/ 231775 h 740038"/>
                      <a:gd name="connsiteX13" fmla="*/ 25400 w 98427"/>
                      <a:gd name="connsiteY13" fmla="*/ 339725 h 740038"/>
                      <a:gd name="connsiteX14" fmla="*/ 9525 w 98427"/>
                      <a:gd name="connsiteY14" fmla="*/ 190500 h 740038"/>
                      <a:gd name="connsiteX15" fmla="*/ 3175 w 98427"/>
                      <a:gd name="connsiteY15" fmla="*/ 222250 h 740038"/>
                      <a:gd name="connsiteX16" fmla="*/ 34925 w 98427"/>
                      <a:gd name="connsiteY16" fmla="*/ 47625 h 740038"/>
                      <a:gd name="connsiteX17" fmla="*/ 9525 w 98427"/>
                      <a:gd name="connsiteY17" fmla="*/ 158750 h 740038"/>
                      <a:gd name="connsiteX18" fmla="*/ 98425 w 98427"/>
                      <a:gd name="connsiteY18" fmla="*/ 0 h 740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8427" h="740038">
                        <a:moveTo>
                          <a:pt x="98425" y="0"/>
                        </a:moveTo>
                        <a:cubicBezTo>
                          <a:pt x="98954" y="0"/>
                          <a:pt x="12700" y="158750"/>
                          <a:pt x="12700" y="158750"/>
                        </a:cubicBezTo>
                        <a:cubicBezTo>
                          <a:pt x="-529" y="184150"/>
                          <a:pt x="18521" y="110596"/>
                          <a:pt x="19050" y="152400"/>
                        </a:cubicBezTo>
                        <a:cubicBezTo>
                          <a:pt x="19579" y="194204"/>
                          <a:pt x="17992" y="383646"/>
                          <a:pt x="15875" y="409575"/>
                        </a:cubicBezTo>
                        <a:cubicBezTo>
                          <a:pt x="13758" y="435504"/>
                          <a:pt x="8996" y="277813"/>
                          <a:pt x="6350" y="307975"/>
                        </a:cubicBezTo>
                        <a:cubicBezTo>
                          <a:pt x="3704" y="338137"/>
                          <a:pt x="0" y="557213"/>
                          <a:pt x="0" y="590550"/>
                        </a:cubicBezTo>
                        <a:cubicBezTo>
                          <a:pt x="0" y="623887"/>
                          <a:pt x="1058" y="494771"/>
                          <a:pt x="6350" y="508000"/>
                        </a:cubicBezTo>
                        <a:cubicBezTo>
                          <a:pt x="11642" y="521229"/>
                          <a:pt x="30163" y="656167"/>
                          <a:pt x="31750" y="669925"/>
                        </a:cubicBezTo>
                        <a:cubicBezTo>
                          <a:pt x="33337" y="683683"/>
                          <a:pt x="11113" y="578908"/>
                          <a:pt x="15875" y="590550"/>
                        </a:cubicBezTo>
                        <a:cubicBezTo>
                          <a:pt x="20637" y="602192"/>
                          <a:pt x="56621" y="734483"/>
                          <a:pt x="60325" y="739775"/>
                        </a:cubicBezTo>
                        <a:cubicBezTo>
                          <a:pt x="64029" y="745067"/>
                          <a:pt x="45508" y="669396"/>
                          <a:pt x="38100" y="622300"/>
                        </a:cubicBezTo>
                        <a:cubicBezTo>
                          <a:pt x="30692" y="575204"/>
                          <a:pt x="17992" y="522287"/>
                          <a:pt x="15875" y="457200"/>
                        </a:cubicBezTo>
                        <a:cubicBezTo>
                          <a:pt x="13758" y="392113"/>
                          <a:pt x="23813" y="251354"/>
                          <a:pt x="25400" y="231775"/>
                        </a:cubicBezTo>
                        <a:cubicBezTo>
                          <a:pt x="26987" y="212196"/>
                          <a:pt x="28046" y="346604"/>
                          <a:pt x="25400" y="339725"/>
                        </a:cubicBezTo>
                        <a:cubicBezTo>
                          <a:pt x="22754" y="332846"/>
                          <a:pt x="13229" y="210079"/>
                          <a:pt x="9525" y="190500"/>
                        </a:cubicBezTo>
                        <a:cubicBezTo>
                          <a:pt x="5821" y="170921"/>
                          <a:pt x="-1058" y="246062"/>
                          <a:pt x="3175" y="222250"/>
                        </a:cubicBezTo>
                        <a:cubicBezTo>
                          <a:pt x="7408" y="198438"/>
                          <a:pt x="33867" y="58208"/>
                          <a:pt x="34925" y="47625"/>
                        </a:cubicBezTo>
                        <a:cubicBezTo>
                          <a:pt x="35983" y="37042"/>
                          <a:pt x="-5821" y="169333"/>
                          <a:pt x="9525" y="158750"/>
                        </a:cubicBezTo>
                        <a:cubicBezTo>
                          <a:pt x="24871" y="148167"/>
                          <a:pt x="97896" y="0"/>
                          <a:pt x="98425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2" name="フリーフォーム 1151">
                    <a:extLst>
                      <a:ext uri="{FF2B5EF4-FFF2-40B4-BE49-F238E27FC236}">
                        <a16:creationId xmlns:a16="http://schemas.microsoft.com/office/drawing/2014/main" id="{5AE314EA-16CA-6286-FB29-7A666F24A1A9}"/>
                      </a:ext>
                    </a:extLst>
                  </p:cNvPr>
                  <p:cNvSpPr/>
                  <p:nvPr/>
                </p:nvSpPr>
                <p:spPr>
                  <a:xfrm>
                    <a:off x="4575148" y="4228152"/>
                    <a:ext cx="146142" cy="581983"/>
                  </a:xfrm>
                  <a:custGeom>
                    <a:avLst/>
                    <a:gdLst>
                      <a:gd name="connsiteX0" fmla="*/ 34952 w 146142"/>
                      <a:gd name="connsiteY0" fmla="*/ 77148 h 581983"/>
                      <a:gd name="connsiteX1" fmla="*/ 34952 w 146142"/>
                      <a:gd name="connsiteY1" fmla="*/ 483548 h 581983"/>
                      <a:gd name="connsiteX2" fmla="*/ 34952 w 146142"/>
                      <a:gd name="connsiteY2" fmla="*/ 391473 h 581983"/>
                      <a:gd name="connsiteX3" fmla="*/ 27 w 146142"/>
                      <a:gd name="connsiteY3" fmla="*/ 581973 h 581983"/>
                      <a:gd name="connsiteX4" fmla="*/ 41302 w 146142"/>
                      <a:gd name="connsiteY4" fmla="*/ 381948 h 581983"/>
                      <a:gd name="connsiteX5" fmla="*/ 146077 w 146142"/>
                      <a:gd name="connsiteY5" fmla="*/ 35873 h 581983"/>
                      <a:gd name="connsiteX6" fmla="*/ 57177 w 146142"/>
                      <a:gd name="connsiteY6" fmla="*/ 321623 h 581983"/>
                      <a:gd name="connsiteX7" fmla="*/ 66702 w 146142"/>
                      <a:gd name="connsiteY7" fmla="*/ 239073 h 581983"/>
                      <a:gd name="connsiteX8" fmla="*/ 82577 w 146142"/>
                      <a:gd name="connsiteY8" fmla="*/ 948 h 581983"/>
                      <a:gd name="connsiteX9" fmla="*/ 28602 w 146142"/>
                      <a:gd name="connsiteY9" fmla="*/ 337498 h 581983"/>
                      <a:gd name="connsiteX10" fmla="*/ 34952 w 146142"/>
                      <a:gd name="connsiteY10" fmla="*/ 77148 h 581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142" h="581983">
                        <a:moveTo>
                          <a:pt x="34952" y="77148"/>
                        </a:moveTo>
                        <a:cubicBezTo>
                          <a:pt x="36010" y="101490"/>
                          <a:pt x="34952" y="483548"/>
                          <a:pt x="34952" y="483548"/>
                        </a:cubicBezTo>
                        <a:cubicBezTo>
                          <a:pt x="34952" y="535935"/>
                          <a:pt x="40773" y="375069"/>
                          <a:pt x="34952" y="391473"/>
                        </a:cubicBezTo>
                        <a:cubicBezTo>
                          <a:pt x="29131" y="407877"/>
                          <a:pt x="-1031" y="583561"/>
                          <a:pt x="27" y="581973"/>
                        </a:cubicBezTo>
                        <a:cubicBezTo>
                          <a:pt x="1085" y="580385"/>
                          <a:pt x="16960" y="472965"/>
                          <a:pt x="41302" y="381948"/>
                        </a:cubicBezTo>
                        <a:cubicBezTo>
                          <a:pt x="65644" y="290931"/>
                          <a:pt x="143431" y="45927"/>
                          <a:pt x="146077" y="35873"/>
                        </a:cubicBezTo>
                        <a:cubicBezTo>
                          <a:pt x="148723" y="25819"/>
                          <a:pt x="70406" y="287756"/>
                          <a:pt x="57177" y="321623"/>
                        </a:cubicBezTo>
                        <a:cubicBezTo>
                          <a:pt x="43948" y="355490"/>
                          <a:pt x="62469" y="292519"/>
                          <a:pt x="66702" y="239073"/>
                        </a:cubicBezTo>
                        <a:cubicBezTo>
                          <a:pt x="70935" y="185627"/>
                          <a:pt x="88927" y="-15456"/>
                          <a:pt x="82577" y="948"/>
                        </a:cubicBezTo>
                        <a:cubicBezTo>
                          <a:pt x="76227" y="17352"/>
                          <a:pt x="35481" y="322681"/>
                          <a:pt x="28602" y="337498"/>
                        </a:cubicBezTo>
                        <a:cubicBezTo>
                          <a:pt x="21723" y="352315"/>
                          <a:pt x="33894" y="52806"/>
                          <a:pt x="34952" y="771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3" name="フリーフォーム 1152">
                    <a:extLst>
                      <a:ext uri="{FF2B5EF4-FFF2-40B4-BE49-F238E27FC236}">
                        <a16:creationId xmlns:a16="http://schemas.microsoft.com/office/drawing/2014/main" id="{2EE16B92-96EB-B036-4AEF-6EBA524BA309}"/>
                      </a:ext>
                    </a:extLst>
                  </p:cNvPr>
                  <p:cNvSpPr/>
                  <p:nvPr/>
                </p:nvSpPr>
                <p:spPr>
                  <a:xfrm>
                    <a:off x="4431581" y="3527298"/>
                    <a:ext cx="315193" cy="286157"/>
                  </a:xfrm>
                  <a:custGeom>
                    <a:avLst/>
                    <a:gdLst>
                      <a:gd name="connsiteX0" fmla="*/ 38819 w 315193"/>
                      <a:gd name="connsiteY0" fmla="*/ 35052 h 286157"/>
                      <a:gd name="connsiteX1" fmla="*/ 143594 w 315193"/>
                      <a:gd name="connsiteY1" fmla="*/ 244602 h 286157"/>
                      <a:gd name="connsiteX2" fmla="*/ 108669 w 315193"/>
                      <a:gd name="connsiteY2" fmla="*/ 216027 h 286157"/>
                      <a:gd name="connsiteX3" fmla="*/ 286469 w 315193"/>
                      <a:gd name="connsiteY3" fmla="*/ 276352 h 286157"/>
                      <a:gd name="connsiteX4" fmla="*/ 99144 w 315193"/>
                      <a:gd name="connsiteY4" fmla="*/ 270002 h 286157"/>
                      <a:gd name="connsiteX5" fmla="*/ 315044 w 315193"/>
                      <a:gd name="connsiteY5" fmla="*/ 285877 h 286157"/>
                      <a:gd name="connsiteX6" fmla="*/ 130894 w 315193"/>
                      <a:gd name="connsiteY6" fmla="*/ 254127 h 286157"/>
                      <a:gd name="connsiteX7" fmla="*/ 719 w 315193"/>
                      <a:gd name="connsiteY7" fmla="*/ 254127 h 286157"/>
                      <a:gd name="connsiteX8" fmla="*/ 188044 w 315193"/>
                      <a:gd name="connsiteY8" fmla="*/ 200152 h 286157"/>
                      <a:gd name="connsiteX9" fmla="*/ 35644 w 315193"/>
                      <a:gd name="connsiteY9" fmla="*/ 241427 h 286157"/>
                      <a:gd name="connsiteX10" fmla="*/ 121369 w 315193"/>
                      <a:gd name="connsiteY10" fmla="*/ 238252 h 286157"/>
                      <a:gd name="connsiteX11" fmla="*/ 127719 w 315193"/>
                      <a:gd name="connsiteY11" fmla="*/ 127 h 286157"/>
                      <a:gd name="connsiteX12" fmla="*/ 127719 w 315193"/>
                      <a:gd name="connsiteY12" fmla="*/ 203327 h 286157"/>
                      <a:gd name="connsiteX13" fmla="*/ 76919 w 315193"/>
                      <a:gd name="connsiteY13" fmla="*/ 79502 h 286157"/>
                      <a:gd name="connsiteX14" fmla="*/ 38819 w 315193"/>
                      <a:gd name="connsiteY14" fmla="*/ 35052 h 286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15193" h="286157">
                        <a:moveTo>
                          <a:pt x="38819" y="35052"/>
                        </a:moveTo>
                        <a:cubicBezTo>
                          <a:pt x="49931" y="62569"/>
                          <a:pt x="131952" y="214440"/>
                          <a:pt x="143594" y="244602"/>
                        </a:cubicBezTo>
                        <a:cubicBezTo>
                          <a:pt x="155236" y="274764"/>
                          <a:pt x="84856" y="210735"/>
                          <a:pt x="108669" y="216027"/>
                        </a:cubicBezTo>
                        <a:cubicBezTo>
                          <a:pt x="132482" y="221319"/>
                          <a:pt x="288056" y="267356"/>
                          <a:pt x="286469" y="276352"/>
                        </a:cubicBezTo>
                        <a:cubicBezTo>
                          <a:pt x="284882" y="285348"/>
                          <a:pt x="94382" y="268415"/>
                          <a:pt x="99144" y="270002"/>
                        </a:cubicBezTo>
                        <a:cubicBezTo>
                          <a:pt x="103906" y="271589"/>
                          <a:pt x="309752" y="288523"/>
                          <a:pt x="315044" y="285877"/>
                        </a:cubicBezTo>
                        <a:cubicBezTo>
                          <a:pt x="320336" y="283231"/>
                          <a:pt x="183281" y="259419"/>
                          <a:pt x="130894" y="254127"/>
                        </a:cubicBezTo>
                        <a:cubicBezTo>
                          <a:pt x="78507" y="248835"/>
                          <a:pt x="-8806" y="263123"/>
                          <a:pt x="719" y="254127"/>
                        </a:cubicBezTo>
                        <a:cubicBezTo>
                          <a:pt x="10244" y="245131"/>
                          <a:pt x="182223" y="202269"/>
                          <a:pt x="188044" y="200152"/>
                        </a:cubicBezTo>
                        <a:cubicBezTo>
                          <a:pt x="193865" y="198035"/>
                          <a:pt x="46756" y="235077"/>
                          <a:pt x="35644" y="241427"/>
                        </a:cubicBezTo>
                        <a:cubicBezTo>
                          <a:pt x="24532" y="247777"/>
                          <a:pt x="106023" y="278469"/>
                          <a:pt x="121369" y="238252"/>
                        </a:cubicBezTo>
                        <a:cubicBezTo>
                          <a:pt x="136715" y="198035"/>
                          <a:pt x="126661" y="5948"/>
                          <a:pt x="127719" y="127"/>
                        </a:cubicBezTo>
                        <a:cubicBezTo>
                          <a:pt x="128777" y="-5694"/>
                          <a:pt x="136186" y="190098"/>
                          <a:pt x="127719" y="203327"/>
                        </a:cubicBezTo>
                        <a:cubicBezTo>
                          <a:pt x="119252" y="216556"/>
                          <a:pt x="89619" y="107019"/>
                          <a:pt x="76919" y="79502"/>
                        </a:cubicBezTo>
                        <a:cubicBezTo>
                          <a:pt x="64219" y="51985"/>
                          <a:pt x="27707" y="7535"/>
                          <a:pt x="38819" y="350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4" name="フリーフォーム 1153">
                    <a:extLst>
                      <a:ext uri="{FF2B5EF4-FFF2-40B4-BE49-F238E27FC236}">
                        <a16:creationId xmlns:a16="http://schemas.microsoft.com/office/drawing/2014/main" id="{F43FEB38-F31A-6AF2-881B-ED865ABDD1C5}"/>
                      </a:ext>
                    </a:extLst>
                  </p:cNvPr>
                  <p:cNvSpPr/>
                  <p:nvPr/>
                </p:nvSpPr>
                <p:spPr>
                  <a:xfrm>
                    <a:off x="4409634" y="3829049"/>
                    <a:ext cx="143622" cy="437550"/>
                  </a:xfrm>
                  <a:custGeom>
                    <a:avLst/>
                    <a:gdLst>
                      <a:gd name="connsiteX0" fmla="*/ 140141 w 143622"/>
                      <a:gd name="connsiteY0" fmla="*/ 15876 h 437550"/>
                      <a:gd name="connsiteX1" fmla="*/ 102041 w 143622"/>
                      <a:gd name="connsiteY1" fmla="*/ 114301 h 437550"/>
                      <a:gd name="connsiteX2" fmla="*/ 111566 w 143622"/>
                      <a:gd name="connsiteY2" fmla="*/ 180976 h 437550"/>
                      <a:gd name="connsiteX3" fmla="*/ 67116 w 143622"/>
                      <a:gd name="connsiteY3" fmla="*/ 307976 h 437550"/>
                      <a:gd name="connsiteX4" fmla="*/ 143316 w 143622"/>
                      <a:gd name="connsiteY4" fmla="*/ 434976 h 437550"/>
                      <a:gd name="connsiteX5" fmla="*/ 92516 w 143622"/>
                      <a:gd name="connsiteY5" fmla="*/ 384176 h 437550"/>
                      <a:gd name="connsiteX6" fmla="*/ 57591 w 143622"/>
                      <a:gd name="connsiteY6" fmla="*/ 276226 h 437550"/>
                      <a:gd name="connsiteX7" fmla="*/ 57591 w 143622"/>
                      <a:gd name="connsiteY7" fmla="*/ 184151 h 437550"/>
                      <a:gd name="connsiteX8" fmla="*/ 441 w 143622"/>
                      <a:gd name="connsiteY8" fmla="*/ 38101 h 437550"/>
                      <a:gd name="connsiteX9" fmla="*/ 92516 w 143622"/>
                      <a:gd name="connsiteY9" fmla="*/ 225426 h 437550"/>
                      <a:gd name="connsiteX10" fmla="*/ 92516 w 143622"/>
                      <a:gd name="connsiteY10" fmla="*/ 152401 h 437550"/>
                      <a:gd name="connsiteX11" fmla="*/ 6791 w 143622"/>
                      <a:gd name="connsiteY11" fmla="*/ 1 h 437550"/>
                      <a:gd name="connsiteX12" fmla="*/ 79816 w 143622"/>
                      <a:gd name="connsiteY12" fmla="*/ 155576 h 437550"/>
                      <a:gd name="connsiteX13" fmla="*/ 140141 w 143622"/>
                      <a:gd name="connsiteY13" fmla="*/ 15876 h 437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3622" h="437550">
                        <a:moveTo>
                          <a:pt x="140141" y="15876"/>
                        </a:moveTo>
                        <a:cubicBezTo>
                          <a:pt x="143845" y="8997"/>
                          <a:pt x="106803" y="86784"/>
                          <a:pt x="102041" y="114301"/>
                        </a:cubicBezTo>
                        <a:cubicBezTo>
                          <a:pt x="97279" y="141818"/>
                          <a:pt x="117387" y="148697"/>
                          <a:pt x="111566" y="180976"/>
                        </a:cubicBezTo>
                        <a:cubicBezTo>
                          <a:pt x="105745" y="213255"/>
                          <a:pt x="61824" y="265643"/>
                          <a:pt x="67116" y="307976"/>
                        </a:cubicBezTo>
                        <a:cubicBezTo>
                          <a:pt x="72408" y="350309"/>
                          <a:pt x="139083" y="422276"/>
                          <a:pt x="143316" y="434976"/>
                        </a:cubicBezTo>
                        <a:cubicBezTo>
                          <a:pt x="147549" y="447676"/>
                          <a:pt x="106803" y="410634"/>
                          <a:pt x="92516" y="384176"/>
                        </a:cubicBezTo>
                        <a:cubicBezTo>
                          <a:pt x="78229" y="357718"/>
                          <a:pt x="63412" y="309563"/>
                          <a:pt x="57591" y="276226"/>
                        </a:cubicBezTo>
                        <a:cubicBezTo>
                          <a:pt x="51770" y="242889"/>
                          <a:pt x="67116" y="223839"/>
                          <a:pt x="57591" y="184151"/>
                        </a:cubicBezTo>
                        <a:cubicBezTo>
                          <a:pt x="48066" y="144464"/>
                          <a:pt x="-5380" y="31222"/>
                          <a:pt x="441" y="38101"/>
                        </a:cubicBezTo>
                        <a:cubicBezTo>
                          <a:pt x="6262" y="44980"/>
                          <a:pt x="77170" y="206376"/>
                          <a:pt x="92516" y="225426"/>
                        </a:cubicBezTo>
                        <a:cubicBezTo>
                          <a:pt x="107862" y="244476"/>
                          <a:pt x="106804" y="189972"/>
                          <a:pt x="92516" y="152401"/>
                        </a:cubicBezTo>
                        <a:cubicBezTo>
                          <a:pt x="78228" y="114830"/>
                          <a:pt x="8908" y="-528"/>
                          <a:pt x="6791" y="1"/>
                        </a:cubicBezTo>
                        <a:cubicBezTo>
                          <a:pt x="4674" y="530"/>
                          <a:pt x="62354" y="151343"/>
                          <a:pt x="79816" y="155576"/>
                        </a:cubicBezTo>
                        <a:cubicBezTo>
                          <a:pt x="97278" y="159809"/>
                          <a:pt x="136437" y="22755"/>
                          <a:pt x="140141" y="158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5" name="フリーフォーム 1154">
                    <a:extLst>
                      <a:ext uri="{FF2B5EF4-FFF2-40B4-BE49-F238E27FC236}">
                        <a16:creationId xmlns:a16="http://schemas.microsoft.com/office/drawing/2014/main" id="{83B18257-FDF6-7BC8-A569-94D7CC25A7EF}"/>
                      </a:ext>
                    </a:extLst>
                  </p:cNvPr>
                  <p:cNvSpPr/>
                  <p:nvPr/>
                </p:nvSpPr>
                <p:spPr>
                  <a:xfrm>
                    <a:off x="4384633" y="3746080"/>
                    <a:ext cx="196892" cy="756278"/>
                  </a:xfrm>
                  <a:custGeom>
                    <a:avLst/>
                    <a:gdLst>
                      <a:gd name="connsiteX0" fmla="*/ 44492 w 196892"/>
                      <a:gd name="connsiteY0" fmla="*/ 3595 h 756278"/>
                      <a:gd name="connsiteX1" fmla="*/ 22267 w 196892"/>
                      <a:gd name="connsiteY1" fmla="*/ 413170 h 756278"/>
                      <a:gd name="connsiteX2" fmla="*/ 12742 w 196892"/>
                      <a:gd name="connsiteY2" fmla="*/ 381420 h 756278"/>
                      <a:gd name="connsiteX3" fmla="*/ 28617 w 196892"/>
                      <a:gd name="connsiteY3" fmla="*/ 540170 h 756278"/>
                      <a:gd name="connsiteX4" fmla="*/ 38142 w 196892"/>
                      <a:gd name="connsiteY4" fmla="*/ 483020 h 756278"/>
                      <a:gd name="connsiteX5" fmla="*/ 101642 w 196892"/>
                      <a:gd name="connsiteY5" fmla="*/ 594145 h 756278"/>
                      <a:gd name="connsiteX6" fmla="*/ 85767 w 196892"/>
                      <a:gd name="connsiteY6" fmla="*/ 689395 h 756278"/>
                      <a:gd name="connsiteX7" fmla="*/ 66717 w 196892"/>
                      <a:gd name="connsiteY7" fmla="*/ 752895 h 756278"/>
                      <a:gd name="connsiteX8" fmla="*/ 123867 w 196892"/>
                      <a:gd name="connsiteY8" fmla="*/ 584620 h 756278"/>
                      <a:gd name="connsiteX9" fmla="*/ 158792 w 196892"/>
                      <a:gd name="connsiteY9" fmla="*/ 489370 h 756278"/>
                      <a:gd name="connsiteX10" fmla="*/ 111167 w 196892"/>
                      <a:gd name="connsiteY10" fmla="*/ 619545 h 756278"/>
                      <a:gd name="connsiteX11" fmla="*/ 196892 w 196892"/>
                      <a:gd name="connsiteY11" fmla="*/ 679870 h 756278"/>
                      <a:gd name="connsiteX12" fmla="*/ 111167 w 196892"/>
                      <a:gd name="connsiteY12" fmla="*/ 565570 h 756278"/>
                      <a:gd name="connsiteX13" fmla="*/ 50842 w 196892"/>
                      <a:gd name="connsiteY13" fmla="*/ 397295 h 756278"/>
                      <a:gd name="connsiteX14" fmla="*/ 98467 w 196892"/>
                      <a:gd name="connsiteY14" fmla="*/ 571920 h 756278"/>
                      <a:gd name="connsiteX15" fmla="*/ 22267 w 196892"/>
                      <a:gd name="connsiteY15" fmla="*/ 441745 h 756278"/>
                      <a:gd name="connsiteX16" fmla="*/ 69892 w 196892"/>
                      <a:gd name="connsiteY16" fmla="*/ 244895 h 756278"/>
                      <a:gd name="connsiteX17" fmla="*/ 28617 w 196892"/>
                      <a:gd name="connsiteY17" fmla="*/ 317920 h 756278"/>
                      <a:gd name="connsiteX18" fmla="*/ 42 w 196892"/>
                      <a:gd name="connsiteY18" fmla="*/ 171870 h 756278"/>
                      <a:gd name="connsiteX19" fmla="*/ 22267 w 196892"/>
                      <a:gd name="connsiteY19" fmla="*/ 209970 h 756278"/>
                      <a:gd name="connsiteX20" fmla="*/ 44492 w 196892"/>
                      <a:gd name="connsiteY20" fmla="*/ 3595 h 75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6892" h="756278">
                        <a:moveTo>
                          <a:pt x="44492" y="3595"/>
                        </a:moveTo>
                        <a:cubicBezTo>
                          <a:pt x="44492" y="37462"/>
                          <a:pt x="27559" y="350199"/>
                          <a:pt x="22267" y="413170"/>
                        </a:cubicBezTo>
                        <a:cubicBezTo>
                          <a:pt x="16975" y="476141"/>
                          <a:pt x="11684" y="360253"/>
                          <a:pt x="12742" y="381420"/>
                        </a:cubicBezTo>
                        <a:cubicBezTo>
                          <a:pt x="13800" y="402587"/>
                          <a:pt x="24384" y="523237"/>
                          <a:pt x="28617" y="540170"/>
                        </a:cubicBezTo>
                        <a:cubicBezTo>
                          <a:pt x="32850" y="557103"/>
                          <a:pt x="25971" y="474024"/>
                          <a:pt x="38142" y="483020"/>
                        </a:cubicBezTo>
                        <a:cubicBezTo>
                          <a:pt x="50313" y="492016"/>
                          <a:pt x="93705" y="559749"/>
                          <a:pt x="101642" y="594145"/>
                        </a:cubicBezTo>
                        <a:cubicBezTo>
                          <a:pt x="109579" y="628541"/>
                          <a:pt x="91588" y="662937"/>
                          <a:pt x="85767" y="689395"/>
                        </a:cubicBezTo>
                        <a:cubicBezTo>
                          <a:pt x="79946" y="715853"/>
                          <a:pt x="60367" y="770357"/>
                          <a:pt x="66717" y="752895"/>
                        </a:cubicBezTo>
                        <a:cubicBezTo>
                          <a:pt x="73067" y="735433"/>
                          <a:pt x="108521" y="628541"/>
                          <a:pt x="123867" y="584620"/>
                        </a:cubicBezTo>
                        <a:cubicBezTo>
                          <a:pt x="139213" y="540699"/>
                          <a:pt x="160909" y="483549"/>
                          <a:pt x="158792" y="489370"/>
                        </a:cubicBezTo>
                        <a:cubicBezTo>
                          <a:pt x="156675" y="495191"/>
                          <a:pt x="104817" y="587795"/>
                          <a:pt x="111167" y="619545"/>
                        </a:cubicBezTo>
                        <a:cubicBezTo>
                          <a:pt x="117517" y="651295"/>
                          <a:pt x="196892" y="688866"/>
                          <a:pt x="196892" y="679870"/>
                        </a:cubicBezTo>
                        <a:cubicBezTo>
                          <a:pt x="196892" y="670874"/>
                          <a:pt x="135509" y="612666"/>
                          <a:pt x="111167" y="565570"/>
                        </a:cubicBezTo>
                        <a:cubicBezTo>
                          <a:pt x="86825" y="518474"/>
                          <a:pt x="52959" y="396237"/>
                          <a:pt x="50842" y="397295"/>
                        </a:cubicBezTo>
                        <a:cubicBezTo>
                          <a:pt x="48725" y="398353"/>
                          <a:pt x="103230" y="564512"/>
                          <a:pt x="98467" y="571920"/>
                        </a:cubicBezTo>
                        <a:cubicBezTo>
                          <a:pt x="93705" y="579328"/>
                          <a:pt x="27029" y="496249"/>
                          <a:pt x="22267" y="441745"/>
                        </a:cubicBezTo>
                        <a:cubicBezTo>
                          <a:pt x="17505" y="387241"/>
                          <a:pt x="68834" y="265532"/>
                          <a:pt x="69892" y="244895"/>
                        </a:cubicBezTo>
                        <a:cubicBezTo>
                          <a:pt x="70950" y="224258"/>
                          <a:pt x="40259" y="330091"/>
                          <a:pt x="28617" y="317920"/>
                        </a:cubicBezTo>
                        <a:cubicBezTo>
                          <a:pt x="16975" y="305749"/>
                          <a:pt x="1100" y="189861"/>
                          <a:pt x="42" y="171870"/>
                        </a:cubicBezTo>
                        <a:cubicBezTo>
                          <a:pt x="-1016" y="153879"/>
                          <a:pt x="18034" y="234312"/>
                          <a:pt x="22267" y="209970"/>
                        </a:cubicBezTo>
                        <a:cubicBezTo>
                          <a:pt x="26500" y="185628"/>
                          <a:pt x="44492" y="-30272"/>
                          <a:pt x="44492" y="35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6" name="フリーフォーム 1155">
                    <a:extLst>
                      <a:ext uri="{FF2B5EF4-FFF2-40B4-BE49-F238E27FC236}">
                        <a16:creationId xmlns:a16="http://schemas.microsoft.com/office/drawing/2014/main" id="{A430E28D-CACF-F789-84F4-0558BDC016D5}"/>
                      </a:ext>
                    </a:extLst>
                  </p:cNvPr>
                  <p:cNvSpPr/>
                  <p:nvPr/>
                </p:nvSpPr>
                <p:spPr>
                  <a:xfrm>
                    <a:off x="4371819" y="4261353"/>
                    <a:ext cx="197639" cy="520331"/>
                  </a:xfrm>
                  <a:custGeom>
                    <a:avLst/>
                    <a:gdLst>
                      <a:gd name="connsiteX0" fmla="*/ 156 w 197639"/>
                      <a:gd name="connsiteY0" fmla="*/ 31247 h 520331"/>
                      <a:gd name="connsiteX1" fmla="*/ 73181 w 197639"/>
                      <a:gd name="connsiteY1" fmla="*/ 250322 h 520331"/>
                      <a:gd name="connsiteX2" fmla="*/ 73181 w 197639"/>
                      <a:gd name="connsiteY2" fmla="*/ 380497 h 520331"/>
                      <a:gd name="connsiteX3" fmla="*/ 117631 w 197639"/>
                      <a:gd name="connsiteY3" fmla="*/ 263022 h 520331"/>
                      <a:gd name="connsiteX4" fmla="*/ 47781 w 197639"/>
                      <a:gd name="connsiteY4" fmla="*/ 412247 h 520331"/>
                      <a:gd name="connsiteX5" fmla="*/ 168431 w 197639"/>
                      <a:gd name="connsiteY5" fmla="*/ 145547 h 520331"/>
                      <a:gd name="connsiteX6" fmla="*/ 177956 w 197639"/>
                      <a:gd name="connsiteY6" fmla="*/ 339222 h 520331"/>
                      <a:gd name="connsiteX7" fmla="*/ 184306 w 197639"/>
                      <a:gd name="connsiteY7" fmla="*/ 520197 h 520331"/>
                      <a:gd name="connsiteX8" fmla="*/ 187481 w 197639"/>
                      <a:gd name="connsiteY8" fmla="*/ 310647 h 520331"/>
                      <a:gd name="connsiteX9" fmla="*/ 190656 w 197639"/>
                      <a:gd name="connsiteY9" fmla="*/ 161422 h 520331"/>
                      <a:gd name="connsiteX10" fmla="*/ 85881 w 197639"/>
                      <a:gd name="connsiteY10" fmla="*/ 329697 h 520331"/>
                      <a:gd name="connsiteX11" fmla="*/ 41431 w 197639"/>
                      <a:gd name="connsiteY11" fmla="*/ 240797 h 520331"/>
                      <a:gd name="connsiteX12" fmla="*/ 22381 w 197639"/>
                      <a:gd name="connsiteY12" fmla="*/ 342397 h 520331"/>
                      <a:gd name="connsiteX13" fmla="*/ 104931 w 197639"/>
                      <a:gd name="connsiteY13" fmla="*/ 101097 h 520331"/>
                      <a:gd name="connsiteX14" fmla="*/ 47781 w 197639"/>
                      <a:gd name="connsiteY14" fmla="*/ 2672 h 520331"/>
                      <a:gd name="connsiteX15" fmla="*/ 73181 w 197639"/>
                      <a:gd name="connsiteY15" fmla="*/ 196347 h 520331"/>
                      <a:gd name="connsiteX16" fmla="*/ 54131 w 197639"/>
                      <a:gd name="connsiteY16" fmla="*/ 145547 h 520331"/>
                      <a:gd name="connsiteX17" fmla="*/ 156 w 197639"/>
                      <a:gd name="connsiteY17" fmla="*/ 31247 h 520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97639" h="520331">
                        <a:moveTo>
                          <a:pt x="156" y="31247"/>
                        </a:moveTo>
                        <a:cubicBezTo>
                          <a:pt x="3331" y="48710"/>
                          <a:pt x="61010" y="192114"/>
                          <a:pt x="73181" y="250322"/>
                        </a:cubicBezTo>
                        <a:cubicBezTo>
                          <a:pt x="85352" y="308530"/>
                          <a:pt x="65773" y="378380"/>
                          <a:pt x="73181" y="380497"/>
                        </a:cubicBezTo>
                        <a:cubicBezTo>
                          <a:pt x="80589" y="382614"/>
                          <a:pt x="121864" y="257730"/>
                          <a:pt x="117631" y="263022"/>
                        </a:cubicBezTo>
                        <a:cubicBezTo>
                          <a:pt x="113398" y="268314"/>
                          <a:pt x="39314" y="431826"/>
                          <a:pt x="47781" y="412247"/>
                        </a:cubicBezTo>
                        <a:cubicBezTo>
                          <a:pt x="56248" y="392668"/>
                          <a:pt x="146735" y="157718"/>
                          <a:pt x="168431" y="145547"/>
                        </a:cubicBezTo>
                        <a:cubicBezTo>
                          <a:pt x="190127" y="133376"/>
                          <a:pt x="175310" y="276780"/>
                          <a:pt x="177956" y="339222"/>
                        </a:cubicBezTo>
                        <a:cubicBezTo>
                          <a:pt x="180602" y="401664"/>
                          <a:pt x="182719" y="524959"/>
                          <a:pt x="184306" y="520197"/>
                        </a:cubicBezTo>
                        <a:cubicBezTo>
                          <a:pt x="185893" y="515435"/>
                          <a:pt x="186423" y="370443"/>
                          <a:pt x="187481" y="310647"/>
                        </a:cubicBezTo>
                        <a:cubicBezTo>
                          <a:pt x="188539" y="250851"/>
                          <a:pt x="207589" y="158247"/>
                          <a:pt x="190656" y="161422"/>
                        </a:cubicBezTo>
                        <a:cubicBezTo>
                          <a:pt x="173723" y="164597"/>
                          <a:pt x="110752" y="316468"/>
                          <a:pt x="85881" y="329697"/>
                        </a:cubicBezTo>
                        <a:cubicBezTo>
                          <a:pt x="61010" y="342926"/>
                          <a:pt x="52014" y="238680"/>
                          <a:pt x="41431" y="240797"/>
                        </a:cubicBezTo>
                        <a:cubicBezTo>
                          <a:pt x="30848" y="242914"/>
                          <a:pt x="11798" y="365680"/>
                          <a:pt x="22381" y="342397"/>
                        </a:cubicBezTo>
                        <a:cubicBezTo>
                          <a:pt x="32964" y="319114"/>
                          <a:pt x="100698" y="157718"/>
                          <a:pt x="104931" y="101097"/>
                        </a:cubicBezTo>
                        <a:cubicBezTo>
                          <a:pt x="109164" y="44476"/>
                          <a:pt x="53073" y="-13203"/>
                          <a:pt x="47781" y="2672"/>
                        </a:cubicBezTo>
                        <a:cubicBezTo>
                          <a:pt x="42489" y="18547"/>
                          <a:pt x="72123" y="172535"/>
                          <a:pt x="73181" y="196347"/>
                        </a:cubicBezTo>
                        <a:cubicBezTo>
                          <a:pt x="74239" y="220159"/>
                          <a:pt x="65243" y="173064"/>
                          <a:pt x="54131" y="145547"/>
                        </a:cubicBezTo>
                        <a:cubicBezTo>
                          <a:pt x="43019" y="118030"/>
                          <a:pt x="-3019" y="13784"/>
                          <a:pt x="156" y="312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7" name="フリーフォーム 1156">
                    <a:extLst>
                      <a:ext uri="{FF2B5EF4-FFF2-40B4-BE49-F238E27FC236}">
                        <a16:creationId xmlns:a16="http://schemas.microsoft.com/office/drawing/2014/main" id="{A84507F1-5019-D24A-C7A4-5E868818F043}"/>
                      </a:ext>
                    </a:extLst>
                  </p:cNvPr>
                  <p:cNvSpPr/>
                  <p:nvPr/>
                </p:nvSpPr>
                <p:spPr>
                  <a:xfrm>
                    <a:off x="4349094" y="4365187"/>
                    <a:ext cx="246263" cy="435578"/>
                  </a:xfrm>
                  <a:custGeom>
                    <a:avLst/>
                    <a:gdLst>
                      <a:gd name="connsiteX0" fmla="*/ 656 w 246263"/>
                      <a:gd name="connsiteY0" fmla="*/ 140138 h 435578"/>
                      <a:gd name="connsiteX1" fmla="*/ 99081 w 246263"/>
                      <a:gd name="connsiteY1" fmla="*/ 381438 h 435578"/>
                      <a:gd name="connsiteX2" fmla="*/ 102256 w 246263"/>
                      <a:gd name="connsiteY2" fmla="*/ 381438 h 435578"/>
                      <a:gd name="connsiteX3" fmla="*/ 162581 w 246263"/>
                      <a:gd name="connsiteY3" fmla="*/ 422713 h 435578"/>
                      <a:gd name="connsiteX4" fmla="*/ 89556 w 246263"/>
                      <a:gd name="connsiteY4" fmla="*/ 425888 h 435578"/>
                      <a:gd name="connsiteX5" fmla="*/ 229256 w 246263"/>
                      <a:gd name="connsiteY5" fmla="*/ 429063 h 435578"/>
                      <a:gd name="connsiteX6" fmla="*/ 232431 w 246263"/>
                      <a:gd name="connsiteY6" fmla="*/ 330638 h 435578"/>
                      <a:gd name="connsiteX7" fmla="*/ 238781 w 246263"/>
                      <a:gd name="connsiteY7" fmla="*/ 267138 h 435578"/>
                      <a:gd name="connsiteX8" fmla="*/ 235606 w 246263"/>
                      <a:gd name="connsiteY8" fmla="*/ 438 h 435578"/>
                      <a:gd name="connsiteX9" fmla="*/ 238781 w 246263"/>
                      <a:gd name="connsiteY9" fmla="*/ 336988 h 435578"/>
                      <a:gd name="connsiteX10" fmla="*/ 124481 w 246263"/>
                      <a:gd name="connsiteY10" fmla="*/ 324288 h 435578"/>
                      <a:gd name="connsiteX11" fmla="*/ 238781 w 246263"/>
                      <a:gd name="connsiteY11" fmla="*/ 330638 h 435578"/>
                      <a:gd name="connsiteX12" fmla="*/ 197506 w 246263"/>
                      <a:gd name="connsiteY12" fmla="*/ 403663 h 435578"/>
                      <a:gd name="connsiteX13" fmla="*/ 118131 w 246263"/>
                      <a:gd name="connsiteY13" fmla="*/ 365563 h 435578"/>
                      <a:gd name="connsiteX14" fmla="*/ 656 w 246263"/>
                      <a:gd name="connsiteY14" fmla="*/ 321113 h 435578"/>
                      <a:gd name="connsiteX15" fmla="*/ 67331 w 246263"/>
                      <a:gd name="connsiteY15" fmla="*/ 298888 h 435578"/>
                      <a:gd name="connsiteX16" fmla="*/ 656 w 246263"/>
                      <a:gd name="connsiteY16" fmla="*/ 140138 h 43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6263" h="435578">
                        <a:moveTo>
                          <a:pt x="656" y="140138"/>
                        </a:moveTo>
                        <a:cubicBezTo>
                          <a:pt x="5948" y="153896"/>
                          <a:pt x="99081" y="381438"/>
                          <a:pt x="99081" y="381438"/>
                        </a:cubicBezTo>
                        <a:cubicBezTo>
                          <a:pt x="116014" y="421655"/>
                          <a:pt x="91673" y="374559"/>
                          <a:pt x="102256" y="381438"/>
                        </a:cubicBezTo>
                        <a:cubicBezTo>
                          <a:pt x="112839" y="388317"/>
                          <a:pt x="164698" y="415305"/>
                          <a:pt x="162581" y="422713"/>
                        </a:cubicBezTo>
                        <a:cubicBezTo>
                          <a:pt x="160464" y="430121"/>
                          <a:pt x="78444" y="424830"/>
                          <a:pt x="89556" y="425888"/>
                        </a:cubicBezTo>
                        <a:cubicBezTo>
                          <a:pt x="100668" y="426946"/>
                          <a:pt x="205444" y="444938"/>
                          <a:pt x="229256" y="429063"/>
                        </a:cubicBezTo>
                        <a:cubicBezTo>
                          <a:pt x="253069" y="413188"/>
                          <a:pt x="230844" y="357625"/>
                          <a:pt x="232431" y="330638"/>
                        </a:cubicBezTo>
                        <a:cubicBezTo>
                          <a:pt x="234018" y="303651"/>
                          <a:pt x="238252" y="322171"/>
                          <a:pt x="238781" y="267138"/>
                        </a:cubicBezTo>
                        <a:cubicBezTo>
                          <a:pt x="239310" y="212105"/>
                          <a:pt x="235606" y="-11204"/>
                          <a:pt x="235606" y="438"/>
                        </a:cubicBezTo>
                        <a:cubicBezTo>
                          <a:pt x="235606" y="12080"/>
                          <a:pt x="257302" y="283013"/>
                          <a:pt x="238781" y="336988"/>
                        </a:cubicBezTo>
                        <a:cubicBezTo>
                          <a:pt x="220260" y="390963"/>
                          <a:pt x="124481" y="325346"/>
                          <a:pt x="124481" y="324288"/>
                        </a:cubicBezTo>
                        <a:cubicBezTo>
                          <a:pt x="124481" y="323230"/>
                          <a:pt x="226610" y="317409"/>
                          <a:pt x="238781" y="330638"/>
                        </a:cubicBezTo>
                        <a:cubicBezTo>
                          <a:pt x="250952" y="343867"/>
                          <a:pt x="217614" y="397842"/>
                          <a:pt x="197506" y="403663"/>
                        </a:cubicBezTo>
                        <a:cubicBezTo>
                          <a:pt x="177398" y="409484"/>
                          <a:pt x="150939" y="379321"/>
                          <a:pt x="118131" y="365563"/>
                        </a:cubicBezTo>
                        <a:cubicBezTo>
                          <a:pt x="85323" y="351805"/>
                          <a:pt x="9123" y="332225"/>
                          <a:pt x="656" y="321113"/>
                        </a:cubicBezTo>
                        <a:cubicBezTo>
                          <a:pt x="-7811" y="310001"/>
                          <a:pt x="68389" y="327992"/>
                          <a:pt x="67331" y="298888"/>
                        </a:cubicBezTo>
                        <a:cubicBezTo>
                          <a:pt x="66273" y="269784"/>
                          <a:pt x="-4636" y="126380"/>
                          <a:pt x="656" y="1401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8" name="フリーフォーム 1157">
                    <a:extLst>
                      <a:ext uri="{FF2B5EF4-FFF2-40B4-BE49-F238E27FC236}">
                        <a16:creationId xmlns:a16="http://schemas.microsoft.com/office/drawing/2014/main" id="{B418A996-4F99-E867-F1B0-39279056DD46}"/>
                      </a:ext>
                    </a:extLst>
                  </p:cNvPr>
                  <p:cNvSpPr/>
                  <p:nvPr/>
                </p:nvSpPr>
                <p:spPr>
                  <a:xfrm>
                    <a:off x="4558122" y="3853462"/>
                    <a:ext cx="174245" cy="474830"/>
                  </a:xfrm>
                  <a:custGeom>
                    <a:avLst/>
                    <a:gdLst>
                      <a:gd name="connsiteX0" fmla="*/ 159928 w 174245"/>
                      <a:gd name="connsiteY0" fmla="*/ 988 h 474830"/>
                      <a:gd name="connsiteX1" fmla="*/ 71028 w 174245"/>
                      <a:gd name="connsiteY1" fmla="*/ 93063 h 474830"/>
                      <a:gd name="connsiteX2" fmla="*/ 166278 w 174245"/>
                      <a:gd name="connsiteY2" fmla="*/ 178788 h 474830"/>
                      <a:gd name="connsiteX3" fmla="*/ 61503 w 174245"/>
                      <a:gd name="connsiteY3" fmla="*/ 254988 h 474830"/>
                      <a:gd name="connsiteX4" fmla="*/ 105953 w 174245"/>
                      <a:gd name="connsiteY4" fmla="*/ 261338 h 474830"/>
                      <a:gd name="connsiteX5" fmla="*/ 51978 w 174245"/>
                      <a:gd name="connsiteY5" fmla="*/ 328013 h 474830"/>
                      <a:gd name="connsiteX6" fmla="*/ 93253 w 174245"/>
                      <a:gd name="connsiteY6" fmla="*/ 474063 h 474830"/>
                      <a:gd name="connsiteX7" fmla="*/ 45628 w 174245"/>
                      <a:gd name="connsiteY7" fmla="*/ 378813 h 474830"/>
                      <a:gd name="connsiteX8" fmla="*/ 7528 w 174245"/>
                      <a:gd name="connsiteY8" fmla="*/ 232763 h 474830"/>
                      <a:gd name="connsiteX9" fmla="*/ 61503 w 174245"/>
                      <a:gd name="connsiteY9" fmla="*/ 334363 h 474830"/>
                      <a:gd name="connsiteX10" fmla="*/ 99603 w 174245"/>
                      <a:gd name="connsiteY10" fmla="*/ 213713 h 474830"/>
                      <a:gd name="connsiteX11" fmla="*/ 7528 w 174245"/>
                      <a:gd name="connsiteY11" fmla="*/ 143863 h 474830"/>
                      <a:gd name="connsiteX12" fmla="*/ 172628 w 174245"/>
                      <a:gd name="connsiteY12" fmla="*/ 197838 h 474830"/>
                      <a:gd name="connsiteX13" fmla="*/ 86903 w 174245"/>
                      <a:gd name="connsiteY13" fmla="*/ 124813 h 474830"/>
                      <a:gd name="connsiteX14" fmla="*/ 7528 w 174245"/>
                      <a:gd name="connsiteY14" fmla="*/ 61313 h 474830"/>
                      <a:gd name="connsiteX15" fmla="*/ 4353 w 174245"/>
                      <a:gd name="connsiteY15" fmla="*/ 988 h 474830"/>
                      <a:gd name="connsiteX16" fmla="*/ 17053 w 174245"/>
                      <a:gd name="connsiteY16" fmla="*/ 112113 h 474830"/>
                      <a:gd name="connsiteX17" fmla="*/ 159928 w 174245"/>
                      <a:gd name="connsiteY17" fmla="*/ 988 h 474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4245" h="474830">
                        <a:moveTo>
                          <a:pt x="159928" y="988"/>
                        </a:moveTo>
                        <a:cubicBezTo>
                          <a:pt x="168924" y="-2187"/>
                          <a:pt x="69970" y="63430"/>
                          <a:pt x="71028" y="93063"/>
                        </a:cubicBezTo>
                        <a:cubicBezTo>
                          <a:pt x="72086" y="122696"/>
                          <a:pt x="167865" y="151801"/>
                          <a:pt x="166278" y="178788"/>
                        </a:cubicBezTo>
                        <a:cubicBezTo>
                          <a:pt x="164691" y="205775"/>
                          <a:pt x="71557" y="241230"/>
                          <a:pt x="61503" y="254988"/>
                        </a:cubicBezTo>
                        <a:cubicBezTo>
                          <a:pt x="51449" y="268746"/>
                          <a:pt x="107540" y="249167"/>
                          <a:pt x="105953" y="261338"/>
                        </a:cubicBezTo>
                        <a:cubicBezTo>
                          <a:pt x="104366" y="273509"/>
                          <a:pt x="54095" y="292559"/>
                          <a:pt x="51978" y="328013"/>
                        </a:cubicBezTo>
                        <a:cubicBezTo>
                          <a:pt x="49861" y="363467"/>
                          <a:pt x="94311" y="465596"/>
                          <a:pt x="93253" y="474063"/>
                        </a:cubicBezTo>
                        <a:cubicBezTo>
                          <a:pt x="92195" y="482530"/>
                          <a:pt x="59915" y="419030"/>
                          <a:pt x="45628" y="378813"/>
                        </a:cubicBezTo>
                        <a:cubicBezTo>
                          <a:pt x="31341" y="338596"/>
                          <a:pt x="4882" y="240171"/>
                          <a:pt x="7528" y="232763"/>
                        </a:cubicBezTo>
                        <a:cubicBezTo>
                          <a:pt x="10174" y="225355"/>
                          <a:pt x="46157" y="337538"/>
                          <a:pt x="61503" y="334363"/>
                        </a:cubicBezTo>
                        <a:cubicBezTo>
                          <a:pt x="76849" y="331188"/>
                          <a:pt x="108599" y="245463"/>
                          <a:pt x="99603" y="213713"/>
                        </a:cubicBezTo>
                        <a:cubicBezTo>
                          <a:pt x="90607" y="181963"/>
                          <a:pt x="-4643" y="146509"/>
                          <a:pt x="7528" y="143863"/>
                        </a:cubicBezTo>
                        <a:cubicBezTo>
                          <a:pt x="19699" y="141217"/>
                          <a:pt x="159399" y="201013"/>
                          <a:pt x="172628" y="197838"/>
                        </a:cubicBezTo>
                        <a:cubicBezTo>
                          <a:pt x="185857" y="194663"/>
                          <a:pt x="114420" y="147567"/>
                          <a:pt x="86903" y="124813"/>
                        </a:cubicBezTo>
                        <a:cubicBezTo>
                          <a:pt x="59386" y="102059"/>
                          <a:pt x="21286" y="81951"/>
                          <a:pt x="7528" y="61313"/>
                        </a:cubicBezTo>
                        <a:cubicBezTo>
                          <a:pt x="-6230" y="40675"/>
                          <a:pt x="2766" y="-7479"/>
                          <a:pt x="4353" y="988"/>
                        </a:cubicBezTo>
                        <a:cubicBezTo>
                          <a:pt x="5940" y="9455"/>
                          <a:pt x="-6230" y="107351"/>
                          <a:pt x="17053" y="112113"/>
                        </a:cubicBezTo>
                        <a:cubicBezTo>
                          <a:pt x="40336" y="116876"/>
                          <a:pt x="150932" y="4163"/>
                          <a:pt x="159928" y="9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59" name="フリーフォーム 1158">
                    <a:extLst>
                      <a:ext uri="{FF2B5EF4-FFF2-40B4-BE49-F238E27FC236}">
                        <a16:creationId xmlns:a16="http://schemas.microsoft.com/office/drawing/2014/main" id="{1CD84228-AD0D-B608-46B6-0B7CC6F05997}"/>
                      </a:ext>
                    </a:extLst>
                  </p:cNvPr>
                  <p:cNvSpPr/>
                  <p:nvPr/>
                </p:nvSpPr>
                <p:spPr>
                  <a:xfrm>
                    <a:off x="5729506" y="3454400"/>
                    <a:ext cx="36301" cy="85725"/>
                  </a:xfrm>
                  <a:custGeom>
                    <a:avLst/>
                    <a:gdLst>
                      <a:gd name="connsiteX0" fmla="*/ 36294 w 36301"/>
                      <a:gd name="connsiteY0" fmla="*/ 0 h 85725"/>
                      <a:gd name="connsiteX1" fmla="*/ 4544 w 36301"/>
                      <a:gd name="connsiteY1" fmla="*/ 50800 h 85725"/>
                      <a:gd name="connsiteX2" fmla="*/ 4544 w 36301"/>
                      <a:gd name="connsiteY2" fmla="*/ 85725 h 85725"/>
                      <a:gd name="connsiteX3" fmla="*/ 1369 w 36301"/>
                      <a:gd name="connsiteY3" fmla="*/ 50800 h 85725"/>
                      <a:gd name="connsiteX4" fmla="*/ 36294 w 36301"/>
                      <a:gd name="connsiteY4" fmla="*/ 0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301" h="85725">
                        <a:moveTo>
                          <a:pt x="36294" y="0"/>
                        </a:moveTo>
                        <a:cubicBezTo>
                          <a:pt x="36823" y="0"/>
                          <a:pt x="9836" y="36513"/>
                          <a:pt x="4544" y="50800"/>
                        </a:cubicBezTo>
                        <a:cubicBezTo>
                          <a:pt x="-748" y="65087"/>
                          <a:pt x="5073" y="85725"/>
                          <a:pt x="4544" y="85725"/>
                        </a:cubicBezTo>
                        <a:cubicBezTo>
                          <a:pt x="4015" y="85725"/>
                          <a:pt x="-2864" y="61383"/>
                          <a:pt x="1369" y="50800"/>
                        </a:cubicBezTo>
                        <a:cubicBezTo>
                          <a:pt x="5602" y="40217"/>
                          <a:pt x="35765" y="0"/>
                          <a:pt x="36294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0" name="フリーフォーム 1159">
                    <a:extLst>
                      <a:ext uri="{FF2B5EF4-FFF2-40B4-BE49-F238E27FC236}">
                        <a16:creationId xmlns:a16="http://schemas.microsoft.com/office/drawing/2014/main" id="{26DC2675-F887-D59C-DE16-551FBF0D104F}"/>
                      </a:ext>
                    </a:extLst>
                  </p:cNvPr>
                  <p:cNvSpPr/>
                  <p:nvPr/>
                </p:nvSpPr>
                <p:spPr>
                  <a:xfrm>
                    <a:off x="5530814" y="3368036"/>
                    <a:ext cx="274654" cy="67318"/>
                  </a:xfrm>
                  <a:custGeom>
                    <a:avLst/>
                    <a:gdLst>
                      <a:gd name="connsiteX0" fmla="*/ 36 w 274654"/>
                      <a:gd name="connsiteY0" fmla="*/ 67314 h 67318"/>
                      <a:gd name="connsiteX1" fmla="*/ 152436 w 274654"/>
                      <a:gd name="connsiteY1" fmla="*/ 16514 h 67318"/>
                      <a:gd name="connsiteX2" fmla="*/ 88936 w 274654"/>
                      <a:gd name="connsiteY2" fmla="*/ 29214 h 67318"/>
                      <a:gd name="connsiteX3" fmla="*/ 273086 w 274654"/>
                      <a:gd name="connsiteY3" fmla="*/ 639 h 67318"/>
                      <a:gd name="connsiteX4" fmla="*/ 168311 w 274654"/>
                      <a:gd name="connsiteY4" fmla="*/ 13339 h 67318"/>
                      <a:gd name="connsiteX5" fmla="*/ 36 w 274654"/>
                      <a:gd name="connsiteY5" fmla="*/ 67314 h 67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654" h="67318">
                        <a:moveTo>
                          <a:pt x="36" y="67314"/>
                        </a:moveTo>
                        <a:cubicBezTo>
                          <a:pt x="-2610" y="67843"/>
                          <a:pt x="137619" y="22864"/>
                          <a:pt x="152436" y="16514"/>
                        </a:cubicBezTo>
                        <a:cubicBezTo>
                          <a:pt x="167253" y="10164"/>
                          <a:pt x="68828" y="31860"/>
                          <a:pt x="88936" y="29214"/>
                        </a:cubicBezTo>
                        <a:cubicBezTo>
                          <a:pt x="109044" y="26568"/>
                          <a:pt x="259857" y="3285"/>
                          <a:pt x="273086" y="639"/>
                        </a:cubicBezTo>
                        <a:cubicBezTo>
                          <a:pt x="286315" y="-2007"/>
                          <a:pt x="212761" y="3814"/>
                          <a:pt x="168311" y="13339"/>
                        </a:cubicBezTo>
                        <a:cubicBezTo>
                          <a:pt x="123861" y="22864"/>
                          <a:pt x="2682" y="66785"/>
                          <a:pt x="36" y="673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1" name="フリーフォーム 1160">
                    <a:extLst>
                      <a:ext uri="{FF2B5EF4-FFF2-40B4-BE49-F238E27FC236}">
                        <a16:creationId xmlns:a16="http://schemas.microsoft.com/office/drawing/2014/main" id="{633B932D-C0D8-5299-C9B7-480B2FD33152}"/>
                      </a:ext>
                    </a:extLst>
                  </p:cNvPr>
                  <p:cNvSpPr/>
                  <p:nvPr/>
                </p:nvSpPr>
                <p:spPr>
                  <a:xfrm>
                    <a:off x="6013432" y="3575041"/>
                    <a:ext cx="15924" cy="131139"/>
                  </a:xfrm>
                  <a:custGeom>
                    <a:avLst/>
                    <a:gdLst>
                      <a:gd name="connsiteX0" fmla="*/ 18 w 15924"/>
                      <a:gd name="connsiteY0" fmla="*/ 9 h 131139"/>
                      <a:gd name="connsiteX1" fmla="*/ 12718 w 15924"/>
                      <a:gd name="connsiteY1" fmla="*/ 98434 h 131139"/>
                      <a:gd name="connsiteX2" fmla="*/ 12718 w 15924"/>
                      <a:gd name="connsiteY2" fmla="*/ 76209 h 131139"/>
                      <a:gd name="connsiteX3" fmla="*/ 9543 w 15924"/>
                      <a:gd name="connsiteY3" fmla="*/ 130184 h 131139"/>
                      <a:gd name="connsiteX4" fmla="*/ 15893 w 15924"/>
                      <a:gd name="connsiteY4" fmla="*/ 104784 h 131139"/>
                      <a:gd name="connsiteX5" fmla="*/ 18 w 15924"/>
                      <a:gd name="connsiteY5" fmla="*/ 9 h 1311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924" h="131139">
                        <a:moveTo>
                          <a:pt x="18" y="9"/>
                        </a:moveTo>
                        <a:cubicBezTo>
                          <a:pt x="-511" y="-1049"/>
                          <a:pt x="10601" y="85734"/>
                          <a:pt x="12718" y="98434"/>
                        </a:cubicBezTo>
                        <a:cubicBezTo>
                          <a:pt x="14835" y="111134"/>
                          <a:pt x="13247" y="70917"/>
                          <a:pt x="12718" y="76209"/>
                        </a:cubicBezTo>
                        <a:cubicBezTo>
                          <a:pt x="12189" y="81501"/>
                          <a:pt x="9014" y="125422"/>
                          <a:pt x="9543" y="130184"/>
                        </a:cubicBezTo>
                        <a:cubicBezTo>
                          <a:pt x="10072" y="134947"/>
                          <a:pt x="16422" y="121188"/>
                          <a:pt x="15893" y="104784"/>
                        </a:cubicBezTo>
                        <a:cubicBezTo>
                          <a:pt x="15364" y="88380"/>
                          <a:pt x="547" y="1067"/>
                          <a:pt x="18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2" name="フリーフォーム 1161">
                    <a:extLst>
                      <a:ext uri="{FF2B5EF4-FFF2-40B4-BE49-F238E27FC236}">
                        <a16:creationId xmlns:a16="http://schemas.microsoft.com/office/drawing/2014/main" id="{0C817CC6-D8C6-EF41-0986-339E94417DF2}"/>
                      </a:ext>
                    </a:extLst>
                  </p:cNvPr>
                  <p:cNvSpPr/>
                  <p:nvPr/>
                </p:nvSpPr>
                <p:spPr>
                  <a:xfrm>
                    <a:off x="6946900" y="3813051"/>
                    <a:ext cx="3410" cy="243252"/>
                  </a:xfrm>
                  <a:custGeom>
                    <a:avLst/>
                    <a:gdLst>
                      <a:gd name="connsiteX0" fmla="*/ 3175 w 3410"/>
                      <a:gd name="connsiteY0" fmla="*/ 124 h 243252"/>
                      <a:gd name="connsiteX1" fmla="*/ 0 w 3410"/>
                      <a:gd name="connsiteY1" fmla="*/ 228724 h 243252"/>
                      <a:gd name="connsiteX2" fmla="*/ 3175 w 3410"/>
                      <a:gd name="connsiteY2" fmla="*/ 196974 h 243252"/>
                      <a:gd name="connsiteX3" fmla="*/ 3175 w 3410"/>
                      <a:gd name="connsiteY3" fmla="*/ 124 h 24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10" h="243252">
                        <a:moveTo>
                          <a:pt x="3175" y="124"/>
                        </a:moveTo>
                        <a:cubicBezTo>
                          <a:pt x="2646" y="5416"/>
                          <a:pt x="0" y="195916"/>
                          <a:pt x="0" y="228724"/>
                        </a:cubicBezTo>
                        <a:cubicBezTo>
                          <a:pt x="0" y="261532"/>
                          <a:pt x="3175" y="233486"/>
                          <a:pt x="3175" y="196974"/>
                        </a:cubicBezTo>
                        <a:cubicBezTo>
                          <a:pt x="3175" y="160462"/>
                          <a:pt x="3704" y="-5168"/>
                          <a:pt x="3175" y="1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3" name="フリーフォーム 1162">
                    <a:extLst>
                      <a:ext uri="{FF2B5EF4-FFF2-40B4-BE49-F238E27FC236}">
                        <a16:creationId xmlns:a16="http://schemas.microsoft.com/office/drawing/2014/main" id="{9F6135B7-07A9-CC53-E0A3-D95A8B897B34}"/>
                      </a:ext>
                    </a:extLst>
                  </p:cNvPr>
                  <p:cNvSpPr/>
                  <p:nvPr/>
                </p:nvSpPr>
                <p:spPr>
                  <a:xfrm>
                    <a:off x="7154309" y="4209959"/>
                    <a:ext cx="294241" cy="25491"/>
                  </a:xfrm>
                  <a:custGeom>
                    <a:avLst/>
                    <a:gdLst>
                      <a:gd name="connsiteX0" fmla="*/ 2141 w 294241"/>
                      <a:gd name="connsiteY0" fmla="*/ 25491 h 25491"/>
                      <a:gd name="connsiteX1" fmla="*/ 138666 w 294241"/>
                      <a:gd name="connsiteY1" fmla="*/ 9616 h 25491"/>
                      <a:gd name="connsiteX2" fmla="*/ 294241 w 294241"/>
                      <a:gd name="connsiteY2" fmla="*/ 15966 h 25491"/>
                      <a:gd name="connsiteX3" fmla="*/ 198991 w 294241"/>
                      <a:gd name="connsiteY3" fmla="*/ 91 h 25491"/>
                      <a:gd name="connsiteX4" fmla="*/ 249791 w 294241"/>
                      <a:gd name="connsiteY4" fmla="*/ 9616 h 25491"/>
                      <a:gd name="connsiteX5" fmla="*/ 2141 w 294241"/>
                      <a:gd name="connsiteY5" fmla="*/ 25491 h 25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4241" h="25491">
                        <a:moveTo>
                          <a:pt x="2141" y="25491"/>
                        </a:moveTo>
                        <a:cubicBezTo>
                          <a:pt x="-16380" y="25491"/>
                          <a:pt x="89983" y="11203"/>
                          <a:pt x="138666" y="9616"/>
                        </a:cubicBezTo>
                        <a:cubicBezTo>
                          <a:pt x="187349" y="8029"/>
                          <a:pt x="284187" y="17553"/>
                          <a:pt x="294241" y="15966"/>
                        </a:cubicBezTo>
                        <a:lnTo>
                          <a:pt x="198991" y="91"/>
                        </a:lnTo>
                        <a:cubicBezTo>
                          <a:pt x="191583" y="-967"/>
                          <a:pt x="276779" y="7499"/>
                          <a:pt x="249791" y="9616"/>
                        </a:cubicBezTo>
                        <a:cubicBezTo>
                          <a:pt x="222804" y="11733"/>
                          <a:pt x="20662" y="25491"/>
                          <a:pt x="2141" y="2549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4" name="フリーフォーム 1163">
                    <a:extLst>
                      <a:ext uri="{FF2B5EF4-FFF2-40B4-BE49-F238E27FC236}">
                        <a16:creationId xmlns:a16="http://schemas.microsoft.com/office/drawing/2014/main" id="{3AB9B61F-2E0C-0F85-C0B6-DC77CF53C657}"/>
                      </a:ext>
                    </a:extLst>
                  </p:cNvPr>
                  <p:cNvSpPr/>
                  <p:nvPr/>
                </p:nvSpPr>
                <p:spPr>
                  <a:xfrm>
                    <a:off x="7365978" y="4152891"/>
                    <a:ext cx="116567" cy="177835"/>
                  </a:xfrm>
                  <a:custGeom>
                    <a:avLst/>
                    <a:gdLst>
                      <a:gd name="connsiteX0" fmla="*/ 22 w 116567"/>
                      <a:gd name="connsiteY0" fmla="*/ 9 h 177835"/>
                      <a:gd name="connsiteX1" fmla="*/ 98447 w 116567"/>
                      <a:gd name="connsiteY1" fmla="*/ 114309 h 177835"/>
                      <a:gd name="connsiteX2" fmla="*/ 107972 w 116567"/>
                      <a:gd name="connsiteY2" fmla="*/ 177809 h 177835"/>
                      <a:gd name="connsiteX3" fmla="*/ 107972 w 116567"/>
                      <a:gd name="connsiteY3" fmla="*/ 120659 h 177835"/>
                      <a:gd name="connsiteX4" fmla="*/ 22 w 116567"/>
                      <a:gd name="connsiteY4" fmla="*/ 9 h 17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67" h="177835">
                        <a:moveTo>
                          <a:pt x="22" y="9"/>
                        </a:moveTo>
                        <a:cubicBezTo>
                          <a:pt x="-1566" y="-1049"/>
                          <a:pt x="80455" y="84676"/>
                          <a:pt x="98447" y="114309"/>
                        </a:cubicBezTo>
                        <a:cubicBezTo>
                          <a:pt x="116439" y="143942"/>
                          <a:pt x="106384" y="176751"/>
                          <a:pt x="107972" y="177809"/>
                        </a:cubicBezTo>
                        <a:cubicBezTo>
                          <a:pt x="109560" y="178867"/>
                          <a:pt x="126493" y="148176"/>
                          <a:pt x="107972" y="120659"/>
                        </a:cubicBezTo>
                        <a:cubicBezTo>
                          <a:pt x="89451" y="93142"/>
                          <a:pt x="1610" y="1067"/>
                          <a:pt x="22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5" name="フリーフォーム 1164">
                    <a:extLst>
                      <a:ext uri="{FF2B5EF4-FFF2-40B4-BE49-F238E27FC236}">
                        <a16:creationId xmlns:a16="http://schemas.microsoft.com/office/drawing/2014/main" id="{B128B2A0-88D8-4D36-D636-3806B9E541E1}"/>
                      </a:ext>
                    </a:extLst>
                  </p:cNvPr>
                  <p:cNvSpPr/>
                  <p:nvPr/>
                </p:nvSpPr>
                <p:spPr>
                  <a:xfrm>
                    <a:off x="6937806" y="3501941"/>
                    <a:ext cx="126588" cy="168081"/>
                  </a:xfrm>
                  <a:custGeom>
                    <a:avLst/>
                    <a:gdLst>
                      <a:gd name="connsiteX0" fmla="*/ 126569 w 126588"/>
                      <a:gd name="connsiteY0" fmla="*/ 84 h 168081"/>
                      <a:gd name="connsiteX1" fmla="*/ 9094 w 126588"/>
                      <a:gd name="connsiteY1" fmla="*/ 158834 h 168081"/>
                      <a:gd name="connsiteX2" fmla="*/ 18619 w 126588"/>
                      <a:gd name="connsiteY2" fmla="*/ 136609 h 168081"/>
                      <a:gd name="connsiteX3" fmla="*/ 126569 w 126588"/>
                      <a:gd name="connsiteY3" fmla="*/ 84 h 168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588" h="168081">
                        <a:moveTo>
                          <a:pt x="126569" y="84"/>
                        </a:moveTo>
                        <a:cubicBezTo>
                          <a:pt x="124982" y="3788"/>
                          <a:pt x="27086" y="136080"/>
                          <a:pt x="9094" y="158834"/>
                        </a:cubicBezTo>
                        <a:cubicBezTo>
                          <a:pt x="-8898" y="181588"/>
                          <a:pt x="2744" y="157776"/>
                          <a:pt x="18619" y="136609"/>
                        </a:cubicBezTo>
                        <a:cubicBezTo>
                          <a:pt x="34494" y="115442"/>
                          <a:pt x="128156" y="-3620"/>
                          <a:pt x="126569" y="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6" name="フリーフォーム 1165">
                    <a:extLst>
                      <a:ext uri="{FF2B5EF4-FFF2-40B4-BE49-F238E27FC236}">
                        <a16:creationId xmlns:a16="http://schemas.microsoft.com/office/drawing/2014/main" id="{20DBEAA6-0B4E-2195-5548-6CF5CFE4E6B7}"/>
                      </a:ext>
                    </a:extLst>
                  </p:cNvPr>
                  <p:cNvSpPr/>
                  <p:nvPr/>
                </p:nvSpPr>
                <p:spPr>
                  <a:xfrm>
                    <a:off x="7073900" y="3733444"/>
                    <a:ext cx="254462" cy="35281"/>
                  </a:xfrm>
                  <a:custGeom>
                    <a:avLst/>
                    <a:gdLst>
                      <a:gd name="connsiteX0" fmla="*/ 0 w 254462"/>
                      <a:gd name="connsiteY0" fmla="*/ 35281 h 35281"/>
                      <a:gd name="connsiteX1" fmla="*/ 250825 w 254462"/>
                      <a:gd name="connsiteY1" fmla="*/ 356 h 35281"/>
                      <a:gd name="connsiteX2" fmla="*/ 155575 w 254462"/>
                      <a:gd name="connsiteY2" fmla="*/ 16231 h 35281"/>
                      <a:gd name="connsiteX3" fmla="*/ 0 w 254462"/>
                      <a:gd name="connsiteY3" fmla="*/ 35281 h 35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4462" h="35281">
                        <a:moveTo>
                          <a:pt x="0" y="35281"/>
                        </a:moveTo>
                        <a:lnTo>
                          <a:pt x="250825" y="356"/>
                        </a:lnTo>
                        <a:cubicBezTo>
                          <a:pt x="276754" y="-2819"/>
                          <a:pt x="155575" y="16231"/>
                          <a:pt x="155575" y="16231"/>
                        </a:cubicBezTo>
                        <a:lnTo>
                          <a:pt x="0" y="35281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7" name="フリーフォーム 1166">
                    <a:extLst>
                      <a:ext uri="{FF2B5EF4-FFF2-40B4-BE49-F238E27FC236}">
                        <a16:creationId xmlns:a16="http://schemas.microsoft.com/office/drawing/2014/main" id="{40337E75-C077-F905-58D8-C5EA58E2F95C}"/>
                      </a:ext>
                    </a:extLst>
                  </p:cNvPr>
                  <p:cNvSpPr/>
                  <p:nvPr/>
                </p:nvSpPr>
                <p:spPr>
                  <a:xfrm>
                    <a:off x="7283450" y="4076377"/>
                    <a:ext cx="287531" cy="13023"/>
                  </a:xfrm>
                  <a:custGeom>
                    <a:avLst/>
                    <a:gdLst>
                      <a:gd name="connsiteX0" fmla="*/ 0 w 287531"/>
                      <a:gd name="connsiteY0" fmla="*/ 13023 h 13023"/>
                      <a:gd name="connsiteX1" fmla="*/ 282575 w 287531"/>
                      <a:gd name="connsiteY1" fmla="*/ 323 h 13023"/>
                      <a:gd name="connsiteX2" fmla="*/ 187325 w 287531"/>
                      <a:gd name="connsiteY2" fmla="*/ 3498 h 13023"/>
                      <a:gd name="connsiteX3" fmla="*/ 0 w 287531"/>
                      <a:gd name="connsiteY3" fmla="*/ 13023 h 13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7531" h="13023">
                        <a:moveTo>
                          <a:pt x="0" y="13023"/>
                        </a:moveTo>
                        <a:lnTo>
                          <a:pt x="282575" y="323"/>
                        </a:lnTo>
                        <a:cubicBezTo>
                          <a:pt x="313796" y="-1264"/>
                          <a:pt x="187325" y="3498"/>
                          <a:pt x="187325" y="3498"/>
                        </a:cubicBezTo>
                        <a:lnTo>
                          <a:pt x="0" y="13023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8" name="フリーフォーム 1167">
                    <a:extLst>
                      <a:ext uri="{FF2B5EF4-FFF2-40B4-BE49-F238E27FC236}">
                        <a16:creationId xmlns:a16="http://schemas.microsoft.com/office/drawing/2014/main" id="{1779976C-9776-B53D-50DA-97F9E06A585F}"/>
                      </a:ext>
                    </a:extLst>
                  </p:cNvPr>
                  <p:cNvSpPr/>
                  <p:nvPr/>
                </p:nvSpPr>
                <p:spPr>
                  <a:xfrm>
                    <a:off x="6899170" y="4003578"/>
                    <a:ext cx="129877" cy="171554"/>
                  </a:xfrm>
                  <a:custGeom>
                    <a:avLst/>
                    <a:gdLst>
                      <a:gd name="connsiteX0" fmla="*/ 105 w 129877"/>
                      <a:gd name="connsiteY0" fmla="*/ 171547 h 171554"/>
                      <a:gd name="connsiteX1" fmla="*/ 127105 w 129877"/>
                      <a:gd name="connsiteY1" fmla="*/ 47722 h 171554"/>
                      <a:gd name="connsiteX2" fmla="*/ 89005 w 129877"/>
                      <a:gd name="connsiteY2" fmla="*/ 79472 h 171554"/>
                      <a:gd name="connsiteX3" fmla="*/ 104880 w 129877"/>
                      <a:gd name="connsiteY3" fmla="*/ 50897 h 171554"/>
                      <a:gd name="connsiteX4" fmla="*/ 114405 w 129877"/>
                      <a:gd name="connsiteY4" fmla="*/ 97 h 171554"/>
                      <a:gd name="connsiteX5" fmla="*/ 104880 w 129877"/>
                      <a:gd name="connsiteY5" fmla="*/ 41372 h 171554"/>
                      <a:gd name="connsiteX6" fmla="*/ 105 w 129877"/>
                      <a:gd name="connsiteY6" fmla="*/ 171547 h 17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877" h="171554">
                        <a:moveTo>
                          <a:pt x="105" y="171547"/>
                        </a:moveTo>
                        <a:cubicBezTo>
                          <a:pt x="3809" y="172605"/>
                          <a:pt x="112288" y="63068"/>
                          <a:pt x="127105" y="47722"/>
                        </a:cubicBezTo>
                        <a:cubicBezTo>
                          <a:pt x="141922" y="32376"/>
                          <a:pt x="92709" y="78943"/>
                          <a:pt x="89005" y="79472"/>
                        </a:cubicBezTo>
                        <a:cubicBezTo>
                          <a:pt x="85301" y="80001"/>
                          <a:pt x="100647" y="64126"/>
                          <a:pt x="104880" y="50897"/>
                        </a:cubicBezTo>
                        <a:cubicBezTo>
                          <a:pt x="109113" y="37668"/>
                          <a:pt x="114405" y="1684"/>
                          <a:pt x="114405" y="97"/>
                        </a:cubicBezTo>
                        <a:cubicBezTo>
                          <a:pt x="114405" y="-1490"/>
                          <a:pt x="118109" y="16501"/>
                          <a:pt x="104880" y="41372"/>
                        </a:cubicBezTo>
                        <a:cubicBezTo>
                          <a:pt x="91651" y="66243"/>
                          <a:pt x="-3599" y="170489"/>
                          <a:pt x="105" y="1715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69" name="フリーフォーム 1168">
                    <a:extLst>
                      <a:ext uri="{FF2B5EF4-FFF2-40B4-BE49-F238E27FC236}">
                        <a16:creationId xmlns:a16="http://schemas.microsoft.com/office/drawing/2014/main" id="{1EE257D8-72F0-9932-B1A1-2E2AC89B4313}"/>
                      </a:ext>
                    </a:extLst>
                  </p:cNvPr>
                  <p:cNvSpPr/>
                  <p:nvPr/>
                </p:nvSpPr>
                <p:spPr>
                  <a:xfrm>
                    <a:off x="6737347" y="4419594"/>
                    <a:ext cx="47634" cy="260373"/>
                  </a:xfrm>
                  <a:custGeom>
                    <a:avLst/>
                    <a:gdLst>
                      <a:gd name="connsiteX0" fmla="*/ 47628 w 47634"/>
                      <a:gd name="connsiteY0" fmla="*/ 6 h 260373"/>
                      <a:gd name="connsiteX1" fmla="*/ 6353 w 47634"/>
                      <a:gd name="connsiteY1" fmla="*/ 171456 h 260373"/>
                      <a:gd name="connsiteX2" fmla="*/ 3178 w 47634"/>
                      <a:gd name="connsiteY2" fmla="*/ 260356 h 260373"/>
                      <a:gd name="connsiteX3" fmla="*/ 3178 w 47634"/>
                      <a:gd name="connsiteY3" fmla="*/ 165106 h 260373"/>
                      <a:gd name="connsiteX4" fmla="*/ 47628 w 47634"/>
                      <a:gd name="connsiteY4" fmla="*/ 6 h 260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34" h="260373">
                        <a:moveTo>
                          <a:pt x="47628" y="6"/>
                        </a:moveTo>
                        <a:cubicBezTo>
                          <a:pt x="48157" y="1064"/>
                          <a:pt x="13761" y="128064"/>
                          <a:pt x="6353" y="171456"/>
                        </a:cubicBezTo>
                        <a:cubicBezTo>
                          <a:pt x="-1055" y="214848"/>
                          <a:pt x="3707" y="261414"/>
                          <a:pt x="3178" y="260356"/>
                        </a:cubicBezTo>
                        <a:cubicBezTo>
                          <a:pt x="2649" y="259298"/>
                          <a:pt x="-3701" y="211144"/>
                          <a:pt x="3178" y="165106"/>
                        </a:cubicBezTo>
                        <a:cubicBezTo>
                          <a:pt x="10057" y="119069"/>
                          <a:pt x="47099" y="-1052"/>
                          <a:pt x="47628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0" name="フリーフォーム 1169">
                    <a:extLst>
                      <a:ext uri="{FF2B5EF4-FFF2-40B4-BE49-F238E27FC236}">
                        <a16:creationId xmlns:a16="http://schemas.microsoft.com/office/drawing/2014/main" id="{263C6667-9F76-A5A9-61ED-93C87CC612B0}"/>
                      </a:ext>
                    </a:extLst>
                  </p:cNvPr>
                  <p:cNvSpPr/>
                  <p:nvPr/>
                </p:nvSpPr>
                <p:spPr>
                  <a:xfrm>
                    <a:off x="5962190" y="2180871"/>
                    <a:ext cx="725160" cy="314871"/>
                  </a:xfrm>
                  <a:custGeom>
                    <a:avLst/>
                    <a:gdLst>
                      <a:gd name="connsiteX0" fmla="*/ 460 w 725160"/>
                      <a:gd name="connsiteY0" fmla="*/ 314679 h 314871"/>
                      <a:gd name="connsiteX1" fmla="*/ 486235 w 725160"/>
                      <a:gd name="connsiteY1" fmla="*/ 76554 h 314871"/>
                      <a:gd name="connsiteX2" fmla="*/ 422735 w 725160"/>
                      <a:gd name="connsiteY2" fmla="*/ 92429 h 314871"/>
                      <a:gd name="connsiteX3" fmla="*/ 724360 w 725160"/>
                      <a:gd name="connsiteY3" fmla="*/ 354 h 314871"/>
                      <a:gd name="connsiteX4" fmla="*/ 511635 w 725160"/>
                      <a:gd name="connsiteY4" fmla="*/ 60679 h 314871"/>
                      <a:gd name="connsiteX5" fmla="*/ 530685 w 725160"/>
                      <a:gd name="connsiteY5" fmla="*/ 60679 h 314871"/>
                      <a:gd name="connsiteX6" fmla="*/ 213185 w 725160"/>
                      <a:gd name="connsiteY6" fmla="*/ 174979 h 314871"/>
                      <a:gd name="connsiteX7" fmla="*/ 394160 w 725160"/>
                      <a:gd name="connsiteY7" fmla="*/ 117829 h 314871"/>
                      <a:gd name="connsiteX8" fmla="*/ 460 w 725160"/>
                      <a:gd name="connsiteY8" fmla="*/ 314679 h 314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5160" h="314871">
                        <a:moveTo>
                          <a:pt x="460" y="314679"/>
                        </a:moveTo>
                        <a:cubicBezTo>
                          <a:pt x="15806" y="307800"/>
                          <a:pt x="415856" y="113596"/>
                          <a:pt x="486235" y="76554"/>
                        </a:cubicBezTo>
                        <a:cubicBezTo>
                          <a:pt x="556614" y="39512"/>
                          <a:pt x="383048" y="105129"/>
                          <a:pt x="422735" y="92429"/>
                        </a:cubicBezTo>
                        <a:cubicBezTo>
                          <a:pt x="462423" y="79729"/>
                          <a:pt x="709543" y="5646"/>
                          <a:pt x="724360" y="354"/>
                        </a:cubicBezTo>
                        <a:cubicBezTo>
                          <a:pt x="739177" y="-4938"/>
                          <a:pt x="543914" y="50625"/>
                          <a:pt x="511635" y="60679"/>
                        </a:cubicBezTo>
                        <a:cubicBezTo>
                          <a:pt x="479356" y="70733"/>
                          <a:pt x="580427" y="41629"/>
                          <a:pt x="530685" y="60679"/>
                        </a:cubicBezTo>
                        <a:cubicBezTo>
                          <a:pt x="480943" y="79729"/>
                          <a:pt x="235939" y="165454"/>
                          <a:pt x="213185" y="174979"/>
                        </a:cubicBezTo>
                        <a:cubicBezTo>
                          <a:pt x="190431" y="184504"/>
                          <a:pt x="430143" y="93487"/>
                          <a:pt x="394160" y="117829"/>
                        </a:cubicBezTo>
                        <a:cubicBezTo>
                          <a:pt x="358177" y="142171"/>
                          <a:pt x="-14886" y="321558"/>
                          <a:pt x="460" y="3146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1" name="フリーフォーム 1170">
                    <a:extLst>
                      <a:ext uri="{FF2B5EF4-FFF2-40B4-BE49-F238E27FC236}">
                        <a16:creationId xmlns:a16="http://schemas.microsoft.com/office/drawing/2014/main" id="{5038AF1E-5F99-0A85-3A8E-956C144FAF98}"/>
                      </a:ext>
                    </a:extLst>
                  </p:cNvPr>
                  <p:cNvSpPr/>
                  <p:nvPr/>
                </p:nvSpPr>
                <p:spPr>
                  <a:xfrm>
                    <a:off x="5915682" y="2599556"/>
                    <a:ext cx="62923" cy="278150"/>
                  </a:xfrm>
                  <a:custGeom>
                    <a:avLst/>
                    <a:gdLst>
                      <a:gd name="connsiteX0" fmla="*/ 62843 w 62923"/>
                      <a:gd name="connsiteY0" fmla="*/ 769 h 278150"/>
                      <a:gd name="connsiteX1" fmla="*/ 15218 w 62923"/>
                      <a:gd name="connsiteY1" fmla="*/ 127769 h 278150"/>
                      <a:gd name="connsiteX2" fmla="*/ 5693 w 62923"/>
                      <a:gd name="connsiteY2" fmla="*/ 276994 h 278150"/>
                      <a:gd name="connsiteX3" fmla="*/ 2518 w 62923"/>
                      <a:gd name="connsiteY3" fmla="*/ 188094 h 278150"/>
                      <a:gd name="connsiteX4" fmla="*/ 62843 w 62923"/>
                      <a:gd name="connsiteY4" fmla="*/ 769 h 27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923" h="278150">
                        <a:moveTo>
                          <a:pt x="62843" y="769"/>
                        </a:moveTo>
                        <a:cubicBezTo>
                          <a:pt x="64960" y="-9285"/>
                          <a:pt x="24743" y="81732"/>
                          <a:pt x="15218" y="127769"/>
                        </a:cubicBezTo>
                        <a:cubicBezTo>
                          <a:pt x="5693" y="173807"/>
                          <a:pt x="7810" y="266940"/>
                          <a:pt x="5693" y="276994"/>
                        </a:cubicBezTo>
                        <a:cubicBezTo>
                          <a:pt x="3576" y="287048"/>
                          <a:pt x="-3832" y="229369"/>
                          <a:pt x="2518" y="188094"/>
                        </a:cubicBezTo>
                        <a:cubicBezTo>
                          <a:pt x="8868" y="146819"/>
                          <a:pt x="60726" y="10823"/>
                          <a:pt x="62843" y="7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2" name="フリーフォーム 1171">
                    <a:extLst>
                      <a:ext uri="{FF2B5EF4-FFF2-40B4-BE49-F238E27FC236}">
                        <a16:creationId xmlns:a16="http://schemas.microsoft.com/office/drawing/2014/main" id="{DFEDDD97-9B95-03F7-FD76-E1D73B8BEC83}"/>
                      </a:ext>
                    </a:extLst>
                  </p:cNvPr>
                  <p:cNvSpPr/>
                  <p:nvPr/>
                </p:nvSpPr>
                <p:spPr>
                  <a:xfrm>
                    <a:off x="5399381" y="2642691"/>
                    <a:ext cx="450508" cy="467384"/>
                  </a:xfrm>
                  <a:custGeom>
                    <a:avLst/>
                    <a:gdLst>
                      <a:gd name="connsiteX0" fmla="*/ 448969 w 450508"/>
                      <a:gd name="connsiteY0" fmla="*/ 2084 h 467384"/>
                      <a:gd name="connsiteX1" fmla="*/ 93369 w 450508"/>
                      <a:gd name="connsiteY1" fmla="*/ 316409 h 467384"/>
                      <a:gd name="connsiteX2" fmla="*/ 118769 w 450508"/>
                      <a:gd name="connsiteY2" fmla="*/ 284659 h 467384"/>
                      <a:gd name="connsiteX3" fmla="*/ 1294 w 450508"/>
                      <a:gd name="connsiteY3" fmla="*/ 465634 h 467384"/>
                      <a:gd name="connsiteX4" fmla="*/ 207669 w 450508"/>
                      <a:gd name="connsiteY4" fmla="*/ 157659 h 467384"/>
                      <a:gd name="connsiteX5" fmla="*/ 147344 w 450508"/>
                      <a:gd name="connsiteY5" fmla="*/ 252909 h 467384"/>
                      <a:gd name="connsiteX6" fmla="*/ 204494 w 450508"/>
                      <a:gd name="connsiteY6" fmla="*/ 208459 h 467384"/>
                      <a:gd name="connsiteX7" fmla="*/ 134644 w 450508"/>
                      <a:gd name="connsiteY7" fmla="*/ 271959 h 467384"/>
                      <a:gd name="connsiteX8" fmla="*/ 353719 w 450508"/>
                      <a:gd name="connsiteY8" fmla="*/ 68759 h 467384"/>
                      <a:gd name="connsiteX9" fmla="*/ 226719 w 450508"/>
                      <a:gd name="connsiteY9" fmla="*/ 173534 h 467384"/>
                      <a:gd name="connsiteX10" fmla="*/ 448969 w 450508"/>
                      <a:gd name="connsiteY10" fmla="*/ 2084 h 46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0508" h="467384">
                        <a:moveTo>
                          <a:pt x="448969" y="2084"/>
                        </a:moveTo>
                        <a:cubicBezTo>
                          <a:pt x="426744" y="25896"/>
                          <a:pt x="148402" y="269313"/>
                          <a:pt x="93369" y="316409"/>
                        </a:cubicBezTo>
                        <a:cubicBezTo>
                          <a:pt x="38336" y="363505"/>
                          <a:pt x="134115" y="259788"/>
                          <a:pt x="118769" y="284659"/>
                        </a:cubicBezTo>
                        <a:cubicBezTo>
                          <a:pt x="103423" y="309530"/>
                          <a:pt x="-13523" y="486801"/>
                          <a:pt x="1294" y="465634"/>
                        </a:cubicBezTo>
                        <a:cubicBezTo>
                          <a:pt x="16111" y="444467"/>
                          <a:pt x="183327" y="193113"/>
                          <a:pt x="207669" y="157659"/>
                        </a:cubicBezTo>
                        <a:cubicBezTo>
                          <a:pt x="232011" y="122205"/>
                          <a:pt x="147873" y="244442"/>
                          <a:pt x="147344" y="252909"/>
                        </a:cubicBezTo>
                        <a:cubicBezTo>
                          <a:pt x="146815" y="261376"/>
                          <a:pt x="206611" y="205284"/>
                          <a:pt x="204494" y="208459"/>
                        </a:cubicBezTo>
                        <a:cubicBezTo>
                          <a:pt x="202377" y="211634"/>
                          <a:pt x="134644" y="271959"/>
                          <a:pt x="134644" y="271959"/>
                        </a:cubicBezTo>
                        <a:cubicBezTo>
                          <a:pt x="159515" y="248676"/>
                          <a:pt x="338373" y="85163"/>
                          <a:pt x="353719" y="68759"/>
                        </a:cubicBezTo>
                        <a:cubicBezTo>
                          <a:pt x="369065" y="52355"/>
                          <a:pt x="207669" y="180942"/>
                          <a:pt x="226719" y="173534"/>
                        </a:cubicBezTo>
                        <a:cubicBezTo>
                          <a:pt x="245769" y="166126"/>
                          <a:pt x="471194" y="-21728"/>
                          <a:pt x="448969" y="20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3" name="フリーフォーム 1172">
                    <a:extLst>
                      <a:ext uri="{FF2B5EF4-FFF2-40B4-BE49-F238E27FC236}">
                        <a16:creationId xmlns:a16="http://schemas.microsoft.com/office/drawing/2014/main" id="{396EC0EB-E850-255D-7217-CFCFD3D53251}"/>
                      </a:ext>
                    </a:extLst>
                  </p:cNvPr>
                  <p:cNvSpPr/>
                  <p:nvPr/>
                </p:nvSpPr>
                <p:spPr>
                  <a:xfrm>
                    <a:off x="5269969" y="3130507"/>
                    <a:ext cx="70381" cy="302821"/>
                  </a:xfrm>
                  <a:custGeom>
                    <a:avLst/>
                    <a:gdLst>
                      <a:gd name="connsiteX0" fmla="*/ 70381 w 70381"/>
                      <a:gd name="connsiteY0" fmla="*/ 43 h 302821"/>
                      <a:gd name="connsiteX1" fmla="*/ 19581 w 70381"/>
                      <a:gd name="connsiteY1" fmla="*/ 196893 h 302821"/>
                      <a:gd name="connsiteX2" fmla="*/ 38631 w 70381"/>
                      <a:gd name="connsiteY2" fmla="*/ 158793 h 302821"/>
                      <a:gd name="connsiteX3" fmla="*/ 531 w 70381"/>
                      <a:gd name="connsiteY3" fmla="*/ 301668 h 302821"/>
                      <a:gd name="connsiteX4" fmla="*/ 19581 w 70381"/>
                      <a:gd name="connsiteY4" fmla="*/ 215943 h 302821"/>
                      <a:gd name="connsiteX5" fmla="*/ 70381 w 70381"/>
                      <a:gd name="connsiteY5" fmla="*/ 43 h 30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381" h="302821">
                        <a:moveTo>
                          <a:pt x="70381" y="43"/>
                        </a:moveTo>
                        <a:cubicBezTo>
                          <a:pt x="70381" y="-3132"/>
                          <a:pt x="24873" y="170435"/>
                          <a:pt x="19581" y="196893"/>
                        </a:cubicBezTo>
                        <a:cubicBezTo>
                          <a:pt x="14289" y="223351"/>
                          <a:pt x="41806" y="141331"/>
                          <a:pt x="38631" y="158793"/>
                        </a:cubicBezTo>
                        <a:cubicBezTo>
                          <a:pt x="35456" y="176256"/>
                          <a:pt x="3706" y="292143"/>
                          <a:pt x="531" y="301668"/>
                        </a:cubicBezTo>
                        <a:cubicBezTo>
                          <a:pt x="-2644" y="311193"/>
                          <a:pt x="8998" y="259864"/>
                          <a:pt x="19581" y="215943"/>
                        </a:cubicBezTo>
                        <a:cubicBezTo>
                          <a:pt x="30164" y="172022"/>
                          <a:pt x="70381" y="3218"/>
                          <a:pt x="70381" y="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4" name="フリーフォーム 1173">
                    <a:extLst>
                      <a:ext uri="{FF2B5EF4-FFF2-40B4-BE49-F238E27FC236}">
                        <a16:creationId xmlns:a16="http://schemas.microsoft.com/office/drawing/2014/main" id="{9C7F32C3-CD98-A374-1F5C-B90704024E2B}"/>
                      </a:ext>
                    </a:extLst>
                  </p:cNvPr>
                  <p:cNvSpPr/>
                  <p:nvPr/>
                </p:nvSpPr>
                <p:spPr>
                  <a:xfrm>
                    <a:off x="4910825" y="3310671"/>
                    <a:ext cx="258581" cy="387107"/>
                  </a:xfrm>
                  <a:custGeom>
                    <a:avLst/>
                    <a:gdLst>
                      <a:gd name="connsiteX0" fmla="*/ 258075 w 258581"/>
                      <a:gd name="connsiteY0" fmla="*/ 854 h 387107"/>
                      <a:gd name="connsiteX1" fmla="*/ 4075 w 258581"/>
                      <a:gd name="connsiteY1" fmla="*/ 381854 h 387107"/>
                      <a:gd name="connsiteX2" fmla="*/ 99325 w 258581"/>
                      <a:gd name="connsiteY2" fmla="*/ 226279 h 387107"/>
                      <a:gd name="connsiteX3" fmla="*/ 70750 w 258581"/>
                      <a:gd name="connsiteY3" fmla="*/ 277079 h 387107"/>
                      <a:gd name="connsiteX4" fmla="*/ 258075 w 258581"/>
                      <a:gd name="connsiteY4" fmla="*/ 854 h 387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581" h="387107">
                        <a:moveTo>
                          <a:pt x="258075" y="854"/>
                        </a:moveTo>
                        <a:cubicBezTo>
                          <a:pt x="246963" y="18316"/>
                          <a:pt x="30533" y="344283"/>
                          <a:pt x="4075" y="381854"/>
                        </a:cubicBezTo>
                        <a:cubicBezTo>
                          <a:pt x="-22383" y="419425"/>
                          <a:pt x="88213" y="243741"/>
                          <a:pt x="99325" y="226279"/>
                        </a:cubicBezTo>
                        <a:cubicBezTo>
                          <a:pt x="110437" y="208817"/>
                          <a:pt x="47467" y="315179"/>
                          <a:pt x="70750" y="277079"/>
                        </a:cubicBezTo>
                        <a:cubicBezTo>
                          <a:pt x="94033" y="238979"/>
                          <a:pt x="269187" y="-16608"/>
                          <a:pt x="258075" y="8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5" name="フリーフォーム 1174">
                    <a:extLst>
                      <a:ext uri="{FF2B5EF4-FFF2-40B4-BE49-F238E27FC236}">
                        <a16:creationId xmlns:a16="http://schemas.microsoft.com/office/drawing/2014/main" id="{04F3F170-3FB9-6D3B-B348-932DF2A4D34C}"/>
                      </a:ext>
                    </a:extLst>
                  </p:cNvPr>
                  <p:cNvSpPr/>
                  <p:nvPr/>
                </p:nvSpPr>
                <p:spPr>
                  <a:xfrm>
                    <a:off x="4748299" y="3794069"/>
                    <a:ext cx="135232" cy="1127196"/>
                  </a:xfrm>
                  <a:custGeom>
                    <a:avLst/>
                    <a:gdLst>
                      <a:gd name="connsiteX0" fmla="*/ 134851 w 135232"/>
                      <a:gd name="connsiteY0" fmla="*/ 3231 h 1127196"/>
                      <a:gd name="connsiteX1" fmla="*/ 4676 w 135232"/>
                      <a:gd name="connsiteY1" fmla="*/ 654106 h 1127196"/>
                      <a:gd name="connsiteX2" fmla="*/ 26901 w 135232"/>
                      <a:gd name="connsiteY2" fmla="*/ 619181 h 1127196"/>
                      <a:gd name="connsiteX3" fmla="*/ 7851 w 135232"/>
                      <a:gd name="connsiteY3" fmla="*/ 796981 h 1127196"/>
                      <a:gd name="connsiteX4" fmla="*/ 23726 w 135232"/>
                      <a:gd name="connsiteY4" fmla="*/ 746181 h 1127196"/>
                      <a:gd name="connsiteX5" fmla="*/ 1501 w 135232"/>
                      <a:gd name="connsiteY5" fmla="*/ 1127181 h 1127196"/>
                      <a:gd name="connsiteX6" fmla="*/ 17376 w 135232"/>
                      <a:gd name="connsiteY6" fmla="*/ 730306 h 1127196"/>
                      <a:gd name="connsiteX7" fmla="*/ 33251 w 135232"/>
                      <a:gd name="connsiteY7" fmla="*/ 355656 h 1127196"/>
                      <a:gd name="connsiteX8" fmla="*/ 14201 w 135232"/>
                      <a:gd name="connsiteY8" fmla="*/ 539806 h 1127196"/>
                      <a:gd name="connsiteX9" fmla="*/ 80876 w 135232"/>
                      <a:gd name="connsiteY9" fmla="*/ 184206 h 1127196"/>
                      <a:gd name="connsiteX10" fmla="*/ 45951 w 135232"/>
                      <a:gd name="connsiteY10" fmla="*/ 393756 h 1127196"/>
                      <a:gd name="connsiteX11" fmla="*/ 134851 w 135232"/>
                      <a:gd name="connsiteY11" fmla="*/ 3231 h 1127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5232" h="1127196">
                        <a:moveTo>
                          <a:pt x="134851" y="3231"/>
                        </a:moveTo>
                        <a:cubicBezTo>
                          <a:pt x="127972" y="46623"/>
                          <a:pt x="22668" y="551448"/>
                          <a:pt x="4676" y="654106"/>
                        </a:cubicBezTo>
                        <a:cubicBezTo>
                          <a:pt x="-13316" y="756764"/>
                          <a:pt x="26372" y="595369"/>
                          <a:pt x="26901" y="619181"/>
                        </a:cubicBezTo>
                        <a:cubicBezTo>
                          <a:pt x="27430" y="642993"/>
                          <a:pt x="8380" y="775814"/>
                          <a:pt x="7851" y="796981"/>
                        </a:cubicBezTo>
                        <a:cubicBezTo>
                          <a:pt x="7322" y="818148"/>
                          <a:pt x="24784" y="691148"/>
                          <a:pt x="23726" y="746181"/>
                        </a:cubicBezTo>
                        <a:cubicBezTo>
                          <a:pt x="22668" y="801214"/>
                          <a:pt x="2559" y="1129827"/>
                          <a:pt x="1501" y="1127181"/>
                        </a:cubicBezTo>
                        <a:cubicBezTo>
                          <a:pt x="443" y="1124535"/>
                          <a:pt x="12084" y="858893"/>
                          <a:pt x="17376" y="730306"/>
                        </a:cubicBezTo>
                        <a:cubicBezTo>
                          <a:pt x="22668" y="601719"/>
                          <a:pt x="33780" y="387406"/>
                          <a:pt x="33251" y="355656"/>
                        </a:cubicBezTo>
                        <a:cubicBezTo>
                          <a:pt x="32722" y="323906"/>
                          <a:pt x="6263" y="568381"/>
                          <a:pt x="14201" y="539806"/>
                        </a:cubicBezTo>
                        <a:cubicBezTo>
                          <a:pt x="22139" y="511231"/>
                          <a:pt x="75584" y="208548"/>
                          <a:pt x="80876" y="184206"/>
                        </a:cubicBezTo>
                        <a:cubicBezTo>
                          <a:pt x="86168" y="159864"/>
                          <a:pt x="38543" y="420214"/>
                          <a:pt x="45951" y="393756"/>
                        </a:cubicBezTo>
                        <a:cubicBezTo>
                          <a:pt x="53359" y="367298"/>
                          <a:pt x="141730" y="-40161"/>
                          <a:pt x="134851" y="323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6" name="フリーフォーム 1175">
                    <a:extLst>
                      <a:ext uri="{FF2B5EF4-FFF2-40B4-BE49-F238E27FC236}">
                        <a16:creationId xmlns:a16="http://schemas.microsoft.com/office/drawing/2014/main" id="{CA05054A-F667-1B92-89F5-979ED50D269A}"/>
                      </a:ext>
                    </a:extLst>
                  </p:cNvPr>
                  <p:cNvSpPr/>
                  <p:nvPr/>
                </p:nvSpPr>
                <p:spPr>
                  <a:xfrm>
                    <a:off x="4650537" y="4951675"/>
                    <a:ext cx="10363" cy="626991"/>
                  </a:xfrm>
                  <a:custGeom>
                    <a:avLst/>
                    <a:gdLst>
                      <a:gd name="connsiteX0" fmla="*/ 838 w 10363"/>
                      <a:gd name="connsiteY0" fmla="*/ 4500 h 626991"/>
                      <a:gd name="connsiteX1" fmla="*/ 10363 w 10363"/>
                      <a:gd name="connsiteY1" fmla="*/ 617275 h 626991"/>
                      <a:gd name="connsiteX2" fmla="*/ 838 w 10363"/>
                      <a:gd name="connsiteY2" fmla="*/ 353750 h 626991"/>
                      <a:gd name="connsiteX3" fmla="*/ 838 w 10363"/>
                      <a:gd name="connsiteY3" fmla="*/ 4500 h 6269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63" h="626991">
                        <a:moveTo>
                          <a:pt x="838" y="4500"/>
                        </a:moveTo>
                        <a:cubicBezTo>
                          <a:pt x="2425" y="48421"/>
                          <a:pt x="10363" y="559067"/>
                          <a:pt x="10363" y="617275"/>
                        </a:cubicBezTo>
                        <a:cubicBezTo>
                          <a:pt x="10363" y="675483"/>
                          <a:pt x="1367" y="457467"/>
                          <a:pt x="838" y="353750"/>
                        </a:cubicBezTo>
                        <a:cubicBezTo>
                          <a:pt x="309" y="250033"/>
                          <a:pt x="-749" y="-39421"/>
                          <a:pt x="838" y="45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7" name="フリーフォーム 1176">
                    <a:extLst>
                      <a:ext uri="{FF2B5EF4-FFF2-40B4-BE49-F238E27FC236}">
                        <a16:creationId xmlns:a16="http://schemas.microsoft.com/office/drawing/2014/main" id="{ABE84292-E341-F348-4BCC-C54ECFAFF1D3}"/>
                      </a:ext>
                    </a:extLst>
                  </p:cNvPr>
                  <p:cNvSpPr/>
                  <p:nvPr/>
                </p:nvSpPr>
                <p:spPr>
                  <a:xfrm>
                    <a:off x="7524863" y="4986410"/>
                    <a:ext cx="139952" cy="527821"/>
                  </a:xfrm>
                  <a:custGeom>
                    <a:avLst/>
                    <a:gdLst>
                      <a:gd name="connsiteX0" fmla="*/ 130062 w 139952"/>
                      <a:gd name="connsiteY0" fmla="*/ 1515 h 527821"/>
                      <a:gd name="connsiteX1" fmla="*/ 91962 w 139952"/>
                      <a:gd name="connsiteY1" fmla="*/ 287265 h 527821"/>
                      <a:gd name="connsiteX2" fmla="*/ 95137 w 139952"/>
                      <a:gd name="connsiteY2" fmla="*/ 252340 h 527821"/>
                      <a:gd name="connsiteX3" fmla="*/ 6237 w 139952"/>
                      <a:gd name="connsiteY3" fmla="*/ 515865 h 527821"/>
                      <a:gd name="connsiteX4" fmla="*/ 22112 w 139952"/>
                      <a:gd name="connsiteY4" fmla="*/ 452365 h 527821"/>
                      <a:gd name="connsiteX5" fmla="*/ 139587 w 139952"/>
                      <a:gd name="connsiteY5" fmla="*/ 182490 h 527821"/>
                      <a:gd name="connsiteX6" fmla="*/ 60212 w 139952"/>
                      <a:gd name="connsiteY6" fmla="*/ 312665 h 527821"/>
                      <a:gd name="connsiteX7" fmla="*/ 95137 w 139952"/>
                      <a:gd name="connsiteY7" fmla="*/ 239640 h 527821"/>
                      <a:gd name="connsiteX8" fmla="*/ 111012 w 139952"/>
                      <a:gd name="connsiteY8" fmla="*/ 185665 h 527821"/>
                      <a:gd name="connsiteX9" fmla="*/ 101487 w 139952"/>
                      <a:gd name="connsiteY9" fmla="*/ 176140 h 527821"/>
                      <a:gd name="connsiteX10" fmla="*/ 130062 w 139952"/>
                      <a:gd name="connsiteY10" fmla="*/ 1515 h 52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952" h="527821">
                        <a:moveTo>
                          <a:pt x="130062" y="1515"/>
                        </a:moveTo>
                        <a:cubicBezTo>
                          <a:pt x="128475" y="20036"/>
                          <a:pt x="97783" y="245461"/>
                          <a:pt x="91962" y="287265"/>
                        </a:cubicBezTo>
                        <a:cubicBezTo>
                          <a:pt x="86141" y="329069"/>
                          <a:pt x="109424" y="214240"/>
                          <a:pt x="95137" y="252340"/>
                        </a:cubicBezTo>
                        <a:cubicBezTo>
                          <a:pt x="80850" y="290440"/>
                          <a:pt x="18408" y="482528"/>
                          <a:pt x="6237" y="515865"/>
                        </a:cubicBezTo>
                        <a:cubicBezTo>
                          <a:pt x="-5934" y="549202"/>
                          <a:pt x="-113" y="507927"/>
                          <a:pt x="22112" y="452365"/>
                        </a:cubicBezTo>
                        <a:cubicBezTo>
                          <a:pt x="44337" y="396803"/>
                          <a:pt x="133237" y="205773"/>
                          <a:pt x="139587" y="182490"/>
                        </a:cubicBezTo>
                        <a:cubicBezTo>
                          <a:pt x="145937" y="159207"/>
                          <a:pt x="67620" y="303140"/>
                          <a:pt x="60212" y="312665"/>
                        </a:cubicBezTo>
                        <a:cubicBezTo>
                          <a:pt x="52804" y="322190"/>
                          <a:pt x="86670" y="260807"/>
                          <a:pt x="95137" y="239640"/>
                        </a:cubicBezTo>
                        <a:cubicBezTo>
                          <a:pt x="103604" y="218473"/>
                          <a:pt x="109954" y="196248"/>
                          <a:pt x="111012" y="185665"/>
                        </a:cubicBezTo>
                        <a:cubicBezTo>
                          <a:pt x="112070" y="175082"/>
                          <a:pt x="97254" y="212653"/>
                          <a:pt x="101487" y="176140"/>
                        </a:cubicBezTo>
                        <a:cubicBezTo>
                          <a:pt x="105720" y="139628"/>
                          <a:pt x="131649" y="-17006"/>
                          <a:pt x="130062" y="15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8" name="フリーフォーム 1177">
                    <a:extLst>
                      <a:ext uri="{FF2B5EF4-FFF2-40B4-BE49-F238E27FC236}">
                        <a16:creationId xmlns:a16="http://schemas.microsoft.com/office/drawing/2014/main" id="{D0BFD9CA-7FA9-BD02-0CB6-3CA09A73A48E}"/>
                      </a:ext>
                    </a:extLst>
                  </p:cNvPr>
                  <p:cNvSpPr/>
                  <p:nvPr/>
                </p:nvSpPr>
                <p:spPr>
                  <a:xfrm>
                    <a:off x="7220329" y="5676123"/>
                    <a:ext cx="152796" cy="185843"/>
                  </a:xfrm>
                  <a:custGeom>
                    <a:avLst/>
                    <a:gdLst>
                      <a:gd name="connsiteX0" fmla="*/ 152021 w 152796"/>
                      <a:gd name="connsiteY0" fmla="*/ 777 h 185843"/>
                      <a:gd name="connsiteX1" fmla="*/ 2796 w 152796"/>
                      <a:gd name="connsiteY1" fmla="*/ 181752 h 185843"/>
                      <a:gd name="connsiteX2" fmla="*/ 59946 w 152796"/>
                      <a:gd name="connsiteY2" fmla="*/ 118252 h 185843"/>
                      <a:gd name="connsiteX3" fmla="*/ 152021 w 152796"/>
                      <a:gd name="connsiteY3" fmla="*/ 777 h 185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796" h="185843">
                        <a:moveTo>
                          <a:pt x="152021" y="777"/>
                        </a:moveTo>
                        <a:cubicBezTo>
                          <a:pt x="142496" y="11360"/>
                          <a:pt x="18142" y="162173"/>
                          <a:pt x="2796" y="181752"/>
                        </a:cubicBezTo>
                        <a:cubicBezTo>
                          <a:pt x="-12550" y="201331"/>
                          <a:pt x="39309" y="145769"/>
                          <a:pt x="59946" y="118252"/>
                        </a:cubicBezTo>
                        <a:cubicBezTo>
                          <a:pt x="80583" y="90735"/>
                          <a:pt x="161546" y="-9806"/>
                          <a:pt x="152021" y="7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9" name="フリーフォーム 1178">
                    <a:extLst>
                      <a:ext uri="{FF2B5EF4-FFF2-40B4-BE49-F238E27FC236}">
                        <a16:creationId xmlns:a16="http://schemas.microsoft.com/office/drawing/2014/main" id="{96EE9CA7-E381-B2FE-8E53-E0540D04FD9A}"/>
                      </a:ext>
                    </a:extLst>
                  </p:cNvPr>
                  <p:cNvSpPr/>
                  <p:nvPr/>
                </p:nvSpPr>
                <p:spPr>
                  <a:xfrm>
                    <a:off x="7710317" y="4913602"/>
                    <a:ext cx="46266" cy="376206"/>
                  </a:xfrm>
                  <a:custGeom>
                    <a:avLst/>
                    <a:gdLst>
                      <a:gd name="connsiteX0" fmla="*/ 46208 w 46266"/>
                      <a:gd name="connsiteY0" fmla="*/ 1298 h 376206"/>
                      <a:gd name="connsiteX1" fmla="*/ 1758 w 46266"/>
                      <a:gd name="connsiteY1" fmla="*/ 366423 h 376206"/>
                      <a:gd name="connsiteX2" fmla="*/ 11283 w 46266"/>
                      <a:gd name="connsiteY2" fmla="*/ 248948 h 376206"/>
                      <a:gd name="connsiteX3" fmla="*/ 46208 w 46266"/>
                      <a:gd name="connsiteY3" fmla="*/ 1298 h 376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266" h="376206">
                        <a:moveTo>
                          <a:pt x="46208" y="1298"/>
                        </a:moveTo>
                        <a:cubicBezTo>
                          <a:pt x="44621" y="20877"/>
                          <a:pt x="7579" y="325148"/>
                          <a:pt x="1758" y="366423"/>
                        </a:cubicBezTo>
                        <a:cubicBezTo>
                          <a:pt x="-4063" y="407698"/>
                          <a:pt x="5991" y="308744"/>
                          <a:pt x="11283" y="248948"/>
                        </a:cubicBezTo>
                        <a:cubicBezTo>
                          <a:pt x="16575" y="189152"/>
                          <a:pt x="47795" y="-18281"/>
                          <a:pt x="46208" y="12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0" name="フリーフォーム 1179">
                    <a:extLst>
                      <a:ext uri="{FF2B5EF4-FFF2-40B4-BE49-F238E27FC236}">
                        <a16:creationId xmlns:a16="http://schemas.microsoft.com/office/drawing/2014/main" id="{483E4CA1-B1CB-471A-4D5B-F8CD534540E3}"/>
                      </a:ext>
                    </a:extLst>
                  </p:cNvPr>
                  <p:cNvSpPr/>
                  <p:nvPr/>
                </p:nvSpPr>
                <p:spPr>
                  <a:xfrm>
                    <a:off x="7756522" y="4873424"/>
                    <a:ext cx="85728" cy="352753"/>
                  </a:xfrm>
                  <a:custGeom>
                    <a:avLst/>
                    <a:gdLst>
                      <a:gd name="connsiteX0" fmla="*/ 3 w 85728"/>
                      <a:gd name="connsiteY0" fmla="*/ 201 h 352753"/>
                      <a:gd name="connsiteX1" fmla="*/ 76203 w 85728"/>
                      <a:gd name="connsiteY1" fmla="*/ 174826 h 352753"/>
                      <a:gd name="connsiteX2" fmla="*/ 76203 w 85728"/>
                      <a:gd name="connsiteY2" fmla="*/ 143076 h 352753"/>
                      <a:gd name="connsiteX3" fmla="*/ 73028 w 85728"/>
                      <a:gd name="connsiteY3" fmla="*/ 352626 h 352753"/>
                      <a:gd name="connsiteX4" fmla="*/ 76203 w 85728"/>
                      <a:gd name="connsiteY4" fmla="*/ 171651 h 352753"/>
                      <a:gd name="connsiteX5" fmla="*/ 85728 w 85728"/>
                      <a:gd name="connsiteY5" fmla="*/ 16076 h 352753"/>
                      <a:gd name="connsiteX6" fmla="*/ 76203 w 85728"/>
                      <a:gd name="connsiteY6" fmla="*/ 168476 h 352753"/>
                      <a:gd name="connsiteX7" fmla="*/ 73028 w 85728"/>
                      <a:gd name="connsiteY7" fmla="*/ 139901 h 352753"/>
                      <a:gd name="connsiteX8" fmla="*/ 3 w 85728"/>
                      <a:gd name="connsiteY8" fmla="*/ 201 h 352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728" h="352753">
                        <a:moveTo>
                          <a:pt x="3" y="201"/>
                        </a:moveTo>
                        <a:cubicBezTo>
                          <a:pt x="532" y="6022"/>
                          <a:pt x="63503" y="151014"/>
                          <a:pt x="76203" y="174826"/>
                        </a:cubicBezTo>
                        <a:cubicBezTo>
                          <a:pt x="88903" y="198639"/>
                          <a:pt x="76732" y="113443"/>
                          <a:pt x="76203" y="143076"/>
                        </a:cubicBezTo>
                        <a:cubicBezTo>
                          <a:pt x="75674" y="172709"/>
                          <a:pt x="73028" y="347864"/>
                          <a:pt x="73028" y="352626"/>
                        </a:cubicBezTo>
                        <a:cubicBezTo>
                          <a:pt x="73028" y="357388"/>
                          <a:pt x="74086" y="227743"/>
                          <a:pt x="76203" y="171651"/>
                        </a:cubicBezTo>
                        <a:cubicBezTo>
                          <a:pt x="78320" y="115559"/>
                          <a:pt x="85728" y="16605"/>
                          <a:pt x="85728" y="16076"/>
                        </a:cubicBezTo>
                        <a:cubicBezTo>
                          <a:pt x="85728" y="15547"/>
                          <a:pt x="78320" y="147839"/>
                          <a:pt x="76203" y="168476"/>
                        </a:cubicBezTo>
                        <a:cubicBezTo>
                          <a:pt x="74086" y="189113"/>
                          <a:pt x="84140" y="163184"/>
                          <a:pt x="73028" y="139901"/>
                        </a:cubicBezTo>
                        <a:cubicBezTo>
                          <a:pt x="61916" y="116618"/>
                          <a:pt x="-526" y="-5620"/>
                          <a:pt x="3" y="2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1" name="フリーフォーム 1180">
                    <a:extLst>
                      <a:ext uri="{FF2B5EF4-FFF2-40B4-BE49-F238E27FC236}">
                        <a16:creationId xmlns:a16="http://schemas.microsoft.com/office/drawing/2014/main" id="{44D4031D-3565-AABF-8EE3-72E34CD985F4}"/>
                      </a:ext>
                    </a:extLst>
                  </p:cNvPr>
                  <p:cNvSpPr/>
                  <p:nvPr/>
                </p:nvSpPr>
                <p:spPr>
                  <a:xfrm>
                    <a:off x="7802146" y="5058628"/>
                    <a:ext cx="27416" cy="275569"/>
                  </a:xfrm>
                  <a:custGeom>
                    <a:avLst/>
                    <a:gdLst>
                      <a:gd name="connsiteX0" fmla="*/ 27404 w 27416"/>
                      <a:gd name="connsiteY0" fmla="*/ 2322 h 275569"/>
                      <a:gd name="connsiteX1" fmla="*/ 2004 w 27416"/>
                      <a:gd name="connsiteY1" fmla="*/ 269022 h 275569"/>
                      <a:gd name="connsiteX2" fmla="*/ 2004 w 27416"/>
                      <a:gd name="connsiteY2" fmla="*/ 189647 h 275569"/>
                      <a:gd name="connsiteX3" fmla="*/ 5179 w 27416"/>
                      <a:gd name="connsiteY3" fmla="*/ 142022 h 275569"/>
                      <a:gd name="connsiteX4" fmla="*/ 27404 w 27416"/>
                      <a:gd name="connsiteY4" fmla="*/ 2322 h 275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16" h="275569">
                        <a:moveTo>
                          <a:pt x="27404" y="2322"/>
                        </a:moveTo>
                        <a:cubicBezTo>
                          <a:pt x="26875" y="23489"/>
                          <a:pt x="6237" y="237801"/>
                          <a:pt x="2004" y="269022"/>
                        </a:cubicBezTo>
                        <a:cubicBezTo>
                          <a:pt x="-2229" y="300243"/>
                          <a:pt x="1475" y="210814"/>
                          <a:pt x="2004" y="189647"/>
                        </a:cubicBezTo>
                        <a:cubicBezTo>
                          <a:pt x="2533" y="168480"/>
                          <a:pt x="-1171" y="173243"/>
                          <a:pt x="5179" y="142022"/>
                        </a:cubicBezTo>
                        <a:cubicBezTo>
                          <a:pt x="11529" y="110801"/>
                          <a:pt x="27933" y="-18845"/>
                          <a:pt x="27404" y="232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2" name="フリーフォーム 1181">
                    <a:extLst>
                      <a:ext uri="{FF2B5EF4-FFF2-40B4-BE49-F238E27FC236}">
                        <a16:creationId xmlns:a16="http://schemas.microsoft.com/office/drawing/2014/main" id="{52E61F4A-BACB-584B-124C-796D7D48B199}"/>
                      </a:ext>
                    </a:extLst>
                  </p:cNvPr>
                  <p:cNvSpPr/>
                  <p:nvPr/>
                </p:nvSpPr>
                <p:spPr>
                  <a:xfrm>
                    <a:off x="7549207" y="5408957"/>
                    <a:ext cx="125030" cy="362617"/>
                  </a:xfrm>
                  <a:custGeom>
                    <a:avLst/>
                    <a:gdLst>
                      <a:gd name="connsiteX0" fmla="*/ 124768 w 125030"/>
                      <a:gd name="connsiteY0" fmla="*/ 1243 h 362617"/>
                      <a:gd name="connsiteX1" fmla="*/ 4118 w 125030"/>
                      <a:gd name="connsiteY1" fmla="*/ 353668 h 362617"/>
                      <a:gd name="connsiteX2" fmla="*/ 35868 w 125030"/>
                      <a:gd name="connsiteY2" fmla="*/ 239368 h 362617"/>
                      <a:gd name="connsiteX3" fmla="*/ 124768 w 125030"/>
                      <a:gd name="connsiteY3" fmla="*/ 1243 h 362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030" h="362617">
                        <a:moveTo>
                          <a:pt x="124768" y="1243"/>
                        </a:moveTo>
                        <a:cubicBezTo>
                          <a:pt x="119476" y="20293"/>
                          <a:pt x="18935" y="313981"/>
                          <a:pt x="4118" y="353668"/>
                        </a:cubicBezTo>
                        <a:cubicBezTo>
                          <a:pt x="-10699" y="393355"/>
                          <a:pt x="17876" y="291226"/>
                          <a:pt x="35868" y="239368"/>
                        </a:cubicBezTo>
                        <a:cubicBezTo>
                          <a:pt x="53860" y="187510"/>
                          <a:pt x="130060" y="-17807"/>
                          <a:pt x="124768" y="12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3" name="フリーフォーム 1182">
                    <a:extLst>
                      <a:ext uri="{FF2B5EF4-FFF2-40B4-BE49-F238E27FC236}">
                        <a16:creationId xmlns:a16="http://schemas.microsoft.com/office/drawing/2014/main" id="{A2BD9DE7-C335-446C-563D-20E478A672C3}"/>
                      </a:ext>
                    </a:extLst>
                  </p:cNvPr>
                  <p:cNvSpPr/>
                  <p:nvPr/>
                </p:nvSpPr>
                <p:spPr>
                  <a:xfrm>
                    <a:off x="7327628" y="5616149"/>
                    <a:ext cx="124125" cy="472440"/>
                  </a:xfrm>
                  <a:custGeom>
                    <a:avLst/>
                    <a:gdLst>
                      <a:gd name="connsiteX0" fmla="*/ 124097 w 124125"/>
                      <a:gd name="connsiteY0" fmla="*/ 426 h 472440"/>
                      <a:gd name="connsiteX1" fmla="*/ 41547 w 124125"/>
                      <a:gd name="connsiteY1" fmla="*/ 276651 h 472440"/>
                      <a:gd name="connsiteX2" fmla="*/ 51072 w 124125"/>
                      <a:gd name="connsiteY2" fmla="*/ 206801 h 472440"/>
                      <a:gd name="connsiteX3" fmla="*/ 272 w 124125"/>
                      <a:gd name="connsiteY3" fmla="*/ 470326 h 472440"/>
                      <a:gd name="connsiteX4" fmla="*/ 32022 w 124125"/>
                      <a:gd name="connsiteY4" fmla="*/ 324276 h 472440"/>
                      <a:gd name="connsiteX5" fmla="*/ 57422 w 124125"/>
                      <a:gd name="connsiteY5" fmla="*/ 206801 h 472440"/>
                      <a:gd name="connsiteX6" fmla="*/ 51072 w 124125"/>
                      <a:gd name="connsiteY6" fmla="*/ 213151 h 472440"/>
                      <a:gd name="connsiteX7" fmla="*/ 124097 w 124125"/>
                      <a:gd name="connsiteY7" fmla="*/ 426 h 472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4125" h="472440">
                        <a:moveTo>
                          <a:pt x="124097" y="426"/>
                        </a:moveTo>
                        <a:cubicBezTo>
                          <a:pt x="122509" y="11009"/>
                          <a:pt x="53718" y="242255"/>
                          <a:pt x="41547" y="276651"/>
                        </a:cubicBezTo>
                        <a:cubicBezTo>
                          <a:pt x="29376" y="311047"/>
                          <a:pt x="57951" y="174522"/>
                          <a:pt x="51072" y="206801"/>
                        </a:cubicBezTo>
                        <a:cubicBezTo>
                          <a:pt x="44193" y="239080"/>
                          <a:pt x="3447" y="450747"/>
                          <a:pt x="272" y="470326"/>
                        </a:cubicBezTo>
                        <a:cubicBezTo>
                          <a:pt x="-2903" y="489905"/>
                          <a:pt x="22497" y="368197"/>
                          <a:pt x="32022" y="324276"/>
                        </a:cubicBezTo>
                        <a:cubicBezTo>
                          <a:pt x="41547" y="280355"/>
                          <a:pt x="57422" y="206801"/>
                          <a:pt x="57422" y="206801"/>
                        </a:cubicBezTo>
                        <a:cubicBezTo>
                          <a:pt x="60597" y="188280"/>
                          <a:pt x="41018" y="247018"/>
                          <a:pt x="51072" y="213151"/>
                        </a:cubicBezTo>
                        <a:cubicBezTo>
                          <a:pt x="61126" y="179284"/>
                          <a:pt x="125685" y="-10157"/>
                          <a:pt x="124097" y="4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4" name="フリーフォーム 1183">
                    <a:extLst>
                      <a:ext uri="{FF2B5EF4-FFF2-40B4-BE49-F238E27FC236}">
                        <a16:creationId xmlns:a16="http://schemas.microsoft.com/office/drawing/2014/main" id="{30DB9C51-E7D5-4B54-E340-8C5760219AD1}"/>
                      </a:ext>
                    </a:extLst>
                  </p:cNvPr>
                  <p:cNvSpPr/>
                  <p:nvPr/>
                </p:nvSpPr>
                <p:spPr>
                  <a:xfrm>
                    <a:off x="6131363" y="6384824"/>
                    <a:ext cx="387966" cy="99493"/>
                  </a:xfrm>
                  <a:custGeom>
                    <a:avLst/>
                    <a:gdLst>
                      <a:gd name="connsiteX0" fmla="*/ 2737 w 387966"/>
                      <a:gd name="connsiteY0" fmla="*/ 98526 h 99493"/>
                      <a:gd name="connsiteX1" fmla="*/ 361512 w 387966"/>
                      <a:gd name="connsiteY1" fmla="*/ 50901 h 99493"/>
                      <a:gd name="connsiteX2" fmla="*/ 313887 w 387966"/>
                      <a:gd name="connsiteY2" fmla="*/ 73126 h 99493"/>
                      <a:gd name="connsiteX3" fmla="*/ 386912 w 387966"/>
                      <a:gd name="connsiteY3" fmla="*/ 101 h 99493"/>
                      <a:gd name="connsiteX4" fmla="*/ 348812 w 387966"/>
                      <a:gd name="connsiteY4" fmla="*/ 57251 h 99493"/>
                      <a:gd name="connsiteX5" fmla="*/ 237687 w 387966"/>
                      <a:gd name="connsiteY5" fmla="*/ 60426 h 99493"/>
                      <a:gd name="connsiteX6" fmla="*/ 304362 w 387966"/>
                      <a:gd name="connsiteY6" fmla="*/ 63601 h 99493"/>
                      <a:gd name="connsiteX7" fmla="*/ 101162 w 387966"/>
                      <a:gd name="connsiteY7" fmla="*/ 85826 h 99493"/>
                      <a:gd name="connsiteX8" fmla="*/ 190062 w 387966"/>
                      <a:gd name="connsiteY8" fmla="*/ 82651 h 99493"/>
                      <a:gd name="connsiteX9" fmla="*/ 2737 w 387966"/>
                      <a:gd name="connsiteY9" fmla="*/ 98526 h 99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7966" h="99493">
                        <a:moveTo>
                          <a:pt x="2737" y="98526"/>
                        </a:moveTo>
                        <a:cubicBezTo>
                          <a:pt x="31312" y="93234"/>
                          <a:pt x="309654" y="55134"/>
                          <a:pt x="361512" y="50901"/>
                        </a:cubicBezTo>
                        <a:cubicBezTo>
                          <a:pt x="413370" y="46668"/>
                          <a:pt x="309654" y="81593"/>
                          <a:pt x="313887" y="73126"/>
                        </a:cubicBezTo>
                        <a:cubicBezTo>
                          <a:pt x="318120" y="64659"/>
                          <a:pt x="381091" y="2747"/>
                          <a:pt x="386912" y="101"/>
                        </a:cubicBezTo>
                        <a:cubicBezTo>
                          <a:pt x="392733" y="-2545"/>
                          <a:pt x="373683" y="47197"/>
                          <a:pt x="348812" y="57251"/>
                        </a:cubicBezTo>
                        <a:cubicBezTo>
                          <a:pt x="323941" y="67305"/>
                          <a:pt x="245095" y="59368"/>
                          <a:pt x="237687" y="60426"/>
                        </a:cubicBezTo>
                        <a:cubicBezTo>
                          <a:pt x="230279" y="61484"/>
                          <a:pt x="327116" y="59368"/>
                          <a:pt x="304362" y="63601"/>
                        </a:cubicBezTo>
                        <a:cubicBezTo>
                          <a:pt x="281608" y="67834"/>
                          <a:pt x="120212" y="82651"/>
                          <a:pt x="101162" y="85826"/>
                        </a:cubicBezTo>
                        <a:cubicBezTo>
                          <a:pt x="82112" y="89001"/>
                          <a:pt x="201704" y="79476"/>
                          <a:pt x="190062" y="82651"/>
                        </a:cubicBezTo>
                        <a:cubicBezTo>
                          <a:pt x="178420" y="85826"/>
                          <a:pt x="-25838" y="103818"/>
                          <a:pt x="2737" y="985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5" name="フリーフォーム 1184">
                    <a:extLst>
                      <a:ext uri="{FF2B5EF4-FFF2-40B4-BE49-F238E27FC236}">
                        <a16:creationId xmlns:a16="http://schemas.microsoft.com/office/drawing/2014/main" id="{53B28ADF-EEFB-9083-B662-30800453E911}"/>
                      </a:ext>
                    </a:extLst>
                  </p:cNvPr>
                  <p:cNvSpPr/>
                  <p:nvPr/>
                </p:nvSpPr>
                <p:spPr>
                  <a:xfrm>
                    <a:off x="7031229" y="6076665"/>
                    <a:ext cx="14096" cy="215414"/>
                  </a:xfrm>
                  <a:custGeom>
                    <a:avLst/>
                    <a:gdLst>
                      <a:gd name="connsiteX0" fmla="*/ 14096 w 14096"/>
                      <a:gd name="connsiteY0" fmla="*/ 285 h 215414"/>
                      <a:gd name="connsiteX1" fmla="*/ 1396 w 14096"/>
                      <a:gd name="connsiteY1" fmla="*/ 206660 h 215414"/>
                      <a:gd name="connsiteX2" fmla="*/ 1396 w 14096"/>
                      <a:gd name="connsiteY2" fmla="*/ 162210 h 215414"/>
                      <a:gd name="connsiteX3" fmla="*/ 14096 w 14096"/>
                      <a:gd name="connsiteY3" fmla="*/ 285 h 2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96" h="215414">
                        <a:moveTo>
                          <a:pt x="14096" y="285"/>
                        </a:moveTo>
                        <a:cubicBezTo>
                          <a:pt x="14096" y="7693"/>
                          <a:pt x="3513" y="179673"/>
                          <a:pt x="1396" y="206660"/>
                        </a:cubicBezTo>
                        <a:cubicBezTo>
                          <a:pt x="-721" y="233648"/>
                          <a:pt x="-191" y="192372"/>
                          <a:pt x="1396" y="162210"/>
                        </a:cubicBezTo>
                        <a:cubicBezTo>
                          <a:pt x="2983" y="132048"/>
                          <a:pt x="14096" y="-7123"/>
                          <a:pt x="14096" y="2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6" name="フリーフォーム 1185">
                    <a:extLst>
                      <a:ext uri="{FF2B5EF4-FFF2-40B4-BE49-F238E27FC236}">
                        <a16:creationId xmlns:a16="http://schemas.microsoft.com/office/drawing/2014/main" id="{1E17ECE2-C18E-43DB-0995-68362A32B30F}"/>
                      </a:ext>
                    </a:extLst>
                  </p:cNvPr>
                  <p:cNvSpPr/>
                  <p:nvPr/>
                </p:nvSpPr>
                <p:spPr>
                  <a:xfrm>
                    <a:off x="6825767" y="6079913"/>
                    <a:ext cx="331398" cy="330817"/>
                  </a:xfrm>
                  <a:custGeom>
                    <a:avLst/>
                    <a:gdLst>
                      <a:gd name="connsiteX0" fmla="*/ 327508 w 331398"/>
                      <a:gd name="connsiteY0" fmla="*/ 212 h 330817"/>
                      <a:gd name="connsiteX1" fmla="*/ 327508 w 331398"/>
                      <a:gd name="connsiteY1" fmla="*/ 117687 h 330817"/>
                      <a:gd name="connsiteX2" fmla="*/ 286233 w 331398"/>
                      <a:gd name="connsiteY2" fmla="*/ 165312 h 330817"/>
                      <a:gd name="connsiteX3" fmla="*/ 311633 w 331398"/>
                      <a:gd name="connsiteY3" fmla="*/ 149437 h 330817"/>
                      <a:gd name="connsiteX4" fmla="*/ 190983 w 331398"/>
                      <a:gd name="connsiteY4" fmla="*/ 254212 h 330817"/>
                      <a:gd name="connsiteX5" fmla="*/ 222733 w 331398"/>
                      <a:gd name="connsiteY5" fmla="*/ 228812 h 330817"/>
                      <a:gd name="connsiteX6" fmla="*/ 483 w 331398"/>
                      <a:gd name="connsiteY6" fmla="*/ 330412 h 330817"/>
                      <a:gd name="connsiteX7" fmla="*/ 292583 w 331398"/>
                      <a:gd name="connsiteY7" fmla="*/ 184362 h 330817"/>
                      <a:gd name="connsiteX8" fmla="*/ 267183 w 331398"/>
                      <a:gd name="connsiteY8" fmla="*/ 203412 h 330817"/>
                      <a:gd name="connsiteX9" fmla="*/ 308458 w 331398"/>
                      <a:gd name="connsiteY9" fmla="*/ 149437 h 330817"/>
                      <a:gd name="connsiteX10" fmla="*/ 327508 w 331398"/>
                      <a:gd name="connsiteY10" fmla="*/ 212 h 330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398" h="330817">
                        <a:moveTo>
                          <a:pt x="327508" y="212"/>
                        </a:moveTo>
                        <a:cubicBezTo>
                          <a:pt x="330683" y="-5080"/>
                          <a:pt x="334387" y="90170"/>
                          <a:pt x="327508" y="117687"/>
                        </a:cubicBezTo>
                        <a:cubicBezTo>
                          <a:pt x="320629" y="145204"/>
                          <a:pt x="288879" y="160020"/>
                          <a:pt x="286233" y="165312"/>
                        </a:cubicBezTo>
                        <a:cubicBezTo>
                          <a:pt x="283587" y="170604"/>
                          <a:pt x="327508" y="134620"/>
                          <a:pt x="311633" y="149437"/>
                        </a:cubicBezTo>
                        <a:cubicBezTo>
                          <a:pt x="295758" y="164254"/>
                          <a:pt x="205800" y="240983"/>
                          <a:pt x="190983" y="254212"/>
                        </a:cubicBezTo>
                        <a:cubicBezTo>
                          <a:pt x="176166" y="267441"/>
                          <a:pt x="254483" y="216112"/>
                          <a:pt x="222733" y="228812"/>
                        </a:cubicBezTo>
                        <a:cubicBezTo>
                          <a:pt x="190983" y="241512"/>
                          <a:pt x="-11159" y="337820"/>
                          <a:pt x="483" y="330412"/>
                        </a:cubicBezTo>
                        <a:cubicBezTo>
                          <a:pt x="12125" y="323004"/>
                          <a:pt x="248133" y="205529"/>
                          <a:pt x="292583" y="184362"/>
                        </a:cubicBezTo>
                        <a:cubicBezTo>
                          <a:pt x="337033" y="163195"/>
                          <a:pt x="264537" y="209233"/>
                          <a:pt x="267183" y="203412"/>
                        </a:cubicBezTo>
                        <a:cubicBezTo>
                          <a:pt x="269829" y="197591"/>
                          <a:pt x="295758" y="178012"/>
                          <a:pt x="308458" y="149437"/>
                        </a:cubicBezTo>
                        <a:cubicBezTo>
                          <a:pt x="321158" y="120862"/>
                          <a:pt x="324333" y="5504"/>
                          <a:pt x="327508" y="2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7" name="フリーフォーム 1186">
                    <a:extLst>
                      <a:ext uri="{FF2B5EF4-FFF2-40B4-BE49-F238E27FC236}">
                        <a16:creationId xmlns:a16="http://schemas.microsoft.com/office/drawing/2014/main" id="{FC3D1B24-A9C1-2666-B288-2B57A6733629}"/>
                      </a:ext>
                    </a:extLst>
                  </p:cNvPr>
                  <p:cNvSpPr/>
                  <p:nvPr/>
                </p:nvSpPr>
                <p:spPr>
                  <a:xfrm>
                    <a:off x="6432550" y="6399949"/>
                    <a:ext cx="518841" cy="283426"/>
                  </a:xfrm>
                  <a:custGeom>
                    <a:avLst/>
                    <a:gdLst>
                      <a:gd name="connsiteX0" fmla="*/ 517525 w 518841"/>
                      <a:gd name="connsiteY0" fmla="*/ 851 h 283426"/>
                      <a:gd name="connsiteX1" fmla="*/ 107950 w 518841"/>
                      <a:gd name="connsiteY1" fmla="*/ 207226 h 283426"/>
                      <a:gd name="connsiteX2" fmla="*/ 222250 w 518841"/>
                      <a:gd name="connsiteY2" fmla="*/ 124676 h 283426"/>
                      <a:gd name="connsiteX3" fmla="*/ 0 w 518841"/>
                      <a:gd name="connsiteY3" fmla="*/ 283426 h 283426"/>
                      <a:gd name="connsiteX4" fmla="*/ 295275 w 518841"/>
                      <a:gd name="connsiteY4" fmla="*/ 83401 h 283426"/>
                      <a:gd name="connsiteX5" fmla="*/ 241300 w 518841"/>
                      <a:gd name="connsiteY5" fmla="*/ 131026 h 283426"/>
                      <a:gd name="connsiteX6" fmla="*/ 517525 w 518841"/>
                      <a:gd name="connsiteY6" fmla="*/ 851 h 283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8841" h="283426">
                        <a:moveTo>
                          <a:pt x="517525" y="851"/>
                        </a:moveTo>
                        <a:cubicBezTo>
                          <a:pt x="495300" y="13551"/>
                          <a:pt x="157162" y="186589"/>
                          <a:pt x="107950" y="207226"/>
                        </a:cubicBezTo>
                        <a:cubicBezTo>
                          <a:pt x="58738" y="227863"/>
                          <a:pt x="222250" y="124676"/>
                          <a:pt x="222250" y="124676"/>
                        </a:cubicBezTo>
                        <a:lnTo>
                          <a:pt x="0" y="283426"/>
                        </a:lnTo>
                        <a:cubicBezTo>
                          <a:pt x="12171" y="276547"/>
                          <a:pt x="255058" y="108801"/>
                          <a:pt x="295275" y="83401"/>
                        </a:cubicBezTo>
                        <a:cubicBezTo>
                          <a:pt x="335492" y="58001"/>
                          <a:pt x="209021" y="140551"/>
                          <a:pt x="241300" y="131026"/>
                        </a:cubicBezTo>
                        <a:cubicBezTo>
                          <a:pt x="273579" y="121501"/>
                          <a:pt x="539750" y="-11849"/>
                          <a:pt x="517525" y="8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8" name="フリーフォーム 1187">
                    <a:extLst>
                      <a:ext uri="{FF2B5EF4-FFF2-40B4-BE49-F238E27FC236}">
                        <a16:creationId xmlns:a16="http://schemas.microsoft.com/office/drawing/2014/main" id="{3A71C660-E38B-B927-1064-275B69F279F0}"/>
                      </a:ext>
                    </a:extLst>
                  </p:cNvPr>
                  <p:cNvSpPr/>
                  <p:nvPr/>
                </p:nvSpPr>
                <p:spPr>
                  <a:xfrm>
                    <a:off x="4646707" y="3543299"/>
                    <a:ext cx="272602" cy="984746"/>
                  </a:xfrm>
                  <a:custGeom>
                    <a:avLst/>
                    <a:gdLst>
                      <a:gd name="connsiteX0" fmla="*/ 272589 w 272602"/>
                      <a:gd name="connsiteY0" fmla="*/ 1 h 984746"/>
                      <a:gd name="connsiteX1" fmla="*/ 140705 w 272602"/>
                      <a:gd name="connsiteY1" fmla="*/ 457201 h 984746"/>
                      <a:gd name="connsiteX2" fmla="*/ 158289 w 272602"/>
                      <a:gd name="connsiteY2" fmla="*/ 413239 h 984746"/>
                      <a:gd name="connsiteX3" fmla="*/ 28 w 272602"/>
                      <a:gd name="connsiteY3" fmla="*/ 984739 h 984746"/>
                      <a:gd name="connsiteX4" fmla="*/ 145101 w 272602"/>
                      <a:gd name="connsiteY4" fmla="*/ 400051 h 984746"/>
                      <a:gd name="connsiteX5" fmla="*/ 131912 w 272602"/>
                      <a:gd name="connsiteY5" fmla="*/ 461597 h 984746"/>
                      <a:gd name="connsiteX6" fmla="*/ 272589 w 272602"/>
                      <a:gd name="connsiteY6" fmla="*/ 1 h 984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602" h="984746">
                        <a:moveTo>
                          <a:pt x="272589" y="1"/>
                        </a:moveTo>
                        <a:cubicBezTo>
                          <a:pt x="274054" y="-732"/>
                          <a:pt x="159755" y="388328"/>
                          <a:pt x="140705" y="457201"/>
                        </a:cubicBezTo>
                        <a:cubicBezTo>
                          <a:pt x="121655" y="526074"/>
                          <a:pt x="181735" y="325316"/>
                          <a:pt x="158289" y="413239"/>
                        </a:cubicBezTo>
                        <a:cubicBezTo>
                          <a:pt x="134843" y="501162"/>
                          <a:pt x="2226" y="986937"/>
                          <a:pt x="28" y="984739"/>
                        </a:cubicBezTo>
                        <a:cubicBezTo>
                          <a:pt x="-2170" y="982541"/>
                          <a:pt x="123120" y="487241"/>
                          <a:pt x="145101" y="400051"/>
                        </a:cubicBezTo>
                        <a:cubicBezTo>
                          <a:pt x="167082" y="312861"/>
                          <a:pt x="112129" y="526074"/>
                          <a:pt x="131912" y="461597"/>
                        </a:cubicBezTo>
                        <a:cubicBezTo>
                          <a:pt x="151695" y="397120"/>
                          <a:pt x="271124" y="734"/>
                          <a:pt x="272589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89" name="フリーフォーム 1188">
                    <a:extLst>
                      <a:ext uri="{FF2B5EF4-FFF2-40B4-BE49-F238E27FC236}">
                        <a16:creationId xmlns:a16="http://schemas.microsoft.com/office/drawing/2014/main" id="{32C5B711-1FF5-7FE0-15E8-B0B3D819D1E3}"/>
                      </a:ext>
                    </a:extLst>
                  </p:cNvPr>
                  <p:cNvSpPr/>
                  <p:nvPr/>
                </p:nvSpPr>
                <p:spPr>
                  <a:xfrm>
                    <a:off x="4584124" y="4668255"/>
                    <a:ext cx="23071" cy="842327"/>
                  </a:xfrm>
                  <a:custGeom>
                    <a:avLst/>
                    <a:gdLst>
                      <a:gd name="connsiteX0" fmla="*/ 1064 w 23071"/>
                      <a:gd name="connsiteY0" fmla="*/ 4857 h 842327"/>
                      <a:gd name="connsiteX1" fmla="*/ 23045 w 23071"/>
                      <a:gd name="connsiteY1" fmla="*/ 826937 h 842327"/>
                      <a:gd name="connsiteX2" fmla="*/ 5461 w 23071"/>
                      <a:gd name="connsiteY2" fmla="*/ 501622 h 842327"/>
                      <a:gd name="connsiteX3" fmla="*/ 1064 w 23071"/>
                      <a:gd name="connsiteY3" fmla="*/ 4857 h 842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71" h="842327">
                        <a:moveTo>
                          <a:pt x="1064" y="4857"/>
                        </a:moveTo>
                        <a:cubicBezTo>
                          <a:pt x="3995" y="59076"/>
                          <a:pt x="22312" y="744143"/>
                          <a:pt x="23045" y="826937"/>
                        </a:cubicBezTo>
                        <a:cubicBezTo>
                          <a:pt x="23778" y="909731"/>
                          <a:pt x="9124" y="637903"/>
                          <a:pt x="5461" y="501622"/>
                        </a:cubicBezTo>
                        <a:cubicBezTo>
                          <a:pt x="1798" y="365341"/>
                          <a:pt x="-1867" y="-49362"/>
                          <a:pt x="1064" y="48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0" name="フリーフォーム 1189">
                    <a:extLst>
                      <a:ext uri="{FF2B5EF4-FFF2-40B4-BE49-F238E27FC236}">
                        <a16:creationId xmlns:a16="http://schemas.microsoft.com/office/drawing/2014/main" id="{7E84561B-4A0D-FA5D-453D-AE17A378C7F3}"/>
                      </a:ext>
                    </a:extLst>
                  </p:cNvPr>
                  <p:cNvSpPr/>
                  <p:nvPr/>
                </p:nvSpPr>
                <p:spPr>
                  <a:xfrm>
                    <a:off x="5320145" y="3635068"/>
                    <a:ext cx="494698" cy="69083"/>
                  </a:xfrm>
                  <a:custGeom>
                    <a:avLst/>
                    <a:gdLst>
                      <a:gd name="connsiteX0" fmla="*/ 0 w 494698"/>
                      <a:gd name="connsiteY0" fmla="*/ 69083 h 69083"/>
                      <a:gd name="connsiteX1" fmla="*/ 478814 w 494698"/>
                      <a:gd name="connsiteY1" fmla="*/ 2581 h 69083"/>
                      <a:gd name="connsiteX2" fmla="*/ 389036 w 494698"/>
                      <a:gd name="connsiteY2" fmla="*/ 12557 h 69083"/>
                      <a:gd name="connsiteX3" fmla="*/ 0 w 494698"/>
                      <a:gd name="connsiteY3" fmla="*/ 69083 h 69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4698" h="69083">
                        <a:moveTo>
                          <a:pt x="0" y="69083"/>
                        </a:moveTo>
                        <a:lnTo>
                          <a:pt x="478814" y="2581"/>
                        </a:lnTo>
                        <a:cubicBezTo>
                          <a:pt x="543653" y="-6840"/>
                          <a:pt x="389036" y="12557"/>
                          <a:pt x="389036" y="12557"/>
                        </a:cubicBezTo>
                        <a:lnTo>
                          <a:pt x="0" y="69083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1" name="フリーフォーム 1190">
                    <a:extLst>
                      <a:ext uri="{FF2B5EF4-FFF2-40B4-BE49-F238E27FC236}">
                        <a16:creationId xmlns:a16="http://schemas.microsoft.com/office/drawing/2014/main" id="{1A847201-AEB1-A9C0-EA75-99E4032C367D}"/>
                      </a:ext>
                    </a:extLst>
                  </p:cNvPr>
                  <p:cNvSpPr/>
                  <p:nvPr/>
                </p:nvSpPr>
                <p:spPr>
                  <a:xfrm>
                    <a:off x="5652655" y="3621024"/>
                    <a:ext cx="296572" cy="156680"/>
                  </a:xfrm>
                  <a:custGeom>
                    <a:avLst/>
                    <a:gdLst>
                      <a:gd name="connsiteX0" fmla="*/ 0 w 296572"/>
                      <a:gd name="connsiteY0" fmla="*/ 0 h 156680"/>
                      <a:gd name="connsiteX1" fmla="*/ 289282 w 296572"/>
                      <a:gd name="connsiteY1" fmla="*/ 152954 h 156680"/>
                      <a:gd name="connsiteX2" fmla="*/ 216130 w 296572"/>
                      <a:gd name="connsiteY2" fmla="*/ 113053 h 156680"/>
                      <a:gd name="connsiteX3" fmla="*/ 0 w 296572"/>
                      <a:gd name="connsiteY3" fmla="*/ 0 h 15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572" h="156680">
                        <a:moveTo>
                          <a:pt x="0" y="0"/>
                        </a:moveTo>
                        <a:lnTo>
                          <a:pt x="289282" y="152954"/>
                        </a:lnTo>
                        <a:cubicBezTo>
                          <a:pt x="325304" y="171796"/>
                          <a:pt x="216130" y="113053"/>
                          <a:pt x="216130" y="11305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2" name="フリーフォーム 1191">
                    <a:extLst>
                      <a:ext uri="{FF2B5EF4-FFF2-40B4-BE49-F238E27FC236}">
                        <a16:creationId xmlns:a16="http://schemas.microsoft.com/office/drawing/2014/main" id="{0EEA3E5E-40D3-5868-41C3-2FFE048B2DA0}"/>
                      </a:ext>
                    </a:extLst>
                  </p:cNvPr>
                  <p:cNvSpPr/>
                  <p:nvPr/>
                </p:nvSpPr>
                <p:spPr>
                  <a:xfrm>
                    <a:off x="5941937" y="3744052"/>
                    <a:ext cx="178091" cy="170679"/>
                  </a:xfrm>
                  <a:custGeom>
                    <a:avLst/>
                    <a:gdLst>
                      <a:gd name="connsiteX0" fmla="*/ 0 w 178091"/>
                      <a:gd name="connsiteY0" fmla="*/ 0 h 170679"/>
                      <a:gd name="connsiteX1" fmla="*/ 172905 w 178091"/>
                      <a:gd name="connsiteY1" fmla="*/ 166255 h 170679"/>
                      <a:gd name="connsiteX2" fmla="*/ 136329 w 178091"/>
                      <a:gd name="connsiteY2" fmla="*/ 126354 h 170679"/>
                      <a:gd name="connsiteX3" fmla="*/ 0 w 178091"/>
                      <a:gd name="connsiteY3" fmla="*/ 0 h 170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091" h="170679">
                        <a:moveTo>
                          <a:pt x="0" y="0"/>
                        </a:moveTo>
                        <a:lnTo>
                          <a:pt x="172905" y="166255"/>
                        </a:lnTo>
                        <a:cubicBezTo>
                          <a:pt x="195627" y="187314"/>
                          <a:pt x="136329" y="126354"/>
                          <a:pt x="136329" y="12635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3" name="フリーフォーム 1192">
                    <a:extLst>
                      <a:ext uri="{FF2B5EF4-FFF2-40B4-BE49-F238E27FC236}">
                        <a16:creationId xmlns:a16="http://schemas.microsoft.com/office/drawing/2014/main" id="{D480EE4E-3FB1-332C-CD47-99C87E5A0F03}"/>
                      </a:ext>
                    </a:extLst>
                  </p:cNvPr>
                  <p:cNvSpPr/>
                  <p:nvPr/>
                </p:nvSpPr>
                <p:spPr>
                  <a:xfrm>
                    <a:off x="4913445" y="2998683"/>
                    <a:ext cx="447105" cy="635829"/>
                  </a:xfrm>
                  <a:custGeom>
                    <a:avLst/>
                    <a:gdLst>
                      <a:gd name="connsiteX0" fmla="*/ 1039 w 447105"/>
                      <a:gd name="connsiteY0" fmla="*/ 635641 h 635829"/>
                      <a:gd name="connsiteX1" fmla="*/ 157319 w 447105"/>
                      <a:gd name="connsiteY1" fmla="*/ 249931 h 635829"/>
                      <a:gd name="connsiteX2" fmla="*/ 127393 w 447105"/>
                      <a:gd name="connsiteY2" fmla="*/ 376284 h 635829"/>
                      <a:gd name="connsiteX3" fmla="*/ 446602 w 447105"/>
                      <a:gd name="connsiteY3" fmla="*/ 549 h 635829"/>
                      <a:gd name="connsiteX4" fmla="*/ 200545 w 447105"/>
                      <a:gd name="connsiteY4" fmla="*/ 293157 h 635829"/>
                      <a:gd name="connsiteX5" fmla="*/ 173944 w 447105"/>
                      <a:gd name="connsiteY5" fmla="*/ 326408 h 635829"/>
                      <a:gd name="connsiteX6" fmla="*/ 183919 w 447105"/>
                      <a:gd name="connsiteY6" fmla="*/ 279857 h 635829"/>
                      <a:gd name="connsiteX7" fmla="*/ 84167 w 447105"/>
                      <a:gd name="connsiteY7" fmla="*/ 432811 h 635829"/>
                      <a:gd name="connsiteX8" fmla="*/ 87492 w 447105"/>
                      <a:gd name="connsiteY8" fmla="*/ 303132 h 635829"/>
                      <a:gd name="connsiteX9" fmla="*/ 1039 w 447105"/>
                      <a:gd name="connsiteY9" fmla="*/ 635641 h 635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105" h="635829">
                        <a:moveTo>
                          <a:pt x="1039" y="635641"/>
                        </a:moveTo>
                        <a:cubicBezTo>
                          <a:pt x="12677" y="626774"/>
                          <a:pt x="136260" y="293157"/>
                          <a:pt x="157319" y="249931"/>
                        </a:cubicBezTo>
                        <a:cubicBezTo>
                          <a:pt x="178378" y="206705"/>
                          <a:pt x="79179" y="417848"/>
                          <a:pt x="127393" y="376284"/>
                        </a:cubicBezTo>
                        <a:cubicBezTo>
                          <a:pt x="175607" y="334720"/>
                          <a:pt x="434410" y="14403"/>
                          <a:pt x="446602" y="549"/>
                        </a:cubicBezTo>
                        <a:cubicBezTo>
                          <a:pt x="458794" y="-13305"/>
                          <a:pt x="245988" y="238847"/>
                          <a:pt x="200545" y="293157"/>
                        </a:cubicBezTo>
                        <a:cubicBezTo>
                          <a:pt x="155102" y="347467"/>
                          <a:pt x="176715" y="328625"/>
                          <a:pt x="173944" y="326408"/>
                        </a:cubicBezTo>
                        <a:cubicBezTo>
                          <a:pt x="171173" y="324191"/>
                          <a:pt x="198882" y="262123"/>
                          <a:pt x="183919" y="279857"/>
                        </a:cubicBezTo>
                        <a:cubicBezTo>
                          <a:pt x="168956" y="297591"/>
                          <a:pt x="100238" y="428932"/>
                          <a:pt x="84167" y="432811"/>
                        </a:cubicBezTo>
                        <a:cubicBezTo>
                          <a:pt x="68096" y="436690"/>
                          <a:pt x="95805" y="269327"/>
                          <a:pt x="87492" y="303132"/>
                        </a:cubicBezTo>
                        <a:cubicBezTo>
                          <a:pt x="79179" y="336937"/>
                          <a:pt x="-10599" y="644508"/>
                          <a:pt x="1039" y="6356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 55">
                    <a:extLst>
                      <a:ext uri="{FF2B5EF4-FFF2-40B4-BE49-F238E27FC236}">
                        <a16:creationId xmlns:a16="http://schemas.microsoft.com/office/drawing/2014/main" id="{043EDF29-6FE5-B04E-4832-520AB11FB308}"/>
                      </a:ext>
                    </a:extLst>
                  </p:cNvPr>
                  <p:cNvSpPr/>
                  <p:nvPr/>
                </p:nvSpPr>
                <p:spPr>
                  <a:xfrm>
                    <a:off x="4606678" y="5543226"/>
                    <a:ext cx="318063" cy="543252"/>
                  </a:xfrm>
                  <a:custGeom>
                    <a:avLst/>
                    <a:gdLst>
                      <a:gd name="connsiteX0" fmla="*/ 247 w 318063"/>
                      <a:gd name="connsiteY0" fmla="*/ 324 h 543252"/>
                      <a:gd name="connsiteX1" fmla="*/ 152647 w 318063"/>
                      <a:gd name="connsiteY1" fmla="*/ 333699 h 543252"/>
                      <a:gd name="connsiteX2" fmla="*/ 136772 w 318063"/>
                      <a:gd name="connsiteY2" fmla="*/ 282899 h 543252"/>
                      <a:gd name="connsiteX3" fmla="*/ 216147 w 318063"/>
                      <a:gd name="connsiteY3" fmla="*/ 432124 h 543252"/>
                      <a:gd name="connsiteX4" fmla="*/ 178047 w 318063"/>
                      <a:gd name="connsiteY4" fmla="*/ 403549 h 543252"/>
                      <a:gd name="connsiteX5" fmla="*/ 219322 w 318063"/>
                      <a:gd name="connsiteY5" fmla="*/ 463874 h 543252"/>
                      <a:gd name="connsiteX6" fmla="*/ 317747 w 318063"/>
                      <a:gd name="connsiteY6" fmla="*/ 543249 h 543252"/>
                      <a:gd name="connsiteX7" fmla="*/ 247897 w 318063"/>
                      <a:gd name="connsiteY7" fmla="*/ 460699 h 543252"/>
                      <a:gd name="connsiteX8" fmla="*/ 171697 w 318063"/>
                      <a:gd name="connsiteY8" fmla="*/ 311474 h 543252"/>
                      <a:gd name="connsiteX9" fmla="*/ 98672 w 318063"/>
                      <a:gd name="connsiteY9" fmla="*/ 108274 h 543252"/>
                      <a:gd name="connsiteX10" fmla="*/ 162172 w 318063"/>
                      <a:gd name="connsiteY10" fmla="*/ 346399 h 543252"/>
                      <a:gd name="connsiteX11" fmla="*/ 117722 w 318063"/>
                      <a:gd name="connsiteY11" fmla="*/ 273374 h 543252"/>
                      <a:gd name="connsiteX12" fmla="*/ 247 w 318063"/>
                      <a:gd name="connsiteY12" fmla="*/ 324 h 54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063" h="543252">
                        <a:moveTo>
                          <a:pt x="247" y="324"/>
                        </a:moveTo>
                        <a:cubicBezTo>
                          <a:pt x="6068" y="10378"/>
                          <a:pt x="129893" y="286603"/>
                          <a:pt x="152647" y="333699"/>
                        </a:cubicBezTo>
                        <a:cubicBezTo>
                          <a:pt x="175401" y="380795"/>
                          <a:pt x="126189" y="266495"/>
                          <a:pt x="136772" y="282899"/>
                        </a:cubicBezTo>
                        <a:cubicBezTo>
                          <a:pt x="147355" y="299303"/>
                          <a:pt x="209268" y="412016"/>
                          <a:pt x="216147" y="432124"/>
                        </a:cubicBezTo>
                        <a:cubicBezTo>
                          <a:pt x="223026" y="452232"/>
                          <a:pt x="177518" y="398257"/>
                          <a:pt x="178047" y="403549"/>
                        </a:cubicBezTo>
                        <a:cubicBezTo>
                          <a:pt x="178576" y="408841"/>
                          <a:pt x="196039" y="440591"/>
                          <a:pt x="219322" y="463874"/>
                        </a:cubicBezTo>
                        <a:cubicBezTo>
                          <a:pt x="242605" y="487157"/>
                          <a:pt x="312985" y="543778"/>
                          <a:pt x="317747" y="543249"/>
                        </a:cubicBezTo>
                        <a:cubicBezTo>
                          <a:pt x="322510" y="542720"/>
                          <a:pt x="272239" y="499328"/>
                          <a:pt x="247897" y="460699"/>
                        </a:cubicBezTo>
                        <a:cubicBezTo>
                          <a:pt x="223555" y="422070"/>
                          <a:pt x="196568" y="370211"/>
                          <a:pt x="171697" y="311474"/>
                        </a:cubicBezTo>
                        <a:cubicBezTo>
                          <a:pt x="146826" y="252737"/>
                          <a:pt x="100260" y="102453"/>
                          <a:pt x="98672" y="108274"/>
                        </a:cubicBezTo>
                        <a:cubicBezTo>
                          <a:pt x="97085" y="114095"/>
                          <a:pt x="158997" y="318882"/>
                          <a:pt x="162172" y="346399"/>
                        </a:cubicBezTo>
                        <a:cubicBezTo>
                          <a:pt x="165347" y="373916"/>
                          <a:pt x="142593" y="329995"/>
                          <a:pt x="117722" y="273374"/>
                        </a:cubicBezTo>
                        <a:cubicBezTo>
                          <a:pt x="92851" y="216753"/>
                          <a:pt x="-5574" y="-9730"/>
                          <a:pt x="247" y="3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 60">
                    <a:extLst>
                      <a:ext uri="{FF2B5EF4-FFF2-40B4-BE49-F238E27FC236}">
                        <a16:creationId xmlns:a16="http://schemas.microsoft.com/office/drawing/2014/main" id="{45E986C7-D7F1-70AE-7B72-AD46F73292B5}"/>
                      </a:ext>
                    </a:extLst>
                  </p:cNvPr>
                  <p:cNvSpPr/>
                  <p:nvPr/>
                </p:nvSpPr>
                <p:spPr>
                  <a:xfrm>
                    <a:off x="4997246" y="5680596"/>
                    <a:ext cx="45663" cy="172210"/>
                  </a:xfrm>
                  <a:custGeom>
                    <a:avLst/>
                    <a:gdLst>
                      <a:gd name="connsiteX0" fmla="*/ 204 w 45663"/>
                      <a:gd name="connsiteY0" fmla="*/ 2654 h 172210"/>
                      <a:gd name="connsiteX1" fmla="*/ 44654 w 45663"/>
                      <a:gd name="connsiteY1" fmla="*/ 170929 h 172210"/>
                      <a:gd name="connsiteX2" fmla="*/ 28779 w 45663"/>
                      <a:gd name="connsiteY2" fmla="*/ 75679 h 172210"/>
                      <a:gd name="connsiteX3" fmla="*/ 204 w 45663"/>
                      <a:gd name="connsiteY3" fmla="*/ 2654 h 172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663" h="172210">
                        <a:moveTo>
                          <a:pt x="204" y="2654"/>
                        </a:moveTo>
                        <a:cubicBezTo>
                          <a:pt x="2850" y="18529"/>
                          <a:pt x="39892" y="158758"/>
                          <a:pt x="44654" y="170929"/>
                        </a:cubicBezTo>
                        <a:cubicBezTo>
                          <a:pt x="49416" y="183100"/>
                          <a:pt x="36187" y="105312"/>
                          <a:pt x="28779" y="75679"/>
                        </a:cubicBezTo>
                        <a:cubicBezTo>
                          <a:pt x="21371" y="46046"/>
                          <a:pt x="-2442" y="-13221"/>
                          <a:pt x="204" y="26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4" name="フリーフォーム 1053">
                    <a:extLst>
                      <a:ext uri="{FF2B5EF4-FFF2-40B4-BE49-F238E27FC236}">
                        <a16:creationId xmlns:a16="http://schemas.microsoft.com/office/drawing/2014/main" id="{8BC02493-B944-41F3-9BCC-54B256C0C107}"/>
                      </a:ext>
                    </a:extLst>
                  </p:cNvPr>
                  <p:cNvSpPr/>
                  <p:nvPr/>
                </p:nvSpPr>
                <p:spPr>
                  <a:xfrm>
                    <a:off x="5088502" y="4043982"/>
                    <a:ext cx="19223" cy="137917"/>
                  </a:xfrm>
                  <a:custGeom>
                    <a:avLst/>
                    <a:gdLst>
                      <a:gd name="connsiteX0" fmla="*/ 19130 w 19223"/>
                      <a:gd name="connsiteY0" fmla="*/ 38 h 137917"/>
                      <a:gd name="connsiteX1" fmla="*/ 7652 w 19223"/>
                      <a:gd name="connsiteY1" fmla="*/ 99513 h 137917"/>
                      <a:gd name="connsiteX2" fmla="*/ 15304 w 19223"/>
                      <a:gd name="connsiteY2" fmla="*/ 137772 h 137917"/>
                      <a:gd name="connsiteX3" fmla="*/ 0 w 19223"/>
                      <a:gd name="connsiteY3" fmla="*/ 88035 h 137917"/>
                      <a:gd name="connsiteX4" fmla="*/ 19130 w 19223"/>
                      <a:gd name="connsiteY4" fmla="*/ 38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23" h="137917">
                        <a:moveTo>
                          <a:pt x="19130" y="38"/>
                        </a:moveTo>
                        <a:cubicBezTo>
                          <a:pt x="20405" y="1951"/>
                          <a:pt x="8290" y="76557"/>
                          <a:pt x="7652" y="99513"/>
                        </a:cubicBezTo>
                        <a:cubicBezTo>
                          <a:pt x="7014" y="122469"/>
                          <a:pt x="16579" y="139685"/>
                          <a:pt x="15304" y="137772"/>
                        </a:cubicBezTo>
                        <a:cubicBezTo>
                          <a:pt x="14029" y="135859"/>
                          <a:pt x="0" y="107165"/>
                          <a:pt x="0" y="88035"/>
                        </a:cubicBezTo>
                        <a:cubicBezTo>
                          <a:pt x="0" y="68905"/>
                          <a:pt x="17855" y="-1875"/>
                          <a:pt x="19130" y="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83" name="フリーフォーム 1082">
                    <a:extLst>
                      <a:ext uri="{FF2B5EF4-FFF2-40B4-BE49-F238E27FC236}">
                        <a16:creationId xmlns:a16="http://schemas.microsoft.com/office/drawing/2014/main" id="{35931F63-83E8-CEC1-821C-D65EA37EA2CC}"/>
                      </a:ext>
                    </a:extLst>
                  </p:cNvPr>
                  <p:cNvSpPr/>
                  <p:nvPr/>
                </p:nvSpPr>
                <p:spPr>
                  <a:xfrm>
                    <a:off x="5386905" y="4943111"/>
                    <a:ext cx="65119" cy="107160"/>
                  </a:xfrm>
                  <a:custGeom>
                    <a:avLst/>
                    <a:gdLst>
                      <a:gd name="connsiteX0" fmla="*/ 21 w 65119"/>
                      <a:gd name="connsiteY0" fmla="*/ 5 h 107160"/>
                      <a:gd name="connsiteX1" fmla="*/ 57410 w 65119"/>
                      <a:gd name="connsiteY1" fmla="*/ 76524 h 107160"/>
                      <a:gd name="connsiteX2" fmla="*/ 19150 w 65119"/>
                      <a:gd name="connsiteY2" fmla="*/ 107132 h 107160"/>
                      <a:gd name="connsiteX3" fmla="*/ 65062 w 65119"/>
                      <a:gd name="connsiteY3" fmla="*/ 80350 h 107160"/>
                      <a:gd name="connsiteX4" fmla="*/ 21 w 65119"/>
                      <a:gd name="connsiteY4" fmla="*/ 5 h 107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19" h="107160">
                        <a:moveTo>
                          <a:pt x="21" y="5"/>
                        </a:moveTo>
                        <a:cubicBezTo>
                          <a:pt x="-1254" y="-633"/>
                          <a:pt x="54222" y="58670"/>
                          <a:pt x="57410" y="76524"/>
                        </a:cubicBezTo>
                        <a:cubicBezTo>
                          <a:pt x="60598" y="94379"/>
                          <a:pt x="17875" y="106494"/>
                          <a:pt x="19150" y="107132"/>
                        </a:cubicBezTo>
                        <a:cubicBezTo>
                          <a:pt x="20425" y="107770"/>
                          <a:pt x="66975" y="97567"/>
                          <a:pt x="65062" y="80350"/>
                        </a:cubicBezTo>
                        <a:cubicBezTo>
                          <a:pt x="63149" y="63133"/>
                          <a:pt x="1296" y="643"/>
                          <a:pt x="21" y="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01" name="フリーフォーム 1100">
                    <a:extLst>
                      <a:ext uri="{FF2B5EF4-FFF2-40B4-BE49-F238E27FC236}">
                        <a16:creationId xmlns:a16="http://schemas.microsoft.com/office/drawing/2014/main" id="{D814607D-D13A-00FE-8559-6611E4D5425E}"/>
                      </a:ext>
                    </a:extLst>
                  </p:cNvPr>
                  <p:cNvSpPr/>
                  <p:nvPr/>
                </p:nvSpPr>
                <p:spPr>
                  <a:xfrm>
                    <a:off x="7103096" y="5417364"/>
                    <a:ext cx="78293" cy="107301"/>
                  </a:xfrm>
                  <a:custGeom>
                    <a:avLst/>
                    <a:gdLst>
                      <a:gd name="connsiteX0" fmla="*/ 78196 w 78293"/>
                      <a:gd name="connsiteY0" fmla="*/ 169 h 107301"/>
                      <a:gd name="connsiteX1" fmla="*/ 20807 w 78293"/>
                      <a:gd name="connsiteY1" fmla="*/ 57558 h 107301"/>
                      <a:gd name="connsiteX2" fmla="*/ 9329 w 78293"/>
                      <a:gd name="connsiteY2" fmla="*/ 107295 h 107301"/>
                      <a:gd name="connsiteX3" fmla="*/ 1677 w 78293"/>
                      <a:gd name="connsiteY3" fmla="*/ 61384 h 107301"/>
                      <a:gd name="connsiteX4" fmla="*/ 5503 w 78293"/>
                      <a:gd name="connsiteY4" fmla="*/ 76688 h 107301"/>
                      <a:gd name="connsiteX5" fmla="*/ 78196 w 78293"/>
                      <a:gd name="connsiteY5" fmla="*/ 169 h 107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293" h="107301">
                        <a:moveTo>
                          <a:pt x="78196" y="169"/>
                        </a:moveTo>
                        <a:cubicBezTo>
                          <a:pt x="80747" y="-3019"/>
                          <a:pt x="32285" y="39704"/>
                          <a:pt x="20807" y="57558"/>
                        </a:cubicBezTo>
                        <a:cubicBezTo>
                          <a:pt x="9329" y="75412"/>
                          <a:pt x="12517" y="106657"/>
                          <a:pt x="9329" y="107295"/>
                        </a:cubicBezTo>
                        <a:cubicBezTo>
                          <a:pt x="6141" y="107933"/>
                          <a:pt x="1677" y="61384"/>
                          <a:pt x="1677" y="61384"/>
                        </a:cubicBezTo>
                        <a:cubicBezTo>
                          <a:pt x="1039" y="56283"/>
                          <a:pt x="-3424" y="84340"/>
                          <a:pt x="5503" y="76688"/>
                        </a:cubicBezTo>
                        <a:cubicBezTo>
                          <a:pt x="14430" y="69036"/>
                          <a:pt x="75645" y="3357"/>
                          <a:pt x="78196" y="1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2" name="フリーフォーム 1131">
                    <a:extLst>
                      <a:ext uri="{FF2B5EF4-FFF2-40B4-BE49-F238E27FC236}">
                        <a16:creationId xmlns:a16="http://schemas.microsoft.com/office/drawing/2014/main" id="{530CD361-DBCE-5550-681B-06EAB366F22B}"/>
                      </a:ext>
                    </a:extLst>
                  </p:cNvPr>
                  <p:cNvSpPr/>
                  <p:nvPr/>
                </p:nvSpPr>
                <p:spPr>
                  <a:xfrm>
                    <a:off x="7111956" y="5165021"/>
                    <a:ext cx="16077" cy="99474"/>
                  </a:xfrm>
                  <a:custGeom>
                    <a:avLst/>
                    <a:gdLst>
                      <a:gd name="connsiteX0" fmla="*/ 8121 w 16077"/>
                      <a:gd name="connsiteY0" fmla="*/ 0 h 99474"/>
                      <a:gd name="connsiteX1" fmla="*/ 4295 w 16077"/>
                      <a:gd name="connsiteY1" fmla="*/ 72693 h 99474"/>
                      <a:gd name="connsiteX2" fmla="*/ 469 w 16077"/>
                      <a:gd name="connsiteY2" fmla="*/ 99474 h 99474"/>
                      <a:gd name="connsiteX3" fmla="*/ 15773 w 16077"/>
                      <a:gd name="connsiteY3" fmla="*/ 72693 h 99474"/>
                      <a:gd name="connsiteX4" fmla="*/ 8121 w 16077"/>
                      <a:gd name="connsiteY4" fmla="*/ 0 h 99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77" h="99474">
                        <a:moveTo>
                          <a:pt x="8121" y="0"/>
                        </a:moveTo>
                        <a:cubicBezTo>
                          <a:pt x="6208" y="0"/>
                          <a:pt x="5570" y="56114"/>
                          <a:pt x="4295" y="72693"/>
                        </a:cubicBezTo>
                        <a:cubicBezTo>
                          <a:pt x="3020" y="89272"/>
                          <a:pt x="-1444" y="99474"/>
                          <a:pt x="469" y="99474"/>
                        </a:cubicBezTo>
                        <a:cubicBezTo>
                          <a:pt x="2382" y="99474"/>
                          <a:pt x="13860" y="84808"/>
                          <a:pt x="15773" y="72693"/>
                        </a:cubicBezTo>
                        <a:cubicBezTo>
                          <a:pt x="17686" y="60578"/>
                          <a:pt x="10034" y="0"/>
                          <a:pt x="8121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3" name="フリーフォーム 1132">
                    <a:extLst>
                      <a:ext uri="{FF2B5EF4-FFF2-40B4-BE49-F238E27FC236}">
                        <a16:creationId xmlns:a16="http://schemas.microsoft.com/office/drawing/2014/main" id="{CC4174F3-7852-1316-1F41-F219118E8CE9}"/>
                      </a:ext>
                    </a:extLst>
                  </p:cNvPr>
                  <p:cNvSpPr/>
                  <p:nvPr/>
                </p:nvSpPr>
                <p:spPr>
                  <a:xfrm>
                    <a:off x="6427551" y="2639665"/>
                    <a:ext cx="53452" cy="149999"/>
                  </a:xfrm>
                  <a:custGeom>
                    <a:avLst/>
                    <a:gdLst>
                      <a:gd name="connsiteX0" fmla="*/ 31 w 53452"/>
                      <a:gd name="connsiteY0" fmla="*/ 235 h 149999"/>
                      <a:gd name="connsiteX1" fmla="*/ 49768 w 53452"/>
                      <a:gd name="connsiteY1" fmla="*/ 145620 h 149999"/>
                      <a:gd name="connsiteX2" fmla="*/ 49768 w 53452"/>
                      <a:gd name="connsiteY2" fmla="*/ 115013 h 149999"/>
                      <a:gd name="connsiteX3" fmla="*/ 42116 w 53452"/>
                      <a:gd name="connsiteY3" fmla="*/ 111187 h 149999"/>
                      <a:gd name="connsiteX4" fmla="*/ 31 w 53452"/>
                      <a:gd name="connsiteY4" fmla="*/ 235 h 149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452" h="149999">
                        <a:moveTo>
                          <a:pt x="31" y="235"/>
                        </a:moveTo>
                        <a:cubicBezTo>
                          <a:pt x="1306" y="5974"/>
                          <a:pt x="41479" y="126490"/>
                          <a:pt x="49768" y="145620"/>
                        </a:cubicBezTo>
                        <a:cubicBezTo>
                          <a:pt x="58057" y="164750"/>
                          <a:pt x="49768" y="115013"/>
                          <a:pt x="49768" y="115013"/>
                        </a:cubicBezTo>
                        <a:cubicBezTo>
                          <a:pt x="48493" y="109274"/>
                          <a:pt x="47217" y="127128"/>
                          <a:pt x="42116" y="111187"/>
                        </a:cubicBezTo>
                        <a:cubicBezTo>
                          <a:pt x="37015" y="95246"/>
                          <a:pt x="-1244" y="-5504"/>
                          <a:pt x="31" y="2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4" name="フリーフォーム 1193">
                    <a:extLst>
                      <a:ext uri="{FF2B5EF4-FFF2-40B4-BE49-F238E27FC236}">
                        <a16:creationId xmlns:a16="http://schemas.microsoft.com/office/drawing/2014/main" id="{2CC1EB87-E9F4-2BEC-F54A-BA19FCD86596}"/>
                      </a:ext>
                    </a:extLst>
                  </p:cNvPr>
                  <p:cNvSpPr/>
                  <p:nvPr/>
                </p:nvSpPr>
                <p:spPr>
                  <a:xfrm>
                    <a:off x="6932255" y="2934365"/>
                    <a:ext cx="19597" cy="269115"/>
                  </a:xfrm>
                  <a:custGeom>
                    <a:avLst/>
                    <a:gdLst>
                      <a:gd name="connsiteX0" fmla="*/ 351 w 19597"/>
                      <a:gd name="connsiteY0" fmla="*/ 132 h 269115"/>
                      <a:gd name="connsiteX1" fmla="*/ 19481 w 19597"/>
                      <a:gd name="connsiteY1" fmla="*/ 252644 h 269115"/>
                      <a:gd name="connsiteX2" fmla="*/ 8003 w 19597"/>
                      <a:gd name="connsiteY2" fmla="*/ 218211 h 269115"/>
                      <a:gd name="connsiteX3" fmla="*/ 351 w 19597"/>
                      <a:gd name="connsiteY3" fmla="*/ 132 h 26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597" h="269115">
                        <a:moveTo>
                          <a:pt x="351" y="132"/>
                        </a:moveTo>
                        <a:cubicBezTo>
                          <a:pt x="2264" y="5871"/>
                          <a:pt x="18206" y="216298"/>
                          <a:pt x="19481" y="252644"/>
                        </a:cubicBezTo>
                        <a:cubicBezTo>
                          <a:pt x="20756" y="288990"/>
                          <a:pt x="11191" y="259659"/>
                          <a:pt x="8003" y="218211"/>
                        </a:cubicBezTo>
                        <a:cubicBezTo>
                          <a:pt x="4815" y="176763"/>
                          <a:pt x="-1562" y="-5607"/>
                          <a:pt x="351" y="1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5" name="フリーフォーム 1194">
                    <a:extLst>
                      <a:ext uri="{FF2B5EF4-FFF2-40B4-BE49-F238E27FC236}">
                        <a16:creationId xmlns:a16="http://schemas.microsoft.com/office/drawing/2014/main" id="{64A45E07-7063-694F-E1ED-712061F35A2F}"/>
                      </a:ext>
                    </a:extLst>
                  </p:cNvPr>
                  <p:cNvSpPr/>
                  <p:nvPr/>
                </p:nvSpPr>
                <p:spPr>
                  <a:xfrm>
                    <a:off x="5799901" y="2891177"/>
                    <a:ext cx="66650" cy="124032"/>
                  </a:xfrm>
                  <a:custGeom>
                    <a:avLst/>
                    <a:gdLst>
                      <a:gd name="connsiteX0" fmla="*/ 8 w 66650"/>
                      <a:gd name="connsiteY0" fmla="*/ 69 h 124032"/>
                      <a:gd name="connsiteX1" fmla="*/ 60968 w 66650"/>
                      <a:gd name="connsiteY1" fmla="*/ 117634 h 124032"/>
                      <a:gd name="connsiteX2" fmla="*/ 56613 w 66650"/>
                      <a:gd name="connsiteY2" fmla="*/ 100217 h 124032"/>
                      <a:gd name="connsiteX3" fmla="*/ 8 w 66650"/>
                      <a:gd name="connsiteY3" fmla="*/ 69 h 12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50" h="124032">
                        <a:moveTo>
                          <a:pt x="8" y="69"/>
                        </a:moveTo>
                        <a:cubicBezTo>
                          <a:pt x="734" y="2972"/>
                          <a:pt x="60968" y="117634"/>
                          <a:pt x="60968" y="117634"/>
                        </a:cubicBezTo>
                        <a:cubicBezTo>
                          <a:pt x="70402" y="134325"/>
                          <a:pt x="67499" y="114731"/>
                          <a:pt x="56613" y="100217"/>
                        </a:cubicBezTo>
                        <a:cubicBezTo>
                          <a:pt x="45727" y="85703"/>
                          <a:pt x="-718" y="-2834"/>
                          <a:pt x="8" y="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6" name="フリーフォーム 1195">
                    <a:extLst>
                      <a:ext uri="{FF2B5EF4-FFF2-40B4-BE49-F238E27FC236}">
                        <a16:creationId xmlns:a16="http://schemas.microsoft.com/office/drawing/2014/main" id="{CCEA1951-D68D-B1EF-C4DC-5B10CBE017CD}"/>
                      </a:ext>
                    </a:extLst>
                  </p:cNvPr>
                  <p:cNvSpPr/>
                  <p:nvPr/>
                </p:nvSpPr>
                <p:spPr>
                  <a:xfrm>
                    <a:off x="6265679" y="3282928"/>
                    <a:ext cx="197354" cy="140463"/>
                  </a:xfrm>
                  <a:custGeom>
                    <a:avLst/>
                    <a:gdLst>
                      <a:gd name="connsiteX0" fmla="*/ 138 w 197354"/>
                      <a:gd name="connsiteY0" fmla="*/ 203 h 140463"/>
                      <a:gd name="connsiteX1" fmla="*/ 187372 w 197354"/>
                      <a:gd name="connsiteY1" fmla="*/ 135186 h 140463"/>
                      <a:gd name="connsiteX2" fmla="*/ 156892 w 197354"/>
                      <a:gd name="connsiteY2" fmla="*/ 104706 h 140463"/>
                      <a:gd name="connsiteX3" fmla="*/ 138 w 197354"/>
                      <a:gd name="connsiteY3" fmla="*/ 203 h 140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354" h="140463">
                        <a:moveTo>
                          <a:pt x="138" y="203"/>
                        </a:moveTo>
                        <a:cubicBezTo>
                          <a:pt x="5218" y="5283"/>
                          <a:pt x="161246" y="117769"/>
                          <a:pt x="187372" y="135186"/>
                        </a:cubicBezTo>
                        <a:cubicBezTo>
                          <a:pt x="213498" y="152603"/>
                          <a:pt x="183018" y="122849"/>
                          <a:pt x="156892" y="104706"/>
                        </a:cubicBezTo>
                        <a:cubicBezTo>
                          <a:pt x="130766" y="86563"/>
                          <a:pt x="-4942" y="-4877"/>
                          <a:pt x="138" y="2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7" name="フリーフォーム 1196">
                    <a:extLst>
                      <a:ext uri="{FF2B5EF4-FFF2-40B4-BE49-F238E27FC236}">
                        <a16:creationId xmlns:a16="http://schemas.microsoft.com/office/drawing/2014/main" id="{E0DC2495-F1A5-E0FE-E5A5-0008B23474E1}"/>
                      </a:ext>
                    </a:extLst>
                  </p:cNvPr>
                  <p:cNvSpPr/>
                  <p:nvPr/>
                </p:nvSpPr>
                <p:spPr>
                  <a:xfrm>
                    <a:off x="5372947" y="3049964"/>
                    <a:ext cx="340537" cy="141878"/>
                  </a:xfrm>
                  <a:custGeom>
                    <a:avLst/>
                    <a:gdLst>
                      <a:gd name="connsiteX0" fmla="*/ 242 w 340537"/>
                      <a:gd name="connsiteY0" fmla="*/ 141727 h 141878"/>
                      <a:gd name="connsiteX1" fmla="*/ 322459 w 340537"/>
                      <a:gd name="connsiteY1" fmla="*/ 6745 h 141878"/>
                      <a:gd name="connsiteX2" fmla="*/ 270207 w 340537"/>
                      <a:gd name="connsiteY2" fmla="*/ 32870 h 141878"/>
                      <a:gd name="connsiteX3" fmla="*/ 242 w 340537"/>
                      <a:gd name="connsiteY3" fmla="*/ 141727 h 14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0537" h="141878">
                        <a:moveTo>
                          <a:pt x="242" y="141727"/>
                        </a:moveTo>
                        <a:cubicBezTo>
                          <a:pt x="8951" y="137373"/>
                          <a:pt x="277465" y="24888"/>
                          <a:pt x="322459" y="6745"/>
                        </a:cubicBezTo>
                        <a:cubicBezTo>
                          <a:pt x="367453" y="-11398"/>
                          <a:pt x="320281" y="10373"/>
                          <a:pt x="270207" y="32870"/>
                        </a:cubicBezTo>
                        <a:cubicBezTo>
                          <a:pt x="220133" y="55367"/>
                          <a:pt x="-8467" y="146081"/>
                          <a:pt x="242" y="1417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8" name="フリーフォーム 1197">
                    <a:extLst>
                      <a:ext uri="{FF2B5EF4-FFF2-40B4-BE49-F238E27FC236}">
                        <a16:creationId xmlns:a16="http://schemas.microsoft.com/office/drawing/2014/main" id="{C6710A60-39B5-372C-17DA-CB34FF4755B5}"/>
                      </a:ext>
                    </a:extLst>
                  </p:cNvPr>
                  <p:cNvSpPr/>
                  <p:nvPr/>
                </p:nvSpPr>
                <p:spPr>
                  <a:xfrm>
                    <a:off x="5212043" y="4406532"/>
                    <a:ext cx="58121" cy="156771"/>
                  </a:xfrm>
                  <a:custGeom>
                    <a:avLst/>
                    <a:gdLst>
                      <a:gd name="connsiteX0" fmla="*/ 37 w 58121"/>
                      <a:gd name="connsiteY0" fmla="*/ 5 h 156771"/>
                      <a:gd name="connsiteX1" fmla="*/ 47934 w 58121"/>
                      <a:gd name="connsiteY1" fmla="*/ 100154 h 156771"/>
                      <a:gd name="connsiteX2" fmla="*/ 47934 w 58121"/>
                      <a:gd name="connsiteY2" fmla="*/ 156759 h 156771"/>
                      <a:gd name="connsiteX3" fmla="*/ 56643 w 58121"/>
                      <a:gd name="connsiteY3" fmla="*/ 95799 h 156771"/>
                      <a:gd name="connsiteX4" fmla="*/ 37 w 58121"/>
                      <a:gd name="connsiteY4" fmla="*/ 5 h 156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21" h="156771">
                        <a:moveTo>
                          <a:pt x="37" y="5"/>
                        </a:moveTo>
                        <a:cubicBezTo>
                          <a:pt x="-1415" y="731"/>
                          <a:pt x="39951" y="74028"/>
                          <a:pt x="47934" y="100154"/>
                        </a:cubicBezTo>
                        <a:cubicBezTo>
                          <a:pt x="55917" y="126280"/>
                          <a:pt x="46483" y="157485"/>
                          <a:pt x="47934" y="156759"/>
                        </a:cubicBezTo>
                        <a:cubicBezTo>
                          <a:pt x="49386" y="156033"/>
                          <a:pt x="62449" y="116845"/>
                          <a:pt x="56643" y="95799"/>
                        </a:cubicBezTo>
                        <a:cubicBezTo>
                          <a:pt x="50837" y="74753"/>
                          <a:pt x="1489" y="-721"/>
                          <a:pt x="37" y="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99" name="フリーフォーム 1198">
                    <a:extLst>
                      <a:ext uri="{FF2B5EF4-FFF2-40B4-BE49-F238E27FC236}">
                        <a16:creationId xmlns:a16="http://schemas.microsoft.com/office/drawing/2014/main" id="{C5757D07-8E04-6732-1851-9D4BE60BD739}"/>
                      </a:ext>
                    </a:extLst>
                  </p:cNvPr>
                  <p:cNvSpPr/>
                  <p:nvPr/>
                </p:nvSpPr>
                <p:spPr>
                  <a:xfrm>
                    <a:off x="5050699" y="4462361"/>
                    <a:ext cx="44645" cy="329515"/>
                  </a:xfrm>
                  <a:custGeom>
                    <a:avLst/>
                    <a:gdLst>
                      <a:gd name="connsiteX0" fmla="*/ 272 w 44645"/>
                      <a:gd name="connsiteY0" fmla="*/ 782 h 329515"/>
                      <a:gd name="connsiteX1" fmla="*/ 43815 w 44645"/>
                      <a:gd name="connsiteY1" fmla="*/ 318645 h 329515"/>
                      <a:gd name="connsiteX2" fmla="*/ 26398 w 44645"/>
                      <a:gd name="connsiteY2" fmla="*/ 231559 h 329515"/>
                      <a:gd name="connsiteX3" fmla="*/ 272 w 44645"/>
                      <a:gd name="connsiteY3" fmla="*/ 782 h 329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645" h="329515">
                        <a:moveTo>
                          <a:pt x="272" y="782"/>
                        </a:moveTo>
                        <a:cubicBezTo>
                          <a:pt x="3175" y="15296"/>
                          <a:pt x="39461" y="280182"/>
                          <a:pt x="43815" y="318645"/>
                        </a:cubicBezTo>
                        <a:cubicBezTo>
                          <a:pt x="48169" y="357108"/>
                          <a:pt x="34381" y="285262"/>
                          <a:pt x="26398" y="231559"/>
                        </a:cubicBezTo>
                        <a:cubicBezTo>
                          <a:pt x="18415" y="177856"/>
                          <a:pt x="-2631" y="-13732"/>
                          <a:pt x="272" y="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0" name="フリーフォーム 1199">
                    <a:extLst>
                      <a:ext uri="{FF2B5EF4-FFF2-40B4-BE49-F238E27FC236}">
                        <a16:creationId xmlns:a16="http://schemas.microsoft.com/office/drawing/2014/main" id="{62ACC7F3-4736-19E3-1D35-82FDFF7E6AA9}"/>
                      </a:ext>
                    </a:extLst>
                  </p:cNvPr>
                  <p:cNvSpPr/>
                  <p:nvPr/>
                </p:nvSpPr>
                <p:spPr>
                  <a:xfrm>
                    <a:off x="4901665" y="4292452"/>
                    <a:ext cx="89073" cy="912052"/>
                  </a:xfrm>
                  <a:custGeom>
                    <a:avLst/>
                    <a:gdLst>
                      <a:gd name="connsiteX0" fmla="*/ 1261 w 89073"/>
                      <a:gd name="connsiteY0" fmla="*/ 9582 h 912052"/>
                      <a:gd name="connsiteX1" fmla="*/ 88346 w 89073"/>
                      <a:gd name="connsiteY1" fmla="*/ 902211 h 912052"/>
                      <a:gd name="connsiteX2" fmla="*/ 40449 w 89073"/>
                      <a:gd name="connsiteY2" fmla="*/ 458074 h 912052"/>
                      <a:gd name="connsiteX3" fmla="*/ 1261 w 89073"/>
                      <a:gd name="connsiteY3" fmla="*/ 9582 h 912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073" h="912052">
                        <a:moveTo>
                          <a:pt x="1261" y="9582"/>
                        </a:moveTo>
                        <a:cubicBezTo>
                          <a:pt x="9244" y="83605"/>
                          <a:pt x="81815" y="827462"/>
                          <a:pt x="88346" y="902211"/>
                        </a:cubicBezTo>
                        <a:cubicBezTo>
                          <a:pt x="94877" y="976960"/>
                          <a:pt x="55689" y="606120"/>
                          <a:pt x="40449" y="458074"/>
                        </a:cubicBezTo>
                        <a:cubicBezTo>
                          <a:pt x="25209" y="310028"/>
                          <a:pt x="-6722" y="-64441"/>
                          <a:pt x="1261" y="95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1" name="フリーフォーム 1200">
                    <a:extLst>
                      <a:ext uri="{FF2B5EF4-FFF2-40B4-BE49-F238E27FC236}">
                        <a16:creationId xmlns:a16="http://schemas.microsoft.com/office/drawing/2014/main" id="{63C92675-F0A8-CE62-FE74-F2C5528291FF}"/>
                      </a:ext>
                    </a:extLst>
                  </p:cNvPr>
                  <p:cNvSpPr/>
                  <p:nvPr/>
                </p:nvSpPr>
                <p:spPr>
                  <a:xfrm>
                    <a:off x="5625737" y="5553860"/>
                    <a:ext cx="273365" cy="15271"/>
                  </a:xfrm>
                  <a:custGeom>
                    <a:avLst/>
                    <a:gdLst>
                      <a:gd name="connsiteX0" fmla="*/ 0 w 273365"/>
                      <a:gd name="connsiteY0" fmla="*/ 15271 h 15271"/>
                      <a:gd name="connsiteX1" fmla="*/ 265612 w 273365"/>
                      <a:gd name="connsiteY1" fmla="*/ 2209 h 15271"/>
                      <a:gd name="connsiteX2" fmla="*/ 182880 w 273365"/>
                      <a:gd name="connsiteY2" fmla="*/ 2209 h 15271"/>
                      <a:gd name="connsiteX3" fmla="*/ 0 w 273365"/>
                      <a:gd name="connsiteY3" fmla="*/ 15271 h 15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3365" h="15271">
                        <a:moveTo>
                          <a:pt x="0" y="15271"/>
                        </a:moveTo>
                        <a:cubicBezTo>
                          <a:pt x="13789" y="15271"/>
                          <a:pt x="235132" y="4386"/>
                          <a:pt x="265612" y="2209"/>
                        </a:cubicBezTo>
                        <a:cubicBezTo>
                          <a:pt x="296092" y="32"/>
                          <a:pt x="230051" y="-1419"/>
                          <a:pt x="182880" y="2209"/>
                        </a:cubicBezTo>
                        <a:lnTo>
                          <a:pt x="0" y="15271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2" name="フリーフォーム 1201">
                    <a:extLst>
                      <a:ext uri="{FF2B5EF4-FFF2-40B4-BE49-F238E27FC236}">
                        <a16:creationId xmlns:a16="http://schemas.microsoft.com/office/drawing/2014/main" id="{4FD6A243-D558-0729-815D-0378F5D30424}"/>
                      </a:ext>
                    </a:extLst>
                  </p:cNvPr>
                  <p:cNvSpPr/>
                  <p:nvPr/>
                </p:nvSpPr>
                <p:spPr>
                  <a:xfrm>
                    <a:off x="4806858" y="5263419"/>
                    <a:ext cx="67459" cy="342097"/>
                  </a:xfrm>
                  <a:custGeom>
                    <a:avLst/>
                    <a:gdLst>
                      <a:gd name="connsiteX0" fmla="*/ 273 w 67459"/>
                      <a:gd name="connsiteY0" fmla="*/ 912 h 342097"/>
                      <a:gd name="connsiteX1" fmla="*/ 65588 w 67459"/>
                      <a:gd name="connsiteY1" fmla="*/ 331838 h 342097"/>
                      <a:gd name="connsiteX2" fmla="*/ 43816 w 67459"/>
                      <a:gd name="connsiteY2" fmla="*/ 236044 h 342097"/>
                      <a:gd name="connsiteX3" fmla="*/ 273 w 67459"/>
                      <a:gd name="connsiteY3" fmla="*/ 912 h 342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59" h="342097">
                        <a:moveTo>
                          <a:pt x="273" y="912"/>
                        </a:moveTo>
                        <a:cubicBezTo>
                          <a:pt x="3902" y="16878"/>
                          <a:pt x="58331" y="292649"/>
                          <a:pt x="65588" y="331838"/>
                        </a:cubicBezTo>
                        <a:cubicBezTo>
                          <a:pt x="72845" y="371027"/>
                          <a:pt x="57605" y="289021"/>
                          <a:pt x="43816" y="236044"/>
                        </a:cubicBezTo>
                        <a:cubicBezTo>
                          <a:pt x="30027" y="183067"/>
                          <a:pt x="-3356" y="-15054"/>
                          <a:pt x="273" y="9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3" name="フリーフォーム 1202">
                    <a:extLst>
                      <a:ext uri="{FF2B5EF4-FFF2-40B4-BE49-F238E27FC236}">
                        <a16:creationId xmlns:a16="http://schemas.microsoft.com/office/drawing/2014/main" id="{F1E36790-5E26-FA07-9E0F-F115118718EE}"/>
                      </a:ext>
                    </a:extLst>
                  </p:cNvPr>
                  <p:cNvSpPr/>
                  <p:nvPr/>
                </p:nvSpPr>
                <p:spPr>
                  <a:xfrm>
                    <a:off x="5529902" y="4741548"/>
                    <a:ext cx="55138" cy="176614"/>
                  </a:xfrm>
                  <a:custGeom>
                    <a:avLst/>
                    <a:gdLst>
                      <a:gd name="connsiteX0" fmla="*/ 41 w 55138"/>
                      <a:gd name="connsiteY0" fmla="*/ 269 h 176614"/>
                      <a:gd name="connsiteX1" fmla="*/ 52292 w 55138"/>
                      <a:gd name="connsiteY1" fmla="*/ 170086 h 176614"/>
                      <a:gd name="connsiteX2" fmla="*/ 43584 w 55138"/>
                      <a:gd name="connsiteY2" fmla="*/ 130898 h 176614"/>
                      <a:gd name="connsiteX3" fmla="*/ 41 w 55138"/>
                      <a:gd name="connsiteY3" fmla="*/ 269 h 176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38" h="176614">
                        <a:moveTo>
                          <a:pt x="41" y="269"/>
                        </a:moveTo>
                        <a:cubicBezTo>
                          <a:pt x="1492" y="6800"/>
                          <a:pt x="45035" y="148315"/>
                          <a:pt x="52292" y="170086"/>
                        </a:cubicBezTo>
                        <a:cubicBezTo>
                          <a:pt x="59549" y="191857"/>
                          <a:pt x="51567" y="154121"/>
                          <a:pt x="43584" y="130898"/>
                        </a:cubicBezTo>
                        <a:cubicBezTo>
                          <a:pt x="35601" y="107675"/>
                          <a:pt x="-1410" y="-6262"/>
                          <a:pt x="41" y="2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4" name="フリーフォーム 1203">
                    <a:extLst>
                      <a:ext uri="{FF2B5EF4-FFF2-40B4-BE49-F238E27FC236}">
                        <a16:creationId xmlns:a16="http://schemas.microsoft.com/office/drawing/2014/main" id="{8C3382FD-8119-C49A-6EAA-8CA11C1D02C5}"/>
                      </a:ext>
                    </a:extLst>
                  </p:cNvPr>
                  <p:cNvSpPr/>
                  <p:nvPr/>
                </p:nvSpPr>
                <p:spPr>
                  <a:xfrm>
                    <a:off x="5238074" y="5503171"/>
                    <a:ext cx="72239" cy="311612"/>
                  </a:xfrm>
                  <a:custGeom>
                    <a:avLst/>
                    <a:gdLst>
                      <a:gd name="connsiteX0" fmla="*/ 132 w 72239"/>
                      <a:gd name="connsiteY0" fmla="*/ 646 h 311612"/>
                      <a:gd name="connsiteX1" fmla="*/ 69800 w 72239"/>
                      <a:gd name="connsiteY1" fmla="*/ 301092 h 311612"/>
                      <a:gd name="connsiteX2" fmla="*/ 52383 w 72239"/>
                      <a:gd name="connsiteY2" fmla="*/ 222715 h 311612"/>
                      <a:gd name="connsiteX3" fmla="*/ 132 w 72239"/>
                      <a:gd name="connsiteY3" fmla="*/ 646 h 311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239" h="311612">
                        <a:moveTo>
                          <a:pt x="132" y="646"/>
                        </a:moveTo>
                        <a:cubicBezTo>
                          <a:pt x="3035" y="13709"/>
                          <a:pt x="61092" y="264081"/>
                          <a:pt x="69800" y="301092"/>
                        </a:cubicBezTo>
                        <a:cubicBezTo>
                          <a:pt x="78508" y="338103"/>
                          <a:pt x="61817" y="269160"/>
                          <a:pt x="52383" y="222715"/>
                        </a:cubicBezTo>
                        <a:cubicBezTo>
                          <a:pt x="42949" y="176270"/>
                          <a:pt x="-2771" y="-12417"/>
                          <a:pt x="132" y="6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5" name="フリーフォーム 1204">
                    <a:extLst>
                      <a:ext uri="{FF2B5EF4-FFF2-40B4-BE49-F238E27FC236}">
                        <a16:creationId xmlns:a16="http://schemas.microsoft.com/office/drawing/2014/main" id="{CB86FF34-4D58-6096-9DB6-45DA0FB93C91}"/>
                      </a:ext>
                    </a:extLst>
                  </p:cNvPr>
                  <p:cNvSpPr/>
                  <p:nvPr/>
                </p:nvSpPr>
                <p:spPr>
                  <a:xfrm>
                    <a:off x="6674884" y="5733680"/>
                    <a:ext cx="71925" cy="178781"/>
                  </a:xfrm>
                  <a:custGeom>
                    <a:avLst/>
                    <a:gdLst>
                      <a:gd name="connsiteX0" fmla="*/ 236 w 71925"/>
                      <a:gd name="connsiteY0" fmla="*/ 914 h 178781"/>
                      <a:gd name="connsiteX1" fmla="*/ 69905 w 71925"/>
                      <a:gd name="connsiteY1" fmla="*/ 175086 h 178781"/>
                      <a:gd name="connsiteX2" fmla="*/ 48133 w 71925"/>
                      <a:gd name="connsiteY2" fmla="*/ 109771 h 178781"/>
                      <a:gd name="connsiteX3" fmla="*/ 236 w 71925"/>
                      <a:gd name="connsiteY3" fmla="*/ 914 h 17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925" h="178781">
                        <a:moveTo>
                          <a:pt x="236" y="914"/>
                        </a:moveTo>
                        <a:cubicBezTo>
                          <a:pt x="3865" y="11800"/>
                          <a:pt x="61922" y="156943"/>
                          <a:pt x="69905" y="175086"/>
                        </a:cubicBezTo>
                        <a:cubicBezTo>
                          <a:pt x="77888" y="193229"/>
                          <a:pt x="60470" y="140251"/>
                          <a:pt x="48133" y="109771"/>
                        </a:cubicBezTo>
                        <a:cubicBezTo>
                          <a:pt x="35796" y="79291"/>
                          <a:pt x="-3393" y="-9972"/>
                          <a:pt x="236" y="9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6" name="フリーフォーム 1205">
                    <a:extLst>
                      <a:ext uri="{FF2B5EF4-FFF2-40B4-BE49-F238E27FC236}">
                        <a16:creationId xmlns:a16="http://schemas.microsoft.com/office/drawing/2014/main" id="{D38F27A1-C20D-F483-DAE9-90FB53D79DD7}"/>
                      </a:ext>
                    </a:extLst>
                  </p:cNvPr>
                  <p:cNvSpPr/>
                  <p:nvPr/>
                </p:nvSpPr>
                <p:spPr>
                  <a:xfrm>
                    <a:off x="5565297" y="3873314"/>
                    <a:ext cx="479905" cy="222460"/>
                  </a:xfrm>
                  <a:custGeom>
                    <a:avLst/>
                    <a:gdLst>
                      <a:gd name="connsiteX0" fmla="*/ 3653 w 479905"/>
                      <a:gd name="connsiteY0" fmla="*/ 186 h 222460"/>
                      <a:gd name="connsiteX1" fmla="*/ 267178 w 479905"/>
                      <a:gd name="connsiteY1" fmla="*/ 146236 h 222460"/>
                      <a:gd name="connsiteX2" fmla="*/ 257653 w 479905"/>
                      <a:gd name="connsiteY2" fmla="*/ 149411 h 222460"/>
                      <a:gd name="connsiteX3" fmla="*/ 381478 w 479905"/>
                      <a:gd name="connsiteY3" fmla="*/ 200211 h 222460"/>
                      <a:gd name="connsiteX4" fmla="*/ 365603 w 479905"/>
                      <a:gd name="connsiteY4" fmla="*/ 171636 h 222460"/>
                      <a:gd name="connsiteX5" fmla="*/ 479903 w 479905"/>
                      <a:gd name="connsiteY5" fmla="*/ 222436 h 222460"/>
                      <a:gd name="connsiteX6" fmla="*/ 362428 w 479905"/>
                      <a:gd name="connsiteY6" fmla="*/ 177986 h 222460"/>
                      <a:gd name="connsiteX7" fmla="*/ 210028 w 479905"/>
                      <a:gd name="connsiteY7" fmla="*/ 152586 h 222460"/>
                      <a:gd name="connsiteX8" fmla="*/ 149703 w 479905"/>
                      <a:gd name="connsiteY8" fmla="*/ 114486 h 222460"/>
                      <a:gd name="connsiteX9" fmla="*/ 184628 w 479905"/>
                      <a:gd name="connsiteY9" fmla="*/ 158936 h 222460"/>
                      <a:gd name="connsiteX10" fmla="*/ 89378 w 479905"/>
                      <a:gd name="connsiteY10" fmla="*/ 98611 h 222460"/>
                      <a:gd name="connsiteX11" fmla="*/ 111603 w 479905"/>
                      <a:gd name="connsiteY11" fmla="*/ 114486 h 222460"/>
                      <a:gd name="connsiteX12" fmla="*/ 3653 w 479905"/>
                      <a:gd name="connsiteY12" fmla="*/ 186 h 222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79905" h="222460">
                        <a:moveTo>
                          <a:pt x="3653" y="186"/>
                        </a:moveTo>
                        <a:cubicBezTo>
                          <a:pt x="29582" y="5478"/>
                          <a:pt x="267178" y="146236"/>
                          <a:pt x="267178" y="146236"/>
                        </a:cubicBezTo>
                        <a:cubicBezTo>
                          <a:pt x="309511" y="171107"/>
                          <a:pt x="238603" y="140415"/>
                          <a:pt x="257653" y="149411"/>
                        </a:cubicBezTo>
                        <a:cubicBezTo>
                          <a:pt x="276703" y="158407"/>
                          <a:pt x="363486" y="196507"/>
                          <a:pt x="381478" y="200211"/>
                        </a:cubicBezTo>
                        <a:cubicBezTo>
                          <a:pt x="399470" y="203915"/>
                          <a:pt x="349199" y="167932"/>
                          <a:pt x="365603" y="171636"/>
                        </a:cubicBezTo>
                        <a:cubicBezTo>
                          <a:pt x="382007" y="175340"/>
                          <a:pt x="480432" y="221378"/>
                          <a:pt x="479903" y="222436"/>
                        </a:cubicBezTo>
                        <a:cubicBezTo>
                          <a:pt x="479374" y="223494"/>
                          <a:pt x="407407" y="189628"/>
                          <a:pt x="362428" y="177986"/>
                        </a:cubicBezTo>
                        <a:cubicBezTo>
                          <a:pt x="317449" y="166344"/>
                          <a:pt x="245482" y="163169"/>
                          <a:pt x="210028" y="152586"/>
                        </a:cubicBezTo>
                        <a:cubicBezTo>
                          <a:pt x="174574" y="142003"/>
                          <a:pt x="153936" y="113428"/>
                          <a:pt x="149703" y="114486"/>
                        </a:cubicBezTo>
                        <a:cubicBezTo>
                          <a:pt x="145470" y="115544"/>
                          <a:pt x="194682" y="161582"/>
                          <a:pt x="184628" y="158936"/>
                        </a:cubicBezTo>
                        <a:cubicBezTo>
                          <a:pt x="174574" y="156290"/>
                          <a:pt x="101549" y="106019"/>
                          <a:pt x="89378" y="98611"/>
                        </a:cubicBezTo>
                        <a:cubicBezTo>
                          <a:pt x="77207" y="91203"/>
                          <a:pt x="125361" y="125069"/>
                          <a:pt x="111603" y="114486"/>
                        </a:cubicBezTo>
                        <a:cubicBezTo>
                          <a:pt x="97845" y="103903"/>
                          <a:pt x="-22276" y="-5106"/>
                          <a:pt x="3653" y="1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7" name="フリーフォーム 1206">
                    <a:extLst>
                      <a:ext uri="{FF2B5EF4-FFF2-40B4-BE49-F238E27FC236}">
                        <a16:creationId xmlns:a16="http://schemas.microsoft.com/office/drawing/2014/main" id="{0D184F32-17D9-CE66-D98F-DEDDFC869881}"/>
                      </a:ext>
                    </a:extLst>
                  </p:cNvPr>
                  <p:cNvSpPr/>
                  <p:nvPr/>
                </p:nvSpPr>
                <p:spPr>
                  <a:xfrm>
                    <a:off x="7086582" y="4524004"/>
                    <a:ext cx="297862" cy="154652"/>
                  </a:xfrm>
                  <a:custGeom>
                    <a:avLst/>
                    <a:gdLst>
                      <a:gd name="connsiteX0" fmla="*/ 18 w 297862"/>
                      <a:gd name="connsiteY0" fmla="*/ 371 h 154652"/>
                      <a:gd name="connsiteX1" fmla="*/ 130193 w 297862"/>
                      <a:gd name="connsiteY1" fmla="*/ 54346 h 154652"/>
                      <a:gd name="connsiteX2" fmla="*/ 180993 w 297862"/>
                      <a:gd name="connsiteY2" fmla="*/ 98796 h 154652"/>
                      <a:gd name="connsiteX3" fmla="*/ 130193 w 297862"/>
                      <a:gd name="connsiteY3" fmla="*/ 44821 h 154652"/>
                      <a:gd name="connsiteX4" fmla="*/ 295293 w 297862"/>
                      <a:gd name="connsiteY4" fmla="*/ 152771 h 154652"/>
                      <a:gd name="connsiteX5" fmla="*/ 225443 w 297862"/>
                      <a:gd name="connsiteY5" fmla="*/ 114671 h 154652"/>
                      <a:gd name="connsiteX6" fmla="*/ 152418 w 297862"/>
                      <a:gd name="connsiteY6" fmla="*/ 130546 h 154652"/>
                      <a:gd name="connsiteX7" fmla="*/ 120668 w 297862"/>
                      <a:gd name="connsiteY7" fmla="*/ 82921 h 154652"/>
                      <a:gd name="connsiteX8" fmla="*/ 18 w 297862"/>
                      <a:gd name="connsiteY8" fmla="*/ 371 h 15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7862" h="154652">
                        <a:moveTo>
                          <a:pt x="18" y="371"/>
                        </a:moveTo>
                        <a:cubicBezTo>
                          <a:pt x="1605" y="-4391"/>
                          <a:pt x="100031" y="37942"/>
                          <a:pt x="130193" y="54346"/>
                        </a:cubicBezTo>
                        <a:cubicBezTo>
                          <a:pt x="160355" y="70750"/>
                          <a:pt x="180993" y="100383"/>
                          <a:pt x="180993" y="98796"/>
                        </a:cubicBezTo>
                        <a:cubicBezTo>
                          <a:pt x="180993" y="97209"/>
                          <a:pt x="111143" y="35825"/>
                          <a:pt x="130193" y="44821"/>
                        </a:cubicBezTo>
                        <a:cubicBezTo>
                          <a:pt x="149243" y="53817"/>
                          <a:pt x="279418" y="141129"/>
                          <a:pt x="295293" y="152771"/>
                        </a:cubicBezTo>
                        <a:cubicBezTo>
                          <a:pt x="311168" y="164413"/>
                          <a:pt x="249256" y="118375"/>
                          <a:pt x="225443" y="114671"/>
                        </a:cubicBezTo>
                        <a:cubicBezTo>
                          <a:pt x="201631" y="110967"/>
                          <a:pt x="169880" y="135838"/>
                          <a:pt x="152418" y="130546"/>
                        </a:cubicBezTo>
                        <a:cubicBezTo>
                          <a:pt x="134956" y="125254"/>
                          <a:pt x="140247" y="101971"/>
                          <a:pt x="120668" y="82921"/>
                        </a:cubicBezTo>
                        <a:cubicBezTo>
                          <a:pt x="101089" y="63871"/>
                          <a:pt x="-1569" y="5133"/>
                          <a:pt x="18" y="3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8" name="フリーフォーム 1207">
                    <a:extLst>
                      <a:ext uri="{FF2B5EF4-FFF2-40B4-BE49-F238E27FC236}">
                        <a16:creationId xmlns:a16="http://schemas.microsoft.com/office/drawing/2014/main" id="{EFDD3E16-DEAC-44FB-358C-90796C1B6CCC}"/>
                      </a:ext>
                    </a:extLst>
                  </p:cNvPr>
                  <p:cNvSpPr/>
                  <p:nvPr/>
                </p:nvSpPr>
                <p:spPr>
                  <a:xfrm>
                    <a:off x="7023100" y="4520229"/>
                    <a:ext cx="338485" cy="162975"/>
                  </a:xfrm>
                  <a:custGeom>
                    <a:avLst/>
                    <a:gdLst>
                      <a:gd name="connsiteX0" fmla="*/ 0 w 338485"/>
                      <a:gd name="connsiteY0" fmla="*/ 971 h 162975"/>
                      <a:gd name="connsiteX1" fmla="*/ 196850 w 338485"/>
                      <a:gd name="connsiteY1" fmla="*/ 115271 h 162975"/>
                      <a:gd name="connsiteX2" fmla="*/ 254000 w 338485"/>
                      <a:gd name="connsiteY2" fmla="*/ 147021 h 162975"/>
                      <a:gd name="connsiteX3" fmla="*/ 238125 w 338485"/>
                      <a:gd name="connsiteY3" fmla="*/ 121621 h 162975"/>
                      <a:gd name="connsiteX4" fmla="*/ 336550 w 338485"/>
                      <a:gd name="connsiteY4" fmla="*/ 162896 h 162975"/>
                      <a:gd name="connsiteX5" fmla="*/ 295275 w 338485"/>
                      <a:gd name="connsiteY5" fmla="*/ 108921 h 162975"/>
                      <a:gd name="connsiteX6" fmla="*/ 196850 w 338485"/>
                      <a:gd name="connsiteY6" fmla="*/ 61296 h 162975"/>
                      <a:gd name="connsiteX7" fmla="*/ 0 w 338485"/>
                      <a:gd name="connsiteY7" fmla="*/ 971 h 16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8485" h="162975">
                        <a:moveTo>
                          <a:pt x="0" y="971"/>
                        </a:moveTo>
                        <a:cubicBezTo>
                          <a:pt x="0" y="9967"/>
                          <a:pt x="154517" y="90929"/>
                          <a:pt x="196850" y="115271"/>
                        </a:cubicBezTo>
                        <a:cubicBezTo>
                          <a:pt x="239183" y="139613"/>
                          <a:pt x="247121" y="145963"/>
                          <a:pt x="254000" y="147021"/>
                        </a:cubicBezTo>
                        <a:cubicBezTo>
                          <a:pt x="260879" y="148079"/>
                          <a:pt x="224367" y="118975"/>
                          <a:pt x="238125" y="121621"/>
                        </a:cubicBezTo>
                        <a:cubicBezTo>
                          <a:pt x="251883" y="124267"/>
                          <a:pt x="327025" y="165013"/>
                          <a:pt x="336550" y="162896"/>
                        </a:cubicBezTo>
                        <a:cubicBezTo>
                          <a:pt x="346075" y="160779"/>
                          <a:pt x="318558" y="125854"/>
                          <a:pt x="295275" y="108921"/>
                        </a:cubicBezTo>
                        <a:cubicBezTo>
                          <a:pt x="271992" y="91988"/>
                          <a:pt x="241300" y="74525"/>
                          <a:pt x="196850" y="61296"/>
                        </a:cubicBezTo>
                        <a:cubicBezTo>
                          <a:pt x="152400" y="48067"/>
                          <a:pt x="0" y="-8025"/>
                          <a:pt x="0" y="9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09" name="フリーフォーム 1208">
                    <a:extLst>
                      <a:ext uri="{FF2B5EF4-FFF2-40B4-BE49-F238E27FC236}">
                        <a16:creationId xmlns:a16="http://schemas.microsoft.com/office/drawing/2014/main" id="{FC83D59D-96DF-68C2-AC8F-43175AB5DF7F}"/>
                      </a:ext>
                    </a:extLst>
                  </p:cNvPr>
                  <p:cNvSpPr/>
                  <p:nvPr/>
                </p:nvSpPr>
                <p:spPr>
                  <a:xfrm>
                    <a:off x="6149183" y="3756341"/>
                    <a:ext cx="50253" cy="325719"/>
                  </a:xfrm>
                  <a:custGeom>
                    <a:avLst/>
                    <a:gdLst>
                      <a:gd name="connsiteX0" fmla="*/ 4482 w 50253"/>
                      <a:gd name="connsiteY0" fmla="*/ 113 h 325719"/>
                      <a:gd name="connsiteX1" fmla="*/ 37433 w 50253"/>
                      <a:gd name="connsiteY1" fmla="*/ 189583 h 325719"/>
                      <a:gd name="connsiteX2" fmla="*/ 33314 w 50253"/>
                      <a:gd name="connsiteY2" fmla="*/ 160751 h 325719"/>
                      <a:gd name="connsiteX3" fmla="*/ 49790 w 50253"/>
                      <a:gd name="connsiteY3" fmla="*/ 325508 h 325719"/>
                      <a:gd name="connsiteX4" fmla="*/ 41552 w 50253"/>
                      <a:gd name="connsiteY4" fmla="*/ 193702 h 325719"/>
                      <a:gd name="connsiteX5" fmla="*/ 363 w 50253"/>
                      <a:gd name="connsiteY5" fmla="*/ 119562 h 325719"/>
                      <a:gd name="connsiteX6" fmla="*/ 20958 w 50253"/>
                      <a:gd name="connsiteY6" fmla="*/ 160751 h 325719"/>
                      <a:gd name="connsiteX7" fmla="*/ 4482 w 50253"/>
                      <a:gd name="connsiteY7" fmla="*/ 113 h 325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253" h="325719">
                        <a:moveTo>
                          <a:pt x="4482" y="113"/>
                        </a:moveTo>
                        <a:cubicBezTo>
                          <a:pt x="7228" y="4918"/>
                          <a:pt x="32628" y="162810"/>
                          <a:pt x="37433" y="189583"/>
                        </a:cubicBezTo>
                        <a:cubicBezTo>
                          <a:pt x="42238" y="216356"/>
                          <a:pt x="31255" y="138097"/>
                          <a:pt x="33314" y="160751"/>
                        </a:cubicBezTo>
                        <a:cubicBezTo>
                          <a:pt x="35373" y="183405"/>
                          <a:pt x="48417" y="320016"/>
                          <a:pt x="49790" y="325508"/>
                        </a:cubicBezTo>
                        <a:cubicBezTo>
                          <a:pt x="51163" y="331000"/>
                          <a:pt x="49790" y="228026"/>
                          <a:pt x="41552" y="193702"/>
                        </a:cubicBezTo>
                        <a:cubicBezTo>
                          <a:pt x="33314" y="159378"/>
                          <a:pt x="3795" y="125054"/>
                          <a:pt x="363" y="119562"/>
                        </a:cubicBezTo>
                        <a:cubicBezTo>
                          <a:pt x="-3069" y="114070"/>
                          <a:pt x="18899" y="176540"/>
                          <a:pt x="20958" y="160751"/>
                        </a:cubicBezTo>
                        <a:cubicBezTo>
                          <a:pt x="23017" y="144962"/>
                          <a:pt x="1736" y="-4692"/>
                          <a:pt x="4482" y="1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0" name="フリーフォーム 1209">
                    <a:extLst>
                      <a:ext uri="{FF2B5EF4-FFF2-40B4-BE49-F238E27FC236}">
                        <a16:creationId xmlns:a16="http://schemas.microsoft.com/office/drawing/2014/main" id="{001BC092-EC0A-716E-0B3B-3D65073DE73C}"/>
                      </a:ext>
                    </a:extLst>
                  </p:cNvPr>
                  <p:cNvSpPr/>
                  <p:nvPr/>
                </p:nvSpPr>
                <p:spPr>
                  <a:xfrm>
                    <a:off x="6863657" y="4031660"/>
                    <a:ext cx="217264" cy="246180"/>
                  </a:xfrm>
                  <a:custGeom>
                    <a:avLst/>
                    <a:gdLst>
                      <a:gd name="connsiteX0" fmla="*/ 216765 w 217264"/>
                      <a:gd name="connsiteY0" fmla="*/ 762 h 246180"/>
                      <a:gd name="connsiteX1" fmla="*/ 6700 w 217264"/>
                      <a:gd name="connsiteY1" fmla="*/ 239659 h 246180"/>
                      <a:gd name="connsiteX2" fmla="*/ 64365 w 217264"/>
                      <a:gd name="connsiteY2" fmla="*/ 165518 h 246180"/>
                      <a:gd name="connsiteX3" fmla="*/ 216765 w 217264"/>
                      <a:gd name="connsiteY3" fmla="*/ 762 h 246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264" h="246180">
                        <a:moveTo>
                          <a:pt x="216765" y="762"/>
                        </a:moveTo>
                        <a:cubicBezTo>
                          <a:pt x="207154" y="13119"/>
                          <a:pt x="32100" y="212200"/>
                          <a:pt x="6700" y="239659"/>
                        </a:cubicBezTo>
                        <a:cubicBezTo>
                          <a:pt x="-18700" y="267118"/>
                          <a:pt x="34160" y="201215"/>
                          <a:pt x="64365" y="165518"/>
                        </a:cubicBezTo>
                        <a:cubicBezTo>
                          <a:pt x="94570" y="129821"/>
                          <a:pt x="226376" y="-11595"/>
                          <a:pt x="216765" y="7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1" name="フリーフォーム 1210">
                    <a:extLst>
                      <a:ext uri="{FF2B5EF4-FFF2-40B4-BE49-F238E27FC236}">
                        <a16:creationId xmlns:a16="http://schemas.microsoft.com/office/drawing/2014/main" id="{74653FC2-1616-2BCC-389F-61A9A3743F11}"/>
                      </a:ext>
                    </a:extLst>
                  </p:cNvPr>
                  <p:cNvSpPr/>
                  <p:nvPr/>
                </p:nvSpPr>
                <p:spPr>
                  <a:xfrm>
                    <a:off x="6253797" y="4263081"/>
                    <a:ext cx="68744" cy="217988"/>
                  </a:xfrm>
                  <a:custGeom>
                    <a:avLst/>
                    <a:gdLst>
                      <a:gd name="connsiteX0" fmla="*/ 68744 w 68744"/>
                      <a:gd name="connsiteY0" fmla="*/ 0 h 217988"/>
                      <a:gd name="connsiteX1" fmla="*/ 2841 w 68744"/>
                      <a:gd name="connsiteY1" fmla="*/ 210065 h 217988"/>
                      <a:gd name="connsiteX2" fmla="*/ 11079 w 68744"/>
                      <a:gd name="connsiteY2" fmla="*/ 177114 h 217988"/>
                      <a:gd name="connsiteX3" fmla="*/ 68744 w 68744"/>
                      <a:gd name="connsiteY3" fmla="*/ 0 h 217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744" h="217988">
                        <a:moveTo>
                          <a:pt x="68744" y="0"/>
                        </a:moveTo>
                        <a:cubicBezTo>
                          <a:pt x="40598" y="90273"/>
                          <a:pt x="12452" y="180546"/>
                          <a:pt x="2841" y="210065"/>
                        </a:cubicBezTo>
                        <a:cubicBezTo>
                          <a:pt x="-6770" y="239584"/>
                          <a:pt x="11079" y="177114"/>
                          <a:pt x="11079" y="177114"/>
                        </a:cubicBezTo>
                        <a:lnTo>
                          <a:pt x="68744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2" name="フリーフォーム 1211">
                    <a:extLst>
                      <a:ext uri="{FF2B5EF4-FFF2-40B4-BE49-F238E27FC236}">
                        <a16:creationId xmlns:a16="http://schemas.microsoft.com/office/drawing/2014/main" id="{B24B1F48-1CD9-18DD-5F83-29D132EDA6DF}"/>
                      </a:ext>
                    </a:extLst>
                  </p:cNvPr>
                  <p:cNvSpPr/>
                  <p:nvPr/>
                </p:nvSpPr>
                <p:spPr>
                  <a:xfrm>
                    <a:off x="5564418" y="5436929"/>
                    <a:ext cx="250512" cy="93332"/>
                  </a:xfrm>
                  <a:custGeom>
                    <a:avLst/>
                    <a:gdLst>
                      <a:gd name="connsiteX0" fmla="*/ 241 w 250512"/>
                      <a:gd name="connsiteY0" fmla="*/ 44 h 93332"/>
                      <a:gd name="connsiteX1" fmla="*/ 239139 w 250512"/>
                      <a:gd name="connsiteY1" fmla="*/ 90660 h 93332"/>
                      <a:gd name="connsiteX2" fmla="*/ 210306 w 250512"/>
                      <a:gd name="connsiteY2" fmla="*/ 70066 h 93332"/>
                      <a:gd name="connsiteX3" fmla="*/ 193831 w 250512"/>
                      <a:gd name="connsiteY3" fmla="*/ 78303 h 93332"/>
                      <a:gd name="connsiteX4" fmla="*/ 241 w 250512"/>
                      <a:gd name="connsiteY4" fmla="*/ 44 h 9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0512" h="93332">
                        <a:moveTo>
                          <a:pt x="241" y="44"/>
                        </a:moveTo>
                        <a:cubicBezTo>
                          <a:pt x="7792" y="2103"/>
                          <a:pt x="204128" y="78990"/>
                          <a:pt x="239139" y="90660"/>
                        </a:cubicBezTo>
                        <a:cubicBezTo>
                          <a:pt x="274150" y="102330"/>
                          <a:pt x="217857" y="72125"/>
                          <a:pt x="210306" y="70066"/>
                        </a:cubicBezTo>
                        <a:cubicBezTo>
                          <a:pt x="202755" y="68007"/>
                          <a:pt x="223350" y="89287"/>
                          <a:pt x="193831" y="78303"/>
                        </a:cubicBezTo>
                        <a:cubicBezTo>
                          <a:pt x="164312" y="67319"/>
                          <a:pt x="-7310" y="-2015"/>
                          <a:pt x="241" y="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3" name="フリーフォーム 1212">
                    <a:extLst>
                      <a:ext uri="{FF2B5EF4-FFF2-40B4-BE49-F238E27FC236}">
                        <a16:creationId xmlns:a16="http://schemas.microsoft.com/office/drawing/2014/main" id="{71F02544-F4FC-B983-0E4B-DD321DE3522D}"/>
                      </a:ext>
                    </a:extLst>
                  </p:cNvPr>
                  <p:cNvSpPr/>
                  <p:nvPr/>
                </p:nvSpPr>
                <p:spPr>
                  <a:xfrm>
                    <a:off x="5572822" y="5119724"/>
                    <a:ext cx="59591" cy="126770"/>
                  </a:xfrm>
                  <a:custGeom>
                    <a:avLst/>
                    <a:gdLst>
                      <a:gd name="connsiteX0" fmla="*/ 75 w 59591"/>
                      <a:gd name="connsiteY0" fmla="*/ 92 h 126770"/>
                      <a:gd name="connsiteX1" fmla="*/ 57740 w 59591"/>
                      <a:gd name="connsiteY1" fmla="*/ 123660 h 126770"/>
                      <a:gd name="connsiteX2" fmla="*/ 45383 w 59591"/>
                      <a:gd name="connsiteY2" fmla="*/ 90708 h 126770"/>
                      <a:gd name="connsiteX3" fmla="*/ 45383 w 59591"/>
                      <a:gd name="connsiteY3" fmla="*/ 103065 h 126770"/>
                      <a:gd name="connsiteX4" fmla="*/ 75 w 59591"/>
                      <a:gd name="connsiteY4" fmla="*/ 92 h 126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1" h="126770">
                        <a:moveTo>
                          <a:pt x="75" y="92"/>
                        </a:moveTo>
                        <a:cubicBezTo>
                          <a:pt x="2135" y="3525"/>
                          <a:pt x="50189" y="108557"/>
                          <a:pt x="57740" y="123660"/>
                        </a:cubicBezTo>
                        <a:cubicBezTo>
                          <a:pt x="65291" y="138763"/>
                          <a:pt x="47443" y="94141"/>
                          <a:pt x="45383" y="90708"/>
                        </a:cubicBezTo>
                        <a:cubicBezTo>
                          <a:pt x="43324" y="87276"/>
                          <a:pt x="52248" y="116795"/>
                          <a:pt x="45383" y="103065"/>
                        </a:cubicBezTo>
                        <a:cubicBezTo>
                          <a:pt x="38518" y="89335"/>
                          <a:pt x="-1985" y="-3341"/>
                          <a:pt x="75" y="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4" name="フリーフォーム 1213">
                    <a:extLst>
                      <a:ext uri="{FF2B5EF4-FFF2-40B4-BE49-F238E27FC236}">
                        <a16:creationId xmlns:a16="http://schemas.microsoft.com/office/drawing/2014/main" id="{DFCE0EDD-E948-3E17-FA9A-D355394F611E}"/>
                      </a:ext>
                    </a:extLst>
                  </p:cNvPr>
                  <p:cNvSpPr/>
                  <p:nvPr/>
                </p:nvSpPr>
                <p:spPr>
                  <a:xfrm>
                    <a:off x="6847405" y="5412215"/>
                    <a:ext cx="80716" cy="88437"/>
                  </a:xfrm>
                  <a:custGeom>
                    <a:avLst/>
                    <a:gdLst>
                      <a:gd name="connsiteX0" fmla="*/ 80617 w 80716"/>
                      <a:gd name="connsiteY0" fmla="*/ 44 h 88437"/>
                      <a:gd name="connsiteX1" fmla="*/ 2357 w 80716"/>
                      <a:gd name="connsiteY1" fmla="*/ 86542 h 88437"/>
                      <a:gd name="connsiteX2" fmla="*/ 18833 w 80716"/>
                      <a:gd name="connsiteY2" fmla="*/ 61828 h 88437"/>
                      <a:gd name="connsiteX3" fmla="*/ 18833 w 80716"/>
                      <a:gd name="connsiteY3" fmla="*/ 74185 h 88437"/>
                      <a:gd name="connsiteX4" fmla="*/ 80617 w 80716"/>
                      <a:gd name="connsiteY4" fmla="*/ 44 h 88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716" h="88437">
                        <a:moveTo>
                          <a:pt x="80617" y="44"/>
                        </a:moveTo>
                        <a:cubicBezTo>
                          <a:pt x="77871" y="2103"/>
                          <a:pt x="2357" y="86542"/>
                          <a:pt x="2357" y="86542"/>
                        </a:cubicBezTo>
                        <a:cubicBezTo>
                          <a:pt x="-7940" y="96839"/>
                          <a:pt x="18833" y="61828"/>
                          <a:pt x="18833" y="61828"/>
                        </a:cubicBezTo>
                        <a:cubicBezTo>
                          <a:pt x="21579" y="59769"/>
                          <a:pt x="9222" y="81050"/>
                          <a:pt x="18833" y="74185"/>
                        </a:cubicBezTo>
                        <a:cubicBezTo>
                          <a:pt x="28444" y="67320"/>
                          <a:pt x="83363" y="-2015"/>
                          <a:pt x="80617" y="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5" name="フリーフォーム 1214">
                    <a:extLst>
                      <a:ext uri="{FF2B5EF4-FFF2-40B4-BE49-F238E27FC236}">
                        <a16:creationId xmlns:a16="http://schemas.microsoft.com/office/drawing/2014/main" id="{92666BA1-4942-24B0-C558-1105A4F85D82}"/>
                      </a:ext>
                    </a:extLst>
                  </p:cNvPr>
                  <p:cNvSpPr/>
                  <p:nvPr/>
                </p:nvSpPr>
                <p:spPr>
                  <a:xfrm>
                    <a:off x="6007100" y="6297768"/>
                    <a:ext cx="602629" cy="58603"/>
                  </a:xfrm>
                  <a:custGeom>
                    <a:avLst/>
                    <a:gdLst>
                      <a:gd name="connsiteX0" fmla="*/ 0 w 602629"/>
                      <a:gd name="connsiteY0" fmla="*/ 20482 h 58603"/>
                      <a:gd name="connsiteX1" fmla="*/ 571500 w 602629"/>
                      <a:gd name="connsiteY1" fmla="*/ 1432 h 58603"/>
                      <a:gd name="connsiteX2" fmla="*/ 498475 w 602629"/>
                      <a:gd name="connsiteY2" fmla="*/ 7782 h 58603"/>
                      <a:gd name="connsiteX3" fmla="*/ 257175 w 602629"/>
                      <a:gd name="connsiteY3" fmla="*/ 58582 h 58603"/>
                      <a:gd name="connsiteX4" fmla="*/ 425450 w 602629"/>
                      <a:gd name="connsiteY4" fmla="*/ 14132 h 58603"/>
                      <a:gd name="connsiteX5" fmla="*/ 342900 w 602629"/>
                      <a:gd name="connsiteY5" fmla="*/ 17307 h 58603"/>
                      <a:gd name="connsiteX6" fmla="*/ 0 w 602629"/>
                      <a:gd name="connsiteY6" fmla="*/ 20482 h 58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2629" h="58603">
                        <a:moveTo>
                          <a:pt x="0" y="20482"/>
                        </a:moveTo>
                        <a:lnTo>
                          <a:pt x="571500" y="1432"/>
                        </a:lnTo>
                        <a:cubicBezTo>
                          <a:pt x="654579" y="-685"/>
                          <a:pt x="550862" y="-1743"/>
                          <a:pt x="498475" y="7782"/>
                        </a:cubicBezTo>
                        <a:cubicBezTo>
                          <a:pt x="446088" y="17307"/>
                          <a:pt x="269346" y="57524"/>
                          <a:pt x="257175" y="58582"/>
                        </a:cubicBezTo>
                        <a:cubicBezTo>
                          <a:pt x="245004" y="59640"/>
                          <a:pt x="411163" y="21011"/>
                          <a:pt x="425450" y="14132"/>
                        </a:cubicBezTo>
                        <a:cubicBezTo>
                          <a:pt x="439738" y="7253"/>
                          <a:pt x="342900" y="17307"/>
                          <a:pt x="342900" y="17307"/>
                        </a:cubicBezTo>
                        <a:lnTo>
                          <a:pt x="0" y="2048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6" name="フリーフォーム 1215">
                    <a:extLst>
                      <a:ext uri="{FF2B5EF4-FFF2-40B4-BE49-F238E27FC236}">
                        <a16:creationId xmlns:a16="http://schemas.microsoft.com/office/drawing/2014/main" id="{2D9B9FBC-6A77-A173-98BB-739EA97FEF76}"/>
                      </a:ext>
                    </a:extLst>
                  </p:cNvPr>
                  <p:cNvSpPr/>
                  <p:nvPr/>
                </p:nvSpPr>
                <p:spPr>
                  <a:xfrm>
                    <a:off x="5229016" y="5895601"/>
                    <a:ext cx="78662" cy="255990"/>
                  </a:xfrm>
                  <a:custGeom>
                    <a:avLst/>
                    <a:gdLst>
                      <a:gd name="connsiteX0" fmla="*/ 209 w 78662"/>
                      <a:gd name="connsiteY0" fmla="*/ 374 h 255990"/>
                      <a:gd name="connsiteX1" fmla="*/ 76409 w 78662"/>
                      <a:gd name="connsiteY1" fmla="*/ 244849 h 255990"/>
                      <a:gd name="connsiteX2" fmla="*/ 54184 w 78662"/>
                      <a:gd name="connsiteY2" fmla="*/ 190874 h 255990"/>
                      <a:gd name="connsiteX3" fmla="*/ 209 w 78662"/>
                      <a:gd name="connsiteY3" fmla="*/ 374 h 255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662" h="255990">
                        <a:moveTo>
                          <a:pt x="209" y="374"/>
                        </a:moveTo>
                        <a:cubicBezTo>
                          <a:pt x="3913" y="9370"/>
                          <a:pt x="67413" y="213099"/>
                          <a:pt x="76409" y="244849"/>
                        </a:cubicBezTo>
                        <a:cubicBezTo>
                          <a:pt x="85405" y="276599"/>
                          <a:pt x="65296" y="234795"/>
                          <a:pt x="54184" y="190874"/>
                        </a:cubicBezTo>
                        <a:cubicBezTo>
                          <a:pt x="43072" y="146953"/>
                          <a:pt x="-3495" y="-8622"/>
                          <a:pt x="209" y="3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7" name="フリーフォーム 1216">
                    <a:extLst>
                      <a:ext uri="{FF2B5EF4-FFF2-40B4-BE49-F238E27FC236}">
                        <a16:creationId xmlns:a16="http://schemas.microsoft.com/office/drawing/2014/main" id="{44B6ADBB-39CE-89F1-C991-4B9613157675}"/>
                      </a:ext>
                    </a:extLst>
                  </p:cNvPr>
                  <p:cNvSpPr/>
                  <p:nvPr/>
                </p:nvSpPr>
                <p:spPr>
                  <a:xfrm>
                    <a:off x="5578460" y="6286500"/>
                    <a:ext cx="316728" cy="102257"/>
                  </a:xfrm>
                  <a:custGeom>
                    <a:avLst/>
                    <a:gdLst>
                      <a:gd name="connsiteX0" fmla="*/ 15 w 316728"/>
                      <a:gd name="connsiteY0" fmla="*/ 0 h 102257"/>
                      <a:gd name="connsiteX1" fmla="*/ 174640 w 316728"/>
                      <a:gd name="connsiteY1" fmla="*/ 25400 h 102257"/>
                      <a:gd name="connsiteX2" fmla="*/ 314340 w 316728"/>
                      <a:gd name="connsiteY2" fmla="*/ 101600 h 102257"/>
                      <a:gd name="connsiteX3" fmla="*/ 257190 w 316728"/>
                      <a:gd name="connsiteY3" fmla="*/ 60325 h 102257"/>
                      <a:gd name="connsiteX4" fmla="*/ 184165 w 316728"/>
                      <a:gd name="connsiteY4" fmla="*/ 25400 h 102257"/>
                      <a:gd name="connsiteX5" fmla="*/ 15 w 316728"/>
                      <a:gd name="connsiteY5" fmla="*/ 0 h 102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6728" h="102257">
                        <a:moveTo>
                          <a:pt x="15" y="0"/>
                        </a:moveTo>
                        <a:cubicBezTo>
                          <a:pt x="-1572" y="0"/>
                          <a:pt x="122253" y="8467"/>
                          <a:pt x="174640" y="25400"/>
                        </a:cubicBezTo>
                        <a:cubicBezTo>
                          <a:pt x="227027" y="42333"/>
                          <a:pt x="300582" y="95779"/>
                          <a:pt x="314340" y="101600"/>
                        </a:cubicBezTo>
                        <a:cubicBezTo>
                          <a:pt x="328098" y="107421"/>
                          <a:pt x="278886" y="73025"/>
                          <a:pt x="257190" y="60325"/>
                        </a:cubicBezTo>
                        <a:cubicBezTo>
                          <a:pt x="235494" y="47625"/>
                          <a:pt x="223852" y="34396"/>
                          <a:pt x="184165" y="25400"/>
                        </a:cubicBezTo>
                        <a:cubicBezTo>
                          <a:pt x="144478" y="16404"/>
                          <a:pt x="1602" y="0"/>
                          <a:pt x="15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8" name="フリーフォーム 1217">
                    <a:extLst>
                      <a:ext uri="{FF2B5EF4-FFF2-40B4-BE49-F238E27FC236}">
                        <a16:creationId xmlns:a16="http://schemas.microsoft.com/office/drawing/2014/main" id="{B25029D8-C2D6-0147-CA96-F157A7398B4A}"/>
                      </a:ext>
                    </a:extLst>
                  </p:cNvPr>
                  <p:cNvSpPr/>
                  <p:nvPr/>
                </p:nvSpPr>
                <p:spPr>
                  <a:xfrm>
                    <a:off x="5231757" y="1939172"/>
                    <a:ext cx="1823760" cy="1158487"/>
                  </a:xfrm>
                  <a:custGeom>
                    <a:avLst/>
                    <a:gdLst>
                      <a:gd name="connsiteX0" fmla="*/ 1606992 w 1823760"/>
                      <a:gd name="connsiteY0" fmla="*/ 120634 h 1158487"/>
                      <a:gd name="connsiteX1" fmla="*/ 913974 w 1823760"/>
                      <a:gd name="connsiteY1" fmla="*/ 322765 h 1158487"/>
                      <a:gd name="connsiteX2" fmla="*/ 1207544 w 1823760"/>
                      <a:gd name="connsiteY2" fmla="*/ 159135 h 1158487"/>
                      <a:gd name="connsiteX3" fmla="*/ 528963 w 1823760"/>
                      <a:gd name="connsiteY3" fmla="*/ 577834 h 1158487"/>
                      <a:gd name="connsiteX4" fmla="*/ 784032 w 1823760"/>
                      <a:gd name="connsiteY4" fmla="*/ 423830 h 1158487"/>
                      <a:gd name="connsiteX5" fmla="*/ 105451 w 1823760"/>
                      <a:gd name="connsiteY5" fmla="*/ 991721 h 1158487"/>
                      <a:gd name="connsiteX6" fmla="*/ 336458 w 1823760"/>
                      <a:gd name="connsiteY6" fmla="*/ 804028 h 1158487"/>
                      <a:gd name="connsiteX7" fmla="*/ 14011 w 1823760"/>
                      <a:gd name="connsiteY7" fmla="*/ 1145725 h 1158487"/>
                      <a:gd name="connsiteX8" fmla="*/ 894723 w 1823760"/>
                      <a:gd name="connsiteY8" fmla="*/ 269826 h 1158487"/>
                      <a:gd name="connsiteX9" fmla="*/ 663717 w 1823760"/>
                      <a:gd name="connsiteY9" fmla="*/ 452706 h 1158487"/>
                      <a:gd name="connsiteX10" fmla="*/ 1246045 w 1823760"/>
                      <a:gd name="connsiteY10" fmla="*/ 86946 h 1158487"/>
                      <a:gd name="connsiteX11" fmla="*/ 933224 w 1823760"/>
                      <a:gd name="connsiteY11" fmla="*/ 279451 h 1158487"/>
                      <a:gd name="connsiteX12" fmla="*/ 1823561 w 1823760"/>
                      <a:gd name="connsiteY12" fmla="*/ 319 h 1158487"/>
                      <a:gd name="connsiteX13" fmla="*/ 1019851 w 1823760"/>
                      <a:gd name="connsiteY13" fmla="*/ 221700 h 1158487"/>
                      <a:gd name="connsiteX14" fmla="*/ 1606992 w 1823760"/>
                      <a:gd name="connsiteY14" fmla="*/ 120634 h 115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823760" h="1158487">
                        <a:moveTo>
                          <a:pt x="1606992" y="120634"/>
                        </a:moveTo>
                        <a:cubicBezTo>
                          <a:pt x="1589346" y="137478"/>
                          <a:pt x="980549" y="316348"/>
                          <a:pt x="913974" y="322765"/>
                        </a:cubicBezTo>
                        <a:cubicBezTo>
                          <a:pt x="847399" y="329182"/>
                          <a:pt x="1271712" y="116624"/>
                          <a:pt x="1207544" y="159135"/>
                        </a:cubicBezTo>
                        <a:cubicBezTo>
                          <a:pt x="1143376" y="201646"/>
                          <a:pt x="599548" y="533718"/>
                          <a:pt x="528963" y="577834"/>
                        </a:cubicBezTo>
                        <a:cubicBezTo>
                          <a:pt x="458378" y="621950"/>
                          <a:pt x="854617" y="354849"/>
                          <a:pt x="784032" y="423830"/>
                        </a:cubicBezTo>
                        <a:cubicBezTo>
                          <a:pt x="713447" y="492811"/>
                          <a:pt x="180047" y="928355"/>
                          <a:pt x="105451" y="991721"/>
                        </a:cubicBezTo>
                        <a:cubicBezTo>
                          <a:pt x="30855" y="1055087"/>
                          <a:pt x="351698" y="778361"/>
                          <a:pt x="336458" y="804028"/>
                        </a:cubicBezTo>
                        <a:cubicBezTo>
                          <a:pt x="321218" y="829695"/>
                          <a:pt x="-79033" y="1234759"/>
                          <a:pt x="14011" y="1145725"/>
                        </a:cubicBezTo>
                        <a:cubicBezTo>
                          <a:pt x="107055" y="1056691"/>
                          <a:pt x="786439" y="385329"/>
                          <a:pt x="894723" y="269826"/>
                        </a:cubicBezTo>
                        <a:cubicBezTo>
                          <a:pt x="1003007" y="154323"/>
                          <a:pt x="605163" y="483186"/>
                          <a:pt x="663717" y="452706"/>
                        </a:cubicBezTo>
                        <a:cubicBezTo>
                          <a:pt x="722271" y="422226"/>
                          <a:pt x="1201127" y="115822"/>
                          <a:pt x="1246045" y="86946"/>
                        </a:cubicBezTo>
                        <a:cubicBezTo>
                          <a:pt x="1290963" y="58070"/>
                          <a:pt x="836972" y="293889"/>
                          <a:pt x="933224" y="279451"/>
                        </a:cubicBezTo>
                        <a:cubicBezTo>
                          <a:pt x="1029476" y="265013"/>
                          <a:pt x="1809123" y="9944"/>
                          <a:pt x="1823561" y="319"/>
                        </a:cubicBezTo>
                        <a:cubicBezTo>
                          <a:pt x="1837999" y="-9306"/>
                          <a:pt x="1063967" y="201647"/>
                          <a:pt x="1019851" y="221700"/>
                        </a:cubicBezTo>
                        <a:cubicBezTo>
                          <a:pt x="975735" y="241753"/>
                          <a:pt x="1624638" y="103790"/>
                          <a:pt x="1606992" y="1206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19" name="フリーフォーム 1218">
                    <a:extLst>
                      <a:ext uri="{FF2B5EF4-FFF2-40B4-BE49-F238E27FC236}">
                        <a16:creationId xmlns:a16="http://schemas.microsoft.com/office/drawing/2014/main" id="{5626EAC8-454D-FDFF-B9DF-A28C235F815B}"/>
                      </a:ext>
                    </a:extLst>
                  </p:cNvPr>
                  <p:cNvSpPr/>
                  <p:nvPr/>
                </p:nvSpPr>
                <p:spPr>
                  <a:xfrm>
                    <a:off x="4734355" y="2688880"/>
                    <a:ext cx="862946" cy="1443597"/>
                  </a:xfrm>
                  <a:custGeom>
                    <a:avLst/>
                    <a:gdLst>
                      <a:gd name="connsiteX0" fmla="*/ 862736 w 862946"/>
                      <a:gd name="connsiteY0" fmla="*/ 1381 h 1443597"/>
                      <a:gd name="connsiteX1" fmla="*/ 395910 w 862946"/>
                      <a:gd name="connsiteY1" fmla="*/ 497082 h 1443597"/>
                      <a:gd name="connsiteX2" fmla="*/ 573978 w 862946"/>
                      <a:gd name="connsiteY2" fmla="*/ 314202 h 1443597"/>
                      <a:gd name="connsiteX3" fmla="*/ 217843 w 862946"/>
                      <a:gd name="connsiteY3" fmla="*/ 752152 h 1443597"/>
                      <a:gd name="connsiteX4" fmla="*/ 275594 w 862946"/>
                      <a:gd name="connsiteY4" fmla="*/ 617398 h 1443597"/>
                      <a:gd name="connsiteX5" fmla="*/ 87902 w 862946"/>
                      <a:gd name="connsiteY5" fmla="*/ 1026472 h 1443597"/>
                      <a:gd name="connsiteX6" fmla="*/ 241906 w 862946"/>
                      <a:gd name="connsiteY6" fmla="*/ 694400 h 1443597"/>
                      <a:gd name="connsiteX7" fmla="*/ 1274 w 862946"/>
                      <a:gd name="connsiteY7" fmla="*/ 1440358 h 1443597"/>
                      <a:gd name="connsiteX8" fmla="*/ 160091 w 862946"/>
                      <a:gd name="connsiteY8" fmla="*/ 935032 h 1443597"/>
                      <a:gd name="connsiteX9" fmla="*/ 444037 w 862946"/>
                      <a:gd name="connsiteY9" fmla="*/ 217949 h 1443597"/>
                      <a:gd name="connsiteX10" fmla="*/ 280407 w 862946"/>
                      <a:gd name="connsiteY10" fmla="*/ 670337 h 1443597"/>
                      <a:gd name="connsiteX11" fmla="*/ 578790 w 862946"/>
                      <a:gd name="connsiteY11" fmla="*/ 174636 h 1443597"/>
                      <a:gd name="connsiteX12" fmla="*/ 333346 w 862946"/>
                      <a:gd name="connsiteY12" fmla="*/ 540396 h 1443597"/>
                      <a:gd name="connsiteX13" fmla="*/ 660605 w 862946"/>
                      <a:gd name="connsiteY13" fmla="*/ 174636 h 1443597"/>
                      <a:gd name="connsiteX14" fmla="*/ 458474 w 862946"/>
                      <a:gd name="connsiteY14" fmla="*/ 343078 h 1443597"/>
                      <a:gd name="connsiteX15" fmla="*/ 862736 w 862946"/>
                      <a:gd name="connsiteY15" fmla="*/ 1381 h 1443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62946" h="1443597">
                        <a:moveTo>
                          <a:pt x="862736" y="1381"/>
                        </a:moveTo>
                        <a:cubicBezTo>
                          <a:pt x="852309" y="27048"/>
                          <a:pt x="444036" y="444945"/>
                          <a:pt x="395910" y="497082"/>
                        </a:cubicBezTo>
                        <a:cubicBezTo>
                          <a:pt x="347784" y="549219"/>
                          <a:pt x="603656" y="271690"/>
                          <a:pt x="573978" y="314202"/>
                        </a:cubicBezTo>
                        <a:cubicBezTo>
                          <a:pt x="544300" y="356714"/>
                          <a:pt x="267574" y="701619"/>
                          <a:pt x="217843" y="752152"/>
                        </a:cubicBezTo>
                        <a:cubicBezTo>
                          <a:pt x="168112" y="802685"/>
                          <a:pt x="297251" y="571678"/>
                          <a:pt x="275594" y="617398"/>
                        </a:cubicBezTo>
                        <a:cubicBezTo>
                          <a:pt x="253937" y="663118"/>
                          <a:pt x="93517" y="1013638"/>
                          <a:pt x="87902" y="1026472"/>
                        </a:cubicBezTo>
                        <a:cubicBezTo>
                          <a:pt x="82287" y="1039306"/>
                          <a:pt x="256344" y="625419"/>
                          <a:pt x="241906" y="694400"/>
                        </a:cubicBezTo>
                        <a:cubicBezTo>
                          <a:pt x="227468" y="763381"/>
                          <a:pt x="14910" y="1400253"/>
                          <a:pt x="1274" y="1440358"/>
                        </a:cubicBezTo>
                        <a:cubicBezTo>
                          <a:pt x="-12362" y="1480463"/>
                          <a:pt x="86297" y="1138767"/>
                          <a:pt x="160091" y="935032"/>
                        </a:cubicBezTo>
                        <a:cubicBezTo>
                          <a:pt x="233885" y="731297"/>
                          <a:pt x="423984" y="262065"/>
                          <a:pt x="444037" y="217949"/>
                        </a:cubicBezTo>
                        <a:cubicBezTo>
                          <a:pt x="464090" y="173833"/>
                          <a:pt x="257948" y="677556"/>
                          <a:pt x="280407" y="670337"/>
                        </a:cubicBezTo>
                        <a:cubicBezTo>
                          <a:pt x="302866" y="663118"/>
                          <a:pt x="569967" y="196293"/>
                          <a:pt x="578790" y="174636"/>
                        </a:cubicBezTo>
                        <a:cubicBezTo>
                          <a:pt x="587613" y="152979"/>
                          <a:pt x="319710" y="540396"/>
                          <a:pt x="333346" y="540396"/>
                        </a:cubicBezTo>
                        <a:cubicBezTo>
                          <a:pt x="346982" y="540396"/>
                          <a:pt x="639750" y="207522"/>
                          <a:pt x="660605" y="174636"/>
                        </a:cubicBezTo>
                        <a:cubicBezTo>
                          <a:pt x="681460" y="141750"/>
                          <a:pt x="424786" y="370350"/>
                          <a:pt x="458474" y="343078"/>
                        </a:cubicBezTo>
                        <a:cubicBezTo>
                          <a:pt x="492162" y="315806"/>
                          <a:pt x="873163" y="-24286"/>
                          <a:pt x="862736" y="13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0" name="フリーフォーム 1219">
                    <a:extLst>
                      <a:ext uri="{FF2B5EF4-FFF2-40B4-BE49-F238E27FC236}">
                        <a16:creationId xmlns:a16="http://schemas.microsoft.com/office/drawing/2014/main" id="{B2F73983-4DBD-465C-4590-4FA3F16D895F}"/>
                      </a:ext>
                    </a:extLst>
                  </p:cNvPr>
                  <p:cNvSpPr/>
                  <p:nvPr/>
                </p:nvSpPr>
                <p:spPr>
                  <a:xfrm>
                    <a:off x="6263711" y="1378634"/>
                    <a:ext cx="1103141" cy="336366"/>
                  </a:xfrm>
                  <a:custGeom>
                    <a:avLst/>
                    <a:gdLst>
                      <a:gd name="connsiteX0" fmla="*/ 564 w 1103141"/>
                      <a:gd name="connsiteY0" fmla="*/ 53291 h 336366"/>
                      <a:gd name="connsiteX1" fmla="*/ 578414 w 1103141"/>
                      <a:gd name="connsiteY1" fmla="*/ 2491 h 336366"/>
                      <a:gd name="connsiteX2" fmla="*/ 432364 w 1103141"/>
                      <a:gd name="connsiteY2" fmla="*/ 15191 h 336366"/>
                      <a:gd name="connsiteX3" fmla="*/ 660964 w 1103141"/>
                      <a:gd name="connsiteY3" fmla="*/ 78691 h 336366"/>
                      <a:gd name="connsiteX4" fmla="*/ 600639 w 1103141"/>
                      <a:gd name="connsiteY4" fmla="*/ 85041 h 336366"/>
                      <a:gd name="connsiteX5" fmla="*/ 860989 w 1103141"/>
                      <a:gd name="connsiteY5" fmla="*/ 196166 h 336366"/>
                      <a:gd name="connsiteX6" fmla="*/ 832414 w 1103141"/>
                      <a:gd name="connsiteY6" fmla="*/ 186641 h 336366"/>
                      <a:gd name="connsiteX7" fmla="*/ 1102289 w 1103141"/>
                      <a:gd name="connsiteY7" fmla="*/ 335866 h 336366"/>
                      <a:gd name="connsiteX8" fmla="*/ 908614 w 1103141"/>
                      <a:gd name="connsiteY8" fmla="*/ 231091 h 336366"/>
                      <a:gd name="connsiteX9" fmla="*/ 657789 w 1103141"/>
                      <a:gd name="connsiteY9" fmla="*/ 123141 h 336366"/>
                      <a:gd name="connsiteX10" fmla="*/ 213289 w 1103141"/>
                      <a:gd name="connsiteY10" fmla="*/ 78691 h 336366"/>
                      <a:gd name="connsiteX11" fmla="*/ 597464 w 1103141"/>
                      <a:gd name="connsiteY11" fmla="*/ 88216 h 336366"/>
                      <a:gd name="connsiteX12" fmla="*/ 473639 w 1103141"/>
                      <a:gd name="connsiteY12" fmla="*/ 24716 h 336366"/>
                      <a:gd name="connsiteX13" fmla="*/ 564 w 1103141"/>
                      <a:gd name="connsiteY13" fmla="*/ 53291 h 336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03141" h="336366">
                        <a:moveTo>
                          <a:pt x="564" y="53291"/>
                        </a:moveTo>
                        <a:cubicBezTo>
                          <a:pt x="18026" y="49587"/>
                          <a:pt x="578414" y="2491"/>
                          <a:pt x="578414" y="2491"/>
                        </a:cubicBezTo>
                        <a:cubicBezTo>
                          <a:pt x="650381" y="-3859"/>
                          <a:pt x="418606" y="2491"/>
                          <a:pt x="432364" y="15191"/>
                        </a:cubicBezTo>
                        <a:cubicBezTo>
                          <a:pt x="446122" y="27891"/>
                          <a:pt x="632918" y="67049"/>
                          <a:pt x="660964" y="78691"/>
                        </a:cubicBezTo>
                        <a:cubicBezTo>
                          <a:pt x="689010" y="90333"/>
                          <a:pt x="567302" y="65462"/>
                          <a:pt x="600639" y="85041"/>
                        </a:cubicBezTo>
                        <a:cubicBezTo>
                          <a:pt x="633977" y="104620"/>
                          <a:pt x="822360" y="179233"/>
                          <a:pt x="860989" y="196166"/>
                        </a:cubicBezTo>
                        <a:cubicBezTo>
                          <a:pt x="899618" y="213099"/>
                          <a:pt x="792197" y="163358"/>
                          <a:pt x="832414" y="186641"/>
                        </a:cubicBezTo>
                        <a:cubicBezTo>
                          <a:pt x="872631" y="209924"/>
                          <a:pt x="1089589" y="328458"/>
                          <a:pt x="1102289" y="335866"/>
                        </a:cubicBezTo>
                        <a:cubicBezTo>
                          <a:pt x="1114989" y="343274"/>
                          <a:pt x="982697" y="266545"/>
                          <a:pt x="908614" y="231091"/>
                        </a:cubicBezTo>
                        <a:cubicBezTo>
                          <a:pt x="834531" y="195637"/>
                          <a:pt x="773676" y="148541"/>
                          <a:pt x="657789" y="123141"/>
                        </a:cubicBezTo>
                        <a:cubicBezTo>
                          <a:pt x="541902" y="97741"/>
                          <a:pt x="223343" y="84512"/>
                          <a:pt x="213289" y="78691"/>
                        </a:cubicBezTo>
                        <a:cubicBezTo>
                          <a:pt x="203235" y="72870"/>
                          <a:pt x="554072" y="97212"/>
                          <a:pt x="597464" y="88216"/>
                        </a:cubicBezTo>
                        <a:cubicBezTo>
                          <a:pt x="640856" y="79220"/>
                          <a:pt x="571535" y="33183"/>
                          <a:pt x="473639" y="24716"/>
                        </a:cubicBezTo>
                        <a:cubicBezTo>
                          <a:pt x="375743" y="16249"/>
                          <a:pt x="-16898" y="56995"/>
                          <a:pt x="564" y="5329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1" name="フリーフォーム 1220">
                    <a:extLst>
                      <a:ext uri="{FF2B5EF4-FFF2-40B4-BE49-F238E27FC236}">
                        <a16:creationId xmlns:a16="http://schemas.microsoft.com/office/drawing/2014/main" id="{B527CF28-0490-C285-4799-290E6D5267A0}"/>
                      </a:ext>
                    </a:extLst>
                  </p:cNvPr>
                  <p:cNvSpPr/>
                  <p:nvPr/>
                </p:nvSpPr>
                <p:spPr>
                  <a:xfrm>
                    <a:off x="5822695" y="1428750"/>
                    <a:ext cx="581280" cy="121150"/>
                  </a:xfrm>
                  <a:custGeom>
                    <a:avLst/>
                    <a:gdLst>
                      <a:gd name="connsiteX0" fmla="*/ 581280 w 581280"/>
                      <a:gd name="connsiteY0" fmla="*/ 0 h 121150"/>
                      <a:gd name="connsiteX1" fmla="*/ 6605 w 581280"/>
                      <a:gd name="connsiteY1" fmla="*/ 120650 h 121150"/>
                      <a:gd name="connsiteX2" fmla="*/ 260605 w 581280"/>
                      <a:gd name="connsiteY2" fmla="*/ 44450 h 121150"/>
                      <a:gd name="connsiteX3" fmla="*/ 124080 w 581280"/>
                      <a:gd name="connsiteY3" fmla="*/ 82550 h 121150"/>
                      <a:gd name="connsiteX4" fmla="*/ 292355 w 581280"/>
                      <a:gd name="connsiteY4" fmla="*/ 82550 h 121150"/>
                      <a:gd name="connsiteX5" fmla="*/ 146305 w 581280"/>
                      <a:gd name="connsiteY5" fmla="*/ 114300 h 121150"/>
                      <a:gd name="connsiteX6" fmla="*/ 581280 w 581280"/>
                      <a:gd name="connsiteY6" fmla="*/ 0 h 121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280" h="121150">
                        <a:moveTo>
                          <a:pt x="581280" y="0"/>
                        </a:moveTo>
                        <a:lnTo>
                          <a:pt x="6605" y="120650"/>
                        </a:lnTo>
                        <a:cubicBezTo>
                          <a:pt x="-46841" y="128058"/>
                          <a:pt x="241026" y="50800"/>
                          <a:pt x="260605" y="44450"/>
                        </a:cubicBezTo>
                        <a:cubicBezTo>
                          <a:pt x="280184" y="38100"/>
                          <a:pt x="118788" y="76200"/>
                          <a:pt x="124080" y="82550"/>
                        </a:cubicBezTo>
                        <a:cubicBezTo>
                          <a:pt x="129372" y="88900"/>
                          <a:pt x="288651" y="77258"/>
                          <a:pt x="292355" y="82550"/>
                        </a:cubicBezTo>
                        <a:cubicBezTo>
                          <a:pt x="296059" y="87842"/>
                          <a:pt x="146305" y="114300"/>
                          <a:pt x="146305" y="114300"/>
                        </a:cubicBezTo>
                        <a:lnTo>
                          <a:pt x="58128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2" name="フリーフォーム 1221">
                    <a:extLst>
                      <a:ext uri="{FF2B5EF4-FFF2-40B4-BE49-F238E27FC236}">
                        <a16:creationId xmlns:a16="http://schemas.microsoft.com/office/drawing/2014/main" id="{C7555677-E3AC-CBDB-F46F-78B7BA448BA1}"/>
                      </a:ext>
                    </a:extLst>
                  </p:cNvPr>
                  <p:cNvSpPr/>
                  <p:nvPr/>
                </p:nvSpPr>
                <p:spPr>
                  <a:xfrm>
                    <a:off x="5421326" y="1425506"/>
                    <a:ext cx="866480" cy="388705"/>
                  </a:xfrm>
                  <a:custGeom>
                    <a:avLst/>
                    <a:gdLst>
                      <a:gd name="connsiteX0" fmla="*/ 855649 w 866480"/>
                      <a:gd name="connsiteY0" fmla="*/ 6419 h 388705"/>
                      <a:gd name="connsiteX1" fmla="*/ 33324 w 866480"/>
                      <a:gd name="connsiteY1" fmla="*/ 377894 h 388705"/>
                      <a:gd name="connsiteX2" fmla="*/ 182549 w 866480"/>
                      <a:gd name="connsiteY2" fmla="*/ 276294 h 388705"/>
                      <a:gd name="connsiteX3" fmla="*/ 388924 w 866480"/>
                      <a:gd name="connsiteY3" fmla="*/ 142944 h 388705"/>
                      <a:gd name="connsiteX4" fmla="*/ 96824 w 866480"/>
                      <a:gd name="connsiteY4" fmla="*/ 362019 h 388705"/>
                      <a:gd name="connsiteX5" fmla="*/ 350824 w 866480"/>
                      <a:gd name="connsiteY5" fmla="*/ 235019 h 388705"/>
                      <a:gd name="connsiteX6" fmla="*/ 525449 w 866480"/>
                      <a:gd name="connsiteY6" fmla="*/ 130244 h 388705"/>
                      <a:gd name="connsiteX7" fmla="*/ 506399 w 866480"/>
                      <a:gd name="connsiteY7" fmla="*/ 139769 h 388705"/>
                      <a:gd name="connsiteX8" fmla="*/ 855649 w 866480"/>
                      <a:gd name="connsiteY8" fmla="*/ 6419 h 388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6480" h="388705">
                        <a:moveTo>
                          <a:pt x="855649" y="6419"/>
                        </a:moveTo>
                        <a:cubicBezTo>
                          <a:pt x="776803" y="46106"/>
                          <a:pt x="145507" y="332915"/>
                          <a:pt x="33324" y="377894"/>
                        </a:cubicBezTo>
                        <a:cubicBezTo>
                          <a:pt x="-78859" y="422873"/>
                          <a:pt x="123282" y="315452"/>
                          <a:pt x="182549" y="276294"/>
                        </a:cubicBezTo>
                        <a:cubicBezTo>
                          <a:pt x="241816" y="237136"/>
                          <a:pt x="403211" y="128657"/>
                          <a:pt x="388924" y="142944"/>
                        </a:cubicBezTo>
                        <a:cubicBezTo>
                          <a:pt x="374637" y="157231"/>
                          <a:pt x="103174" y="346673"/>
                          <a:pt x="96824" y="362019"/>
                        </a:cubicBezTo>
                        <a:cubicBezTo>
                          <a:pt x="90474" y="377365"/>
                          <a:pt x="279387" y="273648"/>
                          <a:pt x="350824" y="235019"/>
                        </a:cubicBezTo>
                        <a:cubicBezTo>
                          <a:pt x="422261" y="196390"/>
                          <a:pt x="525449" y="130244"/>
                          <a:pt x="525449" y="130244"/>
                        </a:cubicBezTo>
                        <a:cubicBezTo>
                          <a:pt x="551378" y="114369"/>
                          <a:pt x="454011" y="156173"/>
                          <a:pt x="506399" y="139769"/>
                        </a:cubicBezTo>
                        <a:cubicBezTo>
                          <a:pt x="558787" y="123365"/>
                          <a:pt x="934495" y="-33268"/>
                          <a:pt x="855649" y="64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3" name="フリーフォーム 1222">
                    <a:extLst>
                      <a:ext uri="{FF2B5EF4-FFF2-40B4-BE49-F238E27FC236}">
                        <a16:creationId xmlns:a16="http://schemas.microsoft.com/office/drawing/2014/main" id="{C417235E-6AF2-E345-85C5-1800DC9939EF}"/>
                      </a:ext>
                    </a:extLst>
                  </p:cNvPr>
                  <p:cNvSpPr/>
                  <p:nvPr/>
                </p:nvSpPr>
                <p:spPr>
                  <a:xfrm>
                    <a:off x="4861910" y="1628595"/>
                    <a:ext cx="959001" cy="814609"/>
                  </a:xfrm>
                  <a:custGeom>
                    <a:avLst/>
                    <a:gdLst>
                      <a:gd name="connsiteX0" fmla="*/ 951515 w 959001"/>
                      <a:gd name="connsiteY0" fmla="*/ 6530 h 814609"/>
                      <a:gd name="connsiteX1" fmla="*/ 341915 w 959001"/>
                      <a:gd name="connsiteY1" fmla="*/ 397055 h 814609"/>
                      <a:gd name="connsiteX2" fmla="*/ 399065 w 959001"/>
                      <a:gd name="connsiteY2" fmla="*/ 371655 h 814609"/>
                      <a:gd name="connsiteX3" fmla="*/ 18065 w 959001"/>
                      <a:gd name="connsiteY3" fmla="*/ 733605 h 814609"/>
                      <a:gd name="connsiteX4" fmla="*/ 141890 w 959001"/>
                      <a:gd name="connsiteY4" fmla="*/ 660580 h 814609"/>
                      <a:gd name="connsiteX5" fmla="*/ 5365 w 959001"/>
                      <a:gd name="connsiteY5" fmla="*/ 809805 h 814609"/>
                      <a:gd name="connsiteX6" fmla="*/ 367315 w 959001"/>
                      <a:gd name="connsiteY6" fmla="*/ 447855 h 814609"/>
                      <a:gd name="connsiteX7" fmla="*/ 287940 w 959001"/>
                      <a:gd name="connsiteY7" fmla="*/ 485955 h 814609"/>
                      <a:gd name="connsiteX8" fmla="*/ 649890 w 959001"/>
                      <a:gd name="connsiteY8" fmla="*/ 111305 h 814609"/>
                      <a:gd name="connsiteX9" fmla="*/ 487965 w 959001"/>
                      <a:gd name="connsiteY9" fmla="*/ 276405 h 814609"/>
                      <a:gd name="connsiteX10" fmla="*/ 786415 w 959001"/>
                      <a:gd name="connsiteY10" fmla="*/ 114480 h 814609"/>
                      <a:gd name="connsiteX11" fmla="*/ 687990 w 959001"/>
                      <a:gd name="connsiteY11" fmla="*/ 149405 h 814609"/>
                      <a:gd name="connsiteX12" fmla="*/ 951515 w 959001"/>
                      <a:gd name="connsiteY12" fmla="*/ 6530 h 81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59001" h="814609">
                        <a:moveTo>
                          <a:pt x="951515" y="6530"/>
                        </a:moveTo>
                        <a:cubicBezTo>
                          <a:pt x="893836" y="47805"/>
                          <a:pt x="433990" y="336201"/>
                          <a:pt x="341915" y="397055"/>
                        </a:cubicBezTo>
                        <a:cubicBezTo>
                          <a:pt x="249840" y="457909"/>
                          <a:pt x="453040" y="315563"/>
                          <a:pt x="399065" y="371655"/>
                        </a:cubicBezTo>
                        <a:cubicBezTo>
                          <a:pt x="345090" y="427747"/>
                          <a:pt x="60927" y="685451"/>
                          <a:pt x="18065" y="733605"/>
                        </a:cubicBezTo>
                        <a:cubicBezTo>
                          <a:pt x="-24797" y="781759"/>
                          <a:pt x="144007" y="647880"/>
                          <a:pt x="141890" y="660580"/>
                        </a:cubicBezTo>
                        <a:cubicBezTo>
                          <a:pt x="139773" y="673280"/>
                          <a:pt x="-32206" y="845259"/>
                          <a:pt x="5365" y="809805"/>
                        </a:cubicBezTo>
                        <a:cubicBezTo>
                          <a:pt x="42936" y="774351"/>
                          <a:pt x="320219" y="501830"/>
                          <a:pt x="367315" y="447855"/>
                        </a:cubicBezTo>
                        <a:cubicBezTo>
                          <a:pt x="414411" y="393880"/>
                          <a:pt x="240844" y="542047"/>
                          <a:pt x="287940" y="485955"/>
                        </a:cubicBezTo>
                        <a:cubicBezTo>
                          <a:pt x="335036" y="429863"/>
                          <a:pt x="616552" y="146230"/>
                          <a:pt x="649890" y="111305"/>
                        </a:cubicBezTo>
                        <a:cubicBezTo>
                          <a:pt x="683227" y="76380"/>
                          <a:pt x="465211" y="275876"/>
                          <a:pt x="487965" y="276405"/>
                        </a:cubicBezTo>
                        <a:cubicBezTo>
                          <a:pt x="510719" y="276934"/>
                          <a:pt x="753078" y="135647"/>
                          <a:pt x="786415" y="114480"/>
                        </a:cubicBezTo>
                        <a:cubicBezTo>
                          <a:pt x="819752" y="93313"/>
                          <a:pt x="660473" y="166338"/>
                          <a:pt x="687990" y="149405"/>
                        </a:cubicBezTo>
                        <a:cubicBezTo>
                          <a:pt x="715507" y="132472"/>
                          <a:pt x="1009194" y="-34745"/>
                          <a:pt x="951515" y="65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4" name="フリーフォーム 1223">
                    <a:extLst>
                      <a:ext uri="{FF2B5EF4-FFF2-40B4-BE49-F238E27FC236}">
                        <a16:creationId xmlns:a16="http://schemas.microsoft.com/office/drawing/2014/main" id="{7174B093-6375-EAF6-23BA-3984A63327CA}"/>
                      </a:ext>
                    </a:extLst>
                  </p:cNvPr>
                  <p:cNvSpPr/>
                  <p:nvPr/>
                </p:nvSpPr>
                <p:spPr>
                  <a:xfrm>
                    <a:off x="4320314" y="2257333"/>
                    <a:ext cx="769028" cy="1174110"/>
                  </a:xfrm>
                  <a:custGeom>
                    <a:avLst/>
                    <a:gdLst>
                      <a:gd name="connsiteX0" fmla="*/ 762861 w 769028"/>
                      <a:gd name="connsiteY0" fmla="*/ 6442 h 1174110"/>
                      <a:gd name="connsiteX1" fmla="*/ 153261 w 769028"/>
                      <a:gd name="connsiteY1" fmla="*/ 581117 h 1174110"/>
                      <a:gd name="connsiteX2" fmla="*/ 369161 w 769028"/>
                      <a:gd name="connsiteY2" fmla="*/ 396967 h 1174110"/>
                      <a:gd name="connsiteX3" fmla="*/ 181836 w 769028"/>
                      <a:gd name="connsiteY3" fmla="*/ 711292 h 1174110"/>
                      <a:gd name="connsiteX4" fmla="*/ 283436 w 769028"/>
                      <a:gd name="connsiteY4" fmla="*/ 581117 h 1174110"/>
                      <a:gd name="connsiteX5" fmla="*/ 13561 w 769028"/>
                      <a:gd name="connsiteY5" fmla="*/ 1152617 h 1174110"/>
                      <a:gd name="connsiteX6" fmla="*/ 80236 w 769028"/>
                      <a:gd name="connsiteY6" fmla="*/ 990692 h 1174110"/>
                      <a:gd name="connsiteX7" fmla="*/ 423136 w 769028"/>
                      <a:gd name="connsiteY7" fmla="*/ 403317 h 1174110"/>
                      <a:gd name="connsiteX8" fmla="*/ 134211 w 769028"/>
                      <a:gd name="connsiteY8" fmla="*/ 974817 h 1174110"/>
                      <a:gd name="connsiteX9" fmla="*/ 553311 w 769028"/>
                      <a:gd name="connsiteY9" fmla="*/ 95342 h 1174110"/>
                      <a:gd name="connsiteX10" fmla="*/ 473936 w 769028"/>
                      <a:gd name="connsiteY10" fmla="*/ 260442 h 1174110"/>
                      <a:gd name="connsiteX11" fmla="*/ 762861 w 769028"/>
                      <a:gd name="connsiteY11" fmla="*/ 6442 h 117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769028" h="1174110">
                        <a:moveTo>
                          <a:pt x="762861" y="6442"/>
                        </a:moveTo>
                        <a:cubicBezTo>
                          <a:pt x="709415" y="59888"/>
                          <a:pt x="218878" y="516030"/>
                          <a:pt x="153261" y="581117"/>
                        </a:cubicBezTo>
                        <a:cubicBezTo>
                          <a:pt x="87644" y="646205"/>
                          <a:pt x="364399" y="375271"/>
                          <a:pt x="369161" y="396967"/>
                        </a:cubicBezTo>
                        <a:cubicBezTo>
                          <a:pt x="373923" y="418663"/>
                          <a:pt x="196123" y="680600"/>
                          <a:pt x="181836" y="711292"/>
                        </a:cubicBezTo>
                        <a:cubicBezTo>
                          <a:pt x="167549" y="741984"/>
                          <a:pt x="311482" y="507563"/>
                          <a:pt x="283436" y="581117"/>
                        </a:cubicBezTo>
                        <a:cubicBezTo>
                          <a:pt x="255390" y="654671"/>
                          <a:pt x="47428" y="1084355"/>
                          <a:pt x="13561" y="1152617"/>
                        </a:cubicBezTo>
                        <a:cubicBezTo>
                          <a:pt x="-20306" y="1220879"/>
                          <a:pt x="11974" y="1115575"/>
                          <a:pt x="80236" y="990692"/>
                        </a:cubicBezTo>
                        <a:cubicBezTo>
                          <a:pt x="148498" y="865809"/>
                          <a:pt x="414140" y="405963"/>
                          <a:pt x="423136" y="403317"/>
                        </a:cubicBezTo>
                        <a:cubicBezTo>
                          <a:pt x="432132" y="400671"/>
                          <a:pt x="112515" y="1026146"/>
                          <a:pt x="134211" y="974817"/>
                        </a:cubicBezTo>
                        <a:cubicBezTo>
                          <a:pt x="155907" y="923488"/>
                          <a:pt x="496690" y="214404"/>
                          <a:pt x="553311" y="95342"/>
                        </a:cubicBezTo>
                        <a:cubicBezTo>
                          <a:pt x="609932" y="-23720"/>
                          <a:pt x="442186" y="271554"/>
                          <a:pt x="473936" y="260442"/>
                        </a:cubicBezTo>
                        <a:cubicBezTo>
                          <a:pt x="505686" y="249330"/>
                          <a:pt x="816307" y="-47004"/>
                          <a:pt x="762861" y="64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5" name="フリーフォーム 1224">
                    <a:extLst>
                      <a:ext uri="{FF2B5EF4-FFF2-40B4-BE49-F238E27FC236}">
                        <a16:creationId xmlns:a16="http://schemas.microsoft.com/office/drawing/2014/main" id="{297FF3CC-CE0F-046A-4290-DCFFABFD0958}"/>
                      </a:ext>
                    </a:extLst>
                  </p:cNvPr>
                  <p:cNvSpPr/>
                  <p:nvPr/>
                </p:nvSpPr>
                <p:spPr>
                  <a:xfrm>
                    <a:off x="4571765" y="3216029"/>
                    <a:ext cx="285990" cy="546710"/>
                  </a:xfrm>
                  <a:custGeom>
                    <a:avLst/>
                    <a:gdLst>
                      <a:gd name="connsiteX0" fmla="*/ 136760 w 285990"/>
                      <a:gd name="connsiteY0" fmla="*/ 246 h 546710"/>
                      <a:gd name="connsiteX1" fmla="*/ 92310 w 285990"/>
                      <a:gd name="connsiteY1" fmla="*/ 247896 h 546710"/>
                      <a:gd name="connsiteX2" fmla="*/ 251060 w 285990"/>
                      <a:gd name="connsiteY2" fmla="*/ 320921 h 546710"/>
                      <a:gd name="connsiteX3" fmla="*/ 108185 w 285990"/>
                      <a:gd name="connsiteY3" fmla="*/ 343146 h 546710"/>
                      <a:gd name="connsiteX4" fmla="*/ 285985 w 285990"/>
                      <a:gd name="connsiteY4" fmla="*/ 362196 h 546710"/>
                      <a:gd name="connsiteX5" fmla="*/ 114535 w 285990"/>
                      <a:gd name="connsiteY5" fmla="*/ 365371 h 546710"/>
                      <a:gd name="connsiteX6" fmla="*/ 247885 w 285990"/>
                      <a:gd name="connsiteY6" fmla="*/ 546346 h 546710"/>
                      <a:gd name="connsiteX7" fmla="*/ 174860 w 285990"/>
                      <a:gd name="connsiteY7" fmla="*/ 406646 h 546710"/>
                      <a:gd name="connsiteX8" fmla="*/ 235 w 285990"/>
                      <a:gd name="connsiteY8" fmla="*/ 219321 h 546710"/>
                      <a:gd name="connsiteX9" fmla="*/ 136760 w 285990"/>
                      <a:gd name="connsiteY9" fmla="*/ 390771 h 546710"/>
                      <a:gd name="connsiteX10" fmla="*/ 114535 w 285990"/>
                      <a:gd name="connsiteY10" fmla="*/ 314571 h 546710"/>
                      <a:gd name="connsiteX11" fmla="*/ 63735 w 285990"/>
                      <a:gd name="connsiteY11" fmla="*/ 219321 h 546710"/>
                      <a:gd name="connsiteX12" fmla="*/ 66910 w 285990"/>
                      <a:gd name="connsiteY12" fmla="*/ 124071 h 546710"/>
                      <a:gd name="connsiteX13" fmla="*/ 66910 w 285990"/>
                      <a:gd name="connsiteY13" fmla="*/ 200271 h 546710"/>
                      <a:gd name="connsiteX14" fmla="*/ 136760 w 285990"/>
                      <a:gd name="connsiteY14" fmla="*/ 246 h 54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85990" h="546710">
                        <a:moveTo>
                          <a:pt x="136760" y="246"/>
                        </a:moveTo>
                        <a:cubicBezTo>
                          <a:pt x="140993" y="8183"/>
                          <a:pt x="73260" y="194450"/>
                          <a:pt x="92310" y="247896"/>
                        </a:cubicBezTo>
                        <a:cubicBezTo>
                          <a:pt x="111360" y="301342"/>
                          <a:pt x="248414" y="305046"/>
                          <a:pt x="251060" y="320921"/>
                        </a:cubicBezTo>
                        <a:cubicBezTo>
                          <a:pt x="253706" y="336796"/>
                          <a:pt x="102364" y="336267"/>
                          <a:pt x="108185" y="343146"/>
                        </a:cubicBezTo>
                        <a:cubicBezTo>
                          <a:pt x="114006" y="350025"/>
                          <a:pt x="284927" y="358492"/>
                          <a:pt x="285985" y="362196"/>
                        </a:cubicBezTo>
                        <a:cubicBezTo>
                          <a:pt x="287043" y="365900"/>
                          <a:pt x="120885" y="334679"/>
                          <a:pt x="114535" y="365371"/>
                        </a:cubicBezTo>
                        <a:cubicBezTo>
                          <a:pt x="108185" y="396063"/>
                          <a:pt x="237831" y="539467"/>
                          <a:pt x="247885" y="546346"/>
                        </a:cubicBezTo>
                        <a:cubicBezTo>
                          <a:pt x="257939" y="553225"/>
                          <a:pt x="216135" y="461150"/>
                          <a:pt x="174860" y="406646"/>
                        </a:cubicBezTo>
                        <a:cubicBezTo>
                          <a:pt x="133585" y="352142"/>
                          <a:pt x="6585" y="221967"/>
                          <a:pt x="235" y="219321"/>
                        </a:cubicBezTo>
                        <a:cubicBezTo>
                          <a:pt x="-6115" y="216675"/>
                          <a:pt x="117710" y="374896"/>
                          <a:pt x="136760" y="390771"/>
                        </a:cubicBezTo>
                        <a:cubicBezTo>
                          <a:pt x="155810" y="406646"/>
                          <a:pt x="126706" y="343146"/>
                          <a:pt x="114535" y="314571"/>
                        </a:cubicBezTo>
                        <a:cubicBezTo>
                          <a:pt x="102364" y="285996"/>
                          <a:pt x="71672" y="251071"/>
                          <a:pt x="63735" y="219321"/>
                        </a:cubicBezTo>
                        <a:cubicBezTo>
                          <a:pt x="55798" y="187571"/>
                          <a:pt x="66381" y="127246"/>
                          <a:pt x="66910" y="124071"/>
                        </a:cubicBezTo>
                        <a:cubicBezTo>
                          <a:pt x="67439" y="120896"/>
                          <a:pt x="53152" y="221967"/>
                          <a:pt x="66910" y="200271"/>
                        </a:cubicBezTo>
                        <a:cubicBezTo>
                          <a:pt x="80668" y="178575"/>
                          <a:pt x="132527" y="-7691"/>
                          <a:pt x="136760" y="2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6" name="フリーフォーム 1225">
                    <a:extLst>
                      <a:ext uri="{FF2B5EF4-FFF2-40B4-BE49-F238E27FC236}">
                        <a16:creationId xmlns:a16="http://schemas.microsoft.com/office/drawing/2014/main" id="{86FECE53-9A06-520E-B97E-59B527766B0E}"/>
                      </a:ext>
                    </a:extLst>
                  </p:cNvPr>
                  <p:cNvSpPr/>
                  <p:nvPr/>
                </p:nvSpPr>
                <p:spPr>
                  <a:xfrm>
                    <a:off x="6695628" y="1945177"/>
                    <a:ext cx="581141" cy="1016974"/>
                  </a:xfrm>
                  <a:custGeom>
                    <a:avLst/>
                    <a:gdLst>
                      <a:gd name="connsiteX0" fmla="*/ 447 w 581141"/>
                      <a:gd name="connsiteY0" fmla="*/ 23323 h 1016974"/>
                      <a:gd name="connsiteX1" fmla="*/ 317947 w 581141"/>
                      <a:gd name="connsiteY1" fmla="*/ 512273 h 1016974"/>
                      <a:gd name="connsiteX2" fmla="*/ 302072 w 581141"/>
                      <a:gd name="connsiteY2" fmla="*/ 401148 h 1016974"/>
                      <a:gd name="connsiteX3" fmla="*/ 546547 w 581141"/>
                      <a:gd name="connsiteY3" fmla="*/ 966298 h 1016974"/>
                      <a:gd name="connsiteX4" fmla="*/ 540197 w 581141"/>
                      <a:gd name="connsiteY4" fmla="*/ 880573 h 1016974"/>
                      <a:gd name="connsiteX5" fmla="*/ 181422 w 581141"/>
                      <a:gd name="connsiteY5" fmla="*/ 1098 h 1016974"/>
                      <a:gd name="connsiteX6" fmla="*/ 451297 w 581141"/>
                      <a:gd name="connsiteY6" fmla="*/ 696423 h 1016974"/>
                      <a:gd name="connsiteX7" fmla="*/ 438597 w 581141"/>
                      <a:gd name="connsiteY7" fmla="*/ 626573 h 1016974"/>
                      <a:gd name="connsiteX8" fmla="*/ 308422 w 581141"/>
                      <a:gd name="connsiteY8" fmla="*/ 372573 h 1016974"/>
                      <a:gd name="connsiteX9" fmla="*/ 327472 w 581141"/>
                      <a:gd name="connsiteY9" fmla="*/ 470998 h 1016974"/>
                      <a:gd name="connsiteX10" fmla="*/ 184597 w 581141"/>
                      <a:gd name="connsiteY10" fmla="*/ 188423 h 1016974"/>
                      <a:gd name="connsiteX11" fmla="*/ 314772 w 581141"/>
                      <a:gd name="connsiteY11" fmla="*/ 509098 h 1016974"/>
                      <a:gd name="connsiteX12" fmla="*/ 232222 w 581141"/>
                      <a:gd name="connsiteY12" fmla="*/ 356698 h 1016974"/>
                      <a:gd name="connsiteX13" fmla="*/ 248097 w 581141"/>
                      <a:gd name="connsiteY13" fmla="*/ 413848 h 1016974"/>
                      <a:gd name="connsiteX14" fmla="*/ 447 w 581141"/>
                      <a:gd name="connsiteY14" fmla="*/ 23323 h 101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81141" h="1016974">
                        <a:moveTo>
                          <a:pt x="447" y="23323"/>
                        </a:moveTo>
                        <a:cubicBezTo>
                          <a:pt x="12089" y="39727"/>
                          <a:pt x="267676" y="449302"/>
                          <a:pt x="317947" y="512273"/>
                        </a:cubicBezTo>
                        <a:cubicBezTo>
                          <a:pt x="368218" y="575244"/>
                          <a:pt x="263972" y="325477"/>
                          <a:pt x="302072" y="401148"/>
                        </a:cubicBezTo>
                        <a:cubicBezTo>
                          <a:pt x="340172" y="476819"/>
                          <a:pt x="506860" y="886394"/>
                          <a:pt x="546547" y="966298"/>
                        </a:cubicBezTo>
                        <a:cubicBezTo>
                          <a:pt x="586234" y="1046202"/>
                          <a:pt x="601051" y="1041440"/>
                          <a:pt x="540197" y="880573"/>
                        </a:cubicBezTo>
                        <a:cubicBezTo>
                          <a:pt x="479343" y="719706"/>
                          <a:pt x="196239" y="31790"/>
                          <a:pt x="181422" y="1098"/>
                        </a:cubicBezTo>
                        <a:cubicBezTo>
                          <a:pt x="166605" y="-29594"/>
                          <a:pt x="408435" y="592177"/>
                          <a:pt x="451297" y="696423"/>
                        </a:cubicBezTo>
                        <a:cubicBezTo>
                          <a:pt x="494159" y="800669"/>
                          <a:pt x="462409" y="680548"/>
                          <a:pt x="438597" y="626573"/>
                        </a:cubicBezTo>
                        <a:cubicBezTo>
                          <a:pt x="414785" y="572598"/>
                          <a:pt x="326943" y="398502"/>
                          <a:pt x="308422" y="372573"/>
                        </a:cubicBezTo>
                        <a:cubicBezTo>
                          <a:pt x="289901" y="346644"/>
                          <a:pt x="348109" y="501690"/>
                          <a:pt x="327472" y="470998"/>
                        </a:cubicBezTo>
                        <a:cubicBezTo>
                          <a:pt x="306835" y="440306"/>
                          <a:pt x="186714" y="182073"/>
                          <a:pt x="184597" y="188423"/>
                        </a:cubicBezTo>
                        <a:cubicBezTo>
                          <a:pt x="182480" y="194773"/>
                          <a:pt x="306835" y="481052"/>
                          <a:pt x="314772" y="509098"/>
                        </a:cubicBezTo>
                        <a:cubicBezTo>
                          <a:pt x="322710" y="537144"/>
                          <a:pt x="243335" y="372573"/>
                          <a:pt x="232222" y="356698"/>
                        </a:cubicBezTo>
                        <a:cubicBezTo>
                          <a:pt x="221110" y="340823"/>
                          <a:pt x="288314" y="466765"/>
                          <a:pt x="248097" y="413848"/>
                        </a:cubicBezTo>
                        <a:cubicBezTo>
                          <a:pt x="207880" y="360931"/>
                          <a:pt x="-11195" y="6919"/>
                          <a:pt x="447" y="233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7" name="フリーフォーム 1226">
                    <a:extLst>
                      <a:ext uri="{FF2B5EF4-FFF2-40B4-BE49-F238E27FC236}">
                        <a16:creationId xmlns:a16="http://schemas.microsoft.com/office/drawing/2014/main" id="{58DEE95D-1B16-74AB-546A-8C10409A49C8}"/>
                      </a:ext>
                    </a:extLst>
                  </p:cNvPr>
                  <p:cNvSpPr/>
                  <p:nvPr/>
                </p:nvSpPr>
                <p:spPr>
                  <a:xfrm>
                    <a:off x="7151299" y="2740746"/>
                    <a:ext cx="505904" cy="1390126"/>
                  </a:xfrm>
                  <a:custGeom>
                    <a:avLst/>
                    <a:gdLst>
                      <a:gd name="connsiteX0" fmla="*/ 1976 w 505904"/>
                      <a:gd name="connsiteY0" fmla="*/ 8804 h 1390126"/>
                      <a:gd name="connsiteX1" fmla="*/ 376626 w 505904"/>
                      <a:gd name="connsiteY1" fmla="*/ 1034329 h 1390126"/>
                      <a:gd name="connsiteX2" fmla="*/ 300426 w 505904"/>
                      <a:gd name="connsiteY2" fmla="*/ 923204 h 1390126"/>
                      <a:gd name="connsiteX3" fmla="*/ 494101 w 505904"/>
                      <a:gd name="connsiteY3" fmla="*/ 1370879 h 1390126"/>
                      <a:gd name="connsiteX4" fmla="*/ 471876 w 505904"/>
                      <a:gd name="connsiteY4" fmla="*/ 1288329 h 1390126"/>
                      <a:gd name="connsiteX5" fmla="*/ 367101 w 505904"/>
                      <a:gd name="connsiteY5" fmla="*/ 1104179 h 1390126"/>
                      <a:gd name="connsiteX6" fmla="*/ 408376 w 505904"/>
                      <a:gd name="connsiteY6" fmla="*/ 1154979 h 1390126"/>
                      <a:gd name="connsiteX7" fmla="*/ 271851 w 505904"/>
                      <a:gd name="connsiteY7" fmla="*/ 735879 h 1390126"/>
                      <a:gd name="connsiteX8" fmla="*/ 341701 w 505904"/>
                      <a:gd name="connsiteY8" fmla="*/ 881929 h 1390126"/>
                      <a:gd name="connsiteX9" fmla="*/ 202001 w 505904"/>
                      <a:gd name="connsiteY9" fmla="*/ 437429 h 1390126"/>
                      <a:gd name="connsiteX10" fmla="*/ 227401 w 505904"/>
                      <a:gd name="connsiteY10" fmla="*/ 532679 h 1390126"/>
                      <a:gd name="connsiteX11" fmla="*/ 1976 w 505904"/>
                      <a:gd name="connsiteY11" fmla="*/ 8804 h 139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05904" h="1390126">
                        <a:moveTo>
                          <a:pt x="1976" y="8804"/>
                        </a:moveTo>
                        <a:cubicBezTo>
                          <a:pt x="26847" y="92412"/>
                          <a:pt x="326884" y="881929"/>
                          <a:pt x="376626" y="1034329"/>
                        </a:cubicBezTo>
                        <a:cubicBezTo>
                          <a:pt x="426368" y="1186729"/>
                          <a:pt x="280847" y="867112"/>
                          <a:pt x="300426" y="923204"/>
                        </a:cubicBezTo>
                        <a:cubicBezTo>
                          <a:pt x="320005" y="979296"/>
                          <a:pt x="465526" y="1310025"/>
                          <a:pt x="494101" y="1370879"/>
                        </a:cubicBezTo>
                        <a:cubicBezTo>
                          <a:pt x="522676" y="1431733"/>
                          <a:pt x="493043" y="1332779"/>
                          <a:pt x="471876" y="1288329"/>
                        </a:cubicBezTo>
                        <a:cubicBezTo>
                          <a:pt x="450709" y="1243879"/>
                          <a:pt x="377684" y="1126404"/>
                          <a:pt x="367101" y="1104179"/>
                        </a:cubicBezTo>
                        <a:cubicBezTo>
                          <a:pt x="356518" y="1081954"/>
                          <a:pt x="424251" y="1216362"/>
                          <a:pt x="408376" y="1154979"/>
                        </a:cubicBezTo>
                        <a:cubicBezTo>
                          <a:pt x="392501" y="1093596"/>
                          <a:pt x="282964" y="781387"/>
                          <a:pt x="271851" y="735879"/>
                        </a:cubicBezTo>
                        <a:cubicBezTo>
                          <a:pt x="260738" y="690371"/>
                          <a:pt x="353343" y="931671"/>
                          <a:pt x="341701" y="881929"/>
                        </a:cubicBezTo>
                        <a:cubicBezTo>
                          <a:pt x="330059" y="832187"/>
                          <a:pt x="221051" y="495637"/>
                          <a:pt x="202001" y="437429"/>
                        </a:cubicBezTo>
                        <a:cubicBezTo>
                          <a:pt x="182951" y="379221"/>
                          <a:pt x="260209" y="602529"/>
                          <a:pt x="227401" y="532679"/>
                        </a:cubicBezTo>
                        <a:cubicBezTo>
                          <a:pt x="194593" y="462829"/>
                          <a:pt x="-22895" y="-74804"/>
                          <a:pt x="1976" y="88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8" name="フリーフォーム 1227">
                    <a:extLst>
                      <a:ext uri="{FF2B5EF4-FFF2-40B4-BE49-F238E27FC236}">
                        <a16:creationId xmlns:a16="http://schemas.microsoft.com/office/drawing/2014/main" id="{3FD83898-01CE-0B42-4097-33F24C4C76B0}"/>
                      </a:ext>
                    </a:extLst>
                  </p:cNvPr>
                  <p:cNvSpPr/>
                  <p:nvPr/>
                </p:nvSpPr>
                <p:spPr>
                  <a:xfrm>
                    <a:off x="7632279" y="4164373"/>
                    <a:ext cx="254532" cy="690582"/>
                  </a:xfrm>
                  <a:custGeom>
                    <a:avLst/>
                    <a:gdLst>
                      <a:gd name="connsiteX0" fmla="*/ 421 w 254532"/>
                      <a:gd name="connsiteY0" fmla="*/ 1227 h 690582"/>
                      <a:gd name="connsiteX1" fmla="*/ 175046 w 254532"/>
                      <a:gd name="connsiteY1" fmla="*/ 255227 h 690582"/>
                      <a:gd name="connsiteX2" fmla="*/ 149646 w 254532"/>
                      <a:gd name="connsiteY2" fmla="*/ 248877 h 690582"/>
                      <a:gd name="connsiteX3" fmla="*/ 203621 w 254532"/>
                      <a:gd name="connsiteY3" fmla="*/ 407627 h 690582"/>
                      <a:gd name="connsiteX4" fmla="*/ 225846 w 254532"/>
                      <a:gd name="connsiteY4" fmla="*/ 674327 h 690582"/>
                      <a:gd name="connsiteX5" fmla="*/ 235371 w 254532"/>
                      <a:gd name="connsiteY5" fmla="*/ 591777 h 690582"/>
                      <a:gd name="connsiteX6" fmla="*/ 254421 w 254532"/>
                      <a:gd name="connsiteY6" fmla="*/ 690202 h 690582"/>
                      <a:gd name="connsiteX7" fmla="*/ 225846 w 254532"/>
                      <a:gd name="connsiteY7" fmla="*/ 547327 h 690582"/>
                      <a:gd name="connsiteX8" fmla="*/ 222671 w 254532"/>
                      <a:gd name="connsiteY8" fmla="*/ 277452 h 690582"/>
                      <a:gd name="connsiteX9" fmla="*/ 184571 w 254532"/>
                      <a:gd name="connsiteY9" fmla="*/ 264752 h 690582"/>
                      <a:gd name="connsiteX10" fmla="*/ 127421 w 254532"/>
                      <a:gd name="connsiteY10" fmla="*/ 163152 h 690582"/>
                      <a:gd name="connsiteX11" fmla="*/ 421 w 254532"/>
                      <a:gd name="connsiteY11" fmla="*/ 1227 h 690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4532" h="690582">
                        <a:moveTo>
                          <a:pt x="421" y="1227"/>
                        </a:moveTo>
                        <a:cubicBezTo>
                          <a:pt x="8358" y="16573"/>
                          <a:pt x="150175" y="213952"/>
                          <a:pt x="175046" y="255227"/>
                        </a:cubicBezTo>
                        <a:cubicBezTo>
                          <a:pt x="199917" y="296502"/>
                          <a:pt x="144884" y="223477"/>
                          <a:pt x="149646" y="248877"/>
                        </a:cubicBezTo>
                        <a:cubicBezTo>
                          <a:pt x="154408" y="274277"/>
                          <a:pt x="190921" y="336719"/>
                          <a:pt x="203621" y="407627"/>
                        </a:cubicBezTo>
                        <a:cubicBezTo>
                          <a:pt x="216321" y="478535"/>
                          <a:pt x="220554" y="643635"/>
                          <a:pt x="225846" y="674327"/>
                        </a:cubicBezTo>
                        <a:cubicBezTo>
                          <a:pt x="231138" y="705019"/>
                          <a:pt x="230609" y="589131"/>
                          <a:pt x="235371" y="591777"/>
                        </a:cubicBezTo>
                        <a:cubicBezTo>
                          <a:pt x="240133" y="594423"/>
                          <a:pt x="256008" y="697610"/>
                          <a:pt x="254421" y="690202"/>
                        </a:cubicBezTo>
                        <a:cubicBezTo>
                          <a:pt x="252834" y="682794"/>
                          <a:pt x="231138" y="616119"/>
                          <a:pt x="225846" y="547327"/>
                        </a:cubicBezTo>
                        <a:cubicBezTo>
                          <a:pt x="220554" y="478535"/>
                          <a:pt x="229550" y="324548"/>
                          <a:pt x="222671" y="277452"/>
                        </a:cubicBezTo>
                        <a:cubicBezTo>
                          <a:pt x="215792" y="230356"/>
                          <a:pt x="200446" y="283802"/>
                          <a:pt x="184571" y="264752"/>
                        </a:cubicBezTo>
                        <a:cubicBezTo>
                          <a:pt x="168696" y="245702"/>
                          <a:pt x="155996" y="207602"/>
                          <a:pt x="127421" y="163152"/>
                        </a:cubicBezTo>
                        <a:cubicBezTo>
                          <a:pt x="98846" y="118702"/>
                          <a:pt x="-7516" y="-14119"/>
                          <a:pt x="421" y="12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29" name="フリーフォーム 1228">
                    <a:extLst>
                      <a:ext uri="{FF2B5EF4-FFF2-40B4-BE49-F238E27FC236}">
                        <a16:creationId xmlns:a16="http://schemas.microsoft.com/office/drawing/2014/main" id="{30145F65-B3CA-9DB5-906A-CA361B0B0363}"/>
                      </a:ext>
                    </a:extLst>
                  </p:cNvPr>
                  <p:cNvSpPr/>
                  <p:nvPr/>
                </p:nvSpPr>
                <p:spPr>
                  <a:xfrm>
                    <a:off x="7839070" y="4441813"/>
                    <a:ext cx="172726" cy="817589"/>
                  </a:xfrm>
                  <a:custGeom>
                    <a:avLst/>
                    <a:gdLst>
                      <a:gd name="connsiteX0" fmla="*/ 5 w 172726"/>
                      <a:gd name="connsiteY0" fmla="*/ 12 h 817589"/>
                      <a:gd name="connsiteX1" fmla="*/ 155580 w 172726"/>
                      <a:gd name="connsiteY1" fmla="*/ 327037 h 817589"/>
                      <a:gd name="connsiteX2" fmla="*/ 79380 w 172726"/>
                      <a:gd name="connsiteY2" fmla="*/ 441337 h 817589"/>
                      <a:gd name="connsiteX3" fmla="*/ 142880 w 172726"/>
                      <a:gd name="connsiteY3" fmla="*/ 412762 h 817589"/>
                      <a:gd name="connsiteX4" fmla="*/ 92080 w 172726"/>
                      <a:gd name="connsiteY4" fmla="*/ 663587 h 817589"/>
                      <a:gd name="connsiteX5" fmla="*/ 107955 w 172726"/>
                      <a:gd name="connsiteY5" fmla="*/ 596912 h 817589"/>
                      <a:gd name="connsiteX6" fmla="*/ 9530 w 172726"/>
                      <a:gd name="connsiteY6" fmla="*/ 815987 h 817589"/>
                      <a:gd name="connsiteX7" fmla="*/ 146055 w 172726"/>
                      <a:gd name="connsiteY7" fmla="*/ 463562 h 817589"/>
                      <a:gd name="connsiteX8" fmla="*/ 155580 w 172726"/>
                      <a:gd name="connsiteY8" fmla="*/ 260362 h 817589"/>
                      <a:gd name="connsiteX9" fmla="*/ 161930 w 172726"/>
                      <a:gd name="connsiteY9" fmla="*/ 314337 h 817589"/>
                      <a:gd name="connsiteX10" fmla="*/ 5 w 172726"/>
                      <a:gd name="connsiteY10" fmla="*/ 12 h 817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2726" h="817589">
                        <a:moveTo>
                          <a:pt x="5" y="12"/>
                        </a:moveTo>
                        <a:cubicBezTo>
                          <a:pt x="-1053" y="2129"/>
                          <a:pt x="142351" y="253483"/>
                          <a:pt x="155580" y="327037"/>
                        </a:cubicBezTo>
                        <a:cubicBezTo>
                          <a:pt x="168809" y="400591"/>
                          <a:pt x="81497" y="427050"/>
                          <a:pt x="79380" y="441337"/>
                        </a:cubicBezTo>
                        <a:cubicBezTo>
                          <a:pt x="77263" y="455625"/>
                          <a:pt x="140763" y="375720"/>
                          <a:pt x="142880" y="412762"/>
                        </a:cubicBezTo>
                        <a:cubicBezTo>
                          <a:pt x="144997" y="449804"/>
                          <a:pt x="97901" y="632895"/>
                          <a:pt x="92080" y="663587"/>
                        </a:cubicBezTo>
                        <a:cubicBezTo>
                          <a:pt x="86259" y="694279"/>
                          <a:pt x="121713" y="571512"/>
                          <a:pt x="107955" y="596912"/>
                        </a:cubicBezTo>
                        <a:cubicBezTo>
                          <a:pt x="94197" y="622312"/>
                          <a:pt x="3180" y="838212"/>
                          <a:pt x="9530" y="815987"/>
                        </a:cubicBezTo>
                        <a:cubicBezTo>
                          <a:pt x="15880" y="793762"/>
                          <a:pt x="121713" y="556166"/>
                          <a:pt x="146055" y="463562"/>
                        </a:cubicBezTo>
                        <a:cubicBezTo>
                          <a:pt x="170397" y="370958"/>
                          <a:pt x="152934" y="285233"/>
                          <a:pt x="155580" y="260362"/>
                        </a:cubicBezTo>
                        <a:cubicBezTo>
                          <a:pt x="158226" y="235491"/>
                          <a:pt x="188388" y="359316"/>
                          <a:pt x="161930" y="314337"/>
                        </a:cubicBezTo>
                        <a:cubicBezTo>
                          <a:pt x="135472" y="269358"/>
                          <a:pt x="1063" y="-2105"/>
                          <a:pt x="5" y="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0" name="フリーフォーム 1229">
                    <a:extLst>
                      <a:ext uri="{FF2B5EF4-FFF2-40B4-BE49-F238E27FC236}">
                        <a16:creationId xmlns:a16="http://schemas.microsoft.com/office/drawing/2014/main" id="{15AC9365-F2ED-CA32-8EAE-AB22FD47866A}"/>
                      </a:ext>
                    </a:extLst>
                  </p:cNvPr>
                  <p:cNvSpPr/>
                  <p:nvPr/>
                </p:nvSpPr>
                <p:spPr>
                  <a:xfrm>
                    <a:off x="7824922" y="4444889"/>
                    <a:ext cx="133017" cy="856482"/>
                  </a:xfrm>
                  <a:custGeom>
                    <a:avLst/>
                    <a:gdLst>
                      <a:gd name="connsiteX0" fmla="*/ 7803 w 133017"/>
                      <a:gd name="connsiteY0" fmla="*/ 111 h 856482"/>
                      <a:gd name="connsiteX1" fmla="*/ 118928 w 133017"/>
                      <a:gd name="connsiteY1" fmla="*/ 574786 h 856482"/>
                      <a:gd name="connsiteX2" fmla="*/ 118928 w 133017"/>
                      <a:gd name="connsiteY2" fmla="*/ 533511 h 856482"/>
                      <a:gd name="connsiteX3" fmla="*/ 4628 w 133017"/>
                      <a:gd name="connsiteY3" fmla="*/ 851011 h 856482"/>
                      <a:gd name="connsiteX4" fmla="*/ 23678 w 133017"/>
                      <a:gd name="connsiteY4" fmla="*/ 717661 h 856482"/>
                      <a:gd name="connsiteX5" fmla="*/ 36378 w 133017"/>
                      <a:gd name="connsiteY5" fmla="*/ 501761 h 856482"/>
                      <a:gd name="connsiteX6" fmla="*/ 64953 w 133017"/>
                      <a:gd name="connsiteY6" fmla="*/ 781161 h 856482"/>
                      <a:gd name="connsiteX7" fmla="*/ 71303 w 133017"/>
                      <a:gd name="connsiteY7" fmla="*/ 533511 h 856482"/>
                      <a:gd name="connsiteX8" fmla="*/ 61778 w 133017"/>
                      <a:gd name="connsiteY8" fmla="*/ 355711 h 856482"/>
                      <a:gd name="connsiteX9" fmla="*/ 103053 w 133017"/>
                      <a:gd name="connsiteY9" fmla="*/ 523986 h 856482"/>
                      <a:gd name="connsiteX10" fmla="*/ 7803 w 133017"/>
                      <a:gd name="connsiteY10" fmla="*/ 111 h 856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3017" h="856482">
                        <a:moveTo>
                          <a:pt x="7803" y="111"/>
                        </a:moveTo>
                        <a:cubicBezTo>
                          <a:pt x="10449" y="8578"/>
                          <a:pt x="100407" y="485886"/>
                          <a:pt x="118928" y="574786"/>
                        </a:cubicBezTo>
                        <a:cubicBezTo>
                          <a:pt x="137449" y="663686"/>
                          <a:pt x="137978" y="487474"/>
                          <a:pt x="118928" y="533511"/>
                        </a:cubicBezTo>
                        <a:cubicBezTo>
                          <a:pt x="99878" y="579548"/>
                          <a:pt x="20503" y="820319"/>
                          <a:pt x="4628" y="851011"/>
                        </a:cubicBezTo>
                        <a:cubicBezTo>
                          <a:pt x="-11247" y="881703"/>
                          <a:pt x="18386" y="775869"/>
                          <a:pt x="23678" y="717661"/>
                        </a:cubicBezTo>
                        <a:cubicBezTo>
                          <a:pt x="28970" y="659453"/>
                          <a:pt x="29499" y="491178"/>
                          <a:pt x="36378" y="501761"/>
                        </a:cubicBezTo>
                        <a:cubicBezTo>
                          <a:pt x="43257" y="512344"/>
                          <a:pt x="59132" y="775869"/>
                          <a:pt x="64953" y="781161"/>
                        </a:cubicBezTo>
                        <a:cubicBezTo>
                          <a:pt x="70774" y="786453"/>
                          <a:pt x="71832" y="604419"/>
                          <a:pt x="71303" y="533511"/>
                        </a:cubicBezTo>
                        <a:cubicBezTo>
                          <a:pt x="70774" y="462603"/>
                          <a:pt x="56486" y="357298"/>
                          <a:pt x="61778" y="355711"/>
                        </a:cubicBezTo>
                        <a:cubicBezTo>
                          <a:pt x="67070" y="354124"/>
                          <a:pt x="107286" y="579019"/>
                          <a:pt x="103053" y="523986"/>
                        </a:cubicBezTo>
                        <a:cubicBezTo>
                          <a:pt x="98820" y="468953"/>
                          <a:pt x="5157" y="-8356"/>
                          <a:pt x="7803" y="1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1" name="フリーフォーム 1230">
                    <a:extLst>
                      <a:ext uri="{FF2B5EF4-FFF2-40B4-BE49-F238E27FC236}">
                        <a16:creationId xmlns:a16="http://schemas.microsoft.com/office/drawing/2014/main" id="{38DC93F2-A987-BA21-587F-71A1168BB65F}"/>
                      </a:ext>
                    </a:extLst>
                  </p:cNvPr>
                  <p:cNvSpPr/>
                  <p:nvPr/>
                </p:nvSpPr>
                <p:spPr>
                  <a:xfrm>
                    <a:off x="6834372" y="1495181"/>
                    <a:ext cx="1300577" cy="517807"/>
                  </a:xfrm>
                  <a:custGeom>
                    <a:avLst/>
                    <a:gdLst>
                      <a:gd name="connsiteX0" fmla="*/ 45853 w 1300577"/>
                      <a:gd name="connsiteY0" fmla="*/ 190744 h 517807"/>
                      <a:gd name="connsiteX1" fmla="*/ 766578 w 1300577"/>
                      <a:gd name="connsiteY1" fmla="*/ 165344 h 517807"/>
                      <a:gd name="connsiteX2" fmla="*/ 617353 w 1300577"/>
                      <a:gd name="connsiteY2" fmla="*/ 165344 h 517807"/>
                      <a:gd name="connsiteX3" fmla="*/ 865003 w 1300577"/>
                      <a:gd name="connsiteY3" fmla="*/ 257419 h 517807"/>
                      <a:gd name="connsiteX4" fmla="*/ 791978 w 1300577"/>
                      <a:gd name="connsiteY4" fmla="*/ 257419 h 517807"/>
                      <a:gd name="connsiteX5" fmla="*/ 1099953 w 1300577"/>
                      <a:gd name="connsiteY5" fmla="*/ 266944 h 517807"/>
                      <a:gd name="connsiteX6" fmla="*/ 845953 w 1300577"/>
                      <a:gd name="connsiteY6" fmla="*/ 266944 h 517807"/>
                      <a:gd name="connsiteX7" fmla="*/ 1011053 w 1300577"/>
                      <a:gd name="connsiteY7" fmla="*/ 343144 h 517807"/>
                      <a:gd name="connsiteX8" fmla="*/ 1299978 w 1300577"/>
                      <a:gd name="connsiteY8" fmla="*/ 517769 h 517807"/>
                      <a:gd name="connsiteX9" fmla="*/ 928503 w 1300577"/>
                      <a:gd name="connsiteY9" fmla="*/ 327269 h 517807"/>
                      <a:gd name="connsiteX10" fmla="*/ 1125353 w 1300577"/>
                      <a:gd name="connsiteY10" fmla="*/ 473319 h 517807"/>
                      <a:gd name="connsiteX11" fmla="*/ 455428 w 1300577"/>
                      <a:gd name="connsiteY11" fmla="*/ 149469 h 517807"/>
                      <a:gd name="connsiteX12" fmla="*/ 969778 w 1300577"/>
                      <a:gd name="connsiteY12" fmla="*/ 359019 h 517807"/>
                      <a:gd name="connsiteX13" fmla="*/ 655453 w 1300577"/>
                      <a:gd name="connsiteY13" fmla="*/ 187569 h 517807"/>
                      <a:gd name="connsiteX14" fmla="*/ 109353 w 1300577"/>
                      <a:gd name="connsiteY14" fmla="*/ 244 h 517807"/>
                      <a:gd name="connsiteX15" fmla="*/ 430028 w 1300577"/>
                      <a:gd name="connsiteY15" fmla="*/ 146294 h 517807"/>
                      <a:gd name="connsiteX16" fmla="*/ 1403 w 1300577"/>
                      <a:gd name="connsiteY16" fmla="*/ 73269 h 517807"/>
                      <a:gd name="connsiteX17" fmla="*/ 287153 w 1300577"/>
                      <a:gd name="connsiteY17" fmla="*/ 136769 h 517807"/>
                      <a:gd name="connsiteX18" fmla="*/ 137928 w 1300577"/>
                      <a:gd name="connsiteY18" fmla="*/ 168519 h 517807"/>
                      <a:gd name="connsiteX19" fmla="*/ 611003 w 1300577"/>
                      <a:gd name="connsiteY19" fmla="*/ 152644 h 517807"/>
                      <a:gd name="connsiteX20" fmla="*/ 45853 w 1300577"/>
                      <a:gd name="connsiteY20" fmla="*/ 190744 h 517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0577" h="517807">
                        <a:moveTo>
                          <a:pt x="45853" y="190744"/>
                        </a:moveTo>
                        <a:cubicBezTo>
                          <a:pt x="71782" y="192861"/>
                          <a:pt x="671328" y="169577"/>
                          <a:pt x="766578" y="165344"/>
                        </a:cubicBezTo>
                        <a:cubicBezTo>
                          <a:pt x="861828" y="161111"/>
                          <a:pt x="600949" y="149998"/>
                          <a:pt x="617353" y="165344"/>
                        </a:cubicBezTo>
                        <a:cubicBezTo>
                          <a:pt x="633757" y="180690"/>
                          <a:pt x="835899" y="242073"/>
                          <a:pt x="865003" y="257419"/>
                        </a:cubicBezTo>
                        <a:cubicBezTo>
                          <a:pt x="894107" y="272765"/>
                          <a:pt x="791978" y="257419"/>
                          <a:pt x="791978" y="257419"/>
                        </a:cubicBezTo>
                        <a:lnTo>
                          <a:pt x="1099953" y="266944"/>
                        </a:lnTo>
                        <a:cubicBezTo>
                          <a:pt x="1108949" y="268531"/>
                          <a:pt x="860770" y="254244"/>
                          <a:pt x="845953" y="266944"/>
                        </a:cubicBezTo>
                        <a:cubicBezTo>
                          <a:pt x="831136" y="279644"/>
                          <a:pt x="935382" y="301340"/>
                          <a:pt x="1011053" y="343144"/>
                        </a:cubicBezTo>
                        <a:cubicBezTo>
                          <a:pt x="1086724" y="384948"/>
                          <a:pt x="1313736" y="520415"/>
                          <a:pt x="1299978" y="517769"/>
                        </a:cubicBezTo>
                        <a:cubicBezTo>
                          <a:pt x="1286220" y="515123"/>
                          <a:pt x="957607" y="334677"/>
                          <a:pt x="928503" y="327269"/>
                        </a:cubicBezTo>
                        <a:cubicBezTo>
                          <a:pt x="899399" y="319861"/>
                          <a:pt x="1204199" y="502952"/>
                          <a:pt x="1125353" y="473319"/>
                        </a:cubicBezTo>
                        <a:cubicBezTo>
                          <a:pt x="1046507" y="443686"/>
                          <a:pt x="481357" y="168519"/>
                          <a:pt x="455428" y="149469"/>
                        </a:cubicBezTo>
                        <a:cubicBezTo>
                          <a:pt x="429499" y="130419"/>
                          <a:pt x="936441" y="352669"/>
                          <a:pt x="969778" y="359019"/>
                        </a:cubicBezTo>
                        <a:cubicBezTo>
                          <a:pt x="1003116" y="365369"/>
                          <a:pt x="798857" y="247365"/>
                          <a:pt x="655453" y="187569"/>
                        </a:cubicBezTo>
                        <a:cubicBezTo>
                          <a:pt x="512049" y="127773"/>
                          <a:pt x="146924" y="7123"/>
                          <a:pt x="109353" y="244"/>
                        </a:cubicBezTo>
                        <a:cubicBezTo>
                          <a:pt x="71782" y="-6635"/>
                          <a:pt x="448020" y="134123"/>
                          <a:pt x="430028" y="146294"/>
                        </a:cubicBezTo>
                        <a:cubicBezTo>
                          <a:pt x="412036" y="158465"/>
                          <a:pt x="25216" y="74857"/>
                          <a:pt x="1403" y="73269"/>
                        </a:cubicBezTo>
                        <a:cubicBezTo>
                          <a:pt x="-22410" y="71681"/>
                          <a:pt x="264399" y="120894"/>
                          <a:pt x="287153" y="136769"/>
                        </a:cubicBezTo>
                        <a:cubicBezTo>
                          <a:pt x="309907" y="152644"/>
                          <a:pt x="83953" y="165873"/>
                          <a:pt x="137928" y="168519"/>
                        </a:cubicBezTo>
                        <a:cubicBezTo>
                          <a:pt x="191903" y="171165"/>
                          <a:pt x="624761" y="148411"/>
                          <a:pt x="611003" y="152644"/>
                        </a:cubicBezTo>
                        <a:cubicBezTo>
                          <a:pt x="597245" y="156877"/>
                          <a:pt x="19924" y="188627"/>
                          <a:pt x="45853" y="1907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2" name="フリーフォーム 1231">
                    <a:extLst>
                      <a:ext uri="{FF2B5EF4-FFF2-40B4-BE49-F238E27FC236}">
                        <a16:creationId xmlns:a16="http://schemas.microsoft.com/office/drawing/2014/main" id="{E233B09D-775D-0A82-538D-25B9A605345C}"/>
                      </a:ext>
                    </a:extLst>
                  </p:cNvPr>
                  <p:cNvSpPr/>
                  <p:nvPr/>
                </p:nvSpPr>
                <p:spPr>
                  <a:xfrm>
                    <a:off x="5816045" y="3816142"/>
                    <a:ext cx="153780" cy="197172"/>
                  </a:xfrm>
                  <a:custGeom>
                    <a:avLst/>
                    <a:gdLst>
                      <a:gd name="connsiteX0" fmla="*/ 121205 w 153780"/>
                      <a:gd name="connsiteY0" fmla="*/ 208 h 197172"/>
                      <a:gd name="connsiteX1" fmla="*/ 152955 w 153780"/>
                      <a:gd name="connsiteY1" fmla="*/ 63708 h 197172"/>
                      <a:gd name="connsiteX2" fmla="*/ 140255 w 153780"/>
                      <a:gd name="connsiteY2" fmla="*/ 124033 h 197172"/>
                      <a:gd name="connsiteX3" fmla="*/ 95805 w 153780"/>
                      <a:gd name="connsiteY3" fmla="*/ 162133 h 197172"/>
                      <a:gd name="connsiteX4" fmla="*/ 108505 w 153780"/>
                      <a:gd name="connsiteY4" fmla="*/ 168483 h 197172"/>
                      <a:gd name="connsiteX5" fmla="*/ 13255 w 153780"/>
                      <a:gd name="connsiteY5" fmla="*/ 197058 h 197172"/>
                      <a:gd name="connsiteX6" fmla="*/ 38655 w 153780"/>
                      <a:gd name="connsiteY6" fmla="*/ 178008 h 197172"/>
                      <a:gd name="connsiteX7" fmla="*/ 555 w 153780"/>
                      <a:gd name="connsiteY7" fmla="*/ 165308 h 197172"/>
                      <a:gd name="connsiteX8" fmla="*/ 73580 w 153780"/>
                      <a:gd name="connsiteY8" fmla="*/ 149433 h 197172"/>
                      <a:gd name="connsiteX9" fmla="*/ 140255 w 153780"/>
                      <a:gd name="connsiteY9" fmla="*/ 85933 h 197172"/>
                      <a:gd name="connsiteX10" fmla="*/ 121205 w 153780"/>
                      <a:gd name="connsiteY10" fmla="*/ 208 h 197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3780" h="197172">
                        <a:moveTo>
                          <a:pt x="121205" y="208"/>
                        </a:moveTo>
                        <a:cubicBezTo>
                          <a:pt x="123322" y="-3496"/>
                          <a:pt x="149780" y="43071"/>
                          <a:pt x="152955" y="63708"/>
                        </a:cubicBezTo>
                        <a:cubicBezTo>
                          <a:pt x="156130" y="84346"/>
                          <a:pt x="149780" y="107629"/>
                          <a:pt x="140255" y="124033"/>
                        </a:cubicBezTo>
                        <a:cubicBezTo>
                          <a:pt x="130730" y="140437"/>
                          <a:pt x="95805" y="162133"/>
                          <a:pt x="95805" y="162133"/>
                        </a:cubicBezTo>
                        <a:cubicBezTo>
                          <a:pt x="90513" y="169541"/>
                          <a:pt x="122263" y="162662"/>
                          <a:pt x="108505" y="168483"/>
                        </a:cubicBezTo>
                        <a:cubicBezTo>
                          <a:pt x="94747" y="174304"/>
                          <a:pt x="24897" y="195471"/>
                          <a:pt x="13255" y="197058"/>
                        </a:cubicBezTo>
                        <a:cubicBezTo>
                          <a:pt x="1613" y="198645"/>
                          <a:pt x="40772" y="183300"/>
                          <a:pt x="38655" y="178008"/>
                        </a:cubicBezTo>
                        <a:cubicBezTo>
                          <a:pt x="36538" y="172716"/>
                          <a:pt x="-5266" y="170070"/>
                          <a:pt x="555" y="165308"/>
                        </a:cubicBezTo>
                        <a:cubicBezTo>
                          <a:pt x="6376" y="160546"/>
                          <a:pt x="50297" y="162662"/>
                          <a:pt x="73580" y="149433"/>
                        </a:cubicBezTo>
                        <a:cubicBezTo>
                          <a:pt x="96863" y="136204"/>
                          <a:pt x="132318" y="104454"/>
                          <a:pt x="140255" y="85933"/>
                        </a:cubicBezTo>
                        <a:cubicBezTo>
                          <a:pt x="148192" y="67412"/>
                          <a:pt x="119088" y="3912"/>
                          <a:pt x="121205" y="2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3" name="フリーフォーム 1232">
                    <a:extLst>
                      <a:ext uri="{FF2B5EF4-FFF2-40B4-BE49-F238E27FC236}">
                        <a16:creationId xmlns:a16="http://schemas.microsoft.com/office/drawing/2014/main" id="{BF7022B3-93CC-393D-79D6-039AF2F59E8F}"/>
                      </a:ext>
                    </a:extLst>
                  </p:cNvPr>
                  <p:cNvSpPr/>
                  <p:nvPr/>
                </p:nvSpPr>
                <p:spPr>
                  <a:xfrm>
                    <a:off x="7342694" y="4435433"/>
                    <a:ext cx="112388" cy="209611"/>
                  </a:xfrm>
                  <a:custGeom>
                    <a:avLst/>
                    <a:gdLst>
                      <a:gd name="connsiteX0" fmla="*/ 93156 w 112388"/>
                      <a:gd name="connsiteY0" fmla="*/ 42 h 209611"/>
                      <a:gd name="connsiteX1" fmla="*/ 112206 w 112388"/>
                      <a:gd name="connsiteY1" fmla="*/ 104817 h 209611"/>
                      <a:gd name="connsiteX2" fmla="*/ 80456 w 112388"/>
                      <a:gd name="connsiteY2" fmla="*/ 168317 h 209611"/>
                      <a:gd name="connsiteX3" fmla="*/ 86806 w 112388"/>
                      <a:gd name="connsiteY3" fmla="*/ 149267 h 209611"/>
                      <a:gd name="connsiteX4" fmla="*/ 1081 w 112388"/>
                      <a:gd name="connsiteY4" fmla="*/ 209592 h 209611"/>
                      <a:gd name="connsiteX5" fmla="*/ 39181 w 112388"/>
                      <a:gd name="connsiteY5" fmla="*/ 155617 h 209611"/>
                      <a:gd name="connsiteX6" fmla="*/ 48706 w 112388"/>
                      <a:gd name="connsiteY6" fmla="*/ 136567 h 209611"/>
                      <a:gd name="connsiteX7" fmla="*/ 86806 w 112388"/>
                      <a:gd name="connsiteY7" fmla="*/ 92117 h 209611"/>
                      <a:gd name="connsiteX8" fmla="*/ 93156 w 112388"/>
                      <a:gd name="connsiteY8" fmla="*/ 42 h 209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388" h="209611">
                        <a:moveTo>
                          <a:pt x="93156" y="42"/>
                        </a:moveTo>
                        <a:cubicBezTo>
                          <a:pt x="97389" y="2159"/>
                          <a:pt x="114323" y="76771"/>
                          <a:pt x="112206" y="104817"/>
                        </a:cubicBezTo>
                        <a:cubicBezTo>
                          <a:pt x="110089" y="132863"/>
                          <a:pt x="84689" y="160909"/>
                          <a:pt x="80456" y="168317"/>
                        </a:cubicBezTo>
                        <a:cubicBezTo>
                          <a:pt x="76223" y="175725"/>
                          <a:pt x="100035" y="142388"/>
                          <a:pt x="86806" y="149267"/>
                        </a:cubicBezTo>
                        <a:cubicBezTo>
                          <a:pt x="73577" y="156146"/>
                          <a:pt x="9018" y="208534"/>
                          <a:pt x="1081" y="209592"/>
                        </a:cubicBezTo>
                        <a:cubicBezTo>
                          <a:pt x="-6856" y="210650"/>
                          <a:pt x="31244" y="167788"/>
                          <a:pt x="39181" y="155617"/>
                        </a:cubicBezTo>
                        <a:cubicBezTo>
                          <a:pt x="47118" y="143446"/>
                          <a:pt x="40769" y="147150"/>
                          <a:pt x="48706" y="136567"/>
                        </a:cubicBezTo>
                        <a:cubicBezTo>
                          <a:pt x="56643" y="125984"/>
                          <a:pt x="79398" y="108521"/>
                          <a:pt x="86806" y="92117"/>
                        </a:cubicBezTo>
                        <a:cubicBezTo>
                          <a:pt x="94214" y="75713"/>
                          <a:pt x="88923" y="-2075"/>
                          <a:pt x="93156" y="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4" name="フリーフォーム 1233">
                    <a:extLst>
                      <a:ext uri="{FF2B5EF4-FFF2-40B4-BE49-F238E27FC236}">
                        <a16:creationId xmlns:a16="http://schemas.microsoft.com/office/drawing/2014/main" id="{E92C65AA-91E2-93D1-FD62-AB2A7B44B0A0}"/>
                      </a:ext>
                    </a:extLst>
                  </p:cNvPr>
                  <p:cNvSpPr/>
                  <p:nvPr/>
                </p:nvSpPr>
                <p:spPr>
                  <a:xfrm>
                    <a:off x="8018417" y="1840521"/>
                    <a:ext cx="681201" cy="1347554"/>
                  </a:xfrm>
                  <a:custGeom>
                    <a:avLst/>
                    <a:gdLst>
                      <a:gd name="connsiteX0" fmla="*/ 1633 w 681201"/>
                      <a:gd name="connsiteY0" fmla="*/ 979 h 1347554"/>
                      <a:gd name="connsiteX1" fmla="*/ 284208 w 681201"/>
                      <a:gd name="connsiteY1" fmla="*/ 518504 h 1347554"/>
                      <a:gd name="connsiteX2" fmla="*/ 281033 w 681201"/>
                      <a:gd name="connsiteY2" fmla="*/ 442304 h 1347554"/>
                      <a:gd name="connsiteX3" fmla="*/ 449308 w 681201"/>
                      <a:gd name="connsiteY3" fmla="*/ 689954 h 1347554"/>
                      <a:gd name="connsiteX4" fmla="*/ 401683 w 681201"/>
                      <a:gd name="connsiteY4" fmla="*/ 623279 h 1347554"/>
                      <a:gd name="connsiteX5" fmla="*/ 519158 w 681201"/>
                      <a:gd name="connsiteY5" fmla="*/ 1086829 h 1347554"/>
                      <a:gd name="connsiteX6" fmla="*/ 506458 w 681201"/>
                      <a:gd name="connsiteY6" fmla="*/ 810604 h 1347554"/>
                      <a:gd name="connsiteX7" fmla="*/ 681083 w 681201"/>
                      <a:gd name="connsiteY7" fmla="*/ 1347179 h 1347554"/>
                      <a:gd name="connsiteX8" fmla="*/ 528683 w 681201"/>
                      <a:gd name="connsiteY8" fmla="*/ 886804 h 1347554"/>
                      <a:gd name="connsiteX9" fmla="*/ 246108 w 681201"/>
                      <a:gd name="connsiteY9" fmla="*/ 385154 h 1347554"/>
                      <a:gd name="connsiteX10" fmla="*/ 249283 w 681201"/>
                      <a:gd name="connsiteY10" fmla="*/ 461354 h 1347554"/>
                      <a:gd name="connsiteX11" fmla="*/ 166733 w 681201"/>
                      <a:gd name="connsiteY11" fmla="*/ 270854 h 1347554"/>
                      <a:gd name="connsiteX12" fmla="*/ 166733 w 681201"/>
                      <a:gd name="connsiteY12" fmla="*/ 385154 h 1347554"/>
                      <a:gd name="connsiteX13" fmla="*/ 1633 w 681201"/>
                      <a:gd name="connsiteY13" fmla="*/ 979 h 1347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81201" h="1347554">
                        <a:moveTo>
                          <a:pt x="1633" y="979"/>
                        </a:moveTo>
                        <a:cubicBezTo>
                          <a:pt x="21212" y="23204"/>
                          <a:pt x="237641" y="444950"/>
                          <a:pt x="284208" y="518504"/>
                        </a:cubicBezTo>
                        <a:cubicBezTo>
                          <a:pt x="330775" y="592058"/>
                          <a:pt x="253516" y="413729"/>
                          <a:pt x="281033" y="442304"/>
                        </a:cubicBezTo>
                        <a:cubicBezTo>
                          <a:pt x="308550" y="470879"/>
                          <a:pt x="429200" y="659791"/>
                          <a:pt x="449308" y="689954"/>
                        </a:cubicBezTo>
                        <a:cubicBezTo>
                          <a:pt x="469416" y="720117"/>
                          <a:pt x="390041" y="557133"/>
                          <a:pt x="401683" y="623279"/>
                        </a:cubicBezTo>
                        <a:cubicBezTo>
                          <a:pt x="413325" y="689425"/>
                          <a:pt x="501696" y="1055608"/>
                          <a:pt x="519158" y="1086829"/>
                        </a:cubicBezTo>
                        <a:cubicBezTo>
                          <a:pt x="536620" y="1118050"/>
                          <a:pt x="479471" y="767212"/>
                          <a:pt x="506458" y="810604"/>
                        </a:cubicBezTo>
                        <a:cubicBezTo>
                          <a:pt x="533446" y="853996"/>
                          <a:pt x="677379" y="1334479"/>
                          <a:pt x="681083" y="1347179"/>
                        </a:cubicBezTo>
                        <a:cubicBezTo>
                          <a:pt x="684787" y="1359879"/>
                          <a:pt x="601179" y="1047141"/>
                          <a:pt x="528683" y="886804"/>
                        </a:cubicBezTo>
                        <a:cubicBezTo>
                          <a:pt x="456187" y="726467"/>
                          <a:pt x="292675" y="456062"/>
                          <a:pt x="246108" y="385154"/>
                        </a:cubicBezTo>
                        <a:cubicBezTo>
                          <a:pt x="199541" y="314246"/>
                          <a:pt x="262512" y="480404"/>
                          <a:pt x="249283" y="461354"/>
                        </a:cubicBezTo>
                        <a:cubicBezTo>
                          <a:pt x="236054" y="442304"/>
                          <a:pt x="180491" y="283554"/>
                          <a:pt x="166733" y="270854"/>
                        </a:cubicBezTo>
                        <a:cubicBezTo>
                          <a:pt x="152975" y="258154"/>
                          <a:pt x="188958" y="428546"/>
                          <a:pt x="166733" y="385154"/>
                        </a:cubicBezTo>
                        <a:cubicBezTo>
                          <a:pt x="144508" y="341762"/>
                          <a:pt x="-17946" y="-21246"/>
                          <a:pt x="1633" y="9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5" name="フリーフォーム 1234">
                    <a:extLst>
                      <a:ext uri="{FF2B5EF4-FFF2-40B4-BE49-F238E27FC236}">
                        <a16:creationId xmlns:a16="http://schemas.microsoft.com/office/drawing/2014/main" id="{6BD38738-44A7-D602-5288-B7C8F939260C}"/>
                      </a:ext>
                    </a:extLst>
                  </p:cNvPr>
                  <p:cNvSpPr/>
                  <p:nvPr/>
                </p:nvSpPr>
                <p:spPr>
                  <a:xfrm>
                    <a:off x="8469268" y="2681421"/>
                    <a:ext cx="376445" cy="1300454"/>
                  </a:xfrm>
                  <a:custGeom>
                    <a:avLst/>
                    <a:gdLst>
                      <a:gd name="connsiteX0" fmla="*/ 1632 w 376445"/>
                      <a:gd name="connsiteY0" fmla="*/ 4629 h 1300454"/>
                      <a:gd name="connsiteX1" fmla="*/ 230232 w 376445"/>
                      <a:gd name="connsiteY1" fmla="*/ 442779 h 1300454"/>
                      <a:gd name="connsiteX2" fmla="*/ 227057 w 376445"/>
                      <a:gd name="connsiteY2" fmla="*/ 372929 h 1300454"/>
                      <a:gd name="connsiteX3" fmla="*/ 296907 w 376445"/>
                      <a:gd name="connsiteY3" fmla="*/ 601529 h 1300454"/>
                      <a:gd name="connsiteX4" fmla="*/ 303257 w 376445"/>
                      <a:gd name="connsiteY4" fmla="*/ 995229 h 1300454"/>
                      <a:gd name="connsiteX5" fmla="*/ 290557 w 376445"/>
                      <a:gd name="connsiteY5" fmla="*/ 792029 h 1300454"/>
                      <a:gd name="connsiteX6" fmla="*/ 376282 w 376445"/>
                      <a:gd name="connsiteY6" fmla="*/ 1300029 h 1300454"/>
                      <a:gd name="connsiteX7" fmla="*/ 309607 w 376445"/>
                      <a:gd name="connsiteY7" fmla="*/ 871404 h 1300454"/>
                      <a:gd name="connsiteX8" fmla="*/ 220707 w 376445"/>
                      <a:gd name="connsiteY8" fmla="*/ 439604 h 1300454"/>
                      <a:gd name="connsiteX9" fmla="*/ 220707 w 376445"/>
                      <a:gd name="connsiteY9" fmla="*/ 553904 h 1300454"/>
                      <a:gd name="connsiteX10" fmla="*/ 103232 w 376445"/>
                      <a:gd name="connsiteY10" fmla="*/ 33204 h 1300454"/>
                      <a:gd name="connsiteX11" fmla="*/ 125457 w 376445"/>
                      <a:gd name="connsiteY11" fmla="*/ 201479 h 1300454"/>
                      <a:gd name="connsiteX12" fmla="*/ 1632 w 376445"/>
                      <a:gd name="connsiteY12" fmla="*/ 4629 h 1300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6445" h="1300454">
                        <a:moveTo>
                          <a:pt x="1632" y="4629"/>
                        </a:moveTo>
                        <a:cubicBezTo>
                          <a:pt x="19094" y="44846"/>
                          <a:pt x="192661" y="381396"/>
                          <a:pt x="230232" y="442779"/>
                        </a:cubicBezTo>
                        <a:cubicBezTo>
                          <a:pt x="267803" y="504162"/>
                          <a:pt x="215945" y="346471"/>
                          <a:pt x="227057" y="372929"/>
                        </a:cubicBezTo>
                        <a:cubicBezTo>
                          <a:pt x="238170" y="399387"/>
                          <a:pt x="284207" y="497812"/>
                          <a:pt x="296907" y="601529"/>
                        </a:cubicBezTo>
                        <a:cubicBezTo>
                          <a:pt x="309607" y="705246"/>
                          <a:pt x="304315" y="963479"/>
                          <a:pt x="303257" y="995229"/>
                        </a:cubicBezTo>
                        <a:cubicBezTo>
                          <a:pt x="302199" y="1026979"/>
                          <a:pt x="278386" y="741229"/>
                          <a:pt x="290557" y="792029"/>
                        </a:cubicBezTo>
                        <a:cubicBezTo>
                          <a:pt x="302728" y="842829"/>
                          <a:pt x="373107" y="1286800"/>
                          <a:pt x="376282" y="1300029"/>
                        </a:cubicBezTo>
                        <a:cubicBezTo>
                          <a:pt x="379457" y="1313258"/>
                          <a:pt x="335536" y="1014808"/>
                          <a:pt x="309607" y="871404"/>
                        </a:cubicBezTo>
                        <a:cubicBezTo>
                          <a:pt x="283678" y="728000"/>
                          <a:pt x="235524" y="492521"/>
                          <a:pt x="220707" y="439604"/>
                        </a:cubicBezTo>
                        <a:cubicBezTo>
                          <a:pt x="205890" y="386687"/>
                          <a:pt x="240286" y="621637"/>
                          <a:pt x="220707" y="553904"/>
                        </a:cubicBezTo>
                        <a:cubicBezTo>
                          <a:pt x="201128" y="486171"/>
                          <a:pt x="119107" y="91941"/>
                          <a:pt x="103232" y="33204"/>
                        </a:cubicBezTo>
                        <a:cubicBezTo>
                          <a:pt x="87357" y="-25533"/>
                          <a:pt x="138686" y="203596"/>
                          <a:pt x="125457" y="201479"/>
                        </a:cubicBezTo>
                        <a:cubicBezTo>
                          <a:pt x="112228" y="199362"/>
                          <a:pt x="-15830" y="-35588"/>
                          <a:pt x="1632" y="46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6" name="フリーフォーム 1235">
                    <a:extLst>
                      <a:ext uri="{FF2B5EF4-FFF2-40B4-BE49-F238E27FC236}">
                        <a16:creationId xmlns:a16="http://schemas.microsoft.com/office/drawing/2014/main" id="{451DA7A0-9B68-097E-ECB8-77FC2BAF3969}"/>
                      </a:ext>
                    </a:extLst>
                  </p:cNvPr>
                  <p:cNvSpPr/>
                  <p:nvPr/>
                </p:nvSpPr>
                <p:spPr>
                  <a:xfrm>
                    <a:off x="8683624" y="3399265"/>
                    <a:ext cx="171706" cy="1377572"/>
                  </a:xfrm>
                  <a:custGeom>
                    <a:avLst/>
                    <a:gdLst>
                      <a:gd name="connsiteX0" fmla="*/ 1 w 171706"/>
                      <a:gd name="connsiteY0" fmla="*/ 1160 h 1377572"/>
                      <a:gd name="connsiteX1" fmla="*/ 152401 w 171706"/>
                      <a:gd name="connsiteY1" fmla="*/ 369460 h 1377572"/>
                      <a:gd name="connsiteX2" fmla="*/ 158751 w 171706"/>
                      <a:gd name="connsiteY2" fmla="*/ 696485 h 1377572"/>
                      <a:gd name="connsiteX3" fmla="*/ 171451 w 171706"/>
                      <a:gd name="connsiteY3" fmla="*/ 559960 h 1377572"/>
                      <a:gd name="connsiteX4" fmla="*/ 146051 w 171706"/>
                      <a:gd name="connsiteY4" fmla="*/ 1356885 h 1377572"/>
                      <a:gd name="connsiteX5" fmla="*/ 149226 w 171706"/>
                      <a:gd name="connsiteY5" fmla="*/ 1096535 h 1377572"/>
                      <a:gd name="connsiteX6" fmla="*/ 139701 w 171706"/>
                      <a:gd name="connsiteY6" fmla="*/ 588535 h 1377572"/>
                      <a:gd name="connsiteX7" fmla="*/ 165101 w 171706"/>
                      <a:gd name="connsiteY7" fmla="*/ 731410 h 1377572"/>
                      <a:gd name="connsiteX8" fmla="*/ 149226 w 171706"/>
                      <a:gd name="connsiteY8" fmla="*/ 134510 h 1377572"/>
                      <a:gd name="connsiteX9" fmla="*/ 149226 w 171706"/>
                      <a:gd name="connsiteY9" fmla="*/ 248810 h 1377572"/>
                      <a:gd name="connsiteX10" fmla="*/ 1 w 171706"/>
                      <a:gd name="connsiteY10" fmla="*/ 1160 h 137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1706" h="1377572">
                        <a:moveTo>
                          <a:pt x="1" y="1160"/>
                        </a:moveTo>
                        <a:cubicBezTo>
                          <a:pt x="530" y="21268"/>
                          <a:pt x="125943" y="253572"/>
                          <a:pt x="152401" y="369460"/>
                        </a:cubicBezTo>
                        <a:cubicBezTo>
                          <a:pt x="178859" y="485348"/>
                          <a:pt x="155576" y="664735"/>
                          <a:pt x="158751" y="696485"/>
                        </a:cubicBezTo>
                        <a:cubicBezTo>
                          <a:pt x="161926" y="728235"/>
                          <a:pt x="173568" y="449893"/>
                          <a:pt x="171451" y="559960"/>
                        </a:cubicBezTo>
                        <a:cubicBezTo>
                          <a:pt x="169334" y="670027"/>
                          <a:pt x="149755" y="1267456"/>
                          <a:pt x="146051" y="1356885"/>
                        </a:cubicBezTo>
                        <a:cubicBezTo>
                          <a:pt x="142347" y="1446314"/>
                          <a:pt x="150284" y="1224593"/>
                          <a:pt x="149226" y="1096535"/>
                        </a:cubicBezTo>
                        <a:cubicBezTo>
                          <a:pt x="148168" y="968477"/>
                          <a:pt x="137055" y="649389"/>
                          <a:pt x="139701" y="588535"/>
                        </a:cubicBezTo>
                        <a:cubicBezTo>
                          <a:pt x="142347" y="527681"/>
                          <a:pt x="163514" y="807081"/>
                          <a:pt x="165101" y="731410"/>
                        </a:cubicBezTo>
                        <a:cubicBezTo>
                          <a:pt x="166688" y="655739"/>
                          <a:pt x="151872" y="214943"/>
                          <a:pt x="149226" y="134510"/>
                        </a:cubicBezTo>
                        <a:cubicBezTo>
                          <a:pt x="146580" y="54077"/>
                          <a:pt x="173568" y="268918"/>
                          <a:pt x="149226" y="248810"/>
                        </a:cubicBezTo>
                        <a:cubicBezTo>
                          <a:pt x="124884" y="228702"/>
                          <a:pt x="-528" y="-18948"/>
                          <a:pt x="1" y="11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7" name="フリーフォーム 1236">
                    <a:extLst>
                      <a:ext uri="{FF2B5EF4-FFF2-40B4-BE49-F238E27FC236}">
                        <a16:creationId xmlns:a16="http://schemas.microsoft.com/office/drawing/2014/main" id="{9398C4AB-40F9-DE30-0CA7-B4E3A1ECBBB3}"/>
                      </a:ext>
                    </a:extLst>
                  </p:cNvPr>
                  <p:cNvSpPr/>
                  <p:nvPr/>
                </p:nvSpPr>
                <p:spPr>
                  <a:xfrm>
                    <a:off x="8771940" y="4129333"/>
                    <a:ext cx="42458" cy="1337909"/>
                  </a:xfrm>
                  <a:custGeom>
                    <a:avLst/>
                    <a:gdLst>
                      <a:gd name="connsiteX0" fmla="*/ 16460 w 42458"/>
                      <a:gd name="connsiteY0" fmla="*/ 7692 h 1337909"/>
                      <a:gd name="connsiteX1" fmla="*/ 585 w 42458"/>
                      <a:gd name="connsiteY1" fmla="*/ 883992 h 1337909"/>
                      <a:gd name="connsiteX2" fmla="*/ 16460 w 42458"/>
                      <a:gd name="connsiteY2" fmla="*/ 795092 h 1337909"/>
                      <a:gd name="connsiteX3" fmla="*/ 585 w 42458"/>
                      <a:gd name="connsiteY3" fmla="*/ 1328492 h 1337909"/>
                      <a:gd name="connsiteX4" fmla="*/ 41860 w 42458"/>
                      <a:gd name="connsiteY4" fmla="*/ 271217 h 1337909"/>
                      <a:gd name="connsiteX5" fmla="*/ 25985 w 42458"/>
                      <a:gd name="connsiteY5" fmla="*/ 445842 h 1337909"/>
                      <a:gd name="connsiteX6" fmla="*/ 16460 w 42458"/>
                      <a:gd name="connsiteY6" fmla="*/ 7692 h 1337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2458" h="1337909">
                        <a:moveTo>
                          <a:pt x="16460" y="7692"/>
                        </a:moveTo>
                        <a:cubicBezTo>
                          <a:pt x="12227" y="80717"/>
                          <a:pt x="585" y="752759"/>
                          <a:pt x="585" y="883992"/>
                        </a:cubicBezTo>
                        <a:cubicBezTo>
                          <a:pt x="585" y="1015225"/>
                          <a:pt x="16460" y="721009"/>
                          <a:pt x="16460" y="795092"/>
                        </a:cubicBezTo>
                        <a:cubicBezTo>
                          <a:pt x="16460" y="869175"/>
                          <a:pt x="-3648" y="1415805"/>
                          <a:pt x="585" y="1328492"/>
                        </a:cubicBezTo>
                        <a:cubicBezTo>
                          <a:pt x="4818" y="1241180"/>
                          <a:pt x="37627" y="418325"/>
                          <a:pt x="41860" y="271217"/>
                        </a:cubicBezTo>
                        <a:cubicBezTo>
                          <a:pt x="46093" y="124109"/>
                          <a:pt x="26514" y="487117"/>
                          <a:pt x="25985" y="445842"/>
                        </a:cubicBezTo>
                        <a:cubicBezTo>
                          <a:pt x="25456" y="404567"/>
                          <a:pt x="20693" y="-65333"/>
                          <a:pt x="16460" y="76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8" name="フリーフォーム 1237">
                    <a:extLst>
                      <a:ext uri="{FF2B5EF4-FFF2-40B4-BE49-F238E27FC236}">
                        <a16:creationId xmlns:a16="http://schemas.microsoft.com/office/drawing/2014/main" id="{792E448F-DF8F-0AA5-B639-02271CEDE5DA}"/>
                      </a:ext>
                    </a:extLst>
                  </p:cNvPr>
                  <p:cNvSpPr/>
                  <p:nvPr/>
                </p:nvSpPr>
                <p:spPr>
                  <a:xfrm>
                    <a:off x="8685699" y="4976053"/>
                    <a:ext cx="90005" cy="1140471"/>
                  </a:xfrm>
                  <a:custGeom>
                    <a:avLst/>
                    <a:gdLst>
                      <a:gd name="connsiteX0" fmla="*/ 90001 w 90005"/>
                      <a:gd name="connsiteY0" fmla="*/ 2347 h 1140471"/>
                      <a:gd name="connsiteX1" fmla="*/ 39201 w 90005"/>
                      <a:gd name="connsiteY1" fmla="*/ 510347 h 1140471"/>
                      <a:gd name="connsiteX2" fmla="*/ 77301 w 90005"/>
                      <a:gd name="connsiteY2" fmla="*/ 970722 h 1140471"/>
                      <a:gd name="connsiteX3" fmla="*/ 32851 w 90005"/>
                      <a:gd name="connsiteY3" fmla="*/ 704022 h 1140471"/>
                      <a:gd name="connsiteX4" fmla="*/ 42376 w 90005"/>
                      <a:gd name="connsiteY4" fmla="*/ 961197 h 1140471"/>
                      <a:gd name="connsiteX5" fmla="*/ 55076 w 90005"/>
                      <a:gd name="connsiteY5" fmla="*/ 1113597 h 1140471"/>
                      <a:gd name="connsiteX6" fmla="*/ 1101 w 90005"/>
                      <a:gd name="connsiteY6" fmla="*/ 396047 h 1140471"/>
                      <a:gd name="connsiteX7" fmla="*/ 23326 w 90005"/>
                      <a:gd name="connsiteY7" fmla="*/ 557972 h 1140471"/>
                      <a:gd name="connsiteX8" fmla="*/ 77301 w 90005"/>
                      <a:gd name="connsiteY8" fmla="*/ 224597 h 1140471"/>
                      <a:gd name="connsiteX9" fmla="*/ 36026 w 90005"/>
                      <a:gd name="connsiteY9" fmla="*/ 316672 h 1140471"/>
                      <a:gd name="connsiteX10" fmla="*/ 90001 w 90005"/>
                      <a:gd name="connsiteY10" fmla="*/ 2347 h 1140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0005" h="1140471">
                        <a:moveTo>
                          <a:pt x="90001" y="2347"/>
                        </a:moveTo>
                        <a:cubicBezTo>
                          <a:pt x="90530" y="34626"/>
                          <a:pt x="41318" y="348951"/>
                          <a:pt x="39201" y="510347"/>
                        </a:cubicBezTo>
                        <a:cubicBezTo>
                          <a:pt x="37084" y="671743"/>
                          <a:pt x="78359" y="938443"/>
                          <a:pt x="77301" y="970722"/>
                        </a:cubicBezTo>
                        <a:cubicBezTo>
                          <a:pt x="76243" y="1003001"/>
                          <a:pt x="38672" y="705610"/>
                          <a:pt x="32851" y="704022"/>
                        </a:cubicBezTo>
                        <a:cubicBezTo>
                          <a:pt x="27030" y="702435"/>
                          <a:pt x="38672" y="892935"/>
                          <a:pt x="42376" y="961197"/>
                        </a:cubicBezTo>
                        <a:cubicBezTo>
                          <a:pt x="46080" y="1029459"/>
                          <a:pt x="61955" y="1207789"/>
                          <a:pt x="55076" y="1113597"/>
                        </a:cubicBezTo>
                        <a:cubicBezTo>
                          <a:pt x="48197" y="1019405"/>
                          <a:pt x="6393" y="488651"/>
                          <a:pt x="1101" y="396047"/>
                        </a:cubicBezTo>
                        <a:cubicBezTo>
                          <a:pt x="-4191" y="303443"/>
                          <a:pt x="10626" y="586547"/>
                          <a:pt x="23326" y="557972"/>
                        </a:cubicBezTo>
                        <a:cubicBezTo>
                          <a:pt x="36026" y="529397"/>
                          <a:pt x="75184" y="264814"/>
                          <a:pt x="77301" y="224597"/>
                        </a:cubicBezTo>
                        <a:cubicBezTo>
                          <a:pt x="79418" y="184380"/>
                          <a:pt x="31264" y="352655"/>
                          <a:pt x="36026" y="316672"/>
                        </a:cubicBezTo>
                        <a:cubicBezTo>
                          <a:pt x="40788" y="280689"/>
                          <a:pt x="89472" y="-29932"/>
                          <a:pt x="90001" y="23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39" name="フリーフォーム 1238">
                    <a:extLst>
                      <a:ext uri="{FF2B5EF4-FFF2-40B4-BE49-F238E27FC236}">
                        <a16:creationId xmlns:a16="http://schemas.microsoft.com/office/drawing/2014/main" id="{0E9A6F50-8F03-DD15-47B9-F2742954B5C5}"/>
                      </a:ext>
                    </a:extLst>
                  </p:cNvPr>
                  <p:cNvSpPr/>
                  <p:nvPr/>
                </p:nvSpPr>
                <p:spPr>
                  <a:xfrm>
                    <a:off x="8679796" y="5562431"/>
                    <a:ext cx="70826" cy="1362517"/>
                  </a:xfrm>
                  <a:custGeom>
                    <a:avLst/>
                    <a:gdLst>
                      <a:gd name="connsiteX0" fmla="*/ 10179 w 70826"/>
                      <a:gd name="connsiteY0" fmla="*/ 169 h 1362517"/>
                      <a:gd name="connsiteX1" fmla="*/ 654 w 70826"/>
                      <a:gd name="connsiteY1" fmla="*/ 959019 h 1362517"/>
                      <a:gd name="connsiteX2" fmla="*/ 26054 w 70826"/>
                      <a:gd name="connsiteY2" fmla="*/ 857419 h 1362517"/>
                      <a:gd name="connsiteX3" fmla="*/ 45104 w 70826"/>
                      <a:gd name="connsiteY3" fmla="*/ 1352719 h 1362517"/>
                      <a:gd name="connsiteX4" fmla="*/ 70504 w 70826"/>
                      <a:gd name="connsiteY4" fmla="*/ 336719 h 1362517"/>
                      <a:gd name="connsiteX5" fmla="*/ 26054 w 70826"/>
                      <a:gd name="connsiteY5" fmla="*/ 1012994 h 1362517"/>
                      <a:gd name="connsiteX6" fmla="*/ 22879 w 70826"/>
                      <a:gd name="connsiteY6" fmla="*/ 447844 h 1362517"/>
                      <a:gd name="connsiteX7" fmla="*/ 38754 w 70826"/>
                      <a:gd name="connsiteY7" fmla="*/ 1041569 h 1362517"/>
                      <a:gd name="connsiteX8" fmla="*/ 10179 w 70826"/>
                      <a:gd name="connsiteY8" fmla="*/ 169 h 1362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26" h="1362517">
                        <a:moveTo>
                          <a:pt x="10179" y="169"/>
                        </a:moveTo>
                        <a:cubicBezTo>
                          <a:pt x="3829" y="-13589"/>
                          <a:pt x="-1992" y="816144"/>
                          <a:pt x="654" y="959019"/>
                        </a:cubicBezTo>
                        <a:cubicBezTo>
                          <a:pt x="3300" y="1101894"/>
                          <a:pt x="18646" y="791803"/>
                          <a:pt x="26054" y="857419"/>
                        </a:cubicBezTo>
                        <a:cubicBezTo>
                          <a:pt x="33462" y="923035"/>
                          <a:pt x="37696" y="1439502"/>
                          <a:pt x="45104" y="1352719"/>
                        </a:cubicBezTo>
                        <a:cubicBezTo>
                          <a:pt x="52512" y="1265936"/>
                          <a:pt x="73679" y="393340"/>
                          <a:pt x="70504" y="336719"/>
                        </a:cubicBezTo>
                        <a:cubicBezTo>
                          <a:pt x="67329" y="280098"/>
                          <a:pt x="33991" y="994473"/>
                          <a:pt x="26054" y="1012994"/>
                        </a:cubicBezTo>
                        <a:cubicBezTo>
                          <a:pt x="18117" y="1031515"/>
                          <a:pt x="20762" y="443082"/>
                          <a:pt x="22879" y="447844"/>
                        </a:cubicBezTo>
                        <a:cubicBezTo>
                          <a:pt x="24996" y="452606"/>
                          <a:pt x="39283" y="1108244"/>
                          <a:pt x="38754" y="1041569"/>
                        </a:cubicBezTo>
                        <a:cubicBezTo>
                          <a:pt x="38225" y="974894"/>
                          <a:pt x="16529" y="13927"/>
                          <a:pt x="10179" y="1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0" name="フリーフォーム 1239">
                    <a:extLst>
                      <a:ext uri="{FF2B5EF4-FFF2-40B4-BE49-F238E27FC236}">
                        <a16:creationId xmlns:a16="http://schemas.microsoft.com/office/drawing/2014/main" id="{6ED3A4EE-6488-6DB2-8171-C3130609D63E}"/>
                      </a:ext>
                    </a:extLst>
                  </p:cNvPr>
                  <p:cNvSpPr/>
                  <p:nvPr/>
                </p:nvSpPr>
                <p:spPr>
                  <a:xfrm>
                    <a:off x="8699482" y="6880180"/>
                    <a:ext cx="89377" cy="1196711"/>
                  </a:xfrm>
                  <a:custGeom>
                    <a:avLst/>
                    <a:gdLst>
                      <a:gd name="connsiteX0" fmla="*/ 18 w 89377"/>
                      <a:gd name="connsiteY0" fmla="*/ 45 h 1196711"/>
                      <a:gd name="connsiteX1" fmla="*/ 53993 w 89377"/>
                      <a:gd name="connsiteY1" fmla="*/ 647745 h 1196711"/>
                      <a:gd name="connsiteX2" fmla="*/ 63518 w 89377"/>
                      <a:gd name="connsiteY2" fmla="*/ 565195 h 1196711"/>
                      <a:gd name="connsiteX3" fmla="*/ 88918 w 89377"/>
                      <a:gd name="connsiteY3" fmla="*/ 1193845 h 1196711"/>
                      <a:gd name="connsiteX4" fmla="*/ 79393 w 89377"/>
                      <a:gd name="connsiteY4" fmla="*/ 273095 h 1196711"/>
                      <a:gd name="connsiteX5" fmla="*/ 73043 w 89377"/>
                      <a:gd name="connsiteY5" fmla="*/ 511220 h 1196711"/>
                      <a:gd name="connsiteX6" fmla="*/ 50818 w 89377"/>
                      <a:gd name="connsiteY6" fmla="*/ 320720 h 1196711"/>
                      <a:gd name="connsiteX7" fmla="*/ 76218 w 89377"/>
                      <a:gd name="connsiteY7" fmla="*/ 539795 h 1196711"/>
                      <a:gd name="connsiteX8" fmla="*/ 41293 w 89377"/>
                      <a:gd name="connsiteY8" fmla="*/ 396920 h 1196711"/>
                      <a:gd name="connsiteX9" fmla="*/ 60343 w 89377"/>
                      <a:gd name="connsiteY9" fmla="*/ 612820 h 1196711"/>
                      <a:gd name="connsiteX10" fmla="*/ 18 w 89377"/>
                      <a:gd name="connsiteY10" fmla="*/ 45 h 1196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9377" h="1196711">
                        <a:moveTo>
                          <a:pt x="18" y="45"/>
                        </a:moveTo>
                        <a:cubicBezTo>
                          <a:pt x="-1040" y="5866"/>
                          <a:pt x="43410" y="553553"/>
                          <a:pt x="53993" y="647745"/>
                        </a:cubicBezTo>
                        <a:cubicBezTo>
                          <a:pt x="64576" y="741937"/>
                          <a:pt x="57697" y="474179"/>
                          <a:pt x="63518" y="565195"/>
                        </a:cubicBezTo>
                        <a:cubicBezTo>
                          <a:pt x="69339" y="656211"/>
                          <a:pt x="86272" y="1242528"/>
                          <a:pt x="88918" y="1193845"/>
                        </a:cubicBezTo>
                        <a:cubicBezTo>
                          <a:pt x="91564" y="1145162"/>
                          <a:pt x="82039" y="386866"/>
                          <a:pt x="79393" y="273095"/>
                        </a:cubicBezTo>
                        <a:cubicBezTo>
                          <a:pt x="76747" y="159324"/>
                          <a:pt x="77806" y="503283"/>
                          <a:pt x="73043" y="511220"/>
                        </a:cubicBezTo>
                        <a:cubicBezTo>
                          <a:pt x="68281" y="519158"/>
                          <a:pt x="50289" y="315958"/>
                          <a:pt x="50818" y="320720"/>
                        </a:cubicBezTo>
                        <a:cubicBezTo>
                          <a:pt x="51347" y="325483"/>
                          <a:pt x="77805" y="527095"/>
                          <a:pt x="76218" y="539795"/>
                        </a:cubicBezTo>
                        <a:cubicBezTo>
                          <a:pt x="74631" y="552495"/>
                          <a:pt x="43939" y="384749"/>
                          <a:pt x="41293" y="396920"/>
                        </a:cubicBezTo>
                        <a:cubicBezTo>
                          <a:pt x="38647" y="409091"/>
                          <a:pt x="67222" y="671557"/>
                          <a:pt x="60343" y="612820"/>
                        </a:cubicBezTo>
                        <a:cubicBezTo>
                          <a:pt x="53464" y="554083"/>
                          <a:pt x="1076" y="-5776"/>
                          <a:pt x="18" y="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1" name="フリーフォーム 1240">
                    <a:extLst>
                      <a:ext uri="{FF2B5EF4-FFF2-40B4-BE49-F238E27FC236}">
                        <a16:creationId xmlns:a16="http://schemas.microsoft.com/office/drawing/2014/main" id="{5BF7D364-116E-FB22-476B-E734AAB1F59C}"/>
                      </a:ext>
                    </a:extLst>
                  </p:cNvPr>
                  <p:cNvSpPr/>
                  <p:nvPr/>
                </p:nvSpPr>
                <p:spPr>
                  <a:xfrm>
                    <a:off x="8611229" y="7685865"/>
                    <a:ext cx="165769" cy="1569719"/>
                  </a:xfrm>
                  <a:custGeom>
                    <a:avLst/>
                    <a:gdLst>
                      <a:gd name="connsiteX0" fmla="*/ 138488 w 165769"/>
                      <a:gd name="connsiteY0" fmla="*/ 2645 h 1569719"/>
                      <a:gd name="connsiteX1" fmla="*/ 83960 w 165769"/>
                      <a:gd name="connsiteY1" fmla="*/ 745071 h 1569719"/>
                      <a:gd name="connsiteX2" fmla="*/ 138488 w 165769"/>
                      <a:gd name="connsiteY2" fmla="*/ 640208 h 1569719"/>
                      <a:gd name="connsiteX3" fmla="*/ 70 w 165769"/>
                      <a:gd name="connsiteY3" fmla="*/ 1567192 h 1569719"/>
                      <a:gd name="connsiteX4" fmla="*/ 159461 w 165769"/>
                      <a:gd name="connsiteY4" fmla="*/ 313038 h 1569719"/>
                      <a:gd name="connsiteX5" fmla="*/ 134294 w 165769"/>
                      <a:gd name="connsiteY5" fmla="*/ 543735 h 1569719"/>
                      <a:gd name="connsiteX6" fmla="*/ 138488 w 165769"/>
                      <a:gd name="connsiteY6" fmla="*/ 166230 h 1569719"/>
                      <a:gd name="connsiteX7" fmla="*/ 104932 w 165769"/>
                      <a:gd name="connsiteY7" fmla="*/ 485012 h 1569719"/>
                      <a:gd name="connsiteX8" fmla="*/ 138488 w 165769"/>
                      <a:gd name="connsiteY8" fmla="*/ 2645 h 1569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769" h="1569719">
                        <a:moveTo>
                          <a:pt x="138488" y="2645"/>
                        </a:moveTo>
                        <a:cubicBezTo>
                          <a:pt x="134993" y="45988"/>
                          <a:pt x="83960" y="638811"/>
                          <a:pt x="83960" y="745071"/>
                        </a:cubicBezTo>
                        <a:cubicBezTo>
                          <a:pt x="83960" y="851331"/>
                          <a:pt x="152470" y="503188"/>
                          <a:pt x="138488" y="640208"/>
                        </a:cubicBezTo>
                        <a:cubicBezTo>
                          <a:pt x="124506" y="777228"/>
                          <a:pt x="-3426" y="1621720"/>
                          <a:pt x="70" y="1567192"/>
                        </a:cubicBezTo>
                        <a:cubicBezTo>
                          <a:pt x="3565" y="1512664"/>
                          <a:pt x="137090" y="483614"/>
                          <a:pt x="159461" y="313038"/>
                        </a:cubicBezTo>
                        <a:cubicBezTo>
                          <a:pt x="181832" y="142462"/>
                          <a:pt x="137789" y="568203"/>
                          <a:pt x="134294" y="543735"/>
                        </a:cubicBezTo>
                        <a:cubicBezTo>
                          <a:pt x="130799" y="519267"/>
                          <a:pt x="143382" y="176017"/>
                          <a:pt x="138488" y="166230"/>
                        </a:cubicBezTo>
                        <a:cubicBezTo>
                          <a:pt x="133594" y="156443"/>
                          <a:pt x="102835" y="507383"/>
                          <a:pt x="104932" y="485012"/>
                        </a:cubicBezTo>
                        <a:cubicBezTo>
                          <a:pt x="107029" y="462642"/>
                          <a:pt x="141983" y="-40698"/>
                          <a:pt x="138488" y="26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2" name="フリーフォーム 1241">
                    <a:extLst>
                      <a:ext uri="{FF2B5EF4-FFF2-40B4-BE49-F238E27FC236}">
                        <a16:creationId xmlns:a16="http://schemas.microsoft.com/office/drawing/2014/main" id="{6D8FB682-BA7A-2B05-1793-D3240D8F0020}"/>
                      </a:ext>
                    </a:extLst>
                  </p:cNvPr>
                  <p:cNvSpPr/>
                  <p:nvPr/>
                </p:nvSpPr>
                <p:spPr>
                  <a:xfrm>
                    <a:off x="8250267" y="9085234"/>
                    <a:ext cx="453547" cy="1714044"/>
                  </a:xfrm>
                  <a:custGeom>
                    <a:avLst/>
                    <a:gdLst>
                      <a:gd name="connsiteX0" fmla="*/ 453311 w 453547"/>
                      <a:gd name="connsiteY0" fmla="*/ 43 h 1714044"/>
                      <a:gd name="connsiteX1" fmla="*/ 285531 w 453547"/>
                      <a:gd name="connsiteY1" fmla="*/ 805386 h 1714044"/>
                      <a:gd name="connsiteX2" fmla="*/ 306504 w 453547"/>
                      <a:gd name="connsiteY2" fmla="*/ 734080 h 1714044"/>
                      <a:gd name="connsiteX3" fmla="*/ 184863 w 453547"/>
                      <a:gd name="connsiteY3" fmla="*/ 1291948 h 1714044"/>
                      <a:gd name="connsiteX4" fmla="*/ 218419 w 453547"/>
                      <a:gd name="connsiteY4" fmla="*/ 1099001 h 1714044"/>
                      <a:gd name="connsiteX5" fmla="*/ 305 w 453547"/>
                      <a:gd name="connsiteY5" fmla="*/ 1711397 h 1714044"/>
                      <a:gd name="connsiteX6" fmla="*/ 272948 w 453547"/>
                      <a:gd name="connsiteY6" fmla="*/ 817970 h 1714044"/>
                      <a:gd name="connsiteX7" fmla="*/ 210030 w 453547"/>
                      <a:gd name="connsiteY7" fmla="*/ 960583 h 1714044"/>
                      <a:gd name="connsiteX8" fmla="*/ 231003 w 453547"/>
                      <a:gd name="connsiteY8" fmla="*/ 172017 h 1714044"/>
                      <a:gd name="connsiteX9" fmla="*/ 205836 w 453547"/>
                      <a:gd name="connsiteY9" fmla="*/ 1048667 h 1714044"/>
                      <a:gd name="connsiteX10" fmla="*/ 285531 w 453547"/>
                      <a:gd name="connsiteY10" fmla="*/ 629217 h 1714044"/>
                      <a:gd name="connsiteX11" fmla="*/ 243586 w 453547"/>
                      <a:gd name="connsiteY11" fmla="*/ 767636 h 1714044"/>
                      <a:gd name="connsiteX12" fmla="*/ 453311 w 453547"/>
                      <a:gd name="connsiteY12" fmla="*/ 43 h 171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53547" h="1714044">
                        <a:moveTo>
                          <a:pt x="453311" y="43"/>
                        </a:moveTo>
                        <a:cubicBezTo>
                          <a:pt x="460302" y="6335"/>
                          <a:pt x="309999" y="683046"/>
                          <a:pt x="285531" y="805386"/>
                        </a:cubicBezTo>
                        <a:cubicBezTo>
                          <a:pt x="261063" y="927726"/>
                          <a:pt x="323282" y="652986"/>
                          <a:pt x="306504" y="734080"/>
                        </a:cubicBezTo>
                        <a:cubicBezTo>
                          <a:pt x="289726" y="815174"/>
                          <a:pt x="199544" y="1231128"/>
                          <a:pt x="184863" y="1291948"/>
                        </a:cubicBezTo>
                        <a:cubicBezTo>
                          <a:pt x="170182" y="1352768"/>
                          <a:pt x="249179" y="1029093"/>
                          <a:pt x="218419" y="1099001"/>
                        </a:cubicBezTo>
                        <a:cubicBezTo>
                          <a:pt x="187659" y="1168909"/>
                          <a:pt x="-8783" y="1758236"/>
                          <a:pt x="305" y="1711397"/>
                        </a:cubicBezTo>
                        <a:cubicBezTo>
                          <a:pt x="9393" y="1664559"/>
                          <a:pt x="237994" y="943105"/>
                          <a:pt x="272948" y="817970"/>
                        </a:cubicBezTo>
                        <a:cubicBezTo>
                          <a:pt x="307902" y="692835"/>
                          <a:pt x="217021" y="1068242"/>
                          <a:pt x="210030" y="960583"/>
                        </a:cubicBezTo>
                        <a:cubicBezTo>
                          <a:pt x="203039" y="852924"/>
                          <a:pt x="231702" y="157336"/>
                          <a:pt x="231003" y="172017"/>
                        </a:cubicBezTo>
                        <a:cubicBezTo>
                          <a:pt x="230304" y="186698"/>
                          <a:pt x="196748" y="972467"/>
                          <a:pt x="205836" y="1048667"/>
                        </a:cubicBezTo>
                        <a:cubicBezTo>
                          <a:pt x="214924" y="1124867"/>
                          <a:pt x="279239" y="676056"/>
                          <a:pt x="285531" y="629217"/>
                        </a:cubicBezTo>
                        <a:cubicBezTo>
                          <a:pt x="291823" y="582378"/>
                          <a:pt x="217720" y="865508"/>
                          <a:pt x="243586" y="767636"/>
                        </a:cubicBezTo>
                        <a:cubicBezTo>
                          <a:pt x="269452" y="669765"/>
                          <a:pt x="446320" y="-6249"/>
                          <a:pt x="453311" y="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3" name="フリーフォーム 1242">
                    <a:extLst>
                      <a:ext uri="{FF2B5EF4-FFF2-40B4-BE49-F238E27FC236}">
                        <a16:creationId xmlns:a16="http://schemas.microsoft.com/office/drawing/2014/main" id="{22AA1153-4B37-3435-8E97-8D2996475288}"/>
                      </a:ext>
                    </a:extLst>
                  </p:cNvPr>
                  <p:cNvSpPr/>
                  <p:nvPr/>
                </p:nvSpPr>
                <p:spPr>
                  <a:xfrm>
                    <a:off x="7655340" y="10334640"/>
                    <a:ext cx="755466" cy="1197972"/>
                  </a:xfrm>
                  <a:custGeom>
                    <a:avLst/>
                    <a:gdLst>
                      <a:gd name="connsiteX0" fmla="*/ 754623 w 755466"/>
                      <a:gd name="connsiteY0" fmla="*/ 597 h 1197972"/>
                      <a:gd name="connsiteX1" fmla="*/ 339368 w 755466"/>
                      <a:gd name="connsiteY1" fmla="*/ 663327 h 1197972"/>
                      <a:gd name="connsiteX2" fmla="*/ 448425 w 755466"/>
                      <a:gd name="connsiteY2" fmla="*/ 541687 h 1197972"/>
                      <a:gd name="connsiteX3" fmla="*/ 3809 w 755466"/>
                      <a:gd name="connsiteY3" fmla="*/ 1196028 h 1197972"/>
                      <a:gd name="connsiteX4" fmla="*/ 742040 w 755466"/>
                      <a:gd name="connsiteY4" fmla="*/ 298406 h 1197972"/>
                      <a:gd name="connsiteX5" fmla="*/ 310007 w 755466"/>
                      <a:gd name="connsiteY5" fmla="*/ 717855 h 1197972"/>
                      <a:gd name="connsiteX6" fmla="*/ 494565 w 755466"/>
                      <a:gd name="connsiteY6" fmla="*/ 399074 h 1197972"/>
                      <a:gd name="connsiteX7" fmla="*/ 448425 w 755466"/>
                      <a:gd name="connsiteY7" fmla="*/ 541687 h 1197972"/>
                      <a:gd name="connsiteX8" fmla="*/ 754623 w 755466"/>
                      <a:gd name="connsiteY8" fmla="*/ 597 h 119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5466" h="1197972">
                        <a:moveTo>
                          <a:pt x="754623" y="597"/>
                        </a:moveTo>
                        <a:cubicBezTo>
                          <a:pt x="736447" y="20870"/>
                          <a:pt x="390401" y="573145"/>
                          <a:pt x="339368" y="663327"/>
                        </a:cubicBezTo>
                        <a:cubicBezTo>
                          <a:pt x="288335" y="753509"/>
                          <a:pt x="504351" y="452904"/>
                          <a:pt x="448425" y="541687"/>
                        </a:cubicBezTo>
                        <a:cubicBezTo>
                          <a:pt x="392499" y="630470"/>
                          <a:pt x="-45127" y="1236575"/>
                          <a:pt x="3809" y="1196028"/>
                        </a:cubicBezTo>
                        <a:cubicBezTo>
                          <a:pt x="52745" y="1155481"/>
                          <a:pt x="691007" y="378101"/>
                          <a:pt x="742040" y="298406"/>
                        </a:cubicBezTo>
                        <a:cubicBezTo>
                          <a:pt x="793073" y="218711"/>
                          <a:pt x="351253" y="701077"/>
                          <a:pt x="310007" y="717855"/>
                        </a:cubicBezTo>
                        <a:cubicBezTo>
                          <a:pt x="268761" y="734633"/>
                          <a:pt x="471495" y="428435"/>
                          <a:pt x="494565" y="399074"/>
                        </a:cubicBezTo>
                        <a:cubicBezTo>
                          <a:pt x="517635" y="369713"/>
                          <a:pt x="405082" y="601109"/>
                          <a:pt x="448425" y="541687"/>
                        </a:cubicBezTo>
                        <a:cubicBezTo>
                          <a:pt x="491768" y="482265"/>
                          <a:pt x="772799" y="-19676"/>
                          <a:pt x="754623" y="5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4" name="フリーフォーム 1243">
                    <a:extLst>
                      <a:ext uri="{FF2B5EF4-FFF2-40B4-BE49-F238E27FC236}">
                        <a16:creationId xmlns:a16="http://schemas.microsoft.com/office/drawing/2014/main" id="{D9237FE0-EAB9-E08D-366F-41A42EE4D067}"/>
                      </a:ext>
                    </a:extLst>
                  </p:cNvPr>
                  <p:cNvSpPr/>
                  <p:nvPr/>
                </p:nvSpPr>
                <p:spPr>
                  <a:xfrm>
                    <a:off x="8745349" y="7861543"/>
                    <a:ext cx="366095" cy="1171811"/>
                  </a:xfrm>
                  <a:custGeom>
                    <a:avLst/>
                    <a:gdLst>
                      <a:gd name="connsiteX0" fmla="*/ 174 w 366095"/>
                      <a:gd name="connsiteY0" fmla="*/ 3136 h 1171811"/>
                      <a:gd name="connsiteX1" fmla="*/ 264427 w 366095"/>
                      <a:gd name="connsiteY1" fmla="*/ 716200 h 1171811"/>
                      <a:gd name="connsiteX2" fmla="*/ 214093 w 366095"/>
                      <a:gd name="connsiteY2" fmla="*/ 619727 h 1171811"/>
                      <a:gd name="connsiteX3" fmla="*/ 365095 w 366095"/>
                      <a:gd name="connsiteY3" fmla="*/ 1169206 h 1171811"/>
                      <a:gd name="connsiteX4" fmla="*/ 272816 w 366095"/>
                      <a:gd name="connsiteY4" fmla="*/ 804285 h 1171811"/>
                      <a:gd name="connsiteX5" fmla="*/ 138592 w 366095"/>
                      <a:gd name="connsiteY5" fmla="*/ 288362 h 1171811"/>
                      <a:gd name="connsiteX6" fmla="*/ 222482 w 366095"/>
                      <a:gd name="connsiteY6" fmla="*/ 447752 h 1171811"/>
                      <a:gd name="connsiteX7" fmla="*/ 174 w 366095"/>
                      <a:gd name="connsiteY7" fmla="*/ 3136 h 117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6095" h="1171811">
                        <a:moveTo>
                          <a:pt x="174" y="3136"/>
                        </a:moveTo>
                        <a:cubicBezTo>
                          <a:pt x="7165" y="47877"/>
                          <a:pt x="228774" y="613435"/>
                          <a:pt x="264427" y="716200"/>
                        </a:cubicBezTo>
                        <a:cubicBezTo>
                          <a:pt x="300080" y="818965"/>
                          <a:pt x="197315" y="544226"/>
                          <a:pt x="214093" y="619727"/>
                        </a:cubicBezTo>
                        <a:cubicBezTo>
                          <a:pt x="230871" y="695228"/>
                          <a:pt x="355308" y="1138446"/>
                          <a:pt x="365095" y="1169206"/>
                        </a:cubicBezTo>
                        <a:cubicBezTo>
                          <a:pt x="374882" y="1199966"/>
                          <a:pt x="310567" y="951092"/>
                          <a:pt x="272816" y="804285"/>
                        </a:cubicBezTo>
                        <a:cubicBezTo>
                          <a:pt x="235065" y="657478"/>
                          <a:pt x="146981" y="347784"/>
                          <a:pt x="138592" y="288362"/>
                        </a:cubicBezTo>
                        <a:cubicBezTo>
                          <a:pt x="130203" y="228940"/>
                          <a:pt x="246251" y="488998"/>
                          <a:pt x="222482" y="447752"/>
                        </a:cubicBezTo>
                        <a:cubicBezTo>
                          <a:pt x="198713" y="406506"/>
                          <a:pt x="-6817" y="-41605"/>
                          <a:pt x="174" y="31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5" name="フリーフォーム 1244">
                    <a:extLst>
                      <a:ext uri="{FF2B5EF4-FFF2-40B4-BE49-F238E27FC236}">
                        <a16:creationId xmlns:a16="http://schemas.microsoft.com/office/drawing/2014/main" id="{5A187756-F6DF-81F9-EF95-C6FC5F7A0A56}"/>
                      </a:ext>
                    </a:extLst>
                  </p:cNvPr>
                  <p:cNvSpPr/>
                  <p:nvPr/>
                </p:nvSpPr>
                <p:spPr>
                  <a:xfrm>
                    <a:off x="8426738" y="8284332"/>
                    <a:ext cx="517517" cy="1883140"/>
                  </a:xfrm>
                  <a:custGeom>
                    <a:avLst/>
                    <a:gdLst>
                      <a:gd name="connsiteX0" fmla="*/ 331368 w 517517"/>
                      <a:gd name="connsiteY0" fmla="*/ 41741 h 1883140"/>
                      <a:gd name="connsiteX1" fmla="*/ 348146 w 517517"/>
                      <a:gd name="connsiteY1" fmla="*/ 117242 h 1883140"/>
                      <a:gd name="connsiteX2" fmla="*/ 503343 w 517517"/>
                      <a:gd name="connsiteY2" fmla="*/ 1048420 h 1883140"/>
                      <a:gd name="connsiteX3" fmla="*/ 478176 w 517517"/>
                      <a:gd name="connsiteY3" fmla="*/ 964530 h 1883140"/>
                      <a:gd name="connsiteX4" fmla="*/ 398480 w 517517"/>
                      <a:gd name="connsiteY4" fmla="*/ 1312674 h 1883140"/>
                      <a:gd name="connsiteX5" fmla="*/ 473981 w 517517"/>
                      <a:gd name="connsiteY5" fmla="*/ 1195228 h 1883140"/>
                      <a:gd name="connsiteX6" fmla="*/ 3 w 517517"/>
                      <a:gd name="connsiteY6" fmla="*/ 1883125 h 1883140"/>
                      <a:gd name="connsiteX7" fmla="*/ 465592 w 517517"/>
                      <a:gd name="connsiteY7" fmla="*/ 1174255 h 1883140"/>
                      <a:gd name="connsiteX8" fmla="*/ 503343 w 517517"/>
                      <a:gd name="connsiteY8" fmla="*/ 1119727 h 1883140"/>
                      <a:gd name="connsiteX9" fmla="*/ 440425 w 517517"/>
                      <a:gd name="connsiteY9" fmla="*/ 729639 h 1883140"/>
                      <a:gd name="connsiteX10" fmla="*/ 482370 w 517517"/>
                      <a:gd name="connsiteY10" fmla="*/ 821918 h 1883140"/>
                      <a:gd name="connsiteX11" fmla="*/ 272645 w 517517"/>
                      <a:gd name="connsiteY11" fmla="*/ 37547 h 1883140"/>
                      <a:gd name="connsiteX12" fmla="*/ 381702 w 517517"/>
                      <a:gd name="connsiteY12" fmla="*/ 377301 h 1883140"/>
                      <a:gd name="connsiteX13" fmla="*/ 331368 w 517517"/>
                      <a:gd name="connsiteY13" fmla="*/ 41741 h 1883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517" h="1883140">
                        <a:moveTo>
                          <a:pt x="331368" y="41741"/>
                        </a:moveTo>
                        <a:cubicBezTo>
                          <a:pt x="325775" y="-1602"/>
                          <a:pt x="319484" y="-50538"/>
                          <a:pt x="348146" y="117242"/>
                        </a:cubicBezTo>
                        <a:cubicBezTo>
                          <a:pt x="376808" y="285022"/>
                          <a:pt x="481671" y="907205"/>
                          <a:pt x="503343" y="1048420"/>
                        </a:cubicBezTo>
                        <a:cubicBezTo>
                          <a:pt x="525015" y="1189635"/>
                          <a:pt x="495653" y="920488"/>
                          <a:pt x="478176" y="964530"/>
                        </a:cubicBezTo>
                        <a:cubicBezTo>
                          <a:pt x="460699" y="1008572"/>
                          <a:pt x="399179" y="1274224"/>
                          <a:pt x="398480" y="1312674"/>
                        </a:cubicBezTo>
                        <a:cubicBezTo>
                          <a:pt x="397781" y="1351124"/>
                          <a:pt x="540394" y="1100153"/>
                          <a:pt x="473981" y="1195228"/>
                        </a:cubicBezTo>
                        <a:cubicBezTo>
                          <a:pt x="407568" y="1290303"/>
                          <a:pt x="1401" y="1886621"/>
                          <a:pt x="3" y="1883125"/>
                        </a:cubicBezTo>
                        <a:cubicBezTo>
                          <a:pt x="-1395" y="1879630"/>
                          <a:pt x="381702" y="1301488"/>
                          <a:pt x="465592" y="1174255"/>
                        </a:cubicBezTo>
                        <a:cubicBezTo>
                          <a:pt x="549482" y="1047022"/>
                          <a:pt x="507537" y="1193830"/>
                          <a:pt x="503343" y="1119727"/>
                        </a:cubicBezTo>
                        <a:cubicBezTo>
                          <a:pt x="499149" y="1045624"/>
                          <a:pt x="443921" y="779274"/>
                          <a:pt x="440425" y="729639"/>
                        </a:cubicBezTo>
                        <a:cubicBezTo>
                          <a:pt x="436930" y="680004"/>
                          <a:pt x="510333" y="937267"/>
                          <a:pt x="482370" y="821918"/>
                        </a:cubicBezTo>
                        <a:cubicBezTo>
                          <a:pt x="454407" y="706569"/>
                          <a:pt x="289423" y="111650"/>
                          <a:pt x="272645" y="37547"/>
                        </a:cubicBezTo>
                        <a:cubicBezTo>
                          <a:pt x="255867" y="-36556"/>
                          <a:pt x="371915" y="381495"/>
                          <a:pt x="381702" y="377301"/>
                        </a:cubicBezTo>
                        <a:cubicBezTo>
                          <a:pt x="391489" y="373107"/>
                          <a:pt x="336961" y="85084"/>
                          <a:pt x="331368" y="417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6" name="フリーフォーム 1245">
                    <a:extLst>
                      <a:ext uri="{FF2B5EF4-FFF2-40B4-BE49-F238E27FC236}">
                        <a16:creationId xmlns:a16="http://schemas.microsoft.com/office/drawing/2014/main" id="{EB200161-B7A5-6616-2D5B-402EA977D3BF}"/>
                      </a:ext>
                    </a:extLst>
                  </p:cNvPr>
                  <p:cNvSpPr/>
                  <p:nvPr/>
                </p:nvSpPr>
                <p:spPr>
                  <a:xfrm>
                    <a:off x="6024667" y="6722499"/>
                    <a:ext cx="376810" cy="1099633"/>
                  </a:xfrm>
                  <a:custGeom>
                    <a:avLst/>
                    <a:gdLst>
                      <a:gd name="connsiteX0" fmla="*/ 376133 w 376810"/>
                      <a:gd name="connsiteY0" fmla="*/ 5305 h 1099633"/>
                      <a:gd name="connsiteX1" fmla="*/ 212631 w 376810"/>
                      <a:gd name="connsiteY1" fmla="*/ 659313 h 1099633"/>
                      <a:gd name="connsiteX2" fmla="*/ 230798 w 376810"/>
                      <a:gd name="connsiteY2" fmla="*/ 598757 h 1099633"/>
                      <a:gd name="connsiteX3" fmla="*/ 684 w 376810"/>
                      <a:gd name="connsiteY3" fmla="*/ 1095318 h 1099633"/>
                      <a:gd name="connsiteX4" fmla="*/ 315577 w 376810"/>
                      <a:gd name="connsiteY4" fmla="*/ 271753 h 1099633"/>
                      <a:gd name="connsiteX5" fmla="*/ 273187 w 376810"/>
                      <a:gd name="connsiteY5" fmla="*/ 344420 h 1099633"/>
                      <a:gd name="connsiteX6" fmla="*/ 376133 w 376810"/>
                      <a:gd name="connsiteY6" fmla="*/ 5305 h 1099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6810" h="1099633">
                        <a:moveTo>
                          <a:pt x="376133" y="5305"/>
                        </a:moveTo>
                        <a:cubicBezTo>
                          <a:pt x="366040" y="57787"/>
                          <a:pt x="236853" y="560404"/>
                          <a:pt x="212631" y="659313"/>
                        </a:cubicBezTo>
                        <a:cubicBezTo>
                          <a:pt x="188408" y="758222"/>
                          <a:pt x="266122" y="526090"/>
                          <a:pt x="230798" y="598757"/>
                        </a:cubicBezTo>
                        <a:cubicBezTo>
                          <a:pt x="195474" y="671424"/>
                          <a:pt x="-13446" y="1149819"/>
                          <a:pt x="684" y="1095318"/>
                        </a:cubicBezTo>
                        <a:cubicBezTo>
                          <a:pt x="14814" y="1040817"/>
                          <a:pt x="270160" y="396903"/>
                          <a:pt x="315577" y="271753"/>
                        </a:cubicBezTo>
                        <a:cubicBezTo>
                          <a:pt x="360994" y="146603"/>
                          <a:pt x="266122" y="382772"/>
                          <a:pt x="273187" y="344420"/>
                        </a:cubicBezTo>
                        <a:cubicBezTo>
                          <a:pt x="280252" y="306068"/>
                          <a:pt x="386226" y="-47177"/>
                          <a:pt x="376133" y="53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7" name="フリーフォーム 1246">
                    <a:extLst>
                      <a:ext uri="{FF2B5EF4-FFF2-40B4-BE49-F238E27FC236}">
                        <a16:creationId xmlns:a16="http://schemas.microsoft.com/office/drawing/2014/main" id="{8B25B347-1159-96A7-5898-CE54166D56BB}"/>
                      </a:ext>
                    </a:extLst>
                  </p:cNvPr>
                  <p:cNvSpPr/>
                  <p:nvPr/>
                </p:nvSpPr>
                <p:spPr>
                  <a:xfrm>
                    <a:off x="4438946" y="5801404"/>
                    <a:ext cx="255171" cy="471948"/>
                  </a:xfrm>
                  <a:custGeom>
                    <a:avLst/>
                    <a:gdLst>
                      <a:gd name="connsiteX0" fmla="*/ 250529 w 255171"/>
                      <a:gd name="connsiteY0" fmla="*/ 2496 h 471948"/>
                      <a:gd name="connsiteX1" fmla="*/ 247354 w 255171"/>
                      <a:gd name="connsiteY1" fmla="*/ 107271 h 471948"/>
                      <a:gd name="connsiteX2" fmla="*/ 193379 w 255171"/>
                      <a:gd name="connsiteY2" fmla="*/ 266021 h 471948"/>
                      <a:gd name="connsiteX3" fmla="*/ 228304 w 255171"/>
                      <a:gd name="connsiteY3" fmla="*/ 218396 h 471948"/>
                      <a:gd name="connsiteX4" fmla="*/ 12404 w 255171"/>
                      <a:gd name="connsiteY4" fmla="*/ 462871 h 471948"/>
                      <a:gd name="connsiteX5" fmla="*/ 44154 w 255171"/>
                      <a:gd name="connsiteY5" fmla="*/ 402546 h 471948"/>
                      <a:gd name="connsiteX6" fmla="*/ 193379 w 255171"/>
                      <a:gd name="connsiteY6" fmla="*/ 240621 h 471948"/>
                      <a:gd name="connsiteX7" fmla="*/ 161629 w 255171"/>
                      <a:gd name="connsiteY7" fmla="*/ 278721 h 471948"/>
                      <a:gd name="connsiteX8" fmla="*/ 228304 w 255171"/>
                      <a:gd name="connsiteY8" fmla="*/ 224746 h 471948"/>
                      <a:gd name="connsiteX9" fmla="*/ 177504 w 255171"/>
                      <a:gd name="connsiteY9" fmla="*/ 253321 h 471948"/>
                      <a:gd name="connsiteX10" fmla="*/ 206079 w 255171"/>
                      <a:gd name="connsiteY10" fmla="*/ 212046 h 471948"/>
                      <a:gd name="connsiteX11" fmla="*/ 250529 w 255171"/>
                      <a:gd name="connsiteY11" fmla="*/ 2496 h 471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5171" h="471948">
                        <a:moveTo>
                          <a:pt x="250529" y="2496"/>
                        </a:moveTo>
                        <a:cubicBezTo>
                          <a:pt x="257408" y="-14966"/>
                          <a:pt x="256879" y="63350"/>
                          <a:pt x="247354" y="107271"/>
                        </a:cubicBezTo>
                        <a:cubicBezTo>
                          <a:pt x="237829" y="151192"/>
                          <a:pt x="196554" y="247500"/>
                          <a:pt x="193379" y="266021"/>
                        </a:cubicBezTo>
                        <a:cubicBezTo>
                          <a:pt x="190204" y="284542"/>
                          <a:pt x="258466" y="185588"/>
                          <a:pt x="228304" y="218396"/>
                        </a:cubicBezTo>
                        <a:cubicBezTo>
                          <a:pt x="198142" y="251204"/>
                          <a:pt x="43096" y="432179"/>
                          <a:pt x="12404" y="462871"/>
                        </a:cubicBezTo>
                        <a:cubicBezTo>
                          <a:pt x="-18288" y="493563"/>
                          <a:pt x="13991" y="439588"/>
                          <a:pt x="44154" y="402546"/>
                        </a:cubicBezTo>
                        <a:cubicBezTo>
                          <a:pt x="74317" y="365504"/>
                          <a:pt x="173800" y="261258"/>
                          <a:pt x="193379" y="240621"/>
                        </a:cubicBezTo>
                        <a:cubicBezTo>
                          <a:pt x="212958" y="219984"/>
                          <a:pt x="155808" y="281367"/>
                          <a:pt x="161629" y="278721"/>
                        </a:cubicBezTo>
                        <a:cubicBezTo>
                          <a:pt x="167450" y="276075"/>
                          <a:pt x="225658" y="228979"/>
                          <a:pt x="228304" y="224746"/>
                        </a:cubicBezTo>
                        <a:cubicBezTo>
                          <a:pt x="230950" y="220513"/>
                          <a:pt x="181208" y="255438"/>
                          <a:pt x="177504" y="253321"/>
                        </a:cubicBezTo>
                        <a:cubicBezTo>
                          <a:pt x="173800" y="251204"/>
                          <a:pt x="188087" y="253850"/>
                          <a:pt x="206079" y="212046"/>
                        </a:cubicBezTo>
                        <a:cubicBezTo>
                          <a:pt x="224071" y="170242"/>
                          <a:pt x="243650" y="19958"/>
                          <a:pt x="250529" y="24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8" name="フリーフォーム 1247">
                    <a:extLst>
                      <a:ext uri="{FF2B5EF4-FFF2-40B4-BE49-F238E27FC236}">
                        <a16:creationId xmlns:a16="http://schemas.microsoft.com/office/drawing/2014/main" id="{7A40ED78-22D3-6B47-43E9-EEED696E80A9}"/>
                      </a:ext>
                    </a:extLst>
                  </p:cNvPr>
                  <p:cNvSpPr/>
                  <p:nvPr/>
                </p:nvSpPr>
                <p:spPr>
                  <a:xfrm>
                    <a:off x="4730681" y="5917979"/>
                    <a:ext cx="6631" cy="270979"/>
                  </a:xfrm>
                  <a:custGeom>
                    <a:avLst/>
                    <a:gdLst>
                      <a:gd name="connsiteX0" fmla="*/ 3244 w 6631"/>
                      <a:gd name="connsiteY0" fmla="*/ 221 h 270979"/>
                      <a:gd name="connsiteX1" fmla="*/ 69 w 6631"/>
                      <a:gd name="connsiteY1" fmla="*/ 257396 h 270979"/>
                      <a:gd name="connsiteX2" fmla="*/ 6419 w 6631"/>
                      <a:gd name="connsiteY2" fmla="*/ 212946 h 270979"/>
                      <a:gd name="connsiteX3" fmla="*/ 3244 w 6631"/>
                      <a:gd name="connsiteY3" fmla="*/ 221 h 27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31" h="270979">
                        <a:moveTo>
                          <a:pt x="3244" y="221"/>
                        </a:moveTo>
                        <a:cubicBezTo>
                          <a:pt x="2186" y="7629"/>
                          <a:pt x="-460" y="221942"/>
                          <a:pt x="69" y="257396"/>
                        </a:cubicBezTo>
                        <a:cubicBezTo>
                          <a:pt x="598" y="292850"/>
                          <a:pt x="5361" y="252104"/>
                          <a:pt x="6419" y="212946"/>
                        </a:cubicBezTo>
                        <a:cubicBezTo>
                          <a:pt x="7477" y="173788"/>
                          <a:pt x="4302" y="-7187"/>
                          <a:pt x="3244" y="2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9" name="フリーフォーム 1248">
                    <a:extLst>
                      <a:ext uri="{FF2B5EF4-FFF2-40B4-BE49-F238E27FC236}">
                        <a16:creationId xmlns:a16="http://schemas.microsoft.com/office/drawing/2014/main" id="{B8987128-CB49-485A-279F-F0254DEF2DDD}"/>
                      </a:ext>
                    </a:extLst>
                  </p:cNvPr>
                  <p:cNvSpPr/>
                  <p:nvPr/>
                </p:nvSpPr>
                <p:spPr>
                  <a:xfrm>
                    <a:off x="4377633" y="5895861"/>
                    <a:ext cx="305497" cy="295389"/>
                  </a:xfrm>
                  <a:custGeom>
                    <a:avLst/>
                    <a:gdLst>
                      <a:gd name="connsiteX0" fmla="*/ 305492 w 305497"/>
                      <a:gd name="connsiteY0" fmla="*/ 114 h 295389"/>
                      <a:gd name="connsiteX1" fmla="*/ 140392 w 305497"/>
                      <a:gd name="connsiteY1" fmla="*/ 184264 h 295389"/>
                      <a:gd name="connsiteX2" fmla="*/ 219767 w 305497"/>
                      <a:gd name="connsiteY2" fmla="*/ 139814 h 295389"/>
                      <a:gd name="connsiteX3" fmla="*/ 692 w 305497"/>
                      <a:gd name="connsiteY3" fmla="*/ 295389 h 295389"/>
                      <a:gd name="connsiteX4" fmla="*/ 149917 w 305497"/>
                      <a:gd name="connsiteY4" fmla="*/ 139814 h 295389"/>
                      <a:gd name="connsiteX5" fmla="*/ 134042 w 305497"/>
                      <a:gd name="connsiteY5" fmla="*/ 130289 h 295389"/>
                      <a:gd name="connsiteX6" fmla="*/ 692 w 305497"/>
                      <a:gd name="connsiteY6" fmla="*/ 133464 h 295389"/>
                      <a:gd name="connsiteX7" fmla="*/ 168967 w 305497"/>
                      <a:gd name="connsiteY7" fmla="*/ 120764 h 295389"/>
                      <a:gd name="connsiteX8" fmla="*/ 200717 w 305497"/>
                      <a:gd name="connsiteY8" fmla="*/ 25514 h 295389"/>
                      <a:gd name="connsiteX9" fmla="*/ 162617 w 305497"/>
                      <a:gd name="connsiteY9" fmla="*/ 98539 h 295389"/>
                      <a:gd name="connsiteX10" fmla="*/ 184842 w 305497"/>
                      <a:gd name="connsiteY10" fmla="*/ 95364 h 295389"/>
                      <a:gd name="connsiteX11" fmla="*/ 134042 w 305497"/>
                      <a:gd name="connsiteY11" fmla="*/ 155689 h 295389"/>
                      <a:gd name="connsiteX12" fmla="*/ 305492 w 305497"/>
                      <a:gd name="connsiteY12" fmla="*/ 114 h 29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5497" h="295389">
                        <a:moveTo>
                          <a:pt x="305492" y="114"/>
                        </a:moveTo>
                        <a:cubicBezTo>
                          <a:pt x="306550" y="4876"/>
                          <a:pt x="154679" y="160981"/>
                          <a:pt x="140392" y="184264"/>
                        </a:cubicBezTo>
                        <a:cubicBezTo>
                          <a:pt x="126105" y="207547"/>
                          <a:pt x="243050" y="121293"/>
                          <a:pt x="219767" y="139814"/>
                        </a:cubicBezTo>
                        <a:cubicBezTo>
                          <a:pt x="196484" y="158335"/>
                          <a:pt x="12334" y="295389"/>
                          <a:pt x="692" y="295389"/>
                        </a:cubicBezTo>
                        <a:cubicBezTo>
                          <a:pt x="-10950" y="295389"/>
                          <a:pt x="127692" y="167331"/>
                          <a:pt x="149917" y="139814"/>
                        </a:cubicBezTo>
                        <a:cubicBezTo>
                          <a:pt x="172142" y="112297"/>
                          <a:pt x="158913" y="131347"/>
                          <a:pt x="134042" y="130289"/>
                        </a:cubicBezTo>
                        <a:cubicBezTo>
                          <a:pt x="109171" y="129231"/>
                          <a:pt x="-5129" y="135052"/>
                          <a:pt x="692" y="133464"/>
                        </a:cubicBezTo>
                        <a:cubicBezTo>
                          <a:pt x="6513" y="131877"/>
                          <a:pt x="135630" y="138756"/>
                          <a:pt x="168967" y="120764"/>
                        </a:cubicBezTo>
                        <a:cubicBezTo>
                          <a:pt x="202304" y="102772"/>
                          <a:pt x="201775" y="29218"/>
                          <a:pt x="200717" y="25514"/>
                        </a:cubicBezTo>
                        <a:cubicBezTo>
                          <a:pt x="199659" y="21810"/>
                          <a:pt x="165263" y="86897"/>
                          <a:pt x="162617" y="98539"/>
                        </a:cubicBezTo>
                        <a:cubicBezTo>
                          <a:pt x="159971" y="110181"/>
                          <a:pt x="189605" y="85839"/>
                          <a:pt x="184842" y="95364"/>
                        </a:cubicBezTo>
                        <a:cubicBezTo>
                          <a:pt x="180079" y="104889"/>
                          <a:pt x="115521" y="170506"/>
                          <a:pt x="134042" y="155689"/>
                        </a:cubicBezTo>
                        <a:cubicBezTo>
                          <a:pt x="152563" y="140872"/>
                          <a:pt x="304434" y="-4648"/>
                          <a:pt x="305492" y="1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0" name="フリーフォーム 1249">
                    <a:extLst>
                      <a:ext uri="{FF2B5EF4-FFF2-40B4-BE49-F238E27FC236}">
                        <a16:creationId xmlns:a16="http://schemas.microsoft.com/office/drawing/2014/main" id="{02B0479A-8C31-AAF1-6EF7-EAD1B93086A1}"/>
                      </a:ext>
                    </a:extLst>
                  </p:cNvPr>
                  <p:cNvSpPr/>
                  <p:nvPr/>
                </p:nvSpPr>
                <p:spPr>
                  <a:xfrm>
                    <a:off x="4157721" y="5883275"/>
                    <a:ext cx="535114" cy="309128"/>
                  </a:xfrm>
                  <a:custGeom>
                    <a:avLst/>
                    <a:gdLst>
                      <a:gd name="connsiteX0" fmla="*/ 534929 w 535114"/>
                      <a:gd name="connsiteY0" fmla="*/ 0 h 309128"/>
                      <a:gd name="connsiteX1" fmla="*/ 290454 w 535114"/>
                      <a:gd name="connsiteY1" fmla="*/ 76200 h 309128"/>
                      <a:gd name="connsiteX2" fmla="*/ 350779 w 535114"/>
                      <a:gd name="connsiteY2" fmla="*/ 50800 h 309128"/>
                      <a:gd name="connsiteX3" fmla="*/ 1529 w 535114"/>
                      <a:gd name="connsiteY3" fmla="*/ 149225 h 309128"/>
                      <a:gd name="connsiteX4" fmla="*/ 226954 w 535114"/>
                      <a:gd name="connsiteY4" fmla="*/ 101600 h 309128"/>
                      <a:gd name="connsiteX5" fmla="*/ 312679 w 535114"/>
                      <a:gd name="connsiteY5" fmla="*/ 63500 h 309128"/>
                      <a:gd name="connsiteX6" fmla="*/ 217429 w 535114"/>
                      <a:gd name="connsiteY6" fmla="*/ 104775 h 309128"/>
                      <a:gd name="connsiteX7" fmla="*/ 182504 w 535114"/>
                      <a:gd name="connsiteY7" fmla="*/ 152400 h 309128"/>
                      <a:gd name="connsiteX8" fmla="*/ 223779 w 535114"/>
                      <a:gd name="connsiteY8" fmla="*/ 123825 h 309128"/>
                      <a:gd name="connsiteX9" fmla="*/ 198379 w 535114"/>
                      <a:gd name="connsiteY9" fmla="*/ 165100 h 309128"/>
                      <a:gd name="connsiteX10" fmla="*/ 214254 w 535114"/>
                      <a:gd name="connsiteY10" fmla="*/ 304800 h 309128"/>
                      <a:gd name="connsiteX11" fmla="*/ 204729 w 535114"/>
                      <a:gd name="connsiteY11" fmla="*/ 269875 h 309128"/>
                      <a:gd name="connsiteX12" fmla="*/ 204729 w 535114"/>
                      <a:gd name="connsiteY12" fmla="*/ 307975 h 309128"/>
                      <a:gd name="connsiteX13" fmla="*/ 150754 w 535114"/>
                      <a:gd name="connsiteY13" fmla="*/ 215900 h 309128"/>
                      <a:gd name="connsiteX14" fmla="*/ 192029 w 535114"/>
                      <a:gd name="connsiteY14" fmla="*/ 269875 h 309128"/>
                      <a:gd name="connsiteX15" fmla="*/ 192029 w 535114"/>
                      <a:gd name="connsiteY15" fmla="*/ 174625 h 309128"/>
                      <a:gd name="connsiteX16" fmla="*/ 252354 w 535114"/>
                      <a:gd name="connsiteY16" fmla="*/ 101600 h 309128"/>
                      <a:gd name="connsiteX17" fmla="*/ 239654 w 535114"/>
                      <a:gd name="connsiteY17" fmla="*/ 114300 h 309128"/>
                      <a:gd name="connsiteX18" fmla="*/ 420629 w 535114"/>
                      <a:gd name="connsiteY18" fmla="*/ 60325 h 309128"/>
                      <a:gd name="connsiteX19" fmla="*/ 315854 w 535114"/>
                      <a:gd name="connsiteY19" fmla="*/ 76200 h 309128"/>
                      <a:gd name="connsiteX20" fmla="*/ 388879 w 535114"/>
                      <a:gd name="connsiteY20" fmla="*/ 53975 h 309128"/>
                      <a:gd name="connsiteX21" fmla="*/ 331729 w 535114"/>
                      <a:gd name="connsiteY21" fmla="*/ 76200 h 309128"/>
                      <a:gd name="connsiteX22" fmla="*/ 534929 w 535114"/>
                      <a:gd name="connsiteY22" fmla="*/ 0 h 309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35114" h="309128">
                        <a:moveTo>
                          <a:pt x="534929" y="0"/>
                        </a:moveTo>
                        <a:cubicBezTo>
                          <a:pt x="528050" y="0"/>
                          <a:pt x="321146" y="67733"/>
                          <a:pt x="290454" y="76200"/>
                        </a:cubicBezTo>
                        <a:cubicBezTo>
                          <a:pt x="259762" y="84667"/>
                          <a:pt x="398933" y="38629"/>
                          <a:pt x="350779" y="50800"/>
                        </a:cubicBezTo>
                        <a:cubicBezTo>
                          <a:pt x="302625" y="62971"/>
                          <a:pt x="22167" y="140758"/>
                          <a:pt x="1529" y="149225"/>
                        </a:cubicBezTo>
                        <a:cubicBezTo>
                          <a:pt x="-19109" y="157692"/>
                          <a:pt x="175096" y="115887"/>
                          <a:pt x="226954" y="101600"/>
                        </a:cubicBezTo>
                        <a:cubicBezTo>
                          <a:pt x="278812" y="87313"/>
                          <a:pt x="314266" y="62971"/>
                          <a:pt x="312679" y="63500"/>
                        </a:cubicBezTo>
                        <a:cubicBezTo>
                          <a:pt x="311092" y="64029"/>
                          <a:pt x="239125" y="89958"/>
                          <a:pt x="217429" y="104775"/>
                        </a:cubicBezTo>
                        <a:cubicBezTo>
                          <a:pt x="195733" y="119592"/>
                          <a:pt x="181446" y="149225"/>
                          <a:pt x="182504" y="152400"/>
                        </a:cubicBezTo>
                        <a:cubicBezTo>
                          <a:pt x="183562" y="155575"/>
                          <a:pt x="221133" y="121708"/>
                          <a:pt x="223779" y="123825"/>
                        </a:cubicBezTo>
                        <a:cubicBezTo>
                          <a:pt x="226425" y="125942"/>
                          <a:pt x="199966" y="134938"/>
                          <a:pt x="198379" y="165100"/>
                        </a:cubicBezTo>
                        <a:cubicBezTo>
                          <a:pt x="196792" y="195262"/>
                          <a:pt x="213196" y="287338"/>
                          <a:pt x="214254" y="304800"/>
                        </a:cubicBezTo>
                        <a:cubicBezTo>
                          <a:pt x="215312" y="322262"/>
                          <a:pt x="206316" y="269346"/>
                          <a:pt x="204729" y="269875"/>
                        </a:cubicBezTo>
                        <a:cubicBezTo>
                          <a:pt x="203142" y="270404"/>
                          <a:pt x="213725" y="316971"/>
                          <a:pt x="204729" y="307975"/>
                        </a:cubicBezTo>
                        <a:cubicBezTo>
                          <a:pt x="195733" y="298979"/>
                          <a:pt x="152871" y="222250"/>
                          <a:pt x="150754" y="215900"/>
                        </a:cubicBezTo>
                        <a:cubicBezTo>
                          <a:pt x="148637" y="209550"/>
                          <a:pt x="185150" y="276754"/>
                          <a:pt x="192029" y="269875"/>
                        </a:cubicBezTo>
                        <a:cubicBezTo>
                          <a:pt x="198908" y="262996"/>
                          <a:pt x="181975" y="202671"/>
                          <a:pt x="192029" y="174625"/>
                        </a:cubicBezTo>
                        <a:cubicBezTo>
                          <a:pt x="202083" y="146579"/>
                          <a:pt x="252354" y="101600"/>
                          <a:pt x="252354" y="101600"/>
                        </a:cubicBezTo>
                        <a:cubicBezTo>
                          <a:pt x="260291" y="91546"/>
                          <a:pt x="211608" y="121179"/>
                          <a:pt x="239654" y="114300"/>
                        </a:cubicBezTo>
                        <a:cubicBezTo>
                          <a:pt x="267700" y="107421"/>
                          <a:pt x="407929" y="66675"/>
                          <a:pt x="420629" y="60325"/>
                        </a:cubicBezTo>
                        <a:cubicBezTo>
                          <a:pt x="433329" y="53975"/>
                          <a:pt x="321145" y="77258"/>
                          <a:pt x="315854" y="76200"/>
                        </a:cubicBezTo>
                        <a:cubicBezTo>
                          <a:pt x="310563" y="75142"/>
                          <a:pt x="386233" y="53975"/>
                          <a:pt x="388879" y="53975"/>
                        </a:cubicBezTo>
                        <a:cubicBezTo>
                          <a:pt x="391525" y="53975"/>
                          <a:pt x="307916" y="83608"/>
                          <a:pt x="331729" y="76200"/>
                        </a:cubicBezTo>
                        <a:cubicBezTo>
                          <a:pt x="355541" y="68792"/>
                          <a:pt x="541808" y="0"/>
                          <a:pt x="534929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1" name="フリーフォーム 1250">
                    <a:extLst>
                      <a:ext uri="{FF2B5EF4-FFF2-40B4-BE49-F238E27FC236}">
                        <a16:creationId xmlns:a16="http://schemas.microsoft.com/office/drawing/2014/main" id="{12F5E5DF-8932-A014-DCF0-55280A836E4E}"/>
                      </a:ext>
                    </a:extLst>
                  </p:cNvPr>
                  <p:cNvSpPr/>
                  <p:nvPr/>
                </p:nvSpPr>
                <p:spPr>
                  <a:xfrm>
                    <a:off x="4231302" y="5956292"/>
                    <a:ext cx="150821" cy="342916"/>
                  </a:xfrm>
                  <a:custGeom>
                    <a:avLst/>
                    <a:gdLst>
                      <a:gd name="connsiteX0" fmla="*/ 134323 w 150821"/>
                      <a:gd name="connsiteY0" fmla="*/ 8 h 342916"/>
                      <a:gd name="connsiteX1" fmla="*/ 67648 w 150821"/>
                      <a:gd name="connsiteY1" fmla="*/ 127008 h 342916"/>
                      <a:gd name="connsiteX2" fmla="*/ 80348 w 150821"/>
                      <a:gd name="connsiteY2" fmla="*/ 174633 h 342916"/>
                      <a:gd name="connsiteX3" fmla="*/ 73998 w 150821"/>
                      <a:gd name="connsiteY3" fmla="*/ 219083 h 342916"/>
                      <a:gd name="connsiteX4" fmla="*/ 140673 w 150821"/>
                      <a:gd name="connsiteY4" fmla="*/ 225433 h 342916"/>
                      <a:gd name="connsiteX5" fmla="*/ 35898 w 150821"/>
                      <a:gd name="connsiteY5" fmla="*/ 342908 h 342916"/>
                      <a:gd name="connsiteX6" fmla="*/ 121623 w 150821"/>
                      <a:gd name="connsiteY6" fmla="*/ 219083 h 342916"/>
                      <a:gd name="connsiteX7" fmla="*/ 150198 w 150821"/>
                      <a:gd name="connsiteY7" fmla="*/ 161933 h 342916"/>
                      <a:gd name="connsiteX8" fmla="*/ 99398 w 150821"/>
                      <a:gd name="connsiteY8" fmla="*/ 196858 h 342916"/>
                      <a:gd name="connsiteX9" fmla="*/ 973 w 150821"/>
                      <a:gd name="connsiteY9" fmla="*/ 82558 h 342916"/>
                      <a:gd name="connsiteX10" fmla="*/ 54948 w 150821"/>
                      <a:gd name="connsiteY10" fmla="*/ 133358 h 342916"/>
                      <a:gd name="connsiteX11" fmla="*/ 134323 w 150821"/>
                      <a:gd name="connsiteY11" fmla="*/ 8 h 342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0821" h="342916">
                        <a:moveTo>
                          <a:pt x="134323" y="8"/>
                        </a:moveTo>
                        <a:cubicBezTo>
                          <a:pt x="136440" y="-1050"/>
                          <a:pt x="76644" y="97904"/>
                          <a:pt x="67648" y="127008"/>
                        </a:cubicBezTo>
                        <a:cubicBezTo>
                          <a:pt x="58652" y="156112"/>
                          <a:pt x="79290" y="159287"/>
                          <a:pt x="80348" y="174633"/>
                        </a:cubicBezTo>
                        <a:cubicBezTo>
                          <a:pt x="81406" y="189979"/>
                          <a:pt x="63944" y="210616"/>
                          <a:pt x="73998" y="219083"/>
                        </a:cubicBezTo>
                        <a:cubicBezTo>
                          <a:pt x="84052" y="227550"/>
                          <a:pt x="147023" y="204796"/>
                          <a:pt x="140673" y="225433"/>
                        </a:cubicBezTo>
                        <a:cubicBezTo>
                          <a:pt x="134323" y="246070"/>
                          <a:pt x="39073" y="343966"/>
                          <a:pt x="35898" y="342908"/>
                        </a:cubicBezTo>
                        <a:cubicBezTo>
                          <a:pt x="32723" y="341850"/>
                          <a:pt x="102573" y="249246"/>
                          <a:pt x="121623" y="219083"/>
                        </a:cubicBezTo>
                        <a:cubicBezTo>
                          <a:pt x="140673" y="188921"/>
                          <a:pt x="153902" y="165637"/>
                          <a:pt x="150198" y="161933"/>
                        </a:cubicBezTo>
                        <a:cubicBezTo>
                          <a:pt x="146494" y="158229"/>
                          <a:pt x="124269" y="210087"/>
                          <a:pt x="99398" y="196858"/>
                        </a:cubicBezTo>
                        <a:cubicBezTo>
                          <a:pt x="74527" y="183629"/>
                          <a:pt x="8381" y="93141"/>
                          <a:pt x="973" y="82558"/>
                        </a:cubicBezTo>
                        <a:cubicBezTo>
                          <a:pt x="-6435" y="71975"/>
                          <a:pt x="30077" y="145529"/>
                          <a:pt x="54948" y="133358"/>
                        </a:cubicBezTo>
                        <a:cubicBezTo>
                          <a:pt x="79819" y="121187"/>
                          <a:pt x="132206" y="1066"/>
                          <a:pt x="134323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2" name="フリーフォーム 1251">
                    <a:extLst>
                      <a:ext uri="{FF2B5EF4-FFF2-40B4-BE49-F238E27FC236}">
                        <a16:creationId xmlns:a16="http://schemas.microsoft.com/office/drawing/2014/main" id="{1CA4F6C3-0067-BD11-6570-342F495D748B}"/>
                      </a:ext>
                    </a:extLst>
                  </p:cNvPr>
                  <p:cNvSpPr/>
                  <p:nvPr/>
                </p:nvSpPr>
                <p:spPr>
                  <a:xfrm>
                    <a:off x="3965575" y="5937388"/>
                    <a:ext cx="328215" cy="749291"/>
                  </a:xfrm>
                  <a:custGeom>
                    <a:avLst/>
                    <a:gdLst>
                      <a:gd name="connsiteX0" fmla="*/ 327025 w 328215"/>
                      <a:gd name="connsiteY0" fmla="*/ 3037 h 749291"/>
                      <a:gd name="connsiteX1" fmla="*/ 107950 w 328215"/>
                      <a:gd name="connsiteY1" fmla="*/ 364987 h 749291"/>
                      <a:gd name="connsiteX2" fmla="*/ 133350 w 328215"/>
                      <a:gd name="connsiteY2" fmla="*/ 336412 h 749291"/>
                      <a:gd name="connsiteX3" fmla="*/ 57150 w 328215"/>
                      <a:gd name="connsiteY3" fmla="*/ 571362 h 749291"/>
                      <a:gd name="connsiteX4" fmla="*/ 66675 w 328215"/>
                      <a:gd name="connsiteY4" fmla="*/ 485637 h 749291"/>
                      <a:gd name="connsiteX5" fmla="*/ 0 w 328215"/>
                      <a:gd name="connsiteY5" fmla="*/ 749162 h 749291"/>
                      <a:gd name="connsiteX6" fmla="*/ 66675 w 328215"/>
                      <a:gd name="connsiteY6" fmla="*/ 517387 h 749291"/>
                      <a:gd name="connsiteX7" fmla="*/ 107950 w 328215"/>
                      <a:gd name="connsiteY7" fmla="*/ 279262 h 749291"/>
                      <a:gd name="connsiteX8" fmla="*/ 85725 w 328215"/>
                      <a:gd name="connsiteY8" fmla="*/ 374512 h 749291"/>
                      <a:gd name="connsiteX9" fmla="*/ 231775 w 328215"/>
                      <a:gd name="connsiteY9" fmla="*/ 149087 h 749291"/>
                      <a:gd name="connsiteX10" fmla="*/ 196850 w 328215"/>
                      <a:gd name="connsiteY10" fmla="*/ 190362 h 749291"/>
                      <a:gd name="connsiteX11" fmla="*/ 327025 w 328215"/>
                      <a:gd name="connsiteY11" fmla="*/ 3037 h 749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8215" h="749291">
                        <a:moveTo>
                          <a:pt x="327025" y="3037"/>
                        </a:moveTo>
                        <a:cubicBezTo>
                          <a:pt x="312208" y="32141"/>
                          <a:pt x="140229" y="309425"/>
                          <a:pt x="107950" y="364987"/>
                        </a:cubicBezTo>
                        <a:cubicBezTo>
                          <a:pt x="75671" y="420549"/>
                          <a:pt x="141817" y="302016"/>
                          <a:pt x="133350" y="336412"/>
                        </a:cubicBezTo>
                        <a:cubicBezTo>
                          <a:pt x="124883" y="370808"/>
                          <a:pt x="68262" y="546491"/>
                          <a:pt x="57150" y="571362"/>
                        </a:cubicBezTo>
                        <a:cubicBezTo>
                          <a:pt x="46038" y="596233"/>
                          <a:pt x="76200" y="456004"/>
                          <a:pt x="66675" y="485637"/>
                        </a:cubicBezTo>
                        <a:cubicBezTo>
                          <a:pt x="57150" y="515270"/>
                          <a:pt x="0" y="743870"/>
                          <a:pt x="0" y="749162"/>
                        </a:cubicBezTo>
                        <a:cubicBezTo>
                          <a:pt x="0" y="754454"/>
                          <a:pt x="48683" y="595704"/>
                          <a:pt x="66675" y="517387"/>
                        </a:cubicBezTo>
                        <a:cubicBezTo>
                          <a:pt x="84667" y="439070"/>
                          <a:pt x="104775" y="303075"/>
                          <a:pt x="107950" y="279262"/>
                        </a:cubicBezTo>
                        <a:cubicBezTo>
                          <a:pt x="111125" y="255450"/>
                          <a:pt x="65087" y="396208"/>
                          <a:pt x="85725" y="374512"/>
                        </a:cubicBezTo>
                        <a:cubicBezTo>
                          <a:pt x="106362" y="352816"/>
                          <a:pt x="213254" y="179778"/>
                          <a:pt x="231775" y="149087"/>
                        </a:cubicBezTo>
                        <a:cubicBezTo>
                          <a:pt x="250296" y="118396"/>
                          <a:pt x="179917" y="217879"/>
                          <a:pt x="196850" y="190362"/>
                        </a:cubicBezTo>
                        <a:cubicBezTo>
                          <a:pt x="213783" y="162845"/>
                          <a:pt x="341842" y="-26067"/>
                          <a:pt x="327025" y="30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3" name="フリーフォーム 1252">
                    <a:extLst>
                      <a:ext uri="{FF2B5EF4-FFF2-40B4-BE49-F238E27FC236}">
                        <a16:creationId xmlns:a16="http://schemas.microsoft.com/office/drawing/2014/main" id="{E9B2138D-4FE3-237A-C331-AC209C0DE92E}"/>
                      </a:ext>
                    </a:extLst>
                  </p:cNvPr>
                  <p:cNvSpPr/>
                  <p:nvPr/>
                </p:nvSpPr>
                <p:spPr>
                  <a:xfrm>
                    <a:off x="3905129" y="5996230"/>
                    <a:ext cx="347433" cy="436503"/>
                  </a:xfrm>
                  <a:custGeom>
                    <a:avLst/>
                    <a:gdLst>
                      <a:gd name="connsiteX0" fmla="*/ 346196 w 347433"/>
                      <a:gd name="connsiteY0" fmla="*/ 1345 h 436503"/>
                      <a:gd name="connsiteX1" fmla="*/ 133471 w 347433"/>
                      <a:gd name="connsiteY1" fmla="*/ 252170 h 436503"/>
                      <a:gd name="connsiteX2" fmla="*/ 171571 w 347433"/>
                      <a:gd name="connsiteY2" fmla="*/ 210895 h 436503"/>
                      <a:gd name="connsiteX3" fmla="*/ 121 w 347433"/>
                      <a:gd name="connsiteY3" fmla="*/ 436320 h 436503"/>
                      <a:gd name="connsiteX4" fmla="*/ 146171 w 347433"/>
                      <a:gd name="connsiteY4" fmla="*/ 245820 h 436503"/>
                      <a:gd name="connsiteX5" fmla="*/ 257296 w 347433"/>
                      <a:gd name="connsiteY5" fmla="*/ 61670 h 436503"/>
                      <a:gd name="connsiteX6" fmla="*/ 222371 w 347433"/>
                      <a:gd name="connsiteY6" fmla="*/ 147395 h 436503"/>
                      <a:gd name="connsiteX7" fmla="*/ 346196 w 347433"/>
                      <a:gd name="connsiteY7" fmla="*/ 1345 h 436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7433" h="436503">
                        <a:moveTo>
                          <a:pt x="346196" y="1345"/>
                        </a:moveTo>
                        <a:lnTo>
                          <a:pt x="133471" y="252170"/>
                        </a:lnTo>
                        <a:cubicBezTo>
                          <a:pt x="104367" y="287095"/>
                          <a:pt x="193796" y="180203"/>
                          <a:pt x="171571" y="210895"/>
                        </a:cubicBezTo>
                        <a:cubicBezTo>
                          <a:pt x="149346" y="241587"/>
                          <a:pt x="4354" y="430499"/>
                          <a:pt x="121" y="436320"/>
                        </a:cubicBezTo>
                        <a:cubicBezTo>
                          <a:pt x="-4112" y="442141"/>
                          <a:pt x="103309" y="308262"/>
                          <a:pt x="146171" y="245820"/>
                        </a:cubicBezTo>
                        <a:cubicBezTo>
                          <a:pt x="189033" y="183378"/>
                          <a:pt x="244596" y="78074"/>
                          <a:pt x="257296" y="61670"/>
                        </a:cubicBezTo>
                        <a:cubicBezTo>
                          <a:pt x="269996" y="45266"/>
                          <a:pt x="206496" y="152687"/>
                          <a:pt x="222371" y="147395"/>
                        </a:cubicBezTo>
                        <a:cubicBezTo>
                          <a:pt x="238246" y="142103"/>
                          <a:pt x="361013" y="-16117"/>
                          <a:pt x="346196" y="13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4" name="フリーフォーム 1253">
                    <a:extLst>
                      <a:ext uri="{FF2B5EF4-FFF2-40B4-BE49-F238E27FC236}">
                        <a16:creationId xmlns:a16="http://schemas.microsoft.com/office/drawing/2014/main" id="{8AC147DE-CDCD-1E66-67B8-FB5333792AAB}"/>
                      </a:ext>
                    </a:extLst>
                  </p:cNvPr>
                  <p:cNvSpPr/>
                  <p:nvPr/>
                </p:nvSpPr>
                <p:spPr>
                  <a:xfrm>
                    <a:off x="6049665" y="6776094"/>
                    <a:ext cx="404943" cy="2072371"/>
                  </a:xfrm>
                  <a:custGeom>
                    <a:avLst/>
                    <a:gdLst>
                      <a:gd name="connsiteX0" fmla="*/ 404923 w 404943"/>
                      <a:gd name="connsiteY0" fmla="*/ 1224 h 2072371"/>
                      <a:gd name="connsiteX1" fmla="*/ 189770 w 404943"/>
                      <a:gd name="connsiteY1" fmla="*/ 808047 h 2072371"/>
                      <a:gd name="connsiteX2" fmla="*/ 243559 w 404943"/>
                      <a:gd name="connsiteY2" fmla="*/ 720641 h 2072371"/>
                      <a:gd name="connsiteX3" fmla="*/ 102364 w 404943"/>
                      <a:gd name="connsiteY3" fmla="*/ 1392994 h 2072371"/>
                      <a:gd name="connsiteX4" fmla="*/ 149429 w 404943"/>
                      <a:gd name="connsiteY4" fmla="*/ 1036647 h 2072371"/>
                      <a:gd name="connsiteX5" fmla="*/ 1511 w 404943"/>
                      <a:gd name="connsiteY5" fmla="*/ 1695553 h 2072371"/>
                      <a:gd name="connsiteX6" fmla="*/ 68747 w 404943"/>
                      <a:gd name="connsiteY6" fmla="*/ 1500571 h 2072371"/>
                      <a:gd name="connsiteX7" fmla="*/ 1511 w 404943"/>
                      <a:gd name="connsiteY7" fmla="*/ 2072071 h 2072371"/>
                      <a:gd name="connsiteX8" fmla="*/ 95641 w 404943"/>
                      <a:gd name="connsiteY8" fmla="*/ 1574530 h 2072371"/>
                      <a:gd name="connsiteX9" fmla="*/ 109088 w 404943"/>
                      <a:gd name="connsiteY9" fmla="*/ 1231630 h 2072371"/>
                      <a:gd name="connsiteX10" fmla="*/ 115811 w 404943"/>
                      <a:gd name="connsiteY10" fmla="*/ 1271971 h 2072371"/>
                      <a:gd name="connsiteX11" fmla="*/ 196494 w 404943"/>
                      <a:gd name="connsiteY11" fmla="*/ 814771 h 2072371"/>
                      <a:gd name="connsiteX12" fmla="*/ 95641 w 404943"/>
                      <a:gd name="connsiteY12" fmla="*/ 982859 h 2072371"/>
                      <a:gd name="connsiteX13" fmla="*/ 257006 w 404943"/>
                      <a:gd name="connsiteY13" fmla="*/ 639959 h 2072371"/>
                      <a:gd name="connsiteX14" fmla="*/ 142706 w 404943"/>
                      <a:gd name="connsiteY14" fmla="*/ 828218 h 2072371"/>
                      <a:gd name="connsiteX15" fmla="*/ 263729 w 404943"/>
                      <a:gd name="connsiteY15" fmla="*/ 431530 h 2072371"/>
                      <a:gd name="connsiteX16" fmla="*/ 203217 w 404943"/>
                      <a:gd name="connsiteY16" fmla="*/ 619788 h 2072371"/>
                      <a:gd name="connsiteX17" fmla="*/ 404923 w 404943"/>
                      <a:gd name="connsiteY17" fmla="*/ 1224 h 2072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04943" h="2072371">
                        <a:moveTo>
                          <a:pt x="404923" y="1224"/>
                        </a:moveTo>
                        <a:cubicBezTo>
                          <a:pt x="402682" y="32600"/>
                          <a:pt x="216664" y="688144"/>
                          <a:pt x="189770" y="808047"/>
                        </a:cubicBezTo>
                        <a:cubicBezTo>
                          <a:pt x="162876" y="927950"/>
                          <a:pt x="258127" y="623150"/>
                          <a:pt x="243559" y="720641"/>
                        </a:cubicBezTo>
                        <a:cubicBezTo>
                          <a:pt x="228991" y="818132"/>
                          <a:pt x="118052" y="1340326"/>
                          <a:pt x="102364" y="1392994"/>
                        </a:cubicBezTo>
                        <a:cubicBezTo>
                          <a:pt x="86676" y="1445662"/>
                          <a:pt x="166238" y="986221"/>
                          <a:pt x="149429" y="1036647"/>
                        </a:cubicBezTo>
                        <a:cubicBezTo>
                          <a:pt x="132620" y="1087074"/>
                          <a:pt x="14958" y="1618232"/>
                          <a:pt x="1511" y="1695553"/>
                        </a:cubicBezTo>
                        <a:cubicBezTo>
                          <a:pt x="-11936" y="1772874"/>
                          <a:pt x="68747" y="1437818"/>
                          <a:pt x="68747" y="1500571"/>
                        </a:cubicBezTo>
                        <a:cubicBezTo>
                          <a:pt x="68747" y="1563324"/>
                          <a:pt x="-2971" y="2059745"/>
                          <a:pt x="1511" y="2072071"/>
                        </a:cubicBezTo>
                        <a:cubicBezTo>
                          <a:pt x="5993" y="2084397"/>
                          <a:pt x="77712" y="1714603"/>
                          <a:pt x="95641" y="1574530"/>
                        </a:cubicBezTo>
                        <a:cubicBezTo>
                          <a:pt x="113570" y="1434457"/>
                          <a:pt x="105726" y="1282057"/>
                          <a:pt x="109088" y="1231630"/>
                        </a:cubicBezTo>
                        <a:cubicBezTo>
                          <a:pt x="112450" y="1181204"/>
                          <a:pt x="101243" y="1341447"/>
                          <a:pt x="115811" y="1271971"/>
                        </a:cubicBezTo>
                        <a:cubicBezTo>
                          <a:pt x="130379" y="1202495"/>
                          <a:pt x="199856" y="862956"/>
                          <a:pt x="196494" y="814771"/>
                        </a:cubicBezTo>
                        <a:cubicBezTo>
                          <a:pt x="193132" y="766586"/>
                          <a:pt x="85556" y="1011994"/>
                          <a:pt x="95641" y="982859"/>
                        </a:cubicBezTo>
                        <a:cubicBezTo>
                          <a:pt x="105726" y="953724"/>
                          <a:pt x="249162" y="665732"/>
                          <a:pt x="257006" y="639959"/>
                        </a:cubicBezTo>
                        <a:cubicBezTo>
                          <a:pt x="264850" y="614186"/>
                          <a:pt x="141586" y="862956"/>
                          <a:pt x="142706" y="828218"/>
                        </a:cubicBezTo>
                        <a:cubicBezTo>
                          <a:pt x="143826" y="793480"/>
                          <a:pt x="253644" y="466268"/>
                          <a:pt x="263729" y="431530"/>
                        </a:cubicBezTo>
                        <a:cubicBezTo>
                          <a:pt x="273814" y="396792"/>
                          <a:pt x="181926" y="688144"/>
                          <a:pt x="203217" y="619788"/>
                        </a:cubicBezTo>
                        <a:cubicBezTo>
                          <a:pt x="224508" y="551432"/>
                          <a:pt x="407164" y="-30152"/>
                          <a:pt x="404923" y="12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5" name="フリーフォーム 1254">
                    <a:extLst>
                      <a:ext uri="{FF2B5EF4-FFF2-40B4-BE49-F238E27FC236}">
                        <a16:creationId xmlns:a16="http://schemas.microsoft.com/office/drawing/2014/main" id="{DE68B2BB-6B0E-E78F-7196-8AF7603813E3}"/>
                      </a:ext>
                    </a:extLst>
                  </p:cNvPr>
                  <p:cNvSpPr/>
                  <p:nvPr/>
                </p:nvSpPr>
                <p:spPr>
                  <a:xfrm>
                    <a:off x="6126679" y="8278906"/>
                    <a:ext cx="591127" cy="1753366"/>
                  </a:xfrm>
                  <a:custGeom>
                    <a:avLst/>
                    <a:gdLst>
                      <a:gd name="connsiteX0" fmla="*/ 32074 w 591127"/>
                      <a:gd name="connsiteY0" fmla="*/ 4482 h 1753366"/>
                      <a:gd name="connsiteX1" fmla="*/ 119480 w 591127"/>
                      <a:gd name="connsiteY1" fmla="*/ 898712 h 1753366"/>
                      <a:gd name="connsiteX2" fmla="*/ 146374 w 591127"/>
                      <a:gd name="connsiteY2" fmla="*/ 804582 h 1753366"/>
                      <a:gd name="connsiteX3" fmla="*/ 193439 w 591127"/>
                      <a:gd name="connsiteY3" fmla="*/ 979394 h 1753366"/>
                      <a:gd name="connsiteX4" fmla="*/ 200162 w 591127"/>
                      <a:gd name="connsiteY4" fmla="*/ 831476 h 1753366"/>
                      <a:gd name="connsiteX5" fmla="*/ 260674 w 591127"/>
                      <a:gd name="connsiteY5" fmla="*/ 1080247 h 1753366"/>
                      <a:gd name="connsiteX6" fmla="*/ 301015 w 591127"/>
                      <a:gd name="connsiteY6" fmla="*/ 293594 h 1753366"/>
                      <a:gd name="connsiteX7" fmla="*/ 287568 w 591127"/>
                      <a:gd name="connsiteY7" fmla="*/ 656665 h 1753366"/>
                      <a:gd name="connsiteX8" fmla="*/ 509445 w 591127"/>
                      <a:gd name="connsiteY8" fmla="*/ 1530723 h 1753366"/>
                      <a:gd name="connsiteX9" fmla="*/ 529615 w 591127"/>
                      <a:gd name="connsiteY9" fmla="*/ 1248335 h 1753366"/>
                      <a:gd name="connsiteX10" fmla="*/ 522892 w 591127"/>
                      <a:gd name="connsiteY10" fmla="*/ 1665194 h 1753366"/>
                      <a:gd name="connsiteX11" fmla="*/ 469103 w 591127"/>
                      <a:gd name="connsiteY11" fmla="*/ 777688 h 1753366"/>
                      <a:gd name="connsiteX12" fmla="*/ 583403 w 591127"/>
                      <a:gd name="connsiteY12" fmla="*/ 1745876 h 1753366"/>
                      <a:gd name="connsiteX13" fmla="*/ 569956 w 591127"/>
                      <a:gd name="connsiteY13" fmla="*/ 1228165 h 1753366"/>
                      <a:gd name="connsiteX14" fmla="*/ 482550 w 591127"/>
                      <a:gd name="connsiteY14" fmla="*/ 1261782 h 1753366"/>
                      <a:gd name="connsiteX15" fmla="*/ 260674 w 591127"/>
                      <a:gd name="connsiteY15" fmla="*/ 750794 h 1753366"/>
                      <a:gd name="connsiteX16" fmla="*/ 126203 w 591127"/>
                      <a:gd name="connsiteY16" fmla="*/ 138953 h 1753366"/>
                      <a:gd name="connsiteX17" fmla="*/ 193439 w 591127"/>
                      <a:gd name="connsiteY17" fmla="*/ 945776 h 1753366"/>
                      <a:gd name="connsiteX18" fmla="*/ 5180 w 591127"/>
                      <a:gd name="connsiteY18" fmla="*/ 488576 h 1753366"/>
                      <a:gd name="connsiteX19" fmla="*/ 52245 w 591127"/>
                      <a:gd name="connsiteY19" fmla="*/ 549088 h 1753366"/>
                      <a:gd name="connsiteX20" fmla="*/ 32074 w 591127"/>
                      <a:gd name="connsiteY20" fmla="*/ 4482 h 1753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91127" h="1753366">
                        <a:moveTo>
                          <a:pt x="32074" y="4482"/>
                        </a:moveTo>
                        <a:cubicBezTo>
                          <a:pt x="43280" y="62753"/>
                          <a:pt x="100430" y="765362"/>
                          <a:pt x="119480" y="898712"/>
                        </a:cubicBezTo>
                        <a:cubicBezTo>
                          <a:pt x="138530" y="1032062"/>
                          <a:pt x="134048" y="791135"/>
                          <a:pt x="146374" y="804582"/>
                        </a:cubicBezTo>
                        <a:cubicBezTo>
                          <a:pt x="158700" y="818029"/>
                          <a:pt x="184474" y="974912"/>
                          <a:pt x="193439" y="979394"/>
                        </a:cubicBezTo>
                        <a:cubicBezTo>
                          <a:pt x="202404" y="983876"/>
                          <a:pt x="188956" y="814667"/>
                          <a:pt x="200162" y="831476"/>
                        </a:cubicBezTo>
                        <a:cubicBezTo>
                          <a:pt x="211368" y="848285"/>
                          <a:pt x="243865" y="1169894"/>
                          <a:pt x="260674" y="1080247"/>
                        </a:cubicBezTo>
                        <a:cubicBezTo>
                          <a:pt x="277483" y="990600"/>
                          <a:pt x="296533" y="364191"/>
                          <a:pt x="301015" y="293594"/>
                        </a:cubicBezTo>
                        <a:cubicBezTo>
                          <a:pt x="305497" y="222997"/>
                          <a:pt x="252830" y="450477"/>
                          <a:pt x="287568" y="656665"/>
                        </a:cubicBezTo>
                        <a:cubicBezTo>
                          <a:pt x="322306" y="862853"/>
                          <a:pt x="469104" y="1432111"/>
                          <a:pt x="509445" y="1530723"/>
                        </a:cubicBezTo>
                        <a:cubicBezTo>
                          <a:pt x="549786" y="1629335"/>
                          <a:pt x="527374" y="1225923"/>
                          <a:pt x="529615" y="1248335"/>
                        </a:cubicBezTo>
                        <a:cubicBezTo>
                          <a:pt x="531856" y="1270747"/>
                          <a:pt x="532977" y="1743635"/>
                          <a:pt x="522892" y="1665194"/>
                        </a:cubicBezTo>
                        <a:cubicBezTo>
                          <a:pt x="512807" y="1586753"/>
                          <a:pt x="459018" y="764241"/>
                          <a:pt x="469103" y="777688"/>
                        </a:cubicBezTo>
                        <a:cubicBezTo>
                          <a:pt x="479188" y="791135"/>
                          <a:pt x="566594" y="1670797"/>
                          <a:pt x="583403" y="1745876"/>
                        </a:cubicBezTo>
                        <a:cubicBezTo>
                          <a:pt x="600212" y="1820955"/>
                          <a:pt x="586765" y="1308847"/>
                          <a:pt x="569956" y="1228165"/>
                        </a:cubicBezTo>
                        <a:cubicBezTo>
                          <a:pt x="553147" y="1147483"/>
                          <a:pt x="534097" y="1341344"/>
                          <a:pt x="482550" y="1261782"/>
                        </a:cubicBezTo>
                        <a:cubicBezTo>
                          <a:pt x="431003" y="1182220"/>
                          <a:pt x="320065" y="937932"/>
                          <a:pt x="260674" y="750794"/>
                        </a:cubicBezTo>
                        <a:cubicBezTo>
                          <a:pt x="201283" y="563656"/>
                          <a:pt x="137409" y="106456"/>
                          <a:pt x="126203" y="138953"/>
                        </a:cubicBezTo>
                        <a:cubicBezTo>
                          <a:pt x="114997" y="171450"/>
                          <a:pt x="213610" y="887506"/>
                          <a:pt x="193439" y="945776"/>
                        </a:cubicBezTo>
                        <a:cubicBezTo>
                          <a:pt x="173269" y="1004047"/>
                          <a:pt x="28712" y="554691"/>
                          <a:pt x="5180" y="488576"/>
                        </a:cubicBezTo>
                        <a:cubicBezTo>
                          <a:pt x="-18352" y="422461"/>
                          <a:pt x="45522" y="624167"/>
                          <a:pt x="52245" y="549088"/>
                        </a:cubicBezTo>
                        <a:cubicBezTo>
                          <a:pt x="58968" y="474009"/>
                          <a:pt x="20868" y="-53789"/>
                          <a:pt x="32074" y="44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6" name="フリーフォーム 1255">
                    <a:extLst>
                      <a:ext uri="{FF2B5EF4-FFF2-40B4-BE49-F238E27FC236}">
                        <a16:creationId xmlns:a16="http://schemas.microsoft.com/office/drawing/2014/main" id="{115D73BA-1865-DD72-2865-B7F486713AAD}"/>
                      </a:ext>
                    </a:extLst>
                  </p:cNvPr>
                  <p:cNvSpPr/>
                  <p:nvPr/>
                </p:nvSpPr>
                <p:spPr>
                  <a:xfrm>
                    <a:off x="6227229" y="9393013"/>
                    <a:ext cx="833036" cy="2154173"/>
                  </a:xfrm>
                  <a:custGeom>
                    <a:avLst/>
                    <a:gdLst>
                      <a:gd name="connsiteX0" fmla="*/ 408895 w 833036"/>
                      <a:gd name="connsiteY0" fmla="*/ 6481 h 2154173"/>
                      <a:gd name="connsiteX1" fmla="*/ 576983 w 833036"/>
                      <a:gd name="connsiteY1" fmla="*/ 752793 h 2154173"/>
                      <a:gd name="connsiteX2" fmla="*/ 509747 w 833036"/>
                      <a:gd name="connsiteY2" fmla="*/ 551087 h 2154173"/>
                      <a:gd name="connsiteX3" fmla="*/ 597153 w 833036"/>
                      <a:gd name="connsiteY3" fmla="*/ 1183099 h 2154173"/>
                      <a:gd name="connsiteX4" fmla="*/ 644218 w 833036"/>
                      <a:gd name="connsiteY4" fmla="*/ 920881 h 2154173"/>
                      <a:gd name="connsiteX5" fmla="*/ 805583 w 833036"/>
                      <a:gd name="connsiteY5" fmla="*/ 416616 h 2154173"/>
                      <a:gd name="connsiteX6" fmla="*/ 644218 w 833036"/>
                      <a:gd name="connsiteY6" fmla="*/ 1162928 h 2154173"/>
                      <a:gd name="connsiteX7" fmla="*/ 25653 w 833036"/>
                      <a:gd name="connsiteY7" fmla="*/ 2124393 h 2154173"/>
                      <a:gd name="connsiteX8" fmla="*/ 187018 w 833036"/>
                      <a:gd name="connsiteY8" fmla="*/ 1815111 h 2154173"/>
                      <a:gd name="connsiteX9" fmla="*/ 819030 w 833036"/>
                      <a:gd name="connsiteY9" fmla="*/ 867093 h 2154173"/>
                      <a:gd name="connsiteX10" fmla="*/ 630771 w 833036"/>
                      <a:gd name="connsiteY10" fmla="*/ 1041905 h 2154173"/>
                      <a:gd name="connsiteX11" fmla="*/ 698006 w 833036"/>
                      <a:gd name="connsiteY11" fmla="*/ 154399 h 2154173"/>
                      <a:gd name="connsiteX12" fmla="*/ 550089 w 833036"/>
                      <a:gd name="connsiteY12" fmla="*/ 880540 h 2154173"/>
                      <a:gd name="connsiteX13" fmla="*/ 563536 w 833036"/>
                      <a:gd name="connsiteY13" fmla="*/ 416616 h 2154173"/>
                      <a:gd name="connsiteX14" fmla="*/ 408895 w 833036"/>
                      <a:gd name="connsiteY14" fmla="*/ 6481 h 215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33036" h="2154173">
                        <a:moveTo>
                          <a:pt x="408895" y="6481"/>
                        </a:moveTo>
                        <a:cubicBezTo>
                          <a:pt x="411136" y="62510"/>
                          <a:pt x="560174" y="662025"/>
                          <a:pt x="576983" y="752793"/>
                        </a:cubicBezTo>
                        <a:cubicBezTo>
                          <a:pt x="593792" y="843561"/>
                          <a:pt x="506385" y="479369"/>
                          <a:pt x="509747" y="551087"/>
                        </a:cubicBezTo>
                        <a:cubicBezTo>
                          <a:pt x="513109" y="622805"/>
                          <a:pt x="574741" y="1121467"/>
                          <a:pt x="597153" y="1183099"/>
                        </a:cubicBezTo>
                        <a:cubicBezTo>
                          <a:pt x="619565" y="1244731"/>
                          <a:pt x="609480" y="1048628"/>
                          <a:pt x="644218" y="920881"/>
                        </a:cubicBezTo>
                        <a:cubicBezTo>
                          <a:pt x="678956" y="793134"/>
                          <a:pt x="805583" y="376275"/>
                          <a:pt x="805583" y="416616"/>
                        </a:cubicBezTo>
                        <a:cubicBezTo>
                          <a:pt x="805583" y="456957"/>
                          <a:pt x="774206" y="878298"/>
                          <a:pt x="644218" y="1162928"/>
                        </a:cubicBezTo>
                        <a:cubicBezTo>
                          <a:pt x="514230" y="1447558"/>
                          <a:pt x="101853" y="2015696"/>
                          <a:pt x="25653" y="2124393"/>
                        </a:cubicBezTo>
                        <a:cubicBezTo>
                          <a:pt x="-50547" y="2233090"/>
                          <a:pt x="54789" y="2024661"/>
                          <a:pt x="187018" y="1815111"/>
                        </a:cubicBezTo>
                        <a:cubicBezTo>
                          <a:pt x="319247" y="1605561"/>
                          <a:pt x="745071" y="995961"/>
                          <a:pt x="819030" y="867093"/>
                        </a:cubicBezTo>
                        <a:cubicBezTo>
                          <a:pt x="892989" y="738225"/>
                          <a:pt x="650942" y="1160687"/>
                          <a:pt x="630771" y="1041905"/>
                        </a:cubicBezTo>
                        <a:cubicBezTo>
                          <a:pt x="610600" y="923123"/>
                          <a:pt x="711453" y="181293"/>
                          <a:pt x="698006" y="154399"/>
                        </a:cubicBezTo>
                        <a:cubicBezTo>
                          <a:pt x="684559" y="127505"/>
                          <a:pt x="572501" y="836837"/>
                          <a:pt x="550089" y="880540"/>
                        </a:cubicBezTo>
                        <a:cubicBezTo>
                          <a:pt x="527677" y="924243"/>
                          <a:pt x="587068" y="561172"/>
                          <a:pt x="563536" y="416616"/>
                        </a:cubicBezTo>
                        <a:cubicBezTo>
                          <a:pt x="540004" y="272060"/>
                          <a:pt x="406654" y="-49548"/>
                          <a:pt x="408895" y="64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7" name="フリーフォーム 1256">
                    <a:extLst>
                      <a:ext uri="{FF2B5EF4-FFF2-40B4-BE49-F238E27FC236}">
                        <a16:creationId xmlns:a16="http://schemas.microsoft.com/office/drawing/2014/main" id="{8AF86D2E-37F4-415C-9B34-2991E81805FF}"/>
                      </a:ext>
                    </a:extLst>
                  </p:cNvPr>
                  <p:cNvSpPr/>
                  <p:nvPr/>
                </p:nvSpPr>
                <p:spPr>
                  <a:xfrm>
                    <a:off x="7591933" y="5302240"/>
                    <a:ext cx="193690" cy="467566"/>
                  </a:xfrm>
                  <a:custGeom>
                    <a:avLst/>
                    <a:gdLst>
                      <a:gd name="connsiteX0" fmla="*/ 193167 w 193690"/>
                      <a:gd name="connsiteY0" fmla="*/ 73035 h 467566"/>
                      <a:gd name="connsiteX1" fmla="*/ 53467 w 193690"/>
                      <a:gd name="connsiteY1" fmla="*/ 282585 h 467566"/>
                      <a:gd name="connsiteX2" fmla="*/ 85217 w 193690"/>
                      <a:gd name="connsiteY2" fmla="*/ 269885 h 467566"/>
                      <a:gd name="connsiteX3" fmla="*/ 2667 w 193690"/>
                      <a:gd name="connsiteY3" fmla="*/ 463560 h 467566"/>
                      <a:gd name="connsiteX4" fmla="*/ 31242 w 193690"/>
                      <a:gd name="connsiteY4" fmla="*/ 368310 h 467566"/>
                      <a:gd name="connsiteX5" fmla="*/ 139192 w 193690"/>
                      <a:gd name="connsiteY5" fmla="*/ 10 h 467566"/>
                      <a:gd name="connsiteX6" fmla="*/ 50292 w 193690"/>
                      <a:gd name="connsiteY6" fmla="*/ 355610 h 467566"/>
                      <a:gd name="connsiteX7" fmla="*/ 85217 w 193690"/>
                      <a:gd name="connsiteY7" fmla="*/ 279410 h 467566"/>
                      <a:gd name="connsiteX8" fmla="*/ 53467 w 193690"/>
                      <a:gd name="connsiteY8" fmla="*/ 371485 h 467566"/>
                      <a:gd name="connsiteX9" fmla="*/ 101092 w 193690"/>
                      <a:gd name="connsiteY9" fmla="*/ 263535 h 467566"/>
                      <a:gd name="connsiteX10" fmla="*/ 78867 w 193690"/>
                      <a:gd name="connsiteY10" fmla="*/ 257185 h 467566"/>
                      <a:gd name="connsiteX11" fmla="*/ 101092 w 193690"/>
                      <a:gd name="connsiteY11" fmla="*/ 190510 h 467566"/>
                      <a:gd name="connsiteX12" fmla="*/ 193167 w 193690"/>
                      <a:gd name="connsiteY12" fmla="*/ 73035 h 467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3690" h="467566">
                        <a:moveTo>
                          <a:pt x="193167" y="73035"/>
                        </a:moveTo>
                        <a:cubicBezTo>
                          <a:pt x="185230" y="88381"/>
                          <a:pt x="71459" y="249777"/>
                          <a:pt x="53467" y="282585"/>
                        </a:cubicBezTo>
                        <a:cubicBezTo>
                          <a:pt x="35475" y="315393"/>
                          <a:pt x="93684" y="239723"/>
                          <a:pt x="85217" y="269885"/>
                        </a:cubicBezTo>
                        <a:cubicBezTo>
                          <a:pt x="76750" y="300048"/>
                          <a:pt x="11663" y="447156"/>
                          <a:pt x="2667" y="463560"/>
                        </a:cubicBezTo>
                        <a:cubicBezTo>
                          <a:pt x="-6329" y="479964"/>
                          <a:pt x="8488" y="445568"/>
                          <a:pt x="31242" y="368310"/>
                        </a:cubicBezTo>
                        <a:cubicBezTo>
                          <a:pt x="53996" y="291052"/>
                          <a:pt x="136017" y="2127"/>
                          <a:pt x="139192" y="10"/>
                        </a:cubicBezTo>
                        <a:cubicBezTo>
                          <a:pt x="142367" y="-2107"/>
                          <a:pt x="59288" y="309043"/>
                          <a:pt x="50292" y="355610"/>
                        </a:cubicBezTo>
                        <a:cubicBezTo>
                          <a:pt x="41296" y="402177"/>
                          <a:pt x="84688" y="276764"/>
                          <a:pt x="85217" y="279410"/>
                        </a:cubicBezTo>
                        <a:cubicBezTo>
                          <a:pt x="85746" y="282056"/>
                          <a:pt x="50821" y="374131"/>
                          <a:pt x="53467" y="371485"/>
                        </a:cubicBezTo>
                        <a:cubicBezTo>
                          <a:pt x="56113" y="368839"/>
                          <a:pt x="96859" y="282585"/>
                          <a:pt x="101092" y="263535"/>
                        </a:cubicBezTo>
                        <a:cubicBezTo>
                          <a:pt x="105325" y="244485"/>
                          <a:pt x="78867" y="269356"/>
                          <a:pt x="78867" y="257185"/>
                        </a:cubicBezTo>
                        <a:cubicBezTo>
                          <a:pt x="78867" y="245014"/>
                          <a:pt x="85746" y="215910"/>
                          <a:pt x="101092" y="190510"/>
                        </a:cubicBezTo>
                        <a:cubicBezTo>
                          <a:pt x="116438" y="165110"/>
                          <a:pt x="201104" y="57689"/>
                          <a:pt x="193167" y="730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8" name="フリーフォーム 1257">
                    <a:extLst>
                      <a:ext uri="{FF2B5EF4-FFF2-40B4-BE49-F238E27FC236}">
                        <a16:creationId xmlns:a16="http://schemas.microsoft.com/office/drawing/2014/main" id="{45E5B400-C18A-4B1B-BF50-8B99F3CC51A6}"/>
                      </a:ext>
                    </a:extLst>
                  </p:cNvPr>
                  <p:cNvSpPr/>
                  <p:nvPr/>
                </p:nvSpPr>
                <p:spPr>
                  <a:xfrm>
                    <a:off x="7114717" y="5679775"/>
                    <a:ext cx="461062" cy="620012"/>
                  </a:xfrm>
                  <a:custGeom>
                    <a:avLst/>
                    <a:gdLst>
                      <a:gd name="connsiteX0" fmla="*/ 451308 w 461062"/>
                      <a:gd name="connsiteY0" fmla="*/ 300 h 620012"/>
                      <a:gd name="connsiteX1" fmla="*/ 337008 w 461062"/>
                      <a:gd name="connsiteY1" fmla="*/ 232075 h 620012"/>
                      <a:gd name="connsiteX2" fmla="*/ 371933 w 461062"/>
                      <a:gd name="connsiteY2" fmla="*/ 209850 h 620012"/>
                      <a:gd name="connsiteX3" fmla="*/ 213183 w 461062"/>
                      <a:gd name="connsiteY3" fmla="*/ 400350 h 620012"/>
                      <a:gd name="connsiteX4" fmla="*/ 229058 w 461062"/>
                      <a:gd name="connsiteY4" fmla="*/ 362250 h 620012"/>
                      <a:gd name="connsiteX5" fmla="*/ 458 w 461062"/>
                      <a:gd name="connsiteY5" fmla="*/ 619425 h 620012"/>
                      <a:gd name="connsiteX6" fmla="*/ 178258 w 461062"/>
                      <a:gd name="connsiteY6" fmla="*/ 422575 h 620012"/>
                      <a:gd name="connsiteX7" fmla="*/ 454483 w 461062"/>
                      <a:gd name="connsiteY7" fmla="*/ 105075 h 620012"/>
                      <a:gd name="connsiteX8" fmla="*/ 381458 w 461062"/>
                      <a:gd name="connsiteY8" fmla="*/ 181275 h 620012"/>
                      <a:gd name="connsiteX9" fmla="*/ 451308 w 461062"/>
                      <a:gd name="connsiteY9" fmla="*/ 300 h 620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62" h="620012">
                        <a:moveTo>
                          <a:pt x="451308" y="300"/>
                        </a:moveTo>
                        <a:cubicBezTo>
                          <a:pt x="443900" y="8767"/>
                          <a:pt x="350237" y="197150"/>
                          <a:pt x="337008" y="232075"/>
                        </a:cubicBezTo>
                        <a:cubicBezTo>
                          <a:pt x="323779" y="267000"/>
                          <a:pt x="392570" y="181804"/>
                          <a:pt x="371933" y="209850"/>
                        </a:cubicBezTo>
                        <a:cubicBezTo>
                          <a:pt x="351295" y="237896"/>
                          <a:pt x="236995" y="374950"/>
                          <a:pt x="213183" y="400350"/>
                        </a:cubicBezTo>
                        <a:cubicBezTo>
                          <a:pt x="189370" y="425750"/>
                          <a:pt x="264512" y="325738"/>
                          <a:pt x="229058" y="362250"/>
                        </a:cubicBezTo>
                        <a:cubicBezTo>
                          <a:pt x="193604" y="398763"/>
                          <a:pt x="8925" y="609371"/>
                          <a:pt x="458" y="619425"/>
                        </a:cubicBezTo>
                        <a:cubicBezTo>
                          <a:pt x="-8009" y="629479"/>
                          <a:pt x="102587" y="508300"/>
                          <a:pt x="178258" y="422575"/>
                        </a:cubicBezTo>
                        <a:cubicBezTo>
                          <a:pt x="253929" y="336850"/>
                          <a:pt x="420616" y="145292"/>
                          <a:pt x="454483" y="105075"/>
                        </a:cubicBezTo>
                        <a:cubicBezTo>
                          <a:pt x="488350" y="64858"/>
                          <a:pt x="380400" y="197679"/>
                          <a:pt x="381458" y="181275"/>
                        </a:cubicBezTo>
                        <a:cubicBezTo>
                          <a:pt x="382516" y="164871"/>
                          <a:pt x="458716" y="-8167"/>
                          <a:pt x="451308" y="3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9" name="フリーフォーム 1258">
                    <a:extLst>
                      <a:ext uri="{FF2B5EF4-FFF2-40B4-BE49-F238E27FC236}">
                        <a16:creationId xmlns:a16="http://schemas.microsoft.com/office/drawing/2014/main" id="{C45CF67E-792A-A28F-FE49-E4AD6DFAEB1D}"/>
                      </a:ext>
                    </a:extLst>
                  </p:cNvPr>
                  <p:cNvSpPr/>
                  <p:nvPr/>
                </p:nvSpPr>
                <p:spPr>
                  <a:xfrm>
                    <a:off x="6209721" y="6496634"/>
                    <a:ext cx="386097" cy="159844"/>
                  </a:xfrm>
                  <a:custGeom>
                    <a:avLst/>
                    <a:gdLst>
                      <a:gd name="connsiteX0" fmla="*/ 60904 w 386097"/>
                      <a:gd name="connsiteY0" fmla="*/ 158166 h 159844"/>
                      <a:gd name="connsiteX1" fmla="*/ 372054 w 386097"/>
                      <a:gd name="connsiteY1" fmla="*/ 5766 h 159844"/>
                      <a:gd name="connsiteX2" fmla="*/ 299029 w 386097"/>
                      <a:gd name="connsiteY2" fmla="*/ 34341 h 159844"/>
                      <a:gd name="connsiteX3" fmla="*/ 579 w 386097"/>
                      <a:gd name="connsiteY3" fmla="*/ 56566 h 159844"/>
                      <a:gd name="connsiteX4" fmla="*/ 222829 w 386097"/>
                      <a:gd name="connsiteY4" fmla="*/ 53391 h 159844"/>
                      <a:gd name="connsiteX5" fmla="*/ 210129 w 386097"/>
                      <a:gd name="connsiteY5" fmla="*/ 85141 h 159844"/>
                      <a:gd name="connsiteX6" fmla="*/ 60904 w 386097"/>
                      <a:gd name="connsiteY6" fmla="*/ 158166 h 159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6097" h="159844">
                        <a:moveTo>
                          <a:pt x="60904" y="158166"/>
                        </a:moveTo>
                        <a:lnTo>
                          <a:pt x="372054" y="5766"/>
                        </a:lnTo>
                        <a:cubicBezTo>
                          <a:pt x="411742" y="-14872"/>
                          <a:pt x="360941" y="25874"/>
                          <a:pt x="299029" y="34341"/>
                        </a:cubicBezTo>
                        <a:cubicBezTo>
                          <a:pt x="237117" y="42808"/>
                          <a:pt x="13279" y="53391"/>
                          <a:pt x="579" y="56566"/>
                        </a:cubicBezTo>
                        <a:cubicBezTo>
                          <a:pt x="-12121" y="59741"/>
                          <a:pt x="187904" y="48628"/>
                          <a:pt x="222829" y="53391"/>
                        </a:cubicBezTo>
                        <a:cubicBezTo>
                          <a:pt x="257754" y="58153"/>
                          <a:pt x="238175" y="67678"/>
                          <a:pt x="210129" y="85141"/>
                        </a:cubicBezTo>
                        <a:cubicBezTo>
                          <a:pt x="182083" y="102603"/>
                          <a:pt x="33916" y="171395"/>
                          <a:pt x="60904" y="1581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0" name="フリーフォーム 1259">
                    <a:extLst>
                      <a:ext uri="{FF2B5EF4-FFF2-40B4-BE49-F238E27FC236}">
                        <a16:creationId xmlns:a16="http://schemas.microsoft.com/office/drawing/2014/main" id="{FE2BF7DC-ADA2-5D15-CC30-E43FC2DF9C93}"/>
                      </a:ext>
                    </a:extLst>
                  </p:cNvPr>
                  <p:cNvSpPr/>
                  <p:nvPr/>
                </p:nvSpPr>
                <p:spPr>
                  <a:xfrm>
                    <a:off x="6273679" y="6253868"/>
                    <a:ext cx="874960" cy="496285"/>
                  </a:xfrm>
                  <a:custGeom>
                    <a:avLst/>
                    <a:gdLst>
                      <a:gd name="connsiteX0" fmla="*/ 873246 w 874960"/>
                      <a:gd name="connsiteY0" fmla="*/ 882 h 496285"/>
                      <a:gd name="connsiteX1" fmla="*/ 587496 w 874960"/>
                      <a:gd name="connsiteY1" fmla="*/ 223132 h 496285"/>
                      <a:gd name="connsiteX2" fmla="*/ 628771 w 874960"/>
                      <a:gd name="connsiteY2" fmla="*/ 216782 h 496285"/>
                      <a:gd name="connsiteX3" fmla="*/ 355721 w 874960"/>
                      <a:gd name="connsiteY3" fmla="*/ 366007 h 496285"/>
                      <a:gd name="connsiteX4" fmla="*/ 403346 w 874960"/>
                      <a:gd name="connsiteY4" fmla="*/ 334257 h 496285"/>
                      <a:gd name="connsiteX5" fmla="*/ 269996 w 874960"/>
                      <a:gd name="connsiteY5" fmla="*/ 353307 h 496285"/>
                      <a:gd name="connsiteX6" fmla="*/ 371596 w 874960"/>
                      <a:gd name="connsiteY6" fmla="*/ 350132 h 496285"/>
                      <a:gd name="connsiteX7" fmla="*/ 121 w 874960"/>
                      <a:gd name="connsiteY7" fmla="*/ 496182 h 496285"/>
                      <a:gd name="connsiteX8" fmla="*/ 416046 w 874960"/>
                      <a:gd name="connsiteY8" fmla="*/ 324732 h 496285"/>
                      <a:gd name="connsiteX9" fmla="*/ 165221 w 874960"/>
                      <a:gd name="connsiteY9" fmla="*/ 346957 h 496285"/>
                      <a:gd name="connsiteX10" fmla="*/ 476371 w 874960"/>
                      <a:gd name="connsiteY10" fmla="*/ 277107 h 496285"/>
                      <a:gd name="connsiteX11" fmla="*/ 565271 w 874960"/>
                      <a:gd name="connsiteY11" fmla="*/ 264407 h 496285"/>
                      <a:gd name="connsiteX12" fmla="*/ 555746 w 874960"/>
                      <a:gd name="connsiteY12" fmla="*/ 270757 h 496285"/>
                      <a:gd name="connsiteX13" fmla="*/ 752596 w 874960"/>
                      <a:gd name="connsiteY13" fmla="*/ 121532 h 496285"/>
                      <a:gd name="connsiteX14" fmla="*/ 708146 w 874960"/>
                      <a:gd name="connsiteY14" fmla="*/ 143757 h 496285"/>
                      <a:gd name="connsiteX15" fmla="*/ 873246 w 874960"/>
                      <a:gd name="connsiteY15" fmla="*/ 882 h 496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74960" h="496285">
                        <a:moveTo>
                          <a:pt x="873246" y="882"/>
                        </a:moveTo>
                        <a:cubicBezTo>
                          <a:pt x="853138" y="14111"/>
                          <a:pt x="628242" y="187149"/>
                          <a:pt x="587496" y="223132"/>
                        </a:cubicBezTo>
                        <a:cubicBezTo>
                          <a:pt x="546750" y="259115"/>
                          <a:pt x="667400" y="192969"/>
                          <a:pt x="628771" y="216782"/>
                        </a:cubicBezTo>
                        <a:cubicBezTo>
                          <a:pt x="590142" y="240595"/>
                          <a:pt x="393292" y="346428"/>
                          <a:pt x="355721" y="366007"/>
                        </a:cubicBezTo>
                        <a:cubicBezTo>
                          <a:pt x="318150" y="385586"/>
                          <a:pt x="417633" y="336374"/>
                          <a:pt x="403346" y="334257"/>
                        </a:cubicBezTo>
                        <a:cubicBezTo>
                          <a:pt x="389058" y="332140"/>
                          <a:pt x="275288" y="350661"/>
                          <a:pt x="269996" y="353307"/>
                        </a:cubicBezTo>
                        <a:cubicBezTo>
                          <a:pt x="264704" y="355953"/>
                          <a:pt x="416575" y="326320"/>
                          <a:pt x="371596" y="350132"/>
                        </a:cubicBezTo>
                        <a:cubicBezTo>
                          <a:pt x="326617" y="373945"/>
                          <a:pt x="-7287" y="500415"/>
                          <a:pt x="121" y="496182"/>
                        </a:cubicBezTo>
                        <a:cubicBezTo>
                          <a:pt x="7529" y="491949"/>
                          <a:pt x="388529" y="349603"/>
                          <a:pt x="416046" y="324732"/>
                        </a:cubicBezTo>
                        <a:cubicBezTo>
                          <a:pt x="443563" y="299861"/>
                          <a:pt x="155167" y="354894"/>
                          <a:pt x="165221" y="346957"/>
                        </a:cubicBezTo>
                        <a:cubicBezTo>
                          <a:pt x="175275" y="339020"/>
                          <a:pt x="409696" y="290865"/>
                          <a:pt x="476371" y="277107"/>
                        </a:cubicBezTo>
                        <a:cubicBezTo>
                          <a:pt x="543046" y="263349"/>
                          <a:pt x="552042" y="265465"/>
                          <a:pt x="565271" y="264407"/>
                        </a:cubicBezTo>
                        <a:cubicBezTo>
                          <a:pt x="578500" y="263349"/>
                          <a:pt x="555746" y="270757"/>
                          <a:pt x="555746" y="270757"/>
                        </a:cubicBezTo>
                        <a:cubicBezTo>
                          <a:pt x="586967" y="246945"/>
                          <a:pt x="727196" y="142699"/>
                          <a:pt x="752596" y="121532"/>
                        </a:cubicBezTo>
                        <a:cubicBezTo>
                          <a:pt x="777996" y="100365"/>
                          <a:pt x="685921" y="160161"/>
                          <a:pt x="708146" y="143757"/>
                        </a:cubicBezTo>
                        <a:cubicBezTo>
                          <a:pt x="730371" y="127353"/>
                          <a:pt x="893354" y="-12347"/>
                          <a:pt x="873246" y="8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1" name="フリーフォーム 1260">
                    <a:extLst>
                      <a:ext uri="{FF2B5EF4-FFF2-40B4-BE49-F238E27FC236}">
                        <a16:creationId xmlns:a16="http://schemas.microsoft.com/office/drawing/2014/main" id="{354C774D-900A-5468-2D6A-85D79561031C}"/>
                      </a:ext>
                    </a:extLst>
                  </p:cNvPr>
                  <p:cNvSpPr/>
                  <p:nvPr/>
                </p:nvSpPr>
                <p:spPr>
                  <a:xfrm>
                    <a:off x="5930691" y="5749893"/>
                    <a:ext cx="270223" cy="114932"/>
                  </a:xfrm>
                  <a:custGeom>
                    <a:avLst/>
                    <a:gdLst>
                      <a:gd name="connsiteX0" fmla="*/ 209 w 270223"/>
                      <a:gd name="connsiteY0" fmla="*/ 32 h 114932"/>
                      <a:gd name="connsiteX1" fmla="*/ 184359 w 270223"/>
                      <a:gd name="connsiteY1" fmla="*/ 73057 h 114932"/>
                      <a:gd name="connsiteX2" fmla="*/ 152609 w 270223"/>
                      <a:gd name="connsiteY2" fmla="*/ 73057 h 114932"/>
                      <a:gd name="connsiteX3" fmla="*/ 270084 w 270223"/>
                      <a:gd name="connsiteY3" fmla="*/ 114332 h 114932"/>
                      <a:gd name="connsiteX4" fmla="*/ 174834 w 270223"/>
                      <a:gd name="connsiteY4" fmla="*/ 95282 h 114932"/>
                      <a:gd name="connsiteX5" fmla="*/ 101809 w 270223"/>
                      <a:gd name="connsiteY5" fmla="*/ 63532 h 114932"/>
                      <a:gd name="connsiteX6" fmla="*/ 146259 w 270223"/>
                      <a:gd name="connsiteY6" fmla="*/ 63532 h 114932"/>
                      <a:gd name="connsiteX7" fmla="*/ 209 w 270223"/>
                      <a:gd name="connsiteY7" fmla="*/ 32 h 114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0223" h="114932">
                        <a:moveTo>
                          <a:pt x="209" y="32"/>
                        </a:moveTo>
                        <a:cubicBezTo>
                          <a:pt x="6559" y="1620"/>
                          <a:pt x="158959" y="60886"/>
                          <a:pt x="184359" y="73057"/>
                        </a:cubicBezTo>
                        <a:cubicBezTo>
                          <a:pt x="209759" y="85228"/>
                          <a:pt x="138322" y="66178"/>
                          <a:pt x="152609" y="73057"/>
                        </a:cubicBezTo>
                        <a:cubicBezTo>
                          <a:pt x="166897" y="79936"/>
                          <a:pt x="266380" y="110628"/>
                          <a:pt x="270084" y="114332"/>
                        </a:cubicBezTo>
                        <a:cubicBezTo>
                          <a:pt x="273788" y="118036"/>
                          <a:pt x="202880" y="103749"/>
                          <a:pt x="174834" y="95282"/>
                        </a:cubicBezTo>
                        <a:cubicBezTo>
                          <a:pt x="146788" y="86815"/>
                          <a:pt x="106572" y="68824"/>
                          <a:pt x="101809" y="63532"/>
                        </a:cubicBezTo>
                        <a:cubicBezTo>
                          <a:pt x="97047" y="58240"/>
                          <a:pt x="158430" y="70940"/>
                          <a:pt x="146259" y="63532"/>
                        </a:cubicBezTo>
                        <a:cubicBezTo>
                          <a:pt x="134088" y="56124"/>
                          <a:pt x="-6141" y="-1556"/>
                          <a:pt x="209" y="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2" name="フリーフォーム 1261">
                    <a:extLst>
                      <a:ext uri="{FF2B5EF4-FFF2-40B4-BE49-F238E27FC236}">
                        <a16:creationId xmlns:a16="http://schemas.microsoft.com/office/drawing/2014/main" id="{A7CA14C6-7B73-FB12-BDCA-31031A6270F4}"/>
                      </a:ext>
                    </a:extLst>
                  </p:cNvPr>
                  <p:cNvSpPr/>
                  <p:nvPr/>
                </p:nvSpPr>
                <p:spPr>
                  <a:xfrm>
                    <a:off x="5695891" y="5759289"/>
                    <a:ext cx="515989" cy="189707"/>
                  </a:xfrm>
                  <a:custGeom>
                    <a:avLst/>
                    <a:gdLst>
                      <a:gd name="connsiteX0" fmla="*/ 59 w 515989"/>
                      <a:gd name="connsiteY0" fmla="*/ 161 h 189707"/>
                      <a:gd name="connsiteX1" fmla="*/ 165159 w 515989"/>
                      <a:gd name="connsiteY1" fmla="*/ 38261 h 189707"/>
                      <a:gd name="connsiteX2" fmla="*/ 152459 w 515989"/>
                      <a:gd name="connsiteY2" fmla="*/ 60486 h 189707"/>
                      <a:gd name="connsiteX3" fmla="*/ 308034 w 515989"/>
                      <a:gd name="connsiteY3" fmla="*/ 101761 h 189707"/>
                      <a:gd name="connsiteX4" fmla="*/ 282634 w 515989"/>
                      <a:gd name="connsiteY4" fmla="*/ 101761 h 189707"/>
                      <a:gd name="connsiteX5" fmla="*/ 508059 w 515989"/>
                      <a:gd name="connsiteY5" fmla="*/ 187486 h 189707"/>
                      <a:gd name="connsiteX6" fmla="*/ 435034 w 515989"/>
                      <a:gd name="connsiteY6" fmla="*/ 158911 h 189707"/>
                      <a:gd name="connsiteX7" fmla="*/ 149284 w 515989"/>
                      <a:gd name="connsiteY7" fmla="*/ 98586 h 189707"/>
                      <a:gd name="connsiteX8" fmla="*/ 200084 w 515989"/>
                      <a:gd name="connsiteY8" fmla="*/ 98586 h 189707"/>
                      <a:gd name="connsiteX9" fmla="*/ 171509 w 515989"/>
                      <a:gd name="connsiteY9" fmla="*/ 50961 h 189707"/>
                      <a:gd name="connsiteX10" fmla="*/ 146109 w 515989"/>
                      <a:gd name="connsiteY10" fmla="*/ 54136 h 189707"/>
                      <a:gd name="connsiteX11" fmla="*/ 59 w 515989"/>
                      <a:gd name="connsiteY11" fmla="*/ 161 h 189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15989" h="189707">
                        <a:moveTo>
                          <a:pt x="59" y="161"/>
                        </a:moveTo>
                        <a:cubicBezTo>
                          <a:pt x="3234" y="-2485"/>
                          <a:pt x="139759" y="28207"/>
                          <a:pt x="165159" y="38261"/>
                        </a:cubicBezTo>
                        <a:cubicBezTo>
                          <a:pt x="190559" y="48315"/>
                          <a:pt x="128647" y="49903"/>
                          <a:pt x="152459" y="60486"/>
                        </a:cubicBezTo>
                        <a:cubicBezTo>
                          <a:pt x="176271" y="71069"/>
                          <a:pt x="286338" y="94882"/>
                          <a:pt x="308034" y="101761"/>
                        </a:cubicBezTo>
                        <a:cubicBezTo>
                          <a:pt x="329730" y="108640"/>
                          <a:pt x="249297" y="87474"/>
                          <a:pt x="282634" y="101761"/>
                        </a:cubicBezTo>
                        <a:cubicBezTo>
                          <a:pt x="315971" y="116048"/>
                          <a:pt x="482659" y="177961"/>
                          <a:pt x="508059" y="187486"/>
                        </a:cubicBezTo>
                        <a:cubicBezTo>
                          <a:pt x="533459" y="197011"/>
                          <a:pt x="494830" y="173728"/>
                          <a:pt x="435034" y="158911"/>
                        </a:cubicBezTo>
                        <a:cubicBezTo>
                          <a:pt x="375238" y="144094"/>
                          <a:pt x="188442" y="108640"/>
                          <a:pt x="149284" y="98586"/>
                        </a:cubicBezTo>
                        <a:cubicBezTo>
                          <a:pt x="110126" y="88532"/>
                          <a:pt x="196380" y="106523"/>
                          <a:pt x="200084" y="98586"/>
                        </a:cubicBezTo>
                        <a:cubicBezTo>
                          <a:pt x="203788" y="90649"/>
                          <a:pt x="180505" y="58369"/>
                          <a:pt x="171509" y="50961"/>
                        </a:cubicBezTo>
                        <a:cubicBezTo>
                          <a:pt x="162513" y="43553"/>
                          <a:pt x="170980" y="59428"/>
                          <a:pt x="146109" y="54136"/>
                        </a:cubicBezTo>
                        <a:cubicBezTo>
                          <a:pt x="121238" y="48844"/>
                          <a:pt x="-3116" y="2807"/>
                          <a:pt x="59" y="1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3" name="フリーフォーム 1262">
                    <a:extLst>
                      <a:ext uri="{FF2B5EF4-FFF2-40B4-BE49-F238E27FC236}">
                        <a16:creationId xmlns:a16="http://schemas.microsoft.com/office/drawing/2014/main" id="{E9690196-210F-9C43-4516-6AD44318E086}"/>
                      </a:ext>
                    </a:extLst>
                  </p:cNvPr>
                  <p:cNvSpPr/>
                  <p:nvPr/>
                </p:nvSpPr>
                <p:spPr>
                  <a:xfrm>
                    <a:off x="6124419" y="5790981"/>
                    <a:ext cx="190088" cy="206748"/>
                  </a:xfrm>
                  <a:custGeom>
                    <a:avLst/>
                    <a:gdLst>
                      <a:gd name="connsiteX0" fmla="*/ 156 w 190088"/>
                      <a:gd name="connsiteY0" fmla="*/ 219 h 206748"/>
                      <a:gd name="connsiteX1" fmla="*/ 181131 w 190088"/>
                      <a:gd name="connsiteY1" fmla="*/ 197069 h 206748"/>
                      <a:gd name="connsiteX2" fmla="*/ 149381 w 190088"/>
                      <a:gd name="connsiteY2" fmla="*/ 158969 h 206748"/>
                      <a:gd name="connsiteX3" fmla="*/ 156 w 190088"/>
                      <a:gd name="connsiteY3" fmla="*/ 219 h 206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088" h="206748">
                        <a:moveTo>
                          <a:pt x="156" y="219"/>
                        </a:moveTo>
                        <a:cubicBezTo>
                          <a:pt x="5448" y="6569"/>
                          <a:pt x="156260" y="170611"/>
                          <a:pt x="181131" y="197069"/>
                        </a:cubicBezTo>
                        <a:cubicBezTo>
                          <a:pt x="206002" y="223527"/>
                          <a:pt x="173723" y="190719"/>
                          <a:pt x="149381" y="158969"/>
                        </a:cubicBezTo>
                        <a:cubicBezTo>
                          <a:pt x="125039" y="127219"/>
                          <a:pt x="-5136" y="-6131"/>
                          <a:pt x="156" y="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4" name="フリーフォーム 1263">
                    <a:extLst>
                      <a:ext uri="{FF2B5EF4-FFF2-40B4-BE49-F238E27FC236}">
                        <a16:creationId xmlns:a16="http://schemas.microsoft.com/office/drawing/2014/main" id="{9B406050-D044-01BC-9BD8-ACAE30F56F4E}"/>
                      </a:ext>
                    </a:extLst>
                  </p:cNvPr>
                  <p:cNvSpPr/>
                  <p:nvPr/>
                </p:nvSpPr>
                <p:spPr>
                  <a:xfrm>
                    <a:off x="5336740" y="5683237"/>
                    <a:ext cx="400676" cy="44476"/>
                  </a:xfrm>
                  <a:custGeom>
                    <a:avLst/>
                    <a:gdLst>
                      <a:gd name="connsiteX0" fmla="*/ 3610 w 400676"/>
                      <a:gd name="connsiteY0" fmla="*/ 13 h 44476"/>
                      <a:gd name="connsiteX1" fmla="*/ 387785 w 400676"/>
                      <a:gd name="connsiteY1" fmla="*/ 19063 h 44476"/>
                      <a:gd name="connsiteX2" fmla="*/ 295710 w 400676"/>
                      <a:gd name="connsiteY2" fmla="*/ 25413 h 44476"/>
                      <a:gd name="connsiteX3" fmla="*/ 156010 w 400676"/>
                      <a:gd name="connsiteY3" fmla="*/ 44463 h 44476"/>
                      <a:gd name="connsiteX4" fmla="*/ 190935 w 400676"/>
                      <a:gd name="connsiteY4" fmla="*/ 22238 h 44476"/>
                      <a:gd name="connsiteX5" fmla="*/ 3610 w 400676"/>
                      <a:gd name="connsiteY5" fmla="*/ 13 h 44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0676" h="44476">
                        <a:moveTo>
                          <a:pt x="3610" y="13"/>
                        </a:moveTo>
                        <a:cubicBezTo>
                          <a:pt x="36418" y="-516"/>
                          <a:pt x="339102" y="14830"/>
                          <a:pt x="387785" y="19063"/>
                        </a:cubicBezTo>
                        <a:cubicBezTo>
                          <a:pt x="436468" y="23296"/>
                          <a:pt x="334339" y="21180"/>
                          <a:pt x="295710" y="25413"/>
                        </a:cubicBezTo>
                        <a:cubicBezTo>
                          <a:pt x="257081" y="29646"/>
                          <a:pt x="173472" y="44992"/>
                          <a:pt x="156010" y="44463"/>
                        </a:cubicBezTo>
                        <a:cubicBezTo>
                          <a:pt x="138548" y="43934"/>
                          <a:pt x="209985" y="30175"/>
                          <a:pt x="190935" y="22238"/>
                        </a:cubicBezTo>
                        <a:cubicBezTo>
                          <a:pt x="171885" y="14301"/>
                          <a:pt x="-29198" y="542"/>
                          <a:pt x="3610" y="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5" name="フリーフォーム 1264">
                    <a:extLst>
                      <a:ext uri="{FF2B5EF4-FFF2-40B4-BE49-F238E27FC236}">
                        <a16:creationId xmlns:a16="http://schemas.microsoft.com/office/drawing/2014/main" id="{23D92840-F38E-F0A1-1D40-013841F274EB}"/>
                      </a:ext>
                    </a:extLst>
                  </p:cNvPr>
                  <p:cNvSpPr/>
                  <p:nvPr/>
                </p:nvSpPr>
                <p:spPr>
                  <a:xfrm>
                    <a:off x="5656678" y="5695553"/>
                    <a:ext cx="411992" cy="137685"/>
                  </a:xfrm>
                  <a:custGeom>
                    <a:avLst/>
                    <a:gdLst>
                      <a:gd name="connsiteX0" fmla="*/ 1172 w 411992"/>
                      <a:gd name="connsiteY0" fmla="*/ 6747 h 137685"/>
                      <a:gd name="connsiteX1" fmla="*/ 140872 w 411992"/>
                      <a:gd name="connsiteY1" fmla="*/ 6747 h 137685"/>
                      <a:gd name="connsiteX2" fmla="*/ 258347 w 411992"/>
                      <a:gd name="connsiteY2" fmla="*/ 60722 h 137685"/>
                      <a:gd name="connsiteX3" fmla="*/ 201197 w 411992"/>
                      <a:gd name="connsiteY3" fmla="*/ 35322 h 137685"/>
                      <a:gd name="connsiteX4" fmla="*/ 401222 w 411992"/>
                      <a:gd name="connsiteY4" fmla="*/ 133747 h 137685"/>
                      <a:gd name="connsiteX5" fmla="*/ 366297 w 411992"/>
                      <a:gd name="connsiteY5" fmla="*/ 117872 h 137685"/>
                      <a:gd name="connsiteX6" fmla="*/ 207547 w 411992"/>
                      <a:gd name="connsiteY6" fmla="*/ 114697 h 137685"/>
                      <a:gd name="connsiteX7" fmla="*/ 255172 w 411992"/>
                      <a:gd name="connsiteY7" fmla="*/ 114697 h 137685"/>
                      <a:gd name="connsiteX8" fmla="*/ 39272 w 411992"/>
                      <a:gd name="connsiteY8" fmla="*/ 54372 h 137685"/>
                      <a:gd name="connsiteX9" fmla="*/ 71022 w 411992"/>
                      <a:gd name="connsiteY9" fmla="*/ 60722 h 137685"/>
                      <a:gd name="connsiteX10" fmla="*/ 1172 w 411992"/>
                      <a:gd name="connsiteY10" fmla="*/ 6747 h 137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11992" h="137685">
                        <a:moveTo>
                          <a:pt x="1172" y="6747"/>
                        </a:moveTo>
                        <a:cubicBezTo>
                          <a:pt x="12814" y="-2249"/>
                          <a:pt x="98010" y="-2249"/>
                          <a:pt x="140872" y="6747"/>
                        </a:cubicBezTo>
                        <a:cubicBezTo>
                          <a:pt x="183735" y="15743"/>
                          <a:pt x="248293" y="55960"/>
                          <a:pt x="258347" y="60722"/>
                        </a:cubicBezTo>
                        <a:cubicBezTo>
                          <a:pt x="268401" y="65485"/>
                          <a:pt x="177385" y="23151"/>
                          <a:pt x="201197" y="35322"/>
                        </a:cubicBezTo>
                        <a:cubicBezTo>
                          <a:pt x="225010" y="47493"/>
                          <a:pt x="373705" y="119989"/>
                          <a:pt x="401222" y="133747"/>
                        </a:cubicBezTo>
                        <a:cubicBezTo>
                          <a:pt x="428739" y="147505"/>
                          <a:pt x="398576" y="121047"/>
                          <a:pt x="366297" y="117872"/>
                        </a:cubicBezTo>
                        <a:cubicBezTo>
                          <a:pt x="334018" y="114697"/>
                          <a:pt x="226068" y="115226"/>
                          <a:pt x="207547" y="114697"/>
                        </a:cubicBezTo>
                        <a:cubicBezTo>
                          <a:pt x="189026" y="114168"/>
                          <a:pt x="283218" y="124751"/>
                          <a:pt x="255172" y="114697"/>
                        </a:cubicBezTo>
                        <a:cubicBezTo>
                          <a:pt x="227126" y="104643"/>
                          <a:pt x="69964" y="63368"/>
                          <a:pt x="39272" y="54372"/>
                        </a:cubicBezTo>
                        <a:cubicBezTo>
                          <a:pt x="8580" y="45376"/>
                          <a:pt x="73668" y="67601"/>
                          <a:pt x="71022" y="60722"/>
                        </a:cubicBezTo>
                        <a:cubicBezTo>
                          <a:pt x="68376" y="53843"/>
                          <a:pt x="-10470" y="15743"/>
                          <a:pt x="1172" y="67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6" name="フリーフォーム 1265">
                    <a:extLst>
                      <a:ext uri="{FF2B5EF4-FFF2-40B4-BE49-F238E27FC236}">
                        <a16:creationId xmlns:a16="http://schemas.microsoft.com/office/drawing/2014/main" id="{BA1FF18C-8494-C6AD-4ECC-E0E8CB0ADBD8}"/>
                      </a:ext>
                    </a:extLst>
                  </p:cNvPr>
                  <p:cNvSpPr/>
                  <p:nvPr/>
                </p:nvSpPr>
                <p:spPr>
                  <a:xfrm>
                    <a:off x="5872757" y="5811792"/>
                    <a:ext cx="608533" cy="293031"/>
                  </a:xfrm>
                  <a:custGeom>
                    <a:avLst/>
                    <a:gdLst>
                      <a:gd name="connsiteX0" fmla="*/ 993 w 608533"/>
                      <a:gd name="connsiteY0" fmla="*/ 4808 h 293031"/>
                      <a:gd name="connsiteX1" fmla="*/ 204193 w 608533"/>
                      <a:gd name="connsiteY1" fmla="*/ 1633 h 293031"/>
                      <a:gd name="connsiteX2" fmla="*/ 191493 w 608533"/>
                      <a:gd name="connsiteY2" fmla="*/ 11158 h 293031"/>
                      <a:gd name="connsiteX3" fmla="*/ 324843 w 608533"/>
                      <a:gd name="connsiteY3" fmla="*/ 49258 h 293031"/>
                      <a:gd name="connsiteX4" fmla="*/ 315318 w 608533"/>
                      <a:gd name="connsiteY4" fmla="*/ 55608 h 293031"/>
                      <a:gd name="connsiteX5" fmla="*/ 407393 w 608533"/>
                      <a:gd name="connsiteY5" fmla="*/ 138158 h 293031"/>
                      <a:gd name="connsiteX6" fmla="*/ 369293 w 608533"/>
                      <a:gd name="connsiteY6" fmla="*/ 106408 h 293031"/>
                      <a:gd name="connsiteX7" fmla="*/ 607418 w 608533"/>
                      <a:gd name="connsiteY7" fmla="*/ 290558 h 293031"/>
                      <a:gd name="connsiteX8" fmla="*/ 464543 w 608533"/>
                      <a:gd name="connsiteY8" fmla="*/ 217533 h 293031"/>
                      <a:gd name="connsiteX9" fmla="*/ 270868 w 608533"/>
                      <a:gd name="connsiteY9" fmla="*/ 119108 h 293031"/>
                      <a:gd name="connsiteX10" fmla="*/ 86718 w 608533"/>
                      <a:gd name="connsiteY10" fmla="*/ 68308 h 293031"/>
                      <a:gd name="connsiteX11" fmla="*/ 175618 w 608533"/>
                      <a:gd name="connsiteY11" fmla="*/ 68308 h 293031"/>
                      <a:gd name="connsiteX12" fmla="*/ 127993 w 608533"/>
                      <a:gd name="connsiteY12" fmla="*/ 52433 h 293031"/>
                      <a:gd name="connsiteX13" fmla="*/ 993 w 608533"/>
                      <a:gd name="connsiteY13" fmla="*/ 4808 h 29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08533" h="293031">
                        <a:moveTo>
                          <a:pt x="993" y="4808"/>
                        </a:moveTo>
                        <a:cubicBezTo>
                          <a:pt x="13693" y="-3659"/>
                          <a:pt x="204193" y="1633"/>
                          <a:pt x="204193" y="1633"/>
                        </a:cubicBezTo>
                        <a:cubicBezTo>
                          <a:pt x="235943" y="2691"/>
                          <a:pt x="171385" y="3221"/>
                          <a:pt x="191493" y="11158"/>
                        </a:cubicBezTo>
                        <a:cubicBezTo>
                          <a:pt x="211601" y="19095"/>
                          <a:pt x="304206" y="41850"/>
                          <a:pt x="324843" y="49258"/>
                        </a:cubicBezTo>
                        <a:cubicBezTo>
                          <a:pt x="345480" y="56666"/>
                          <a:pt x="301560" y="40791"/>
                          <a:pt x="315318" y="55608"/>
                        </a:cubicBezTo>
                        <a:cubicBezTo>
                          <a:pt x="329076" y="70425"/>
                          <a:pt x="398397" y="129691"/>
                          <a:pt x="407393" y="138158"/>
                        </a:cubicBezTo>
                        <a:cubicBezTo>
                          <a:pt x="416389" y="146625"/>
                          <a:pt x="335956" y="81008"/>
                          <a:pt x="369293" y="106408"/>
                        </a:cubicBezTo>
                        <a:cubicBezTo>
                          <a:pt x="402630" y="131808"/>
                          <a:pt x="591543" y="272037"/>
                          <a:pt x="607418" y="290558"/>
                        </a:cubicBezTo>
                        <a:cubicBezTo>
                          <a:pt x="623293" y="309079"/>
                          <a:pt x="464543" y="217533"/>
                          <a:pt x="464543" y="217533"/>
                        </a:cubicBezTo>
                        <a:cubicBezTo>
                          <a:pt x="408451" y="188958"/>
                          <a:pt x="333839" y="143979"/>
                          <a:pt x="270868" y="119108"/>
                        </a:cubicBezTo>
                        <a:cubicBezTo>
                          <a:pt x="207897" y="94237"/>
                          <a:pt x="102593" y="76775"/>
                          <a:pt x="86718" y="68308"/>
                        </a:cubicBezTo>
                        <a:cubicBezTo>
                          <a:pt x="70843" y="59841"/>
                          <a:pt x="168739" y="70954"/>
                          <a:pt x="175618" y="68308"/>
                        </a:cubicBezTo>
                        <a:cubicBezTo>
                          <a:pt x="182497" y="65662"/>
                          <a:pt x="154980" y="63016"/>
                          <a:pt x="127993" y="52433"/>
                        </a:cubicBezTo>
                        <a:cubicBezTo>
                          <a:pt x="101006" y="41850"/>
                          <a:pt x="-11707" y="13275"/>
                          <a:pt x="993" y="48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7" name="フリーフォーム 1266">
                    <a:extLst>
                      <a:ext uri="{FF2B5EF4-FFF2-40B4-BE49-F238E27FC236}">
                        <a16:creationId xmlns:a16="http://schemas.microsoft.com/office/drawing/2014/main" id="{2EC63347-93F5-46ED-6FC9-D293BAE36F53}"/>
                      </a:ext>
                    </a:extLst>
                  </p:cNvPr>
                  <p:cNvSpPr/>
                  <p:nvPr/>
                </p:nvSpPr>
                <p:spPr>
                  <a:xfrm>
                    <a:off x="4060159" y="6204384"/>
                    <a:ext cx="270649" cy="1571849"/>
                  </a:xfrm>
                  <a:custGeom>
                    <a:avLst/>
                    <a:gdLst>
                      <a:gd name="connsiteX0" fmla="*/ 270619 w 270649"/>
                      <a:gd name="connsiteY0" fmla="*/ 72 h 1571849"/>
                      <a:gd name="connsiteX1" fmla="*/ 35007 w 270649"/>
                      <a:gd name="connsiteY1" fmla="*/ 499346 h 1571849"/>
                      <a:gd name="connsiteX2" fmla="*/ 141593 w 270649"/>
                      <a:gd name="connsiteY2" fmla="*/ 196416 h 1571849"/>
                      <a:gd name="connsiteX3" fmla="*/ 1348 w 270649"/>
                      <a:gd name="connsiteY3" fmla="*/ 645201 h 1571849"/>
                      <a:gd name="connsiteX4" fmla="*/ 68666 w 270649"/>
                      <a:gd name="connsiteY4" fmla="*/ 538615 h 1571849"/>
                      <a:gd name="connsiteX5" fmla="*/ 35007 w 270649"/>
                      <a:gd name="connsiteY5" fmla="*/ 785447 h 1571849"/>
                      <a:gd name="connsiteX6" fmla="*/ 40616 w 270649"/>
                      <a:gd name="connsiteY6" fmla="*/ 1127645 h 1571849"/>
                      <a:gd name="connsiteX7" fmla="*/ 74275 w 270649"/>
                      <a:gd name="connsiteY7" fmla="*/ 970571 h 1571849"/>
                      <a:gd name="connsiteX8" fmla="*/ 35007 w 270649"/>
                      <a:gd name="connsiteY8" fmla="*/ 1570821 h 1571849"/>
                      <a:gd name="connsiteX9" fmla="*/ 29397 w 270649"/>
                      <a:gd name="connsiteY9" fmla="*/ 802276 h 1571849"/>
                      <a:gd name="connsiteX10" fmla="*/ 40616 w 270649"/>
                      <a:gd name="connsiteY10" fmla="*/ 987400 h 1571849"/>
                      <a:gd name="connsiteX11" fmla="*/ 51836 w 270649"/>
                      <a:gd name="connsiteY11" fmla="*/ 392760 h 1571849"/>
                      <a:gd name="connsiteX12" fmla="*/ 29397 w 270649"/>
                      <a:gd name="connsiteY12" fmla="*/ 589103 h 1571849"/>
                      <a:gd name="connsiteX13" fmla="*/ 124764 w 270649"/>
                      <a:gd name="connsiteY13" fmla="*/ 162757 h 1571849"/>
                      <a:gd name="connsiteX14" fmla="*/ 51836 w 270649"/>
                      <a:gd name="connsiteY14" fmla="*/ 460077 h 1571849"/>
                      <a:gd name="connsiteX15" fmla="*/ 270619 w 270649"/>
                      <a:gd name="connsiteY15" fmla="*/ 72 h 1571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70649" h="1571849">
                        <a:moveTo>
                          <a:pt x="270619" y="72"/>
                        </a:moveTo>
                        <a:cubicBezTo>
                          <a:pt x="267814" y="6617"/>
                          <a:pt x="56511" y="466622"/>
                          <a:pt x="35007" y="499346"/>
                        </a:cubicBezTo>
                        <a:cubicBezTo>
                          <a:pt x="13503" y="532070"/>
                          <a:pt x="147203" y="172107"/>
                          <a:pt x="141593" y="196416"/>
                        </a:cubicBezTo>
                        <a:cubicBezTo>
                          <a:pt x="135983" y="220725"/>
                          <a:pt x="13502" y="588168"/>
                          <a:pt x="1348" y="645201"/>
                        </a:cubicBezTo>
                        <a:cubicBezTo>
                          <a:pt x="-10807" y="702234"/>
                          <a:pt x="63056" y="515241"/>
                          <a:pt x="68666" y="538615"/>
                        </a:cubicBezTo>
                        <a:cubicBezTo>
                          <a:pt x="74276" y="561989"/>
                          <a:pt x="39682" y="687275"/>
                          <a:pt x="35007" y="785447"/>
                        </a:cubicBezTo>
                        <a:cubicBezTo>
                          <a:pt x="30332" y="883619"/>
                          <a:pt x="34071" y="1096791"/>
                          <a:pt x="40616" y="1127645"/>
                        </a:cubicBezTo>
                        <a:cubicBezTo>
                          <a:pt x="47161" y="1158499"/>
                          <a:pt x="75210" y="896708"/>
                          <a:pt x="74275" y="970571"/>
                        </a:cubicBezTo>
                        <a:cubicBezTo>
                          <a:pt x="73340" y="1044434"/>
                          <a:pt x="42487" y="1598870"/>
                          <a:pt x="35007" y="1570821"/>
                        </a:cubicBezTo>
                        <a:cubicBezTo>
                          <a:pt x="27527" y="1542772"/>
                          <a:pt x="28462" y="899513"/>
                          <a:pt x="29397" y="802276"/>
                        </a:cubicBezTo>
                        <a:cubicBezTo>
                          <a:pt x="30332" y="705039"/>
                          <a:pt x="36876" y="1055653"/>
                          <a:pt x="40616" y="987400"/>
                        </a:cubicBezTo>
                        <a:cubicBezTo>
                          <a:pt x="44356" y="919147"/>
                          <a:pt x="53706" y="459143"/>
                          <a:pt x="51836" y="392760"/>
                        </a:cubicBezTo>
                        <a:cubicBezTo>
                          <a:pt x="49966" y="326377"/>
                          <a:pt x="17242" y="627437"/>
                          <a:pt x="29397" y="589103"/>
                        </a:cubicBezTo>
                        <a:cubicBezTo>
                          <a:pt x="41552" y="550769"/>
                          <a:pt x="121024" y="184261"/>
                          <a:pt x="124764" y="162757"/>
                        </a:cubicBezTo>
                        <a:cubicBezTo>
                          <a:pt x="128504" y="141253"/>
                          <a:pt x="23787" y="486256"/>
                          <a:pt x="51836" y="460077"/>
                        </a:cubicBezTo>
                        <a:cubicBezTo>
                          <a:pt x="79885" y="433898"/>
                          <a:pt x="273424" y="-6473"/>
                          <a:pt x="270619" y="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8" name="フリーフォーム 1267">
                    <a:extLst>
                      <a:ext uri="{FF2B5EF4-FFF2-40B4-BE49-F238E27FC236}">
                        <a16:creationId xmlns:a16="http://schemas.microsoft.com/office/drawing/2014/main" id="{7424E00B-2ED0-2DAC-C6C0-C83756DB3F5D}"/>
                      </a:ext>
                    </a:extLst>
                  </p:cNvPr>
                  <p:cNvSpPr/>
                  <p:nvPr/>
                </p:nvSpPr>
                <p:spPr>
                  <a:xfrm>
                    <a:off x="3869627" y="6068495"/>
                    <a:ext cx="327301" cy="407498"/>
                  </a:xfrm>
                  <a:custGeom>
                    <a:avLst/>
                    <a:gdLst>
                      <a:gd name="connsiteX0" fmla="*/ 326515 w 327301"/>
                      <a:gd name="connsiteY0" fmla="*/ 1326 h 407498"/>
                      <a:gd name="connsiteX1" fmla="*/ 1146 w 327301"/>
                      <a:gd name="connsiteY1" fmla="*/ 405233 h 407498"/>
                      <a:gd name="connsiteX2" fmla="*/ 214319 w 327301"/>
                      <a:gd name="connsiteY2" fmla="*/ 169620 h 407498"/>
                      <a:gd name="connsiteX3" fmla="*/ 96513 w 327301"/>
                      <a:gd name="connsiteY3" fmla="*/ 270597 h 407498"/>
                      <a:gd name="connsiteX4" fmla="*/ 326515 w 327301"/>
                      <a:gd name="connsiteY4" fmla="*/ 1326 h 407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301" h="407498">
                        <a:moveTo>
                          <a:pt x="326515" y="1326"/>
                        </a:moveTo>
                        <a:cubicBezTo>
                          <a:pt x="310620" y="23765"/>
                          <a:pt x="19845" y="377184"/>
                          <a:pt x="1146" y="405233"/>
                        </a:cubicBezTo>
                        <a:cubicBezTo>
                          <a:pt x="-17553" y="433282"/>
                          <a:pt x="198424" y="192059"/>
                          <a:pt x="214319" y="169620"/>
                        </a:cubicBezTo>
                        <a:cubicBezTo>
                          <a:pt x="230214" y="147181"/>
                          <a:pt x="80618" y="293036"/>
                          <a:pt x="96513" y="270597"/>
                        </a:cubicBezTo>
                        <a:cubicBezTo>
                          <a:pt x="112407" y="248158"/>
                          <a:pt x="342410" y="-21113"/>
                          <a:pt x="326515" y="13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9" name="フリーフォーム 1268">
                    <a:extLst>
                      <a:ext uri="{FF2B5EF4-FFF2-40B4-BE49-F238E27FC236}">
                        <a16:creationId xmlns:a16="http://schemas.microsoft.com/office/drawing/2014/main" id="{F8BE4C25-CDFC-A1D4-15D7-6DE410DBAD6F}"/>
                      </a:ext>
                    </a:extLst>
                  </p:cNvPr>
                  <p:cNvSpPr/>
                  <p:nvPr/>
                </p:nvSpPr>
                <p:spPr>
                  <a:xfrm>
                    <a:off x="3851251" y="6358945"/>
                    <a:ext cx="174652" cy="953131"/>
                  </a:xfrm>
                  <a:custGeom>
                    <a:avLst/>
                    <a:gdLst>
                      <a:gd name="connsiteX0" fmla="*/ 85749 w 174652"/>
                      <a:gd name="connsiteY0" fmla="*/ 580 h 953131"/>
                      <a:gd name="connsiteX1" fmla="*/ 12724 w 174652"/>
                      <a:gd name="connsiteY1" fmla="*/ 175205 h 953131"/>
                      <a:gd name="connsiteX2" fmla="*/ 41299 w 174652"/>
                      <a:gd name="connsiteY2" fmla="*/ 146630 h 953131"/>
                      <a:gd name="connsiteX3" fmla="*/ 104799 w 174652"/>
                      <a:gd name="connsiteY3" fmla="*/ 400630 h 953131"/>
                      <a:gd name="connsiteX4" fmla="*/ 104799 w 174652"/>
                      <a:gd name="connsiteY4" fmla="*/ 368880 h 953131"/>
                      <a:gd name="connsiteX5" fmla="*/ 174649 w 174652"/>
                      <a:gd name="connsiteY5" fmla="*/ 953080 h 953131"/>
                      <a:gd name="connsiteX6" fmla="*/ 101624 w 174652"/>
                      <a:gd name="connsiteY6" fmla="*/ 403805 h 953131"/>
                      <a:gd name="connsiteX7" fmla="*/ 127024 w 174652"/>
                      <a:gd name="connsiteY7" fmla="*/ 578430 h 953131"/>
                      <a:gd name="connsiteX8" fmla="*/ 41299 w 174652"/>
                      <a:gd name="connsiteY8" fmla="*/ 127580 h 953131"/>
                      <a:gd name="connsiteX9" fmla="*/ 24 w 174652"/>
                      <a:gd name="connsiteY9" fmla="*/ 245055 h 953131"/>
                      <a:gd name="connsiteX10" fmla="*/ 34949 w 174652"/>
                      <a:gd name="connsiteY10" fmla="*/ 6930 h 953131"/>
                      <a:gd name="connsiteX11" fmla="*/ 15899 w 174652"/>
                      <a:gd name="connsiteY11" fmla="*/ 114880 h 953131"/>
                      <a:gd name="connsiteX12" fmla="*/ 85749 w 174652"/>
                      <a:gd name="connsiteY12" fmla="*/ 580 h 953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4652" h="953131">
                        <a:moveTo>
                          <a:pt x="85749" y="580"/>
                        </a:moveTo>
                        <a:cubicBezTo>
                          <a:pt x="85220" y="10634"/>
                          <a:pt x="20132" y="150863"/>
                          <a:pt x="12724" y="175205"/>
                        </a:cubicBezTo>
                        <a:cubicBezTo>
                          <a:pt x="5316" y="199547"/>
                          <a:pt x="25953" y="109059"/>
                          <a:pt x="41299" y="146630"/>
                        </a:cubicBezTo>
                        <a:cubicBezTo>
                          <a:pt x="56645" y="184201"/>
                          <a:pt x="94216" y="363588"/>
                          <a:pt x="104799" y="400630"/>
                        </a:cubicBezTo>
                        <a:cubicBezTo>
                          <a:pt x="115382" y="437672"/>
                          <a:pt x="93157" y="276805"/>
                          <a:pt x="104799" y="368880"/>
                        </a:cubicBezTo>
                        <a:cubicBezTo>
                          <a:pt x="116441" y="460955"/>
                          <a:pt x="175178" y="947259"/>
                          <a:pt x="174649" y="953080"/>
                        </a:cubicBezTo>
                        <a:cubicBezTo>
                          <a:pt x="174120" y="958901"/>
                          <a:pt x="109561" y="466247"/>
                          <a:pt x="101624" y="403805"/>
                        </a:cubicBezTo>
                        <a:cubicBezTo>
                          <a:pt x="93687" y="341363"/>
                          <a:pt x="137078" y="624468"/>
                          <a:pt x="127024" y="578430"/>
                        </a:cubicBezTo>
                        <a:cubicBezTo>
                          <a:pt x="116970" y="532393"/>
                          <a:pt x="62466" y="183143"/>
                          <a:pt x="41299" y="127580"/>
                        </a:cubicBezTo>
                        <a:cubicBezTo>
                          <a:pt x="20132" y="72018"/>
                          <a:pt x="1082" y="265163"/>
                          <a:pt x="24" y="245055"/>
                        </a:cubicBezTo>
                        <a:cubicBezTo>
                          <a:pt x="-1034" y="224947"/>
                          <a:pt x="32303" y="28626"/>
                          <a:pt x="34949" y="6930"/>
                        </a:cubicBezTo>
                        <a:cubicBezTo>
                          <a:pt x="37595" y="-14766"/>
                          <a:pt x="10607" y="115409"/>
                          <a:pt x="15899" y="114880"/>
                        </a:cubicBezTo>
                        <a:cubicBezTo>
                          <a:pt x="21191" y="114351"/>
                          <a:pt x="86278" y="-9474"/>
                          <a:pt x="85749" y="5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0" name="フリーフォーム 1269">
                    <a:extLst>
                      <a:ext uri="{FF2B5EF4-FFF2-40B4-BE49-F238E27FC236}">
                        <a16:creationId xmlns:a16="http://schemas.microsoft.com/office/drawing/2014/main" id="{706DA4B0-B68F-FFFB-48FF-87D5A7ED5791}"/>
                      </a:ext>
                    </a:extLst>
                  </p:cNvPr>
                  <p:cNvSpPr/>
                  <p:nvPr/>
                </p:nvSpPr>
                <p:spPr>
                  <a:xfrm>
                    <a:off x="3899369" y="6456309"/>
                    <a:ext cx="177617" cy="1360649"/>
                  </a:xfrm>
                  <a:custGeom>
                    <a:avLst/>
                    <a:gdLst>
                      <a:gd name="connsiteX0" fmla="*/ 5881 w 177617"/>
                      <a:gd name="connsiteY0" fmla="*/ 11166 h 1360649"/>
                      <a:gd name="connsiteX1" fmla="*/ 88431 w 177617"/>
                      <a:gd name="connsiteY1" fmla="*/ 604891 h 1360649"/>
                      <a:gd name="connsiteX2" fmla="*/ 88431 w 177617"/>
                      <a:gd name="connsiteY2" fmla="*/ 573141 h 1360649"/>
                      <a:gd name="connsiteX3" fmla="*/ 177331 w 177617"/>
                      <a:gd name="connsiteY3" fmla="*/ 1360541 h 1360649"/>
                      <a:gd name="connsiteX4" fmla="*/ 117006 w 177617"/>
                      <a:gd name="connsiteY4" fmla="*/ 630291 h 1360649"/>
                      <a:gd name="connsiteX5" fmla="*/ 123356 w 177617"/>
                      <a:gd name="connsiteY5" fmla="*/ 662041 h 1360649"/>
                      <a:gd name="connsiteX6" fmla="*/ 75731 w 177617"/>
                      <a:gd name="connsiteY6" fmla="*/ 268341 h 1360649"/>
                      <a:gd name="connsiteX7" fmla="*/ 66206 w 177617"/>
                      <a:gd name="connsiteY7" fmla="*/ 411216 h 1360649"/>
                      <a:gd name="connsiteX8" fmla="*/ 34456 w 177617"/>
                      <a:gd name="connsiteY8" fmla="*/ 112766 h 1360649"/>
                      <a:gd name="connsiteX9" fmla="*/ 9056 w 177617"/>
                      <a:gd name="connsiteY9" fmla="*/ 208016 h 1360649"/>
                      <a:gd name="connsiteX10" fmla="*/ 5881 w 177617"/>
                      <a:gd name="connsiteY10" fmla="*/ 11166 h 136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7617" h="1360649">
                        <a:moveTo>
                          <a:pt x="5881" y="11166"/>
                        </a:moveTo>
                        <a:cubicBezTo>
                          <a:pt x="19110" y="77312"/>
                          <a:pt x="74673" y="511229"/>
                          <a:pt x="88431" y="604891"/>
                        </a:cubicBezTo>
                        <a:cubicBezTo>
                          <a:pt x="102189" y="698554"/>
                          <a:pt x="73614" y="447199"/>
                          <a:pt x="88431" y="573141"/>
                        </a:cubicBezTo>
                        <a:cubicBezTo>
                          <a:pt x="103248" y="699083"/>
                          <a:pt x="172568" y="1351016"/>
                          <a:pt x="177331" y="1360541"/>
                        </a:cubicBezTo>
                        <a:cubicBezTo>
                          <a:pt x="182094" y="1370066"/>
                          <a:pt x="126002" y="746708"/>
                          <a:pt x="117006" y="630291"/>
                        </a:cubicBezTo>
                        <a:cubicBezTo>
                          <a:pt x="108010" y="513874"/>
                          <a:pt x="130235" y="722366"/>
                          <a:pt x="123356" y="662041"/>
                        </a:cubicBezTo>
                        <a:cubicBezTo>
                          <a:pt x="116477" y="601716"/>
                          <a:pt x="85256" y="310145"/>
                          <a:pt x="75731" y="268341"/>
                        </a:cubicBezTo>
                        <a:cubicBezTo>
                          <a:pt x="66206" y="226537"/>
                          <a:pt x="73085" y="437145"/>
                          <a:pt x="66206" y="411216"/>
                        </a:cubicBezTo>
                        <a:cubicBezTo>
                          <a:pt x="59327" y="385287"/>
                          <a:pt x="43981" y="146633"/>
                          <a:pt x="34456" y="112766"/>
                        </a:cubicBezTo>
                        <a:cubicBezTo>
                          <a:pt x="24931" y="78899"/>
                          <a:pt x="12760" y="222303"/>
                          <a:pt x="9056" y="208016"/>
                        </a:cubicBezTo>
                        <a:cubicBezTo>
                          <a:pt x="5352" y="193729"/>
                          <a:pt x="-7348" y="-54980"/>
                          <a:pt x="5881" y="111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1" name="フリーフォーム 1270">
                    <a:extLst>
                      <a:ext uri="{FF2B5EF4-FFF2-40B4-BE49-F238E27FC236}">
                        <a16:creationId xmlns:a16="http://schemas.microsoft.com/office/drawing/2014/main" id="{B1441ADD-97A0-802E-39C9-1627B8466DCC}"/>
                      </a:ext>
                    </a:extLst>
                  </p:cNvPr>
                  <p:cNvSpPr/>
                  <p:nvPr/>
                </p:nvSpPr>
                <p:spPr>
                  <a:xfrm>
                    <a:off x="2965870" y="6389903"/>
                    <a:ext cx="971135" cy="872182"/>
                  </a:xfrm>
                  <a:custGeom>
                    <a:avLst/>
                    <a:gdLst>
                      <a:gd name="connsiteX0" fmla="*/ 15455 w 971135"/>
                      <a:gd name="connsiteY0" fmla="*/ 334747 h 872182"/>
                      <a:gd name="connsiteX1" fmla="*/ 380580 w 971135"/>
                      <a:gd name="connsiteY1" fmla="*/ 280772 h 872182"/>
                      <a:gd name="connsiteX2" fmla="*/ 323430 w 971135"/>
                      <a:gd name="connsiteY2" fmla="*/ 318872 h 872182"/>
                      <a:gd name="connsiteX3" fmla="*/ 745705 w 971135"/>
                      <a:gd name="connsiteY3" fmla="*/ 102972 h 872182"/>
                      <a:gd name="connsiteX4" fmla="*/ 669505 w 971135"/>
                      <a:gd name="connsiteY4" fmla="*/ 163297 h 872182"/>
                      <a:gd name="connsiteX5" fmla="*/ 885405 w 971135"/>
                      <a:gd name="connsiteY5" fmla="*/ 20422 h 872182"/>
                      <a:gd name="connsiteX6" fmla="*/ 971130 w 971135"/>
                      <a:gd name="connsiteY6" fmla="*/ 4547 h 872182"/>
                      <a:gd name="connsiteX7" fmla="*/ 882230 w 971135"/>
                      <a:gd name="connsiteY7" fmla="*/ 55347 h 872182"/>
                      <a:gd name="connsiteX8" fmla="*/ 748880 w 971135"/>
                      <a:gd name="connsiteY8" fmla="*/ 128372 h 872182"/>
                      <a:gd name="connsiteX9" fmla="*/ 891755 w 971135"/>
                      <a:gd name="connsiteY9" fmla="*/ 29947 h 872182"/>
                      <a:gd name="connsiteX10" fmla="*/ 669505 w 971135"/>
                      <a:gd name="connsiteY10" fmla="*/ 166472 h 872182"/>
                      <a:gd name="connsiteX11" fmla="*/ 358355 w 971135"/>
                      <a:gd name="connsiteY11" fmla="*/ 328397 h 872182"/>
                      <a:gd name="connsiteX12" fmla="*/ 428205 w 971135"/>
                      <a:gd name="connsiteY12" fmla="*/ 261722 h 872182"/>
                      <a:gd name="connsiteX13" fmla="*/ 186905 w 971135"/>
                      <a:gd name="connsiteY13" fmla="*/ 322047 h 872182"/>
                      <a:gd name="connsiteX14" fmla="*/ 91655 w 971135"/>
                      <a:gd name="connsiteY14" fmla="*/ 379197 h 872182"/>
                      <a:gd name="connsiteX15" fmla="*/ 40855 w 971135"/>
                      <a:gd name="connsiteY15" fmla="*/ 550647 h 872182"/>
                      <a:gd name="connsiteX16" fmla="*/ 78955 w 971135"/>
                      <a:gd name="connsiteY16" fmla="*/ 477622 h 872182"/>
                      <a:gd name="connsiteX17" fmla="*/ 78955 w 971135"/>
                      <a:gd name="connsiteY17" fmla="*/ 626847 h 872182"/>
                      <a:gd name="connsiteX18" fmla="*/ 113880 w 971135"/>
                      <a:gd name="connsiteY18" fmla="*/ 871322 h 872182"/>
                      <a:gd name="connsiteX19" fmla="*/ 59905 w 971135"/>
                      <a:gd name="connsiteY19" fmla="*/ 534772 h 872182"/>
                      <a:gd name="connsiteX20" fmla="*/ 85305 w 971135"/>
                      <a:gd name="connsiteY20" fmla="*/ 391897 h 872182"/>
                      <a:gd name="connsiteX21" fmla="*/ 142455 w 971135"/>
                      <a:gd name="connsiteY21" fmla="*/ 312522 h 872182"/>
                      <a:gd name="connsiteX22" fmla="*/ 72605 w 971135"/>
                      <a:gd name="connsiteY22" fmla="*/ 341097 h 872182"/>
                      <a:gd name="connsiteX23" fmla="*/ 15455 w 971135"/>
                      <a:gd name="connsiteY23" fmla="*/ 334747 h 87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971135" h="872182">
                        <a:moveTo>
                          <a:pt x="15455" y="334747"/>
                        </a:moveTo>
                        <a:cubicBezTo>
                          <a:pt x="66784" y="324693"/>
                          <a:pt x="329251" y="283418"/>
                          <a:pt x="380580" y="280772"/>
                        </a:cubicBezTo>
                        <a:cubicBezTo>
                          <a:pt x="431909" y="278126"/>
                          <a:pt x="262576" y="348505"/>
                          <a:pt x="323430" y="318872"/>
                        </a:cubicBezTo>
                        <a:cubicBezTo>
                          <a:pt x="384284" y="289239"/>
                          <a:pt x="688026" y="128901"/>
                          <a:pt x="745705" y="102972"/>
                        </a:cubicBezTo>
                        <a:cubicBezTo>
                          <a:pt x="803384" y="77043"/>
                          <a:pt x="646222" y="177055"/>
                          <a:pt x="669505" y="163297"/>
                        </a:cubicBezTo>
                        <a:cubicBezTo>
                          <a:pt x="692788" y="149539"/>
                          <a:pt x="835134" y="46880"/>
                          <a:pt x="885405" y="20422"/>
                        </a:cubicBezTo>
                        <a:cubicBezTo>
                          <a:pt x="935676" y="-6036"/>
                          <a:pt x="971659" y="-1274"/>
                          <a:pt x="971130" y="4547"/>
                        </a:cubicBezTo>
                        <a:cubicBezTo>
                          <a:pt x="970601" y="10368"/>
                          <a:pt x="882230" y="55347"/>
                          <a:pt x="882230" y="55347"/>
                        </a:cubicBezTo>
                        <a:cubicBezTo>
                          <a:pt x="845188" y="75985"/>
                          <a:pt x="747293" y="132605"/>
                          <a:pt x="748880" y="128372"/>
                        </a:cubicBezTo>
                        <a:cubicBezTo>
                          <a:pt x="750467" y="124139"/>
                          <a:pt x="904984" y="23597"/>
                          <a:pt x="891755" y="29947"/>
                        </a:cubicBezTo>
                        <a:cubicBezTo>
                          <a:pt x="878526" y="36297"/>
                          <a:pt x="758405" y="116730"/>
                          <a:pt x="669505" y="166472"/>
                        </a:cubicBezTo>
                        <a:cubicBezTo>
                          <a:pt x="580605" y="216214"/>
                          <a:pt x="398572" y="312522"/>
                          <a:pt x="358355" y="328397"/>
                        </a:cubicBezTo>
                        <a:cubicBezTo>
                          <a:pt x="318138" y="344272"/>
                          <a:pt x="456780" y="262780"/>
                          <a:pt x="428205" y="261722"/>
                        </a:cubicBezTo>
                        <a:cubicBezTo>
                          <a:pt x="399630" y="260664"/>
                          <a:pt x="242997" y="302468"/>
                          <a:pt x="186905" y="322047"/>
                        </a:cubicBezTo>
                        <a:cubicBezTo>
                          <a:pt x="130813" y="341626"/>
                          <a:pt x="115997" y="341097"/>
                          <a:pt x="91655" y="379197"/>
                        </a:cubicBezTo>
                        <a:cubicBezTo>
                          <a:pt x="67313" y="417297"/>
                          <a:pt x="42972" y="534243"/>
                          <a:pt x="40855" y="550647"/>
                        </a:cubicBezTo>
                        <a:cubicBezTo>
                          <a:pt x="38738" y="567051"/>
                          <a:pt x="72605" y="464922"/>
                          <a:pt x="78955" y="477622"/>
                        </a:cubicBezTo>
                        <a:cubicBezTo>
                          <a:pt x="85305" y="490322"/>
                          <a:pt x="73134" y="561230"/>
                          <a:pt x="78955" y="626847"/>
                        </a:cubicBezTo>
                        <a:cubicBezTo>
                          <a:pt x="84776" y="692464"/>
                          <a:pt x="117055" y="886668"/>
                          <a:pt x="113880" y="871322"/>
                        </a:cubicBezTo>
                        <a:cubicBezTo>
                          <a:pt x="110705" y="855976"/>
                          <a:pt x="64667" y="614676"/>
                          <a:pt x="59905" y="534772"/>
                        </a:cubicBezTo>
                        <a:cubicBezTo>
                          <a:pt x="55143" y="454868"/>
                          <a:pt x="71547" y="428939"/>
                          <a:pt x="85305" y="391897"/>
                        </a:cubicBezTo>
                        <a:cubicBezTo>
                          <a:pt x="99063" y="354855"/>
                          <a:pt x="144572" y="320989"/>
                          <a:pt x="142455" y="312522"/>
                        </a:cubicBezTo>
                        <a:cubicBezTo>
                          <a:pt x="140338" y="304055"/>
                          <a:pt x="89538" y="334747"/>
                          <a:pt x="72605" y="341097"/>
                        </a:cubicBezTo>
                        <a:cubicBezTo>
                          <a:pt x="55672" y="347447"/>
                          <a:pt x="-35874" y="344801"/>
                          <a:pt x="15455" y="3347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2" name="フリーフォーム 1271">
                    <a:extLst>
                      <a:ext uri="{FF2B5EF4-FFF2-40B4-BE49-F238E27FC236}">
                        <a16:creationId xmlns:a16="http://schemas.microsoft.com/office/drawing/2014/main" id="{159924A4-0F39-5EED-C09A-C50E32CEBBBB}"/>
                      </a:ext>
                    </a:extLst>
                  </p:cNvPr>
                  <p:cNvSpPr/>
                  <p:nvPr/>
                </p:nvSpPr>
                <p:spPr>
                  <a:xfrm>
                    <a:off x="2977553" y="6670554"/>
                    <a:ext cx="200667" cy="978250"/>
                  </a:xfrm>
                  <a:custGeom>
                    <a:avLst/>
                    <a:gdLst>
                      <a:gd name="connsiteX0" fmla="*/ 54572 w 200667"/>
                      <a:gd name="connsiteY0" fmla="*/ 121 h 978250"/>
                      <a:gd name="connsiteX1" fmla="*/ 3772 w 200667"/>
                      <a:gd name="connsiteY1" fmla="*/ 225546 h 978250"/>
                      <a:gd name="connsiteX2" fmla="*/ 10122 w 200667"/>
                      <a:gd name="connsiteY2" fmla="*/ 187446 h 978250"/>
                      <a:gd name="connsiteX3" fmla="*/ 60922 w 200667"/>
                      <a:gd name="connsiteY3" fmla="*/ 492246 h 978250"/>
                      <a:gd name="connsiteX4" fmla="*/ 67272 w 200667"/>
                      <a:gd name="connsiteY4" fmla="*/ 473196 h 978250"/>
                      <a:gd name="connsiteX5" fmla="*/ 200622 w 200667"/>
                      <a:gd name="connsiteY5" fmla="*/ 978021 h 978250"/>
                      <a:gd name="connsiteX6" fmla="*/ 51397 w 200667"/>
                      <a:gd name="connsiteY6" fmla="*/ 403346 h 978250"/>
                      <a:gd name="connsiteX7" fmla="*/ 32347 w 200667"/>
                      <a:gd name="connsiteY7" fmla="*/ 181096 h 978250"/>
                      <a:gd name="connsiteX8" fmla="*/ 25997 w 200667"/>
                      <a:gd name="connsiteY8" fmla="*/ 193796 h 978250"/>
                      <a:gd name="connsiteX9" fmla="*/ 54572 w 200667"/>
                      <a:gd name="connsiteY9" fmla="*/ 121 h 97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0667" h="978250">
                        <a:moveTo>
                          <a:pt x="54572" y="121"/>
                        </a:moveTo>
                        <a:cubicBezTo>
                          <a:pt x="50868" y="5413"/>
                          <a:pt x="11180" y="194325"/>
                          <a:pt x="3772" y="225546"/>
                        </a:cubicBezTo>
                        <a:cubicBezTo>
                          <a:pt x="-3636" y="256767"/>
                          <a:pt x="597" y="142996"/>
                          <a:pt x="10122" y="187446"/>
                        </a:cubicBezTo>
                        <a:cubicBezTo>
                          <a:pt x="19647" y="231896"/>
                          <a:pt x="51397" y="444621"/>
                          <a:pt x="60922" y="492246"/>
                        </a:cubicBezTo>
                        <a:cubicBezTo>
                          <a:pt x="70447" y="539871"/>
                          <a:pt x="43989" y="392234"/>
                          <a:pt x="67272" y="473196"/>
                        </a:cubicBezTo>
                        <a:cubicBezTo>
                          <a:pt x="90555" y="554158"/>
                          <a:pt x="203268" y="989663"/>
                          <a:pt x="200622" y="978021"/>
                        </a:cubicBezTo>
                        <a:cubicBezTo>
                          <a:pt x="197976" y="966379"/>
                          <a:pt x="79443" y="536167"/>
                          <a:pt x="51397" y="403346"/>
                        </a:cubicBezTo>
                        <a:cubicBezTo>
                          <a:pt x="23351" y="270525"/>
                          <a:pt x="32347" y="181096"/>
                          <a:pt x="32347" y="181096"/>
                        </a:cubicBezTo>
                        <a:cubicBezTo>
                          <a:pt x="28114" y="146171"/>
                          <a:pt x="22293" y="223959"/>
                          <a:pt x="25997" y="193796"/>
                        </a:cubicBezTo>
                        <a:cubicBezTo>
                          <a:pt x="29701" y="163634"/>
                          <a:pt x="58276" y="-5171"/>
                          <a:pt x="54572" y="1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3" name="フリーフォーム 1272">
                    <a:extLst>
                      <a:ext uri="{FF2B5EF4-FFF2-40B4-BE49-F238E27FC236}">
                        <a16:creationId xmlns:a16="http://schemas.microsoft.com/office/drawing/2014/main" id="{6CE8F537-9FA6-FBC3-CEC2-9E8F36EAB6D2}"/>
                      </a:ext>
                    </a:extLst>
                  </p:cNvPr>
                  <p:cNvSpPr/>
                  <p:nvPr/>
                </p:nvSpPr>
                <p:spPr>
                  <a:xfrm>
                    <a:off x="3060116" y="7088688"/>
                    <a:ext cx="140942" cy="744688"/>
                  </a:xfrm>
                  <a:custGeom>
                    <a:avLst/>
                    <a:gdLst>
                      <a:gd name="connsiteX0" fmla="*/ 584 w 140942"/>
                      <a:gd name="connsiteY0" fmla="*/ 4262 h 744688"/>
                      <a:gd name="connsiteX1" fmla="*/ 133934 w 140942"/>
                      <a:gd name="connsiteY1" fmla="*/ 721812 h 744688"/>
                      <a:gd name="connsiteX2" fmla="*/ 114884 w 140942"/>
                      <a:gd name="connsiteY2" fmla="*/ 518612 h 744688"/>
                      <a:gd name="connsiteX3" fmla="*/ 51384 w 140942"/>
                      <a:gd name="connsiteY3" fmla="*/ 36012 h 744688"/>
                      <a:gd name="connsiteX4" fmla="*/ 83134 w 140942"/>
                      <a:gd name="connsiteY4" fmla="*/ 407487 h 744688"/>
                      <a:gd name="connsiteX5" fmla="*/ 584 w 140942"/>
                      <a:gd name="connsiteY5" fmla="*/ 4262 h 744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942" h="744688">
                        <a:moveTo>
                          <a:pt x="584" y="4262"/>
                        </a:moveTo>
                        <a:cubicBezTo>
                          <a:pt x="9051" y="56649"/>
                          <a:pt x="114884" y="636087"/>
                          <a:pt x="133934" y="721812"/>
                        </a:cubicBezTo>
                        <a:cubicBezTo>
                          <a:pt x="152984" y="807537"/>
                          <a:pt x="128642" y="632912"/>
                          <a:pt x="114884" y="518612"/>
                        </a:cubicBezTo>
                        <a:cubicBezTo>
                          <a:pt x="101126" y="404312"/>
                          <a:pt x="56676" y="54533"/>
                          <a:pt x="51384" y="36012"/>
                        </a:cubicBezTo>
                        <a:cubicBezTo>
                          <a:pt x="46092" y="17491"/>
                          <a:pt x="87897" y="415425"/>
                          <a:pt x="83134" y="407487"/>
                        </a:cubicBezTo>
                        <a:cubicBezTo>
                          <a:pt x="78372" y="399550"/>
                          <a:pt x="-7883" y="-48125"/>
                          <a:pt x="584" y="42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4" name="フリーフォーム 1273">
                    <a:extLst>
                      <a:ext uri="{FF2B5EF4-FFF2-40B4-BE49-F238E27FC236}">
                        <a16:creationId xmlns:a16="http://schemas.microsoft.com/office/drawing/2014/main" id="{BA40DA9F-6348-B4F4-1492-05B65F5E06D5}"/>
                      </a:ext>
                    </a:extLst>
                  </p:cNvPr>
                  <p:cNvSpPr/>
                  <p:nvPr/>
                </p:nvSpPr>
                <p:spPr>
                  <a:xfrm>
                    <a:off x="3054308" y="7158505"/>
                    <a:ext cx="111698" cy="738525"/>
                  </a:xfrm>
                  <a:custGeom>
                    <a:avLst/>
                    <a:gdLst>
                      <a:gd name="connsiteX0" fmla="*/ 42 w 111698"/>
                      <a:gd name="connsiteY0" fmla="*/ 1120 h 738525"/>
                      <a:gd name="connsiteX1" fmla="*/ 104817 w 111698"/>
                      <a:gd name="connsiteY1" fmla="*/ 550395 h 738525"/>
                      <a:gd name="connsiteX2" fmla="*/ 101642 w 111698"/>
                      <a:gd name="connsiteY2" fmla="*/ 483720 h 738525"/>
                      <a:gd name="connsiteX3" fmla="*/ 101642 w 111698"/>
                      <a:gd name="connsiteY3" fmla="*/ 737720 h 738525"/>
                      <a:gd name="connsiteX4" fmla="*/ 92117 w 111698"/>
                      <a:gd name="connsiteY4" fmla="*/ 385295 h 738525"/>
                      <a:gd name="connsiteX5" fmla="*/ 92117 w 111698"/>
                      <a:gd name="connsiteY5" fmla="*/ 407520 h 738525"/>
                      <a:gd name="connsiteX6" fmla="*/ 42 w 111698"/>
                      <a:gd name="connsiteY6" fmla="*/ 1120 h 738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698" h="738525">
                        <a:moveTo>
                          <a:pt x="42" y="1120"/>
                        </a:moveTo>
                        <a:cubicBezTo>
                          <a:pt x="2159" y="24933"/>
                          <a:pt x="87884" y="469962"/>
                          <a:pt x="104817" y="550395"/>
                        </a:cubicBezTo>
                        <a:cubicBezTo>
                          <a:pt x="121750" y="630828"/>
                          <a:pt x="102171" y="452499"/>
                          <a:pt x="101642" y="483720"/>
                        </a:cubicBezTo>
                        <a:cubicBezTo>
                          <a:pt x="101113" y="514941"/>
                          <a:pt x="103229" y="754124"/>
                          <a:pt x="101642" y="737720"/>
                        </a:cubicBezTo>
                        <a:cubicBezTo>
                          <a:pt x="100055" y="721316"/>
                          <a:pt x="93704" y="440328"/>
                          <a:pt x="92117" y="385295"/>
                        </a:cubicBezTo>
                        <a:cubicBezTo>
                          <a:pt x="90530" y="330262"/>
                          <a:pt x="108521" y="474724"/>
                          <a:pt x="92117" y="407520"/>
                        </a:cubicBezTo>
                        <a:cubicBezTo>
                          <a:pt x="75713" y="340316"/>
                          <a:pt x="-2075" y="-22693"/>
                          <a:pt x="42" y="11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5" name="フリーフォーム 1274">
                    <a:extLst>
                      <a:ext uri="{FF2B5EF4-FFF2-40B4-BE49-F238E27FC236}">
                        <a16:creationId xmlns:a16="http://schemas.microsoft.com/office/drawing/2014/main" id="{6EF3CAFC-8EBC-459E-F1CB-8F79A660A5AB}"/>
                      </a:ext>
                    </a:extLst>
                  </p:cNvPr>
                  <p:cNvSpPr/>
                  <p:nvPr/>
                </p:nvSpPr>
                <p:spPr>
                  <a:xfrm>
                    <a:off x="3149585" y="7787507"/>
                    <a:ext cx="376970" cy="140579"/>
                  </a:xfrm>
                  <a:custGeom>
                    <a:avLst/>
                    <a:gdLst>
                      <a:gd name="connsiteX0" fmla="*/ 15 w 376970"/>
                      <a:gd name="connsiteY0" fmla="*/ 76968 h 140579"/>
                      <a:gd name="connsiteX1" fmla="*/ 136540 w 376970"/>
                      <a:gd name="connsiteY1" fmla="*/ 768 h 140579"/>
                      <a:gd name="connsiteX2" fmla="*/ 104790 w 376970"/>
                      <a:gd name="connsiteY2" fmla="*/ 42043 h 140579"/>
                      <a:gd name="connsiteX3" fmla="*/ 368315 w 376970"/>
                      <a:gd name="connsiteY3" fmla="*/ 111893 h 140579"/>
                      <a:gd name="connsiteX4" fmla="*/ 307990 w 376970"/>
                      <a:gd name="connsiteY4" fmla="*/ 121418 h 140579"/>
                      <a:gd name="connsiteX5" fmla="*/ 254015 w 376970"/>
                      <a:gd name="connsiteY5" fmla="*/ 140468 h 140579"/>
                      <a:gd name="connsiteX6" fmla="*/ 295290 w 376970"/>
                      <a:gd name="connsiteY6" fmla="*/ 111893 h 140579"/>
                      <a:gd name="connsiteX7" fmla="*/ 209565 w 376970"/>
                      <a:gd name="connsiteY7" fmla="*/ 83318 h 140579"/>
                      <a:gd name="connsiteX8" fmla="*/ 114315 w 376970"/>
                      <a:gd name="connsiteY8" fmla="*/ 70618 h 140579"/>
                      <a:gd name="connsiteX9" fmla="*/ 146065 w 376970"/>
                      <a:gd name="connsiteY9" fmla="*/ 45218 h 140579"/>
                      <a:gd name="connsiteX10" fmla="*/ 15 w 376970"/>
                      <a:gd name="connsiteY10" fmla="*/ 76968 h 140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6970" h="140579">
                        <a:moveTo>
                          <a:pt x="15" y="76968"/>
                        </a:moveTo>
                        <a:cubicBezTo>
                          <a:pt x="-1572" y="69560"/>
                          <a:pt x="119078" y="6589"/>
                          <a:pt x="136540" y="768"/>
                        </a:cubicBezTo>
                        <a:cubicBezTo>
                          <a:pt x="154002" y="-5053"/>
                          <a:pt x="66161" y="23522"/>
                          <a:pt x="104790" y="42043"/>
                        </a:cubicBezTo>
                        <a:cubicBezTo>
                          <a:pt x="143419" y="60564"/>
                          <a:pt x="334448" y="98664"/>
                          <a:pt x="368315" y="111893"/>
                        </a:cubicBezTo>
                        <a:cubicBezTo>
                          <a:pt x="402182" y="125122"/>
                          <a:pt x="327040" y="116656"/>
                          <a:pt x="307990" y="121418"/>
                        </a:cubicBezTo>
                        <a:cubicBezTo>
                          <a:pt x="288940" y="126180"/>
                          <a:pt x="256132" y="142056"/>
                          <a:pt x="254015" y="140468"/>
                        </a:cubicBezTo>
                        <a:cubicBezTo>
                          <a:pt x="251898" y="138880"/>
                          <a:pt x="302698" y="121418"/>
                          <a:pt x="295290" y="111893"/>
                        </a:cubicBezTo>
                        <a:cubicBezTo>
                          <a:pt x="287882" y="102368"/>
                          <a:pt x="239727" y="90197"/>
                          <a:pt x="209565" y="83318"/>
                        </a:cubicBezTo>
                        <a:cubicBezTo>
                          <a:pt x="179403" y="76439"/>
                          <a:pt x="124898" y="76968"/>
                          <a:pt x="114315" y="70618"/>
                        </a:cubicBezTo>
                        <a:cubicBezTo>
                          <a:pt x="103732" y="64268"/>
                          <a:pt x="161411" y="42572"/>
                          <a:pt x="146065" y="45218"/>
                        </a:cubicBezTo>
                        <a:cubicBezTo>
                          <a:pt x="130719" y="47864"/>
                          <a:pt x="1602" y="84376"/>
                          <a:pt x="15" y="769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6" name="フリーフォーム 1275">
                    <a:extLst>
                      <a:ext uri="{FF2B5EF4-FFF2-40B4-BE49-F238E27FC236}">
                        <a16:creationId xmlns:a16="http://schemas.microsoft.com/office/drawing/2014/main" id="{E57C7903-32D8-DC1D-4E32-EF3280513213}"/>
                      </a:ext>
                    </a:extLst>
                  </p:cNvPr>
                  <p:cNvSpPr/>
                  <p:nvPr/>
                </p:nvSpPr>
                <p:spPr>
                  <a:xfrm>
                    <a:off x="3227409" y="7845986"/>
                    <a:ext cx="881041" cy="161446"/>
                  </a:xfrm>
                  <a:custGeom>
                    <a:avLst/>
                    <a:gdLst>
                      <a:gd name="connsiteX0" fmla="*/ 11091 w 881041"/>
                      <a:gd name="connsiteY0" fmla="*/ 5789 h 161446"/>
                      <a:gd name="connsiteX1" fmla="*/ 249216 w 881041"/>
                      <a:gd name="connsiteY1" fmla="*/ 116914 h 161446"/>
                      <a:gd name="connsiteX2" fmla="*/ 211116 w 881041"/>
                      <a:gd name="connsiteY2" fmla="*/ 107389 h 161446"/>
                      <a:gd name="connsiteX3" fmla="*/ 544491 w 881041"/>
                      <a:gd name="connsiteY3" fmla="*/ 132789 h 161446"/>
                      <a:gd name="connsiteX4" fmla="*/ 417491 w 881041"/>
                      <a:gd name="connsiteY4" fmla="*/ 123264 h 161446"/>
                      <a:gd name="connsiteX5" fmla="*/ 881041 w 881041"/>
                      <a:gd name="connsiteY5" fmla="*/ 161364 h 161446"/>
                      <a:gd name="connsiteX6" fmla="*/ 382566 w 881041"/>
                      <a:gd name="connsiteY6" fmla="*/ 132789 h 161446"/>
                      <a:gd name="connsiteX7" fmla="*/ 122216 w 881041"/>
                      <a:gd name="connsiteY7" fmla="*/ 110564 h 161446"/>
                      <a:gd name="connsiteX8" fmla="*/ 226991 w 881041"/>
                      <a:gd name="connsiteY8" fmla="*/ 120089 h 161446"/>
                      <a:gd name="connsiteX9" fmla="*/ 58716 w 881041"/>
                      <a:gd name="connsiteY9" fmla="*/ 28014 h 161446"/>
                      <a:gd name="connsiteX10" fmla="*/ 11091 w 881041"/>
                      <a:gd name="connsiteY10" fmla="*/ 5789 h 16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1041" h="161446">
                        <a:moveTo>
                          <a:pt x="11091" y="5789"/>
                        </a:moveTo>
                        <a:lnTo>
                          <a:pt x="249216" y="116914"/>
                        </a:lnTo>
                        <a:cubicBezTo>
                          <a:pt x="282553" y="133847"/>
                          <a:pt x="161904" y="104743"/>
                          <a:pt x="211116" y="107389"/>
                        </a:cubicBezTo>
                        <a:cubicBezTo>
                          <a:pt x="260329" y="110035"/>
                          <a:pt x="544491" y="132789"/>
                          <a:pt x="544491" y="132789"/>
                        </a:cubicBezTo>
                        <a:lnTo>
                          <a:pt x="417491" y="123264"/>
                        </a:lnTo>
                        <a:lnTo>
                          <a:pt x="881041" y="161364"/>
                        </a:lnTo>
                        <a:cubicBezTo>
                          <a:pt x="875220" y="162952"/>
                          <a:pt x="509037" y="141256"/>
                          <a:pt x="382566" y="132789"/>
                        </a:cubicBezTo>
                        <a:cubicBezTo>
                          <a:pt x="256095" y="124322"/>
                          <a:pt x="122216" y="110564"/>
                          <a:pt x="122216" y="110564"/>
                        </a:cubicBezTo>
                        <a:cubicBezTo>
                          <a:pt x="96287" y="108447"/>
                          <a:pt x="237574" y="133847"/>
                          <a:pt x="226991" y="120089"/>
                        </a:cubicBezTo>
                        <a:cubicBezTo>
                          <a:pt x="216408" y="106331"/>
                          <a:pt x="95228" y="49181"/>
                          <a:pt x="58716" y="28014"/>
                        </a:cubicBezTo>
                        <a:cubicBezTo>
                          <a:pt x="22204" y="6847"/>
                          <a:pt x="-20659" y="-9028"/>
                          <a:pt x="11091" y="57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7" name="フリーフォーム 1276">
                    <a:extLst>
                      <a:ext uri="{FF2B5EF4-FFF2-40B4-BE49-F238E27FC236}">
                        <a16:creationId xmlns:a16="http://schemas.microsoft.com/office/drawing/2014/main" id="{2B5B79C9-251F-DA8F-AD4A-0A198DF20296}"/>
                      </a:ext>
                    </a:extLst>
                  </p:cNvPr>
                  <p:cNvSpPr/>
                  <p:nvPr/>
                </p:nvSpPr>
                <p:spPr>
                  <a:xfrm>
                    <a:off x="3154780" y="7848300"/>
                    <a:ext cx="966639" cy="172000"/>
                  </a:xfrm>
                  <a:custGeom>
                    <a:avLst/>
                    <a:gdLst>
                      <a:gd name="connsiteX0" fmla="*/ 1170 w 966639"/>
                      <a:gd name="connsiteY0" fmla="*/ 28875 h 172000"/>
                      <a:gd name="connsiteX1" fmla="*/ 280570 w 966639"/>
                      <a:gd name="connsiteY1" fmla="*/ 117775 h 172000"/>
                      <a:gd name="connsiteX2" fmla="*/ 547270 w 966639"/>
                      <a:gd name="connsiteY2" fmla="*/ 136825 h 172000"/>
                      <a:gd name="connsiteX3" fmla="*/ 353595 w 966639"/>
                      <a:gd name="connsiteY3" fmla="*/ 149525 h 172000"/>
                      <a:gd name="connsiteX4" fmla="*/ 966370 w 966639"/>
                      <a:gd name="connsiteY4" fmla="*/ 171750 h 172000"/>
                      <a:gd name="connsiteX5" fmla="*/ 267870 w 966639"/>
                      <a:gd name="connsiteY5" fmla="*/ 133650 h 172000"/>
                      <a:gd name="connsiteX6" fmla="*/ 71020 w 966639"/>
                      <a:gd name="connsiteY6" fmla="*/ 300 h 172000"/>
                      <a:gd name="connsiteX7" fmla="*/ 175795 w 966639"/>
                      <a:gd name="connsiteY7" fmla="*/ 95550 h 172000"/>
                      <a:gd name="connsiteX8" fmla="*/ 1170 w 966639"/>
                      <a:gd name="connsiteY8" fmla="*/ 28875 h 1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639" h="172000">
                        <a:moveTo>
                          <a:pt x="1170" y="28875"/>
                        </a:moveTo>
                        <a:cubicBezTo>
                          <a:pt x="18632" y="32579"/>
                          <a:pt x="189553" y="99783"/>
                          <a:pt x="280570" y="117775"/>
                        </a:cubicBezTo>
                        <a:cubicBezTo>
                          <a:pt x="371587" y="135767"/>
                          <a:pt x="535099" y="131533"/>
                          <a:pt x="547270" y="136825"/>
                        </a:cubicBezTo>
                        <a:cubicBezTo>
                          <a:pt x="559441" y="142117"/>
                          <a:pt x="283745" y="143704"/>
                          <a:pt x="353595" y="149525"/>
                        </a:cubicBezTo>
                        <a:cubicBezTo>
                          <a:pt x="423445" y="155346"/>
                          <a:pt x="980657" y="174396"/>
                          <a:pt x="966370" y="171750"/>
                        </a:cubicBezTo>
                        <a:cubicBezTo>
                          <a:pt x="952083" y="169104"/>
                          <a:pt x="417095" y="162225"/>
                          <a:pt x="267870" y="133650"/>
                        </a:cubicBezTo>
                        <a:cubicBezTo>
                          <a:pt x="118645" y="105075"/>
                          <a:pt x="86366" y="6650"/>
                          <a:pt x="71020" y="300"/>
                        </a:cubicBezTo>
                        <a:cubicBezTo>
                          <a:pt x="55674" y="-6050"/>
                          <a:pt x="184262" y="90258"/>
                          <a:pt x="175795" y="95550"/>
                        </a:cubicBezTo>
                        <a:cubicBezTo>
                          <a:pt x="167328" y="100842"/>
                          <a:pt x="-16292" y="25171"/>
                          <a:pt x="1170" y="288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8" name="フリーフォーム 1277">
                    <a:extLst>
                      <a:ext uri="{FF2B5EF4-FFF2-40B4-BE49-F238E27FC236}">
                        <a16:creationId xmlns:a16="http://schemas.microsoft.com/office/drawing/2014/main" id="{D3774851-CAF2-AD13-2F98-5414A9185650}"/>
                      </a:ext>
                    </a:extLst>
                  </p:cNvPr>
                  <p:cNvSpPr/>
                  <p:nvPr/>
                </p:nvSpPr>
                <p:spPr>
                  <a:xfrm>
                    <a:off x="3890848" y="6627167"/>
                    <a:ext cx="176762" cy="1300279"/>
                  </a:xfrm>
                  <a:custGeom>
                    <a:avLst/>
                    <a:gdLst>
                      <a:gd name="connsiteX0" fmla="*/ 11227 w 176762"/>
                      <a:gd name="connsiteY0" fmla="*/ 56208 h 1300279"/>
                      <a:gd name="connsiteX1" fmla="*/ 157277 w 176762"/>
                      <a:gd name="connsiteY1" fmla="*/ 1103958 h 1300279"/>
                      <a:gd name="connsiteX2" fmla="*/ 154102 w 176762"/>
                      <a:gd name="connsiteY2" fmla="*/ 1024583 h 1300279"/>
                      <a:gd name="connsiteX3" fmla="*/ 169977 w 176762"/>
                      <a:gd name="connsiteY3" fmla="*/ 1272233 h 1300279"/>
                      <a:gd name="connsiteX4" fmla="*/ 27102 w 176762"/>
                      <a:gd name="connsiteY4" fmla="*/ 259408 h 1300279"/>
                      <a:gd name="connsiteX5" fmla="*/ 11227 w 176762"/>
                      <a:gd name="connsiteY5" fmla="*/ 56208 h 1300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6762" h="1300279">
                        <a:moveTo>
                          <a:pt x="11227" y="56208"/>
                        </a:moveTo>
                        <a:cubicBezTo>
                          <a:pt x="32923" y="196966"/>
                          <a:pt x="133465" y="942562"/>
                          <a:pt x="157277" y="1103958"/>
                        </a:cubicBezTo>
                        <a:cubicBezTo>
                          <a:pt x="181089" y="1265354"/>
                          <a:pt x="151985" y="996537"/>
                          <a:pt x="154102" y="1024583"/>
                        </a:cubicBezTo>
                        <a:cubicBezTo>
                          <a:pt x="156219" y="1052629"/>
                          <a:pt x="191144" y="1399762"/>
                          <a:pt x="169977" y="1272233"/>
                        </a:cubicBezTo>
                        <a:cubicBezTo>
                          <a:pt x="148810" y="1144704"/>
                          <a:pt x="52502" y="458904"/>
                          <a:pt x="27102" y="259408"/>
                        </a:cubicBezTo>
                        <a:cubicBezTo>
                          <a:pt x="1702" y="59912"/>
                          <a:pt x="-10469" y="-84550"/>
                          <a:pt x="11227" y="562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9" name="フリーフォーム 1278">
                    <a:extLst>
                      <a:ext uri="{FF2B5EF4-FFF2-40B4-BE49-F238E27FC236}">
                        <a16:creationId xmlns:a16="http://schemas.microsoft.com/office/drawing/2014/main" id="{C830CA7B-BECC-4AC2-8461-1A6C47D45894}"/>
                      </a:ext>
                    </a:extLst>
                  </p:cNvPr>
                  <p:cNvSpPr/>
                  <p:nvPr/>
                </p:nvSpPr>
                <p:spPr>
                  <a:xfrm>
                    <a:off x="3480998" y="7899395"/>
                    <a:ext cx="580522" cy="51628"/>
                  </a:xfrm>
                  <a:custGeom>
                    <a:avLst/>
                    <a:gdLst>
                      <a:gd name="connsiteX0" fmla="*/ 1977 w 580522"/>
                      <a:gd name="connsiteY0" fmla="*/ 5 h 51628"/>
                      <a:gd name="connsiteX1" fmla="*/ 487752 w 580522"/>
                      <a:gd name="connsiteY1" fmla="*/ 50805 h 51628"/>
                      <a:gd name="connsiteX2" fmla="*/ 319477 w 580522"/>
                      <a:gd name="connsiteY2" fmla="*/ 31755 h 51628"/>
                      <a:gd name="connsiteX3" fmla="*/ 579827 w 580522"/>
                      <a:gd name="connsiteY3" fmla="*/ 47630 h 51628"/>
                      <a:gd name="connsiteX4" fmla="*/ 224227 w 580522"/>
                      <a:gd name="connsiteY4" fmla="*/ 47630 h 51628"/>
                      <a:gd name="connsiteX5" fmla="*/ 313127 w 580522"/>
                      <a:gd name="connsiteY5" fmla="*/ 47630 h 51628"/>
                      <a:gd name="connsiteX6" fmla="*/ 1977 w 580522"/>
                      <a:gd name="connsiteY6" fmla="*/ 5 h 51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0522" h="51628">
                        <a:moveTo>
                          <a:pt x="1977" y="5"/>
                        </a:moveTo>
                        <a:cubicBezTo>
                          <a:pt x="31081" y="534"/>
                          <a:pt x="434835" y="45513"/>
                          <a:pt x="487752" y="50805"/>
                        </a:cubicBezTo>
                        <a:cubicBezTo>
                          <a:pt x="540669" y="56097"/>
                          <a:pt x="304131" y="32284"/>
                          <a:pt x="319477" y="31755"/>
                        </a:cubicBezTo>
                        <a:cubicBezTo>
                          <a:pt x="334823" y="31226"/>
                          <a:pt x="595702" y="44984"/>
                          <a:pt x="579827" y="47630"/>
                        </a:cubicBezTo>
                        <a:cubicBezTo>
                          <a:pt x="563952" y="50276"/>
                          <a:pt x="224227" y="47630"/>
                          <a:pt x="224227" y="47630"/>
                        </a:cubicBezTo>
                        <a:cubicBezTo>
                          <a:pt x="179777" y="47630"/>
                          <a:pt x="352285" y="56626"/>
                          <a:pt x="313127" y="47630"/>
                        </a:cubicBezTo>
                        <a:cubicBezTo>
                          <a:pt x="273969" y="38634"/>
                          <a:pt x="-27127" y="-524"/>
                          <a:pt x="1977" y="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0" name="フリーフォーム 1279">
                    <a:extLst>
                      <a:ext uri="{FF2B5EF4-FFF2-40B4-BE49-F238E27FC236}">
                        <a16:creationId xmlns:a16="http://schemas.microsoft.com/office/drawing/2014/main" id="{4ADBFAAB-5628-A748-1004-3C2E88149016}"/>
                      </a:ext>
                    </a:extLst>
                  </p:cNvPr>
                  <p:cNvSpPr/>
                  <p:nvPr/>
                </p:nvSpPr>
                <p:spPr>
                  <a:xfrm>
                    <a:off x="3157906" y="7902598"/>
                    <a:ext cx="164208" cy="274186"/>
                  </a:xfrm>
                  <a:custGeom>
                    <a:avLst/>
                    <a:gdLst>
                      <a:gd name="connsiteX0" fmla="*/ 1219 w 164208"/>
                      <a:gd name="connsiteY0" fmla="*/ 3152 h 274186"/>
                      <a:gd name="connsiteX1" fmla="*/ 163144 w 164208"/>
                      <a:gd name="connsiteY1" fmla="*/ 107927 h 274186"/>
                      <a:gd name="connsiteX2" fmla="*/ 71069 w 164208"/>
                      <a:gd name="connsiteY2" fmla="*/ 95227 h 274186"/>
                      <a:gd name="connsiteX3" fmla="*/ 64719 w 164208"/>
                      <a:gd name="connsiteY3" fmla="*/ 187302 h 274186"/>
                      <a:gd name="connsiteX4" fmla="*/ 71069 w 164208"/>
                      <a:gd name="connsiteY4" fmla="*/ 269852 h 274186"/>
                      <a:gd name="connsiteX5" fmla="*/ 67894 w 164208"/>
                      <a:gd name="connsiteY5" fmla="*/ 47602 h 274186"/>
                      <a:gd name="connsiteX6" fmla="*/ 86944 w 164208"/>
                      <a:gd name="connsiteY6" fmla="*/ 28552 h 274186"/>
                      <a:gd name="connsiteX7" fmla="*/ 1219 w 164208"/>
                      <a:gd name="connsiteY7" fmla="*/ 3152 h 274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4208" h="274186">
                        <a:moveTo>
                          <a:pt x="1219" y="3152"/>
                        </a:moveTo>
                        <a:cubicBezTo>
                          <a:pt x="13919" y="16381"/>
                          <a:pt x="151502" y="92581"/>
                          <a:pt x="163144" y="107927"/>
                        </a:cubicBezTo>
                        <a:cubicBezTo>
                          <a:pt x="174786" y="123273"/>
                          <a:pt x="87473" y="81998"/>
                          <a:pt x="71069" y="95227"/>
                        </a:cubicBezTo>
                        <a:cubicBezTo>
                          <a:pt x="54665" y="108456"/>
                          <a:pt x="64719" y="158198"/>
                          <a:pt x="64719" y="187302"/>
                        </a:cubicBezTo>
                        <a:cubicBezTo>
                          <a:pt x="64719" y="216406"/>
                          <a:pt x="70540" y="293135"/>
                          <a:pt x="71069" y="269852"/>
                        </a:cubicBezTo>
                        <a:cubicBezTo>
                          <a:pt x="71598" y="246569"/>
                          <a:pt x="67894" y="47602"/>
                          <a:pt x="67894" y="47602"/>
                        </a:cubicBezTo>
                        <a:cubicBezTo>
                          <a:pt x="70540" y="7385"/>
                          <a:pt x="94881" y="34902"/>
                          <a:pt x="86944" y="28552"/>
                        </a:cubicBezTo>
                        <a:cubicBezTo>
                          <a:pt x="79007" y="22202"/>
                          <a:pt x="-11481" y="-10077"/>
                          <a:pt x="1219" y="31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1" name="フリーフォーム 1280">
                    <a:extLst>
                      <a:ext uri="{FF2B5EF4-FFF2-40B4-BE49-F238E27FC236}">
                        <a16:creationId xmlns:a16="http://schemas.microsoft.com/office/drawing/2014/main" id="{C2ADC2E8-1BA2-597E-21EA-60B3645EBF93}"/>
                      </a:ext>
                    </a:extLst>
                  </p:cNvPr>
                  <p:cNvSpPr/>
                  <p:nvPr/>
                </p:nvSpPr>
                <p:spPr>
                  <a:xfrm>
                    <a:off x="3334757" y="7997820"/>
                    <a:ext cx="704386" cy="51555"/>
                  </a:xfrm>
                  <a:custGeom>
                    <a:avLst/>
                    <a:gdLst>
                      <a:gd name="connsiteX0" fmla="*/ 2168 w 704386"/>
                      <a:gd name="connsiteY0" fmla="*/ 5 h 51555"/>
                      <a:gd name="connsiteX1" fmla="*/ 684793 w 704386"/>
                      <a:gd name="connsiteY1" fmla="*/ 47630 h 51555"/>
                      <a:gd name="connsiteX2" fmla="*/ 475243 w 704386"/>
                      <a:gd name="connsiteY2" fmla="*/ 44455 h 51555"/>
                      <a:gd name="connsiteX3" fmla="*/ 2168 w 704386"/>
                      <a:gd name="connsiteY3" fmla="*/ 5 h 5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4386" h="51555">
                        <a:moveTo>
                          <a:pt x="2168" y="5"/>
                        </a:moveTo>
                        <a:cubicBezTo>
                          <a:pt x="37093" y="534"/>
                          <a:pt x="605947" y="40222"/>
                          <a:pt x="684793" y="47630"/>
                        </a:cubicBezTo>
                        <a:cubicBezTo>
                          <a:pt x="763639" y="55038"/>
                          <a:pt x="586368" y="50805"/>
                          <a:pt x="475243" y="44455"/>
                        </a:cubicBezTo>
                        <a:cubicBezTo>
                          <a:pt x="364118" y="38105"/>
                          <a:pt x="-32757" y="-524"/>
                          <a:pt x="2168" y="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2" name="フリーフォーム 1281">
                    <a:extLst>
                      <a:ext uri="{FF2B5EF4-FFF2-40B4-BE49-F238E27FC236}">
                        <a16:creationId xmlns:a16="http://schemas.microsoft.com/office/drawing/2014/main" id="{C909FA4F-ABCE-F81D-4C66-313330E2F85D}"/>
                      </a:ext>
                    </a:extLst>
                  </p:cNvPr>
                  <p:cNvSpPr/>
                  <p:nvPr/>
                </p:nvSpPr>
                <p:spPr>
                  <a:xfrm>
                    <a:off x="3203108" y="8201257"/>
                    <a:ext cx="222777" cy="41050"/>
                  </a:xfrm>
                  <a:custGeom>
                    <a:avLst/>
                    <a:gdLst>
                      <a:gd name="connsiteX0" fmla="*/ 467 w 222777"/>
                      <a:gd name="connsiteY0" fmla="*/ 41043 h 41050"/>
                      <a:gd name="connsiteX1" fmla="*/ 67142 w 222777"/>
                      <a:gd name="connsiteY1" fmla="*/ 2943 h 41050"/>
                      <a:gd name="connsiteX2" fmla="*/ 222717 w 222777"/>
                      <a:gd name="connsiteY2" fmla="*/ 2943 h 41050"/>
                      <a:gd name="connsiteX3" fmla="*/ 48092 w 222777"/>
                      <a:gd name="connsiteY3" fmla="*/ 6118 h 41050"/>
                      <a:gd name="connsiteX4" fmla="*/ 467 w 222777"/>
                      <a:gd name="connsiteY4" fmla="*/ 41043 h 4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77" h="41050">
                        <a:moveTo>
                          <a:pt x="467" y="41043"/>
                        </a:moveTo>
                        <a:cubicBezTo>
                          <a:pt x="3642" y="40514"/>
                          <a:pt x="30100" y="9293"/>
                          <a:pt x="67142" y="2943"/>
                        </a:cubicBezTo>
                        <a:cubicBezTo>
                          <a:pt x="104184" y="-3407"/>
                          <a:pt x="225892" y="2414"/>
                          <a:pt x="222717" y="2943"/>
                        </a:cubicBezTo>
                        <a:cubicBezTo>
                          <a:pt x="219542" y="3472"/>
                          <a:pt x="86192" y="-232"/>
                          <a:pt x="48092" y="6118"/>
                        </a:cubicBezTo>
                        <a:cubicBezTo>
                          <a:pt x="9992" y="12468"/>
                          <a:pt x="-2708" y="41572"/>
                          <a:pt x="467" y="410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3" name="フリーフォーム 1282">
                    <a:extLst>
                      <a:ext uri="{FF2B5EF4-FFF2-40B4-BE49-F238E27FC236}">
                        <a16:creationId xmlns:a16="http://schemas.microsoft.com/office/drawing/2014/main" id="{3A59D8B8-84F7-5213-F51C-8C046779B557}"/>
                      </a:ext>
                    </a:extLst>
                  </p:cNvPr>
                  <p:cNvSpPr/>
                  <p:nvPr/>
                </p:nvSpPr>
                <p:spPr>
                  <a:xfrm>
                    <a:off x="3174925" y="8181408"/>
                    <a:ext cx="238494" cy="29341"/>
                  </a:xfrm>
                  <a:custGeom>
                    <a:avLst/>
                    <a:gdLst>
                      <a:gd name="connsiteX0" fmla="*/ 75 w 238494"/>
                      <a:gd name="connsiteY0" fmla="*/ 29142 h 29341"/>
                      <a:gd name="connsiteX1" fmla="*/ 101675 w 238494"/>
                      <a:gd name="connsiteY1" fmla="*/ 567 h 29341"/>
                      <a:gd name="connsiteX2" fmla="*/ 238200 w 238494"/>
                      <a:gd name="connsiteY2" fmla="*/ 10092 h 29341"/>
                      <a:gd name="connsiteX3" fmla="*/ 136600 w 238494"/>
                      <a:gd name="connsiteY3" fmla="*/ 10092 h 29341"/>
                      <a:gd name="connsiteX4" fmla="*/ 85800 w 238494"/>
                      <a:gd name="connsiteY4" fmla="*/ 13267 h 29341"/>
                      <a:gd name="connsiteX5" fmla="*/ 75 w 238494"/>
                      <a:gd name="connsiteY5" fmla="*/ 29142 h 29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8494" h="29341">
                        <a:moveTo>
                          <a:pt x="75" y="29142"/>
                        </a:moveTo>
                        <a:cubicBezTo>
                          <a:pt x="2721" y="27025"/>
                          <a:pt x="61988" y="3742"/>
                          <a:pt x="101675" y="567"/>
                        </a:cubicBezTo>
                        <a:cubicBezTo>
                          <a:pt x="141362" y="-2608"/>
                          <a:pt x="232379" y="8504"/>
                          <a:pt x="238200" y="10092"/>
                        </a:cubicBezTo>
                        <a:cubicBezTo>
                          <a:pt x="244021" y="11679"/>
                          <a:pt x="162000" y="9563"/>
                          <a:pt x="136600" y="10092"/>
                        </a:cubicBezTo>
                        <a:cubicBezTo>
                          <a:pt x="111200" y="10621"/>
                          <a:pt x="106437" y="10621"/>
                          <a:pt x="85800" y="13267"/>
                        </a:cubicBezTo>
                        <a:cubicBezTo>
                          <a:pt x="65163" y="15913"/>
                          <a:pt x="-2571" y="31259"/>
                          <a:pt x="75" y="291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4" name="フリーフォーム 1283">
                    <a:extLst>
                      <a:ext uri="{FF2B5EF4-FFF2-40B4-BE49-F238E27FC236}">
                        <a16:creationId xmlns:a16="http://schemas.microsoft.com/office/drawing/2014/main" id="{8EDB2EF0-4192-EB96-4E09-E65856170098}"/>
                      </a:ext>
                    </a:extLst>
                  </p:cNvPr>
                  <p:cNvSpPr/>
                  <p:nvPr/>
                </p:nvSpPr>
                <p:spPr>
                  <a:xfrm>
                    <a:off x="3403117" y="8178709"/>
                    <a:ext cx="359352" cy="28685"/>
                  </a:xfrm>
                  <a:custGeom>
                    <a:avLst/>
                    <a:gdLst>
                      <a:gd name="connsiteX0" fmla="*/ 483 w 359352"/>
                      <a:gd name="connsiteY0" fmla="*/ 91 h 28685"/>
                      <a:gd name="connsiteX1" fmla="*/ 295758 w 359352"/>
                      <a:gd name="connsiteY1" fmla="*/ 9616 h 28685"/>
                      <a:gd name="connsiteX2" fmla="*/ 210033 w 359352"/>
                      <a:gd name="connsiteY2" fmla="*/ 12791 h 28685"/>
                      <a:gd name="connsiteX3" fmla="*/ 359258 w 359352"/>
                      <a:gd name="connsiteY3" fmla="*/ 28666 h 28685"/>
                      <a:gd name="connsiteX4" fmla="*/ 229083 w 359352"/>
                      <a:gd name="connsiteY4" fmla="*/ 15966 h 28685"/>
                      <a:gd name="connsiteX5" fmla="*/ 483 w 359352"/>
                      <a:gd name="connsiteY5" fmla="*/ 91 h 28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9352" h="28685">
                        <a:moveTo>
                          <a:pt x="483" y="91"/>
                        </a:moveTo>
                        <a:cubicBezTo>
                          <a:pt x="11595" y="-967"/>
                          <a:pt x="260833" y="7499"/>
                          <a:pt x="295758" y="9616"/>
                        </a:cubicBezTo>
                        <a:cubicBezTo>
                          <a:pt x="330683" y="11733"/>
                          <a:pt x="199450" y="9616"/>
                          <a:pt x="210033" y="12791"/>
                        </a:cubicBezTo>
                        <a:cubicBezTo>
                          <a:pt x="220616" y="15966"/>
                          <a:pt x="356083" y="28137"/>
                          <a:pt x="359258" y="28666"/>
                        </a:cubicBezTo>
                        <a:cubicBezTo>
                          <a:pt x="362433" y="29195"/>
                          <a:pt x="285175" y="18612"/>
                          <a:pt x="229083" y="15966"/>
                        </a:cubicBezTo>
                        <a:cubicBezTo>
                          <a:pt x="172991" y="13320"/>
                          <a:pt x="-10629" y="1149"/>
                          <a:pt x="483" y="9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5" name="フリーフォーム 1284">
                    <a:extLst>
                      <a:ext uri="{FF2B5EF4-FFF2-40B4-BE49-F238E27FC236}">
                        <a16:creationId xmlns:a16="http://schemas.microsoft.com/office/drawing/2014/main" id="{1C2F28B2-027B-5AA3-9162-07C4076F039B}"/>
                      </a:ext>
                    </a:extLst>
                  </p:cNvPr>
                  <p:cNvSpPr/>
                  <p:nvPr/>
                </p:nvSpPr>
                <p:spPr>
                  <a:xfrm>
                    <a:off x="3391316" y="8166010"/>
                    <a:ext cx="346973" cy="76321"/>
                  </a:xfrm>
                  <a:custGeom>
                    <a:avLst/>
                    <a:gdLst>
                      <a:gd name="connsiteX0" fmla="*/ 2759 w 346973"/>
                      <a:gd name="connsiteY0" fmla="*/ 63590 h 76321"/>
                      <a:gd name="connsiteX1" fmla="*/ 320259 w 346973"/>
                      <a:gd name="connsiteY1" fmla="*/ 76290 h 76321"/>
                      <a:gd name="connsiteX2" fmla="*/ 225009 w 346973"/>
                      <a:gd name="connsiteY2" fmla="*/ 66765 h 76321"/>
                      <a:gd name="connsiteX3" fmla="*/ 345659 w 346973"/>
                      <a:gd name="connsiteY3" fmla="*/ 54065 h 76321"/>
                      <a:gd name="connsiteX4" fmla="*/ 285334 w 346973"/>
                      <a:gd name="connsiteY4" fmla="*/ 57240 h 76321"/>
                      <a:gd name="connsiteX5" fmla="*/ 225009 w 346973"/>
                      <a:gd name="connsiteY5" fmla="*/ 90 h 76321"/>
                      <a:gd name="connsiteX6" fmla="*/ 259934 w 346973"/>
                      <a:gd name="connsiteY6" fmla="*/ 44540 h 76321"/>
                      <a:gd name="connsiteX7" fmla="*/ 240884 w 346973"/>
                      <a:gd name="connsiteY7" fmla="*/ 66765 h 76321"/>
                      <a:gd name="connsiteX8" fmla="*/ 171034 w 346973"/>
                      <a:gd name="connsiteY8" fmla="*/ 54065 h 76321"/>
                      <a:gd name="connsiteX9" fmla="*/ 2759 w 346973"/>
                      <a:gd name="connsiteY9" fmla="*/ 63590 h 76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6973" h="76321">
                        <a:moveTo>
                          <a:pt x="2759" y="63590"/>
                        </a:moveTo>
                        <a:cubicBezTo>
                          <a:pt x="27630" y="67294"/>
                          <a:pt x="283217" y="75761"/>
                          <a:pt x="320259" y="76290"/>
                        </a:cubicBezTo>
                        <a:cubicBezTo>
                          <a:pt x="357301" y="76819"/>
                          <a:pt x="220776" y="70469"/>
                          <a:pt x="225009" y="66765"/>
                        </a:cubicBezTo>
                        <a:cubicBezTo>
                          <a:pt x="229242" y="63061"/>
                          <a:pt x="335605" y="55652"/>
                          <a:pt x="345659" y="54065"/>
                        </a:cubicBezTo>
                        <a:cubicBezTo>
                          <a:pt x="355713" y="52478"/>
                          <a:pt x="305442" y="66236"/>
                          <a:pt x="285334" y="57240"/>
                        </a:cubicBezTo>
                        <a:cubicBezTo>
                          <a:pt x="265226" y="48244"/>
                          <a:pt x="229242" y="2207"/>
                          <a:pt x="225009" y="90"/>
                        </a:cubicBezTo>
                        <a:cubicBezTo>
                          <a:pt x="220776" y="-2027"/>
                          <a:pt x="257288" y="33427"/>
                          <a:pt x="259934" y="44540"/>
                        </a:cubicBezTo>
                        <a:cubicBezTo>
                          <a:pt x="262580" y="55653"/>
                          <a:pt x="255701" y="65178"/>
                          <a:pt x="240884" y="66765"/>
                        </a:cubicBezTo>
                        <a:cubicBezTo>
                          <a:pt x="226067" y="68352"/>
                          <a:pt x="213896" y="56182"/>
                          <a:pt x="171034" y="54065"/>
                        </a:cubicBezTo>
                        <a:cubicBezTo>
                          <a:pt x="128172" y="51948"/>
                          <a:pt x="-22112" y="59886"/>
                          <a:pt x="2759" y="635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6" name="フリーフォーム 1285">
                    <a:extLst>
                      <a:ext uri="{FF2B5EF4-FFF2-40B4-BE49-F238E27FC236}">
                        <a16:creationId xmlns:a16="http://schemas.microsoft.com/office/drawing/2014/main" id="{6DF2CAE9-68A9-294E-7021-76D61AF58709}"/>
                      </a:ext>
                    </a:extLst>
                  </p:cNvPr>
                  <p:cNvSpPr/>
                  <p:nvPr/>
                </p:nvSpPr>
                <p:spPr>
                  <a:xfrm>
                    <a:off x="3680076" y="8169261"/>
                    <a:ext cx="321353" cy="82845"/>
                  </a:xfrm>
                  <a:custGeom>
                    <a:avLst/>
                    <a:gdLst>
                      <a:gd name="connsiteX0" fmla="*/ 50549 w 321353"/>
                      <a:gd name="connsiteY0" fmla="*/ 14 h 82845"/>
                      <a:gd name="connsiteX1" fmla="*/ 79124 w 321353"/>
                      <a:gd name="connsiteY1" fmla="*/ 66689 h 82845"/>
                      <a:gd name="connsiteX2" fmla="*/ 9274 w 321353"/>
                      <a:gd name="connsiteY2" fmla="*/ 69864 h 82845"/>
                      <a:gd name="connsiteX3" fmla="*/ 320424 w 321353"/>
                      <a:gd name="connsiteY3" fmla="*/ 79389 h 82845"/>
                      <a:gd name="connsiteX4" fmla="*/ 104524 w 321353"/>
                      <a:gd name="connsiteY4" fmla="*/ 82564 h 82845"/>
                      <a:gd name="connsiteX5" fmla="*/ 82299 w 321353"/>
                      <a:gd name="connsiteY5" fmla="*/ 73039 h 82845"/>
                      <a:gd name="connsiteX6" fmla="*/ 50549 w 321353"/>
                      <a:gd name="connsiteY6" fmla="*/ 14 h 82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1353" h="82845">
                        <a:moveTo>
                          <a:pt x="50549" y="14"/>
                        </a:moveTo>
                        <a:cubicBezTo>
                          <a:pt x="50020" y="-1044"/>
                          <a:pt x="86003" y="55047"/>
                          <a:pt x="79124" y="66689"/>
                        </a:cubicBezTo>
                        <a:cubicBezTo>
                          <a:pt x="72245" y="78331"/>
                          <a:pt x="-30943" y="67747"/>
                          <a:pt x="9274" y="69864"/>
                        </a:cubicBezTo>
                        <a:cubicBezTo>
                          <a:pt x="49491" y="71981"/>
                          <a:pt x="304549" y="77272"/>
                          <a:pt x="320424" y="79389"/>
                        </a:cubicBezTo>
                        <a:cubicBezTo>
                          <a:pt x="336299" y="81506"/>
                          <a:pt x="144211" y="83622"/>
                          <a:pt x="104524" y="82564"/>
                        </a:cubicBezTo>
                        <a:cubicBezTo>
                          <a:pt x="64837" y="81506"/>
                          <a:pt x="90236" y="82564"/>
                          <a:pt x="82299" y="73039"/>
                        </a:cubicBezTo>
                        <a:cubicBezTo>
                          <a:pt x="74362" y="63514"/>
                          <a:pt x="51078" y="1072"/>
                          <a:pt x="50549" y="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7" name="フリーフォーム 1286">
                    <a:extLst>
                      <a:ext uri="{FF2B5EF4-FFF2-40B4-BE49-F238E27FC236}">
                        <a16:creationId xmlns:a16="http://schemas.microsoft.com/office/drawing/2014/main" id="{05EACF75-C1AD-4CB2-B5DA-8A54A1B4451C}"/>
                      </a:ext>
                    </a:extLst>
                  </p:cNvPr>
                  <p:cNvSpPr/>
                  <p:nvPr/>
                </p:nvSpPr>
                <p:spPr>
                  <a:xfrm>
                    <a:off x="3701742" y="8188325"/>
                    <a:ext cx="324466" cy="24283"/>
                  </a:xfrm>
                  <a:custGeom>
                    <a:avLst/>
                    <a:gdLst>
                      <a:gd name="connsiteX0" fmla="*/ 3483 w 324466"/>
                      <a:gd name="connsiteY0" fmla="*/ 0 h 24283"/>
                      <a:gd name="connsiteX1" fmla="*/ 320983 w 324466"/>
                      <a:gd name="connsiteY1" fmla="*/ 22225 h 24283"/>
                      <a:gd name="connsiteX2" fmla="*/ 162233 w 324466"/>
                      <a:gd name="connsiteY2" fmla="*/ 22225 h 24283"/>
                      <a:gd name="connsiteX3" fmla="*/ 3483 w 324466"/>
                      <a:gd name="connsiteY3" fmla="*/ 0 h 24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466" h="24283">
                        <a:moveTo>
                          <a:pt x="3483" y="0"/>
                        </a:moveTo>
                        <a:cubicBezTo>
                          <a:pt x="29941" y="0"/>
                          <a:pt x="294525" y="18521"/>
                          <a:pt x="320983" y="22225"/>
                        </a:cubicBezTo>
                        <a:cubicBezTo>
                          <a:pt x="347441" y="25929"/>
                          <a:pt x="216208" y="23813"/>
                          <a:pt x="162233" y="22225"/>
                        </a:cubicBezTo>
                        <a:cubicBezTo>
                          <a:pt x="108258" y="20638"/>
                          <a:pt x="-22975" y="0"/>
                          <a:pt x="3483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8" name="フリーフォーム 1287">
                    <a:extLst>
                      <a:ext uri="{FF2B5EF4-FFF2-40B4-BE49-F238E27FC236}">
                        <a16:creationId xmlns:a16="http://schemas.microsoft.com/office/drawing/2014/main" id="{9D1E3E7D-6B30-EFF4-FE78-1092B886D351}"/>
                      </a:ext>
                    </a:extLst>
                  </p:cNvPr>
                  <p:cNvSpPr/>
                  <p:nvPr/>
                </p:nvSpPr>
                <p:spPr>
                  <a:xfrm>
                    <a:off x="3457575" y="8578838"/>
                    <a:ext cx="343154" cy="69921"/>
                  </a:xfrm>
                  <a:custGeom>
                    <a:avLst/>
                    <a:gdLst>
                      <a:gd name="connsiteX0" fmla="*/ 0 w 343154"/>
                      <a:gd name="connsiteY0" fmla="*/ 12 h 69921"/>
                      <a:gd name="connsiteX1" fmla="*/ 279400 w 343154"/>
                      <a:gd name="connsiteY1" fmla="*/ 22237 h 69921"/>
                      <a:gd name="connsiteX2" fmla="*/ 339725 w 343154"/>
                      <a:gd name="connsiteY2" fmla="*/ 38112 h 69921"/>
                      <a:gd name="connsiteX3" fmla="*/ 212725 w 343154"/>
                      <a:gd name="connsiteY3" fmla="*/ 28587 h 69921"/>
                      <a:gd name="connsiteX4" fmla="*/ 254000 w 343154"/>
                      <a:gd name="connsiteY4" fmla="*/ 50812 h 69921"/>
                      <a:gd name="connsiteX5" fmla="*/ 196850 w 343154"/>
                      <a:gd name="connsiteY5" fmla="*/ 69862 h 69921"/>
                      <a:gd name="connsiteX6" fmla="*/ 234950 w 343154"/>
                      <a:gd name="connsiteY6" fmla="*/ 44462 h 69921"/>
                      <a:gd name="connsiteX7" fmla="*/ 219075 w 343154"/>
                      <a:gd name="connsiteY7" fmla="*/ 25412 h 69921"/>
                      <a:gd name="connsiteX8" fmla="*/ 0 w 343154"/>
                      <a:gd name="connsiteY8" fmla="*/ 12 h 69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3154" h="69921">
                        <a:moveTo>
                          <a:pt x="0" y="12"/>
                        </a:moveTo>
                        <a:cubicBezTo>
                          <a:pt x="10054" y="-517"/>
                          <a:pt x="222779" y="15887"/>
                          <a:pt x="279400" y="22237"/>
                        </a:cubicBezTo>
                        <a:cubicBezTo>
                          <a:pt x="336021" y="28587"/>
                          <a:pt x="350837" y="37054"/>
                          <a:pt x="339725" y="38112"/>
                        </a:cubicBezTo>
                        <a:cubicBezTo>
                          <a:pt x="328613" y="39170"/>
                          <a:pt x="227013" y="26470"/>
                          <a:pt x="212725" y="28587"/>
                        </a:cubicBezTo>
                        <a:cubicBezTo>
                          <a:pt x="198438" y="30704"/>
                          <a:pt x="256646" y="43933"/>
                          <a:pt x="254000" y="50812"/>
                        </a:cubicBezTo>
                        <a:cubicBezTo>
                          <a:pt x="251354" y="57691"/>
                          <a:pt x="200025" y="70920"/>
                          <a:pt x="196850" y="69862"/>
                        </a:cubicBezTo>
                        <a:cubicBezTo>
                          <a:pt x="193675" y="68804"/>
                          <a:pt x="234950" y="44462"/>
                          <a:pt x="234950" y="44462"/>
                        </a:cubicBezTo>
                        <a:cubicBezTo>
                          <a:pt x="238654" y="37054"/>
                          <a:pt x="254529" y="29645"/>
                          <a:pt x="219075" y="25412"/>
                        </a:cubicBezTo>
                        <a:lnTo>
                          <a:pt x="0" y="1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9" name="フリーフォーム 1288">
                    <a:extLst>
                      <a:ext uri="{FF2B5EF4-FFF2-40B4-BE49-F238E27FC236}">
                        <a16:creationId xmlns:a16="http://schemas.microsoft.com/office/drawing/2014/main" id="{9F4B15B7-B00B-7D46-8016-D299A383E20F}"/>
                      </a:ext>
                    </a:extLst>
                  </p:cNvPr>
                  <p:cNvSpPr/>
                  <p:nvPr/>
                </p:nvSpPr>
                <p:spPr>
                  <a:xfrm>
                    <a:off x="3469652" y="8638691"/>
                    <a:ext cx="467470" cy="13201"/>
                  </a:xfrm>
                  <a:custGeom>
                    <a:avLst/>
                    <a:gdLst>
                      <a:gd name="connsiteX0" fmla="*/ 3798 w 467470"/>
                      <a:gd name="connsiteY0" fmla="*/ 484 h 13201"/>
                      <a:gd name="connsiteX1" fmla="*/ 460998 w 467470"/>
                      <a:gd name="connsiteY1" fmla="*/ 3659 h 13201"/>
                      <a:gd name="connsiteX2" fmla="*/ 254623 w 467470"/>
                      <a:gd name="connsiteY2" fmla="*/ 13184 h 13201"/>
                      <a:gd name="connsiteX3" fmla="*/ 3798 w 467470"/>
                      <a:gd name="connsiteY3" fmla="*/ 484 h 13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7470" h="13201">
                        <a:moveTo>
                          <a:pt x="3798" y="484"/>
                        </a:moveTo>
                        <a:cubicBezTo>
                          <a:pt x="38194" y="-1104"/>
                          <a:pt x="419194" y="1542"/>
                          <a:pt x="460998" y="3659"/>
                        </a:cubicBezTo>
                        <a:cubicBezTo>
                          <a:pt x="502802" y="5776"/>
                          <a:pt x="331352" y="12655"/>
                          <a:pt x="254623" y="13184"/>
                        </a:cubicBezTo>
                        <a:cubicBezTo>
                          <a:pt x="177894" y="13713"/>
                          <a:pt x="-30598" y="2072"/>
                          <a:pt x="3798" y="4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0" name="フリーフォーム 1289">
                    <a:extLst>
                      <a:ext uri="{FF2B5EF4-FFF2-40B4-BE49-F238E27FC236}">
                        <a16:creationId xmlns:a16="http://schemas.microsoft.com/office/drawing/2014/main" id="{7039A59D-CADA-EBC8-9B69-0EE4BD63548D}"/>
                      </a:ext>
                    </a:extLst>
                  </p:cNvPr>
                  <p:cNvSpPr/>
                  <p:nvPr/>
                </p:nvSpPr>
                <p:spPr>
                  <a:xfrm>
                    <a:off x="2193226" y="6749895"/>
                    <a:ext cx="865843" cy="139919"/>
                  </a:xfrm>
                  <a:custGeom>
                    <a:avLst/>
                    <a:gdLst>
                      <a:gd name="connsiteX0" fmla="*/ 41974 w 865843"/>
                      <a:gd name="connsiteY0" fmla="*/ 139855 h 139919"/>
                      <a:gd name="connsiteX1" fmla="*/ 442024 w 865843"/>
                      <a:gd name="connsiteY1" fmla="*/ 38255 h 139919"/>
                      <a:gd name="connsiteX2" fmla="*/ 400749 w 865843"/>
                      <a:gd name="connsiteY2" fmla="*/ 38255 h 139919"/>
                      <a:gd name="connsiteX3" fmla="*/ 635699 w 865843"/>
                      <a:gd name="connsiteY3" fmla="*/ 6505 h 139919"/>
                      <a:gd name="connsiteX4" fmla="*/ 530924 w 865843"/>
                      <a:gd name="connsiteY4" fmla="*/ 155 h 139919"/>
                      <a:gd name="connsiteX5" fmla="*/ 864299 w 865843"/>
                      <a:gd name="connsiteY5" fmla="*/ 9680 h 139919"/>
                      <a:gd name="connsiteX6" fmla="*/ 372174 w 865843"/>
                      <a:gd name="connsiteY6" fmla="*/ 25555 h 139919"/>
                      <a:gd name="connsiteX7" fmla="*/ 413449 w 865843"/>
                      <a:gd name="connsiteY7" fmla="*/ 28730 h 139919"/>
                      <a:gd name="connsiteX8" fmla="*/ 699 w 865843"/>
                      <a:gd name="connsiteY8" fmla="*/ 70005 h 139919"/>
                      <a:gd name="connsiteX9" fmla="*/ 308674 w 865843"/>
                      <a:gd name="connsiteY9" fmla="*/ 54130 h 139919"/>
                      <a:gd name="connsiteX10" fmla="*/ 41974 w 865843"/>
                      <a:gd name="connsiteY10" fmla="*/ 139855 h 139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5843" h="139919">
                        <a:moveTo>
                          <a:pt x="41974" y="139855"/>
                        </a:moveTo>
                        <a:cubicBezTo>
                          <a:pt x="64199" y="137209"/>
                          <a:pt x="382228" y="55188"/>
                          <a:pt x="442024" y="38255"/>
                        </a:cubicBezTo>
                        <a:cubicBezTo>
                          <a:pt x="501820" y="21322"/>
                          <a:pt x="368470" y="43547"/>
                          <a:pt x="400749" y="38255"/>
                        </a:cubicBezTo>
                        <a:cubicBezTo>
                          <a:pt x="433028" y="32963"/>
                          <a:pt x="614003" y="12855"/>
                          <a:pt x="635699" y="6505"/>
                        </a:cubicBezTo>
                        <a:cubicBezTo>
                          <a:pt x="657395" y="155"/>
                          <a:pt x="492824" y="-374"/>
                          <a:pt x="530924" y="155"/>
                        </a:cubicBezTo>
                        <a:cubicBezTo>
                          <a:pt x="569024" y="684"/>
                          <a:pt x="890757" y="5447"/>
                          <a:pt x="864299" y="9680"/>
                        </a:cubicBezTo>
                        <a:cubicBezTo>
                          <a:pt x="837841" y="13913"/>
                          <a:pt x="447316" y="22380"/>
                          <a:pt x="372174" y="25555"/>
                        </a:cubicBezTo>
                        <a:cubicBezTo>
                          <a:pt x="297032" y="28730"/>
                          <a:pt x="475361" y="21322"/>
                          <a:pt x="413449" y="28730"/>
                        </a:cubicBezTo>
                        <a:cubicBezTo>
                          <a:pt x="351537" y="36138"/>
                          <a:pt x="18161" y="65772"/>
                          <a:pt x="699" y="70005"/>
                        </a:cubicBezTo>
                        <a:cubicBezTo>
                          <a:pt x="-16763" y="74238"/>
                          <a:pt x="298620" y="45663"/>
                          <a:pt x="308674" y="54130"/>
                        </a:cubicBezTo>
                        <a:cubicBezTo>
                          <a:pt x="318728" y="62597"/>
                          <a:pt x="19749" y="142501"/>
                          <a:pt x="41974" y="1398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1" name="フリーフォーム 1290">
                    <a:extLst>
                      <a:ext uri="{FF2B5EF4-FFF2-40B4-BE49-F238E27FC236}">
                        <a16:creationId xmlns:a16="http://schemas.microsoft.com/office/drawing/2014/main" id="{0C7BA479-7B01-23EC-7A37-346DBF4EF4EE}"/>
                      </a:ext>
                    </a:extLst>
                  </p:cNvPr>
                  <p:cNvSpPr/>
                  <p:nvPr/>
                </p:nvSpPr>
                <p:spPr>
                  <a:xfrm>
                    <a:off x="1649460" y="6765925"/>
                    <a:ext cx="928640" cy="314966"/>
                  </a:xfrm>
                  <a:custGeom>
                    <a:avLst/>
                    <a:gdLst>
                      <a:gd name="connsiteX0" fmla="*/ 928640 w 928640"/>
                      <a:gd name="connsiteY0" fmla="*/ 0 h 314966"/>
                      <a:gd name="connsiteX1" fmla="*/ 357140 w 928640"/>
                      <a:gd name="connsiteY1" fmla="*/ 171450 h 314966"/>
                      <a:gd name="connsiteX2" fmla="*/ 423815 w 928640"/>
                      <a:gd name="connsiteY2" fmla="*/ 165100 h 314966"/>
                      <a:gd name="connsiteX3" fmla="*/ 1540 w 928640"/>
                      <a:gd name="connsiteY3" fmla="*/ 314325 h 314966"/>
                      <a:gd name="connsiteX4" fmla="*/ 598440 w 928640"/>
                      <a:gd name="connsiteY4" fmla="*/ 98425 h 314966"/>
                      <a:gd name="connsiteX5" fmla="*/ 490490 w 928640"/>
                      <a:gd name="connsiteY5" fmla="*/ 120650 h 314966"/>
                      <a:gd name="connsiteX6" fmla="*/ 709565 w 928640"/>
                      <a:gd name="connsiteY6" fmla="*/ 12700 h 314966"/>
                      <a:gd name="connsiteX7" fmla="*/ 573040 w 928640"/>
                      <a:gd name="connsiteY7" fmla="*/ 88900 h 314966"/>
                      <a:gd name="connsiteX8" fmla="*/ 865140 w 928640"/>
                      <a:gd name="connsiteY8" fmla="*/ 12700 h 314966"/>
                      <a:gd name="connsiteX9" fmla="*/ 712740 w 928640"/>
                      <a:gd name="connsiteY9" fmla="*/ 25400 h 314966"/>
                      <a:gd name="connsiteX10" fmla="*/ 928640 w 928640"/>
                      <a:gd name="connsiteY10" fmla="*/ 0 h 314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8640" h="314966">
                        <a:moveTo>
                          <a:pt x="928640" y="0"/>
                        </a:moveTo>
                        <a:lnTo>
                          <a:pt x="357140" y="171450"/>
                        </a:lnTo>
                        <a:cubicBezTo>
                          <a:pt x="273003" y="198967"/>
                          <a:pt x="483082" y="141287"/>
                          <a:pt x="423815" y="165100"/>
                        </a:cubicBezTo>
                        <a:cubicBezTo>
                          <a:pt x="364548" y="188913"/>
                          <a:pt x="-27564" y="325438"/>
                          <a:pt x="1540" y="314325"/>
                        </a:cubicBezTo>
                        <a:cubicBezTo>
                          <a:pt x="30644" y="303213"/>
                          <a:pt x="516948" y="130704"/>
                          <a:pt x="598440" y="98425"/>
                        </a:cubicBezTo>
                        <a:cubicBezTo>
                          <a:pt x="679932" y="66146"/>
                          <a:pt x="471969" y="134937"/>
                          <a:pt x="490490" y="120650"/>
                        </a:cubicBezTo>
                        <a:cubicBezTo>
                          <a:pt x="509011" y="106363"/>
                          <a:pt x="695807" y="17992"/>
                          <a:pt x="709565" y="12700"/>
                        </a:cubicBezTo>
                        <a:cubicBezTo>
                          <a:pt x="723323" y="7408"/>
                          <a:pt x="547111" y="88900"/>
                          <a:pt x="573040" y="88900"/>
                        </a:cubicBezTo>
                        <a:cubicBezTo>
                          <a:pt x="598969" y="88900"/>
                          <a:pt x="841857" y="23283"/>
                          <a:pt x="865140" y="12700"/>
                        </a:cubicBezTo>
                        <a:cubicBezTo>
                          <a:pt x="888423" y="2117"/>
                          <a:pt x="712740" y="25400"/>
                          <a:pt x="712740" y="25400"/>
                        </a:cubicBezTo>
                        <a:lnTo>
                          <a:pt x="92864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2" name="フリーフォーム 1291">
                    <a:extLst>
                      <a:ext uri="{FF2B5EF4-FFF2-40B4-BE49-F238E27FC236}">
                        <a16:creationId xmlns:a16="http://schemas.microsoft.com/office/drawing/2014/main" id="{238F8304-B0A9-D4FB-BEF8-D2263EBE6816}"/>
                      </a:ext>
                    </a:extLst>
                  </p:cNvPr>
                  <p:cNvSpPr/>
                  <p:nvPr/>
                </p:nvSpPr>
                <p:spPr>
                  <a:xfrm>
                    <a:off x="1069435" y="6997005"/>
                    <a:ext cx="807794" cy="491221"/>
                  </a:xfrm>
                  <a:custGeom>
                    <a:avLst/>
                    <a:gdLst>
                      <a:gd name="connsiteX0" fmla="*/ 806990 w 807794"/>
                      <a:gd name="connsiteY0" fmla="*/ 695 h 491221"/>
                      <a:gd name="connsiteX1" fmla="*/ 438690 w 807794"/>
                      <a:gd name="connsiteY1" fmla="*/ 200720 h 491221"/>
                      <a:gd name="connsiteX2" fmla="*/ 543465 w 807794"/>
                      <a:gd name="connsiteY2" fmla="*/ 184845 h 491221"/>
                      <a:gd name="connsiteX3" fmla="*/ 206915 w 807794"/>
                      <a:gd name="connsiteY3" fmla="*/ 334070 h 491221"/>
                      <a:gd name="connsiteX4" fmla="*/ 352965 w 807794"/>
                      <a:gd name="connsiteY4" fmla="*/ 245170 h 491221"/>
                      <a:gd name="connsiteX5" fmla="*/ 3715 w 807794"/>
                      <a:gd name="connsiteY5" fmla="*/ 489645 h 491221"/>
                      <a:gd name="connsiteX6" fmla="*/ 616490 w 807794"/>
                      <a:gd name="connsiteY6" fmla="*/ 105470 h 491221"/>
                      <a:gd name="connsiteX7" fmla="*/ 540290 w 807794"/>
                      <a:gd name="connsiteY7" fmla="*/ 134045 h 491221"/>
                      <a:gd name="connsiteX8" fmla="*/ 806990 w 807794"/>
                      <a:gd name="connsiteY8" fmla="*/ 695 h 491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7794" h="491221">
                        <a:moveTo>
                          <a:pt x="806990" y="695"/>
                        </a:moveTo>
                        <a:cubicBezTo>
                          <a:pt x="790057" y="11807"/>
                          <a:pt x="482611" y="170028"/>
                          <a:pt x="438690" y="200720"/>
                        </a:cubicBezTo>
                        <a:cubicBezTo>
                          <a:pt x="394769" y="231412"/>
                          <a:pt x="582094" y="162620"/>
                          <a:pt x="543465" y="184845"/>
                        </a:cubicBezTo>
                        <a:cubicBezTo>
                          <a:pt x="504836" y="207070"/>
                          <a:pt x="238665" y="324016"/>
                          <a:pt x="206915" y="334070"/>
                        </a:cubicBezTo>
                        <a:cubicBezTo>
                          <a:pt x="175165" y="344124"/>
                          <a:pt x="386832" y="219241"/>
                          <a:pt x="352965" y="245170"/>
                        </a:cubicBezTo>
                        <a:cubicBezTo>
                          <a:pt x="319098" y="271099"/>
                          <a:pt x="-40206" y="512928"/>
                          <a:pt x="3715" y="489645"/>
                        </a:cubicBezTo>
                        <a:cubicBezTo>
                          <a:pt x="47636" y="466362"/>
                          <a:pt x="527061" y="164737"/>
                          <a:pt x="616490" y="105470"/>
                        </a:cubicBezTo>
                        <a:cubicBezTo>
                          <a:pt x="705919" y="46203"/>
                          <a:pt x="512244" y="153095"/>
                          <a:pt x="540290" y="134045"/>
                        </a:cubicBezTo>
                        <a:cubicBezTo>
                          <a:pt x="568336" y="114995"/>
                          <a:pt x="823923" y="-10417"/>
                          <a:pt x="806990" y="6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3" name="フリーフォーム 1292">
                    <a:extLst>
                      <a:ext uri="{FF2B5EF4-FFF2-40B4-BE49-F238E27FC236}">
                        <a16:creationId xmlns:a16="http://schemas.microsoft.com/office/drawing/2014/main" id="{78646C95-E347-F2E2-521E-D7F8657C2ABC}"/>
                      </a:ext>
                    </a:extLst>
                  </p:cNvPr>
                  <p:cNvSpPr/>
                  <p:nvPr/>
                </p:nvSpPr>
                <p:spPr>
                  <a:xfrm>
                    <a:off x="856463" y="7375767"/>
                    <a:ext cx="328922" cy="397101"/>
                  </a:xfrm>
                  <a:custGeom>
                    <a:avLst/>
                    <a:gdLst>
                      <a:gd name="connsiteX0" fmla="*/ 327812 w 328922"/>
                      <a:gd name="connsiteY0" fmla="*/ 2933 h 397101"/>
                      <a:gd name="connsiteX1" fmla="*/ 787 w 328922"/>
                      <a:gd name="connsiteY1" fmla="*/ 396633 h 397101"/>
                      <a:gd name="connsiteX2" fmla="*/ 232562 w 328922"/>
                      <a:gd name="connsiteY2" fmla="*/ 85483 h 397101"/>
                      <a:gd name="connsiteX3" fmla="*/ 111912 w 328922"/>
                      <a:gd name="connsiteY3" fmla="*/ 209308 h 397101"/>
                      <a:gd name="connsiteX4" fmla="*/ 327812 w 328922"/>
                      <a:gd name="connsiteY4" fmla="*/ 2933 h 397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8922" h="397101">
                        <a:moveTo>
                          <a:pt x="327812" y="2933"/>
                        </a:moveTo>
                        <a:cubicBezTo>
                          <a:pt x="309291" y="34154"/>
                          <a:pt x="16662" y="382875"/>
                          <a:pt x="787" y="396633"/>
                        </a:cubicBezTo>
                        <a:cubicBezTo>
                          <a:pt x="-15088" y="410391"/>
                          <a:pt x="214041" y="116704"/>
                          <a:pt x="232562" y="85483"/>
                        </a:cubicBezTo>
                        <a:cubicBezTo>
                          <a:pt x="251083" y="54262"/>
                          <a:pt x="96566" y="218833"/>
                          <a:pt x="111912" y="209308"/>
                        </a:cubicBezTo>
                        <a:cubicBezTo>
                          <a:pt x="127258" y="199783"/>
                          <a:pt x="346333" y="-28288"/>
                          <a:pt x="327812" y="29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4" name="フリーフォーム 1293">
                    <a:extLst>
                      <a:ext uri="{FF2B5EF4-FFF2-40B4-BE49-F238E27FC236}">
                        <a16:creationId xmlns:a16="http://schemas.microsoft.com/office/drawing/2014/main" id="{C317208D-E50E-7D59-CCEB-893F467FA625}"/>
                      </a:ext>
                    </a:extLst>
                  </p:cNvPr>
                  <p:cNvSpPr/>
                  <p:nvPr/>
                </p:nvSpPr>
                <p:spPr>
                  <a:xfrm>
                    <a:off x="571101" y="7975413"/>
                    <a:ext cx="168786" cy="781607"/>
                  </a:xfrm>
                  <a:custGeom>
                    <a:avLst/>
                    <a:gdLst>
                      <a:gd name="connsiteX0" fmla="*/ 162324 w 168786"/>
                      <a:gd name="connsiteY0" fmla="*/ 187 h 781607"/>
                      <a:gd name="connsiteX1" fmla="*/ 57549 w 168786"/>
                      <a:gd name="connsiteY1" fmla="*/ 177987 h 781607"/>
                      <a:gd name="connsiteX2" fmla="*/ 89299 w 168786"/>
                      <a:gd name="connsiteY2" fmla="*/ 146237 h 781607"/>
                      <a:gd name="connsiteX3" fmla="*/ 32149 w 168786"/>
                      <a:gd name="connsiteY3" fmla="*/ 285937 h 781607"/>
                      <a:gd name="connsiteX4" fmla="*/ 57549 w 168786"/>
                      <a:gd name="connsiteY4" fmla="*/ 257362 h 781607"/>
                      <a:gd name="connsiteX5" fmla="*/ 32149 w 168786"/>
                      <a:gd name="connsiteY5" fmla="*/ 349437 h 781607"/>
                      <a:gd name="connsiteX6" fmla="*/ 32149 w 168786"/>
                      <a:gd name="connsiteY6" fmla="*/ 543112 h 781607"/>
                      <a:gd name="connsiteX7" fmla="*/ 399 w 168786"/>
                      <a:gd name="connsiteY7" fmla="*/ 428812 h 781607"/>
                      <a:gd name="connsiteX8" fmla="*/ 57549 w 168786"/>
                      <a:gd name="connsiteY8" fmla="*/ 774887 h 781607"/>
                      <a:gd name="connsiteX9" fmla="*/ 51199 w 168786"/>
                      <a:gd name="connsiteY9" fmla="*/ 622487 h 781607"/>
                      <a:gd name="connsiteX10" fmla="*/ 133749 w 168786"/>
                      <a:gd name="connsiteY10" fmla="*/ 203387 h 781607"/>
                      <a:gd name="connsiteX11" fmla="*/ 51199 w 168786"/>
                      <a:gd name="connsiteY11" fmla="*/ 555812 h 781607"/>
                      <a:gd name="connsiteX12" fmla="*/ 25799 w 168786"/>
                      <a:gd name="connsiteY12" fmla="*/ 324037 h 781607"/>
                      <a:gd name="connsiteX13" fmla="*/ 19449 w 168786"/>
                      <a:gd name="connsiteY13" fmla="*/ 352612 h 781607"/>
                      <a:gd name="connsiteX14" fmla="*/ 168674 w 168786"/>
                      <a:gd name="connsiteY14" fmla="*/ 82737 h 781607"/>
                      <a:gd name="connsiteX15" fmla="*/ 44849 w 168786"/>
                      <a:gd name="connsiteY15" fmla="*/ 289112 h 781607"/>
                      <a:gd name="connsiteX16" fmla="*/ 98824 w 168786"/>
                      <a:gd name="connsiteY16" fmla="*/ 146237 h 781607"/>
                      <a:gd name="connsiteX17" fmla="*/ 162324 w 168786"/>
                      <a:gd name="connsiteY17" fmla="*/ 187 h 78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8786" h="781607">
                        <a:moveTo>
                          <a:pt x="162324" y="187"/>
                        </a:moveTo>
                        <a:cubicBezTo>
                          <a:pt x="155445" y="5479"/>
                          <a:pt x="69720" y="153645"/>
                          <a:pt x="57549" y="177987"/>
                        </a:cubicBezTo>
                        <a:cubicBezTo>
                          <a:pt x="45378" y="202329"/>
                          <a:pt x="93532" y="128245"/>
                          <a:pt x="89299" y="146237"/>
                        </a:cubicBezTo>
                        <a:cubicBezTo>
                          <a:pt x="85066" y="164229"/>
                          <a:pt x="37441" y="267416"/>
                          <a:pt x="32149" y="285937"/>
                        </a:cubicBezTo>
                        <a:cubicBezTo>
                          <a:pt x="26857" y="304458"/>
                          <a:pt x="57549" y="246779"/>
                          <a:pt x="57549" y="257362"/>
                        </a:cubicBezTo>
                        <a:cubicBezTo>
                          <a:pt x="57549" y="267945"/>
                          <a:pt x="36382" y="301812"/>
                          <a:pt x="32149" y="349437"/>
                        </a:cubicBezTo>
                        <a:cubicBezTo>
                          <a:pt x="27916" y="397062"/>
                          <a:pt x="37441" y="529883"/>
                          <a:pt x="32149" y="543112"/>
                        </a:cubicBezTo>
                        <a:cubicBezTo>
                          <a:pt x="26857" y="556341"/>
                          <a:pt x="-3834" y="390183"/>
                          <a:pt x="399" y="428812"/>
                        </a:cubicBezTo>
                        <a:cubicBezTo>
                          <a:pt x="4632" y="467441"/>
                          <a:pt x="49082" y="742608"/>
                          <a:pt x="57549" y="774887"/>
                        </a:cubicBezTo>
                        <a:cubicBezTo>
                          <a:pt x="66016" y="807166"/>
                          <a:pt x="38499" y="717737"/>
                          <a:pt x="51199" y="622487"/>
                        </a:cubicBezTo>
                        <a:cubicBezTo>
                          <a:pt x="63899" y="527237"/>
                          <a:pt x="133749" y="214499"/>
                          <a:pt x="133749" y="203387"/>
                        </a:cubicBezTo>
                        <a:cubicBezTo>
                          <a:pt x="133749" y="192275"/>
                          <a:pt x="69191" y="535704"/>
                          <a:pt x="51199" y="555812"/>
                        </a:cubicBezTo>
                        <a:cubicBezTo>
                          <a:pt x="33207" y="575920"/>
                          <a:pt x="31091" y="357904"/>
                          <a:pt x="25799" y="324037"/>
                        </a:cubicBezTo>
                        <a:cubicBezTo>
                          <a:pt x="20507" y="290170"/>
                          <a:pt x="-4364" y="392829"/>
                          <a:pt x="19449" y="352612"/>
                        </a:cubicBezTo>
                        <a:cubicBezTo>
                          <a:pt x="43262" y="312395"/>
                          <a:pt x="164441" y="93320"/>
                          <a:pt x="168674" y="82737"/>
                        </a:cubicBezTo>
                        <a:cubicBezTo>
                          <a:pt x="172907" y="72154"/>
                          <a:pt x="56491" y="278529"/>
                          <a:pt x="44849" y="289112"/>
                        </a:cubicBezTo>
                        <a:cubicBezTo>
                          <a:pt x="33207" y="299695"/>
                          <a:pt x="77657" y="189629"/>
                          <a:pt x="98824" y="146237"/>
                        </a:cubicBezTo>
                        <a:cubicBezTo>
                          <a:pt x="119991" y="102845"/>
                          <a:pt x="169203" y="-5105"/>
                          <a:pt x="162324" y="1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5" name="フリーフォーム 1294">
                    <a:extLst>
                      <a:ext uri="{FF2B5EF4-FFF2-40B4-BE49-F238E27FC236}">
                        <a16:creationId xmlns:a16="http://schemas.microsoft.com/office/drawing/2014/main" id="{69CD0D55-9E75-9220-6FF3-C95F26E643DC}"/>
                      </a:ext>
                    </a:extLst>
                  </p:cNvPr>
                  <p:cNvSpPr/>
                  <p:nvPr/>
                </p:nvSpPr>
                <p:spPr>
                  <a:xfrm>
                    <a:off x="576757" y="9041734"/>
                    <a:ext cx="128842" cy="471845"/>
                  </a:xfrm>
                  <a:custGeom>
                    <a:avLst/>
                    <a:gdLst>
                      <a:gd name="connsiteX0" fmla="*/ 96343 w 128842"/>
                      <a:gd name="connsiteY0" fmla="*/ 13366 h 471845"/>
                      <a:gd name="connsiteX1" fmla="*/ 128093 w 128842"/>
                      <a:gd name="connsiteY1" fmla="*/ 264191 h 471845"/>
                      <a:gd name="connsiteX2" fmla="*/ 118568 w 128842"/>
                      <a:gd name="connsiteY2" fmla="*/ 337216 h 471845"/>
                      <a:gd name="connsiteX3" fmla="*/ 115393 w 128842"/>
                      <a:gd name="connsiteY3" fmla="*/ 254666 h 471845"/>
                      <a:gd name="connsiteX4" fmla="*/ 29668 w 128842"/>
                      <a:gd name="connsiteY4" fmla="*/ 470566 h 471845"/>
                      <a:gd name="connsiteX5" fmla="*/ 26493 w 128842"/>
                      <a:gd name="connsiteY5" fmla="*/ 327691 h 471845"/>
                      <a:gd name="connsiteX6" fmla="*/ 1093 w 128842"/>
                      <a:gd name="connsiteY6" fmla="*/ 666 h 471845"/>
                      <a:gd name="connsiteX7" fmla="*/ 7443 w 128842"/>
                      <a:gd name="connsiteY7" fmla="*/ 248316 h 471845"/>
                      <a:gd name="connsiteX8" fmla="*/ 32843 w 128842"/>
                      <a:gd name="connsiteY8" fmla="*/ 441991 h 471845"/>
                      <a:gd name="connsiteX9" fmla="*/ 26493 w 128842"/>
                      <a:gd name="connsiteY9" fmla="*/ 19716 h 471845"/>
                      <a:gd name="connsiteX10" fmla="*/ 45543 w 128842"/>
                      <a:gd name="connsiteY10" fmla="*/ 441991 h 471845"/>
                      <a:gd name="connsiteX11" fmla="*/ 124918 w 128842"/>
                      <a:gd name="connsiteY11" fmla="*/ 254666 h 471845"/>
                      <a:gd name="connsiteX12" fmla="*/ 96343 w 128842"/>
                      <a:gd name="connsiteY12" fmla="*/ 13366 h 47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8842" h="471845">
                        <a:moveTo>
                          <a:pt x="96343" y="13366"/>
                        </a:moveTo>
                        <a:cubicBezTo>
                          <a:pt x="96872" y="14953"/>
                          <a:pt x="124389" y="210216"/>
                          <a:pt x="128093" y="264191"/>
                        </a:cubicBezTo>
                        <a:cubicBezTo>
                          <a:pt x="131797" y="318166"/>
                          <a:pt x="120685" y="338804"/>
                          <a:pt x="118568" y="337216"/>
                        </a:cubicBezTo>
                        <a:cubicBezTo>
                          <a:pt x="116451" y="335628"/>
                          <a:pt x="130210" y="232441"/>
                          <a:pt x="115393" y="254666"/>
                        </a:cubicBezTo>
                        <a:cubicBezTo>
                          <a:pt x="100576" y="276891"/>
                          <a:pt x="44485" y="458395"/>
                          <a:pt x="29668" y="470566"/>
                        </a:cubicBezTo>
                        <a:cubicBezTo>
                          <a:pt x="14851" y="482737"/>
                          <a:pt x="31255" y="406008"/>
                          <a:pt x="26493" y="327691"/>
                        </a:cubicBezTo>
                        <a:cubicBezTo>
                          <a:pt x="21731" y="249374"/>
                          <a:pt x="4268" y="13895"/>
                          <a:pt x="1093" y="666"/>
                        </a:cubicBezTo>
                        <a:cubicBezTo>
                          <a:pt x="-2082" y="-12563"/>
                          <a:pt x="2151" y="174762"/>
                          <a:pt x="7443" y="248316"/>
                        </a:cubicBezTo>
                        <a:cubicBezTo>
                          <a:pt x="12735" y="321870"/>
                          <a:pt x="29668" y="480091"/>
                          <a:pt x="32843" y="441991"/>
                        </a:cubicBezTo>
                        <a:cubicBezTo>
                          <a:pt x="36018" y="403891"/>
                          <a:pt x="24376" y="19716"/>
                          <a:pt x="26493" y="19716"/>
                        </a:cubicBezTo>
                        <a:cubicBezTo>
                          <a:pt x="28610" y="19716"/>
                          <a:pt x="29139" y="402833"/>
                          <a:pt x="45543" y="441991"/>
                        </a:cubicBezTo>
                        <a:cubicBezTo>
                          <a:pt x="61947" y="481149"/>
                          <a:pt x="113276" y="320283"/>
                          <a:pt x="124918" y="254666"/>
                        </a:cubicBezTo>
                        <a:cubicBezTo>
                          <a:pt x="136560" y="189049"/>
                          <a:pt x="95814" y="11779"/>
                          <a:pt x="96343" y="133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6" name="フリーフォーム 1295">
                    <a:extLst>
                      <a:ext uri="{FF2B5EF4-FFF2-40B4-BE49-F238E27FC236}">
                        <a16:creationId xmlns:a16="http://schemas.microsoft.com/office/drawing/2014/main" id="{1D031461-7AC9-72B4-89ED-89AFAF1C9709}"/>
                      </a:ext>
                    </a:extLst>
                  </p:cNvPr>
                  <p:cNvSpPr/>
                  <p:nvPr/>
                </p:nvSpPr>
                <p:spPr>
                  <a:xfrm>
                    <a:off x="445264" y="9710445"/>
                    <a:ext cx="167683" cy="724341"/>
                  </a:xfrm>
                  <a:custGeom>
                    <a:avLst/>
                    <a:gdLst>
                      <a:gd name="connsiteX0" fmla="*/ 123061 w 167683"/>
                      <a:gd name="connsiteY0" fmla="*/ 1880 h 724341"/>
                      <a:gd name="connsiteX1" fmla="*/ 69086 w 167683"/>
                      <a:gd name="connsiteY1" fmla="*/ 290805 h 724341"/>
                      <a:gd name="connsiteX2" fmla="*/ 110361 w 167683"/>
                      <a:gd name="connsiteY2" fmla="*/ 201905 h 724341"/>
                      <a:gd name="connsiteX3" fmla="*/ 46861 w 167683"/>
                      <a:gd name="connsiteY3" fmla="*/ 382880 h 724341"/>
                      <a:gd name="connsiteX4" fmla="*/ 5586 w 167683"/>
                      <a:gd name="connsiteY4" fmla="*/ 713080 h 724341"/>
                      <a:gd name="connsiteX5" fmla="*/ 18286 w 167683"/>
                      <a:gd name="connsiteY5" fmla="*/ 608305 h 724341"/>
                      <a:gd name="connsiteX6" fmla="*/ 167511 w 167683"/>
                      <a:gd name="connsiteY6" fmla="*/ 230480 h 724341"/>
                      <a:gd name="connsiteX7" fmla="*/ 50036 w 167683"/>
                      <a:gd name="connsiteY7" fmla="*/ 481305 h 724341"/>
                      <a:gd name="connsiteX8" fmla="*/ 138936 w 167683"/>
                      <a:gd name="connsiteY8" fmla="*/ 173330 h 724341"/>
                      <a:gd name="connsiteX9" fmla="*/ 65911 w 167683"/>
                      <a:gd name="connsiteY9" fmla="*/ 338430 h 724341"/>
                      <a:gd name="connsiteX10" fmla="*/ 142111 w 167683"/>
                      <a:gd name="connsiteY10" fmla="*/ 71730 h 724341"/>
                      <a:gd name="connsiteX11" fmla="*/ 94486 w 167683"/>
                      <a:gd name="connsiteY11" fmla="*/ 160630 h 724341"/>
                      <a:gd name="connsiteX12" fmla="*/ 123061 w 167683"/>
                      <a:gd name="connsiteY12" fmla="*/ 1880 h 72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7683" h="724341">
                        <a:moveTo>
                          <a:pt x="123061" y="1880"/>
                        </a:moveTo>
                        <a:cubicBezTo>
                          <a:pt x="118828" y="23576"/>
                          <a:pt x="71203" y="257468"/>
                          <a:pt x="69086" y="290805"/>
                        </a:cubicBezTo>
                        <a:cubicBezTo>
                          <a:pt x="66969" y="324142"/>
                          <a:pt x="114065" y="186559"/>
                          <a:pt x="110361" y="201905"/>
                        </a:cubicBezTo>
                        <a:cubicBezTo>
                          <a:pt x="106657" y="217251"/>
                          <a:pt x="64323" y="297684"/>
                          <a:pt x="46861" y="382880"/>
                        </a:cubicBezTo>
                        <a:cubicBezTo>
                          <a:pt x="29398" y="468076"/>
                          <a:pt x="10348" y="675509"/>
                          <a:pt x="5586" y="713080"/>
                        </a:cubicBezTo>
                        <a:cubicBezTo>
                          <a:pt x="824" y="750651"/>
                          <a:pt x="-8701" y="688738"/>
                          <a:pt x="18286" y="608305"/>
                        </a:cubicBezTo>
                        <a:cubicBezTo>
                          <a:pt x="45273" y="527872"/>
                          <a:pt x="162219" y="251646"/>
                          <a:pt x="167511" y="230480"/>
                        </a:cubicBezTo>
                        <a:cubicBezTo>
                          <a:pt x="172803" y="209314"/>
                          <a:pt x="54799" y="490830"/>
                          <a:pt x="50036" y="481305"/>
                        </a:cubicBezTo>
                        <a:cubicBezTo>
                          <a:pt x="45273" y="471780"/>
                          <a:pt x="136290" y="197142"/>
                          <a:pt x="138936" y="173330"/>
                        </a:cubicBezTo>
                        <a:cubicBezTo>
                          <a:pt x="141582" y="149518"/>
                          <a:pt x="65382" y="355363"/>
                          <a:pt x="65911" y="338430"/>
                        </a:cubicBezTo>
                        <a:cubicBezTo>
                          <a:pt x="66440" y="321497"/>
                          <a:pt x="137349" y="101363"/>
                          <a:pt x="142111" y="71730"/>
                        </a:cubicBezTo>
                        <a:cubicBezTo>
                          <a:pt x="146873" y="42097"/>
                          <a:pt x="98190" y="168038"/>
                          <a:pt x="94486" y="160630"/>
                        </a:cubicBezTo>
                        <a:cubicBezTo>
                          <a:pt x="90782" y="153222"/>
                          <a:pt x="127294" y="-19816"/>
                          <a:pt x="123061" y="18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7" name="フリーフォーム 1296">
                    <a:extLst>
                      <a:ext uri="{FF2B5EF4-FFF2-40B4-BE49-F238E27FC236}">
                        <a16:creationId xmlns:a16="http://schemas.microsoft.com/office/drawing/2014/main" id="{835BC3A8-1678-D2B2-246B-5A0FACF02FCB}"/>
                      </a:ext>
                    </a:extLst>
                  </p:cNvPr>
                  <p:cNvSpPr/>
                  <p:nvPr/>
                </p:nvSpPr>
                <p:spPr>
                  <a:xfrm>
                    <a:off x="488662" y="9742551"/>
                    <a:ext cx="162213" cy="809983"/>
                  </a:xfrm>
                  <a:custGeom>
                    <a:avLst/>
                    <a:gdLst>
                      <a:gd name="connsiteX0" fmla="*/ 162213 w 162213"/>
                      <a:gd name="connsiteY0" fmla="*/ 4699 h 809983"/>
                      <a:gd name="connsiteX1" fmla="*/ 120938 w 162213"/>
                      <a:gd name="connsiteY1" fmla="*/ 280924 h 809983"/>
                      <a:gd name="connsiteX2" fmla="*/ 130463 w 162213"/>
                      <a:gd name="connsiteY2" fmla="*/ 277749 h 809983"/>
                      <a:gd name="connsiteX3" fmla="*/ 51088 w 162213"/>
                      <a:gd name="connsiteY3" fmla="*/ 525399 h 809983"/>
                      <a:gd name="connsiteX4" fmla="*/ 288 w 162213"/>
                      <a:gd name="connsiteY4" fmla="*/ 804799 h 809983"/>
                      <a:gd name="connsiteX5" fmla="*/ 73313 w 162213"/>
                      <a:gd name="connsiteY5" fmla="*/ 268224 h 809983"/>
                      <a:gd name="connsiteX6" fmla="*/ 63788 w 162213"/>
                      <a:gd name="connsiteY6" fmla="*/ 484124 h 809983"/>
                      <a:gd name="connsiteX7" fmla="*/ 146338 w 162213"/>
                      <a:gd name="connsiteY7" fmla="*/ 201549 h 809983"/>
                      <a:gd name="connsiteX8" fmla="*/ 105063 w 162213"/>
                      <a:gd name="connsiteY8" fmla="*/ 23749 h 809983"/>
                      <a:gd name="connsiteX9" fmla="*/ 120938 w 162213"/>
                      <a:gd name="connsiteY9" fmla="*/ 99949 h 809983"/>
                      <a:gd name="connsiteX10" fmla="*/ 162213 w 162213"/>
                      <a:gd name="connsiteY10" fmla="*/ 4699 h 80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2213" h="809983">
                        <a:moveTo>
                          <a:pt x="162213" y="4699"/>
                        </a:moveTo>
                        <a:cubicBezTo>
                          <a:pt x="162213" y="34861"/>
                          <a:pt x="126230" y="235416"/>
                          <a:pt x="120938" y="280924"/>
                        </a:cubicBezTo>
                        <a:cubicBezTo>
                          <a:pt x="115646" y="326432"/>
                          <a:pt x="142105" y="237003"/>
                          <a:pt x="130463" y="277749"/>
                        </a:cubicBezTo>
                        <a:cubicBezTo>
                          <a:pt x="118821" y="318495"/>
                          <a:pt x="72784" y="437557"/>
                          <a:pt x="51088" y="525399"/>
                        </a:cubicBezTo>
                        <a:cubicBezTo>
                          <a:pt x="29392" y="613241"/>
                          <a:pt x="-3416" y="847662"/>
                          <a:pt x="288" y="804799"/>
                        </a:cubicBezTo>
                        <a:cubicBezTo>
                          <a:pt x="3992" y="761936"/>
                          <a:pt x="62730" y="321670"/>
                          <a:pt x="73313" y="268224"/>
                        </a:cubicBezTo>
                        <a:cubicBezTo>
                          <a:pt x="83896" y="214778"/>
                          <a:pt x="51617" y="495237"/>
                          <a:pt x="63788" y="484124"/>
                        </a:cubicBezTo>
                        <a:cubicBezTo>
                          <a:pt x="75959" y="473011"/>
                          <a:pt x="139459" y="278278"/>
                          <a:pt x="146338" y="201549"/>
                        </a:cubicBezTo>
                        <a:cubicBezTo>
                          <a:pt x="153217" y="124820"/>
                          <a:pt x="109296" y="40682"/>
                          <a:pt x="105063" y="23749"/>
                        </a:cubicBezTo>
                        <a:cubicBezTo>
                          <a:pt x="100830" y="6816"/>
                          <a:pt x="108767" y="100478"/>
                          <a:pt x="120938" y="99949"/>
                        </a:cubicBezTo>
                        <a:cubicBezTo>
                          <a:pt x="133109" y="99420"/>
                          <a:pt x="162213" y="-25463"/>
                          <a:pt x="162213" y="469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8" name="フリーフォーム 1297">
                    <a:extLst>
                      <a:ext uri="{FF2B5EF4-FFF2-40B4-BE49-F238E27FC236}">
                        <a16:creationId xmlns:a16="http://schemas.microsoft.com/office/drawing/2014/main" id="{305FC5CA-1145-9B68-1EAB-1D51F0E927D4}"/>
                      </a:ext>
                    </a:extLst>
                  </p:cNvPr>
                  <p:cNvSpPr/>
                  <p:nvPr/>
                </p:nvSpPr>
                <p:spPr>
                  <a:xfrm>
                    <a:off x="493256" y="10314211"/>
                    <a:ext cx="215699" cy="1186474"/>
                  </a:xfrm>
                  <a:custGeom>
                    <a:avLst/>
                    <a:gdLst>
                      <a:gd name="connsiteX0" fmla="*/ 2044 w 215699"/>
                      <a:gd name="connsiteY0" fmla="*/ 7714 h 1186474"/>
                      <a:gd name="connsiteX1" fmla="*/ 103644 w 215699"/>
                      <a:gd name="connsiteY1" fmla="*/ 807814 h 1186474"/>
                      <a:gd name="connsiteX2" fmla="*/ 87769 w 215699"/>
                      <a:gd name="connsiteY2" fmla="*/ 712564 h 1186474"/>
                      <a:gd name="connsiteX3" fmla="*/ 214769 w 215699"/>
                      <a:gd name="connsiteY3" fmla="*/ 1179289 h 1186474"/>
                      <a:gd name="connsiteX4" fmla="*/ 11569 w 215699"/>
                      <a:gd name="connsiteY4" fmla="*/ 287114 h 1186474"/>
                      <a:gd name="connsiteX5" fmla="*/ 33794 w 215699"/>
                      <a:gd name="connsiteY5" fmla="*/ 395064 h 1186474"/>
                      <a:gd name="connsiteX6" fmla="*/ 2044 w 215699"/>
                      <a:gd name="connsiteY6" fmla="*/ 7714 h 1186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5699" h="1186474">
                        <a:moveTo>
                          <a:pt x="2044" y="7714"/>
                        </a:moveTo>
                        <a:cubicBezTo>
                          <a:pt x="13686" y="76506"/>
                          <a:pt x="89357" y="690339"/>
                          <a:pt x="103644" y="807814"/>
                        </a:cubicBezTo>
                        <a:cubicBezTo>
                          <a:pt x="117931" y="925289"/>
                          <a:pt x="69248" y="650652"/>
                          <a:pt x="87769" y="712564"/>
                        </a:cubicBezTo>
                        <a:cubicBezTo>
                          <a:pt x="106290" y="774476"/>
                          <a:pt x="227469" y="1250197"/>
                          <a:pt x="214769" y="1179289"/>
                        </a:cubicBezTo>
                        <a:cubicBezTo>
                          <a:pt x="202069" y="1108381"/>
                          <a:pt x="41731" y="417818"/>
                          <a:pt x="11569" y="287114"/>
                        </a:cubicBezTo>
                        <a:cubicBezTo>
                          <a:pt x="-18593" y="156410"/>
                          <a:pt x="35382" y="438456"/>
                          <a:pt x="33794" y="395064"/>
                        </a:cubicBezTo>
                        <a:cubicBezTo>
                          <a:pt x="32207" y="351672"/>
                          <a:pt x="-9598" y="-61078"/>
                          <a:pt x="2044" y="77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99" name="フリーフォーム 1298">
                    <a:extLst>
                      <a:ext uri="{FF2B5EF4-FFF2-40B4-BE49-F238E27FC236}">
                        <a16:creationId xmlns:a16="http://schemas.microsoft.com/office/drawing/2014/main" id="{8EDAFC26-9537-DA8A-E5BD-248756D993FE}"/>
                      </a:ext>
                    </a:extLst>
                  </p:cNvPr>
                  <p:cNvSpPr/>
                  <p:nvPr/>
                </p:nvSpPr>
                <p:spPr>
                  <a:xfrm>
                    <a:off x="469900" y="10264737"/>
                    <a:ext cx="176460" cy="1177233"/>
                  </a:xfrm>
                  <a:custGeom>
                    <a:avLst/>
                    <a:gdLst>
                      <a:gd name="connsiteX0" fmla="*/ 0 w 176460"/>
                      <a:gd name="connsiteY0" fmla="*/ 38 h 1177233"/>
                      <a:gd name="connsiteX1" fmla="*/ 66675 w 176460"/>
                      <a:gd name="connsiteY1" fmla="*/ 784263 h 1177233"/>
                      <a:gd name="connsiteX2" fmla="*/ 69850 w 176460"/>
                      <a:gd name="connsiteY2" fmla="*/ 641388 h 1177233"/>
                      <a:gd name="connsiteX3" fmla="*/ 136525 w 176460"/>
                      <a:gd name="connsiteY3" fmla="*/ 1016038 h 1177233"/>
                      <a:gd name="connsiteX4" fmla="*/ 123825 w 176460"/>
                      <a:gd name="connsiteY4" fmla="*/ 863638 h 1177233"/>
                      <a:gd name="connsiteX5" fmla="*/ 174625 w 176460"/>
                      <a:gd name="connsiteY5" fmla="*/ 1174788 h 1177233"/>
                      <a:gd name="connsiteX6" fmla="*/ 47625 w 176460"/>
                      <a:gd name="connsiteY6" fmla="*/ 663613 h 1177233"/>
                      <a:gd name="connsiteX7" fmla="*/ 66675 w 176460"/>
                      <a:gd name="connsiteY7" fmla="*/ 749338 h 1177233"/>
                      <a:gd name="connsiteX8" fmla="*/ 0 w 176460"/>
                      <a:gd name="connsiteY8" fmla="*/ 38 h 1177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460" h="1177233">
                        <a:moveTo>
                          <a:pt x="0" y="38"/>
                        </a:moveTo>
                        <a:cubicBezTo>
                          <a:pt x="0" y="5859"/>
                          <a:pt x="55033" y="677371"/>
                          <a:pt x="66675" y="784263"/>
                        </a:cubicBezTo>
                        <a:cubicBezTo>
                          <a:pt x="78317" y="891155"/>
                          <a:pt x="58208" y="602759"/>
                          <a:pt x="69850" y="641388"/>
                        </a:cubicBezTo>
                        <a:cubicBezTo>
                          <a:pt x="81492" y="680017"/>
                          <a:pt x="127529" y="978996"/>
                          <a:pt x="136525" y="1016038"/>
                        </a:cubicBezTo>
                        <a:cubicBezTo>
                          <a:pt x="145521" y="1053080"/>
                          <a:pt x="117475" y="837180"/>
                          <a:pt x="123825" y="863638"/>
                        </a:cubicBezTo>
                        <a:cubicBezTo>
                          <a:pt x="130175" y="890096"/>
                          <a:pt x="187325" y="1208126"/>
                          <a:pt x="174625" y="1174788"/>
                        </a:cubicBezTo>
                        <a:cubicBezTo>
                          <a:pt x="161925" y="1141451"/>
                          <a:pt x="65617" y="734521"/>
                          <a:pt x="47625" y="663613"/>
                        </a:cubicBezTo>
                        <a:cubicBezTo>
                          <a:pt x="29633" y="592705"/>
                          <a:pt x="74612" y="851996"/>
                          <a:pt x="66675" y="749338"/>
                        </a:cubicBezTo>
                        <a:cubicBezTo>
                          <a:pt x="58738" y="646680"/>
                          <a:pt x="0" y="-5783"/>
                          <a:pt x="0" y="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0" name="フリーフォーム 1299">
                    <a:extLst>
                      <a:ext uri="{FF2B5EF4-FFF2-40B4-BE49-F238E27FC236}">
                        <a16:creationId xmlns:a16="http://schemas.microsoft.com/office/drawing/2014/main" id="{46C9D526-688B-A65E-190C-80D4B799BCB2}"/>
                      </a:ext>
                    </a:extLst>
                  </p:cNvPr>
                  <p:cNvSpPr/>
                  <p:nvPr/>
                </p:nvSpPr>
                <p:spPr>
                  <a:xfrm>
                    <a:off x="5562975" y="8743773"/>
                    <a:ext cx="542618" cy="1008184"/>
                  </a:xfrm>
                  <a:custGeom>
                    <a:avLst/>
                    <a:gdLst>
                      <a:gd name="connsiteX0" fmla="*/ 542550 w 542618"/>
                      <a:gd name="connsiteY0" fmla="*/ 177 h 1008184"/>
                      <a:gd name="connsiteX1" fmla="*/ 367925 w 542618"/>
                      <a:gd name="connsiteY1" fmla="*/ 349427 h 1008184"/>
                      <a:gd name="connsiteX2" fmla="*/ 120275 w 542618"/>
                      <a:gd name="connsiteY2" fmla="*/ 781227 h 1008184"/>
                      <a:gd name="connsiteX3" fmla="*/ 9150 w 542618"/>
                      <a:gd name="connsiteY3" fmla="*/ 993952 h 1008184"/>
                      <a:gd name="connsiteX4" fmla="*/ 348875 w 542618"/>
                      <a:gd name="connsiteY4" fmla="*/ 393877 h 1008184"/>
                      <a:gd name="connsiteX5" fmla="*/ 542550 w 542618"/>
                      <a:gd name="connsiteY5" fmla="*/ 177 h 1008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2618" h="1008184">
                        <a:moveTo>
                          <a:pt x="542550" y="177"/>
                        </a:moveTo>
                        <a:cubicBezTo>
                          <a:pt x="545725" y="-7231"/>
                          <a:pt x="438304" y="219252"/>
                          <a:pt x="367925" y="349427"/>
                        </a:cubicBezTo>
                        <a:cubicBezTo>
                          <a:pt x="297546" y="479602"/>
                          <a:pt x="180071" y="673806"/>
                          <a:pt x="120275" y="781227"/>
                        </a:cubicBezTo>
                        <a:cubicBezTo>
                          <a:pt x="60479" y="888648"/>
                          <a:pt x="-28950" y="1058510"/>
                          <a:pt x="9150" y="993952"/>
                        </a:cubicBezTo>
                        <a:cubicBezTo>
                          <a:pt x="47250" y="929394"/>
                          <a:pt x="259975" y="555802"/>
                          <a:pt x="348875" y="393877"/>
                        </a:cubicBezTo>
                        <a:cubicBezTo>
                          <a:pt x="437775" y="231952"/>
                          <a:pt x="539375" y="7585"/>
                          <a:pt x="542550" y="1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1" name="フリーフォーム 1300">
                    <a:extLst>
                      <a:ext uri="{FF2B5EF4-FFF2-40B4-BE49-F238E27FC236}">
                        <a16:creationId xmlns:a16="http://schemas.microsoft.com/office/drawing/2014/main" id="{DCE82541-08D0-2285-CACB-6BD8D9109F7F}"/>
                      </a:ext>
                    </a:extLst>
                  </p:cNvPr>
                  <p:cNvSpPr/>
                  <p:nvPr/>
                </p:nvSpPr>
                <p:spPr>
                  <a:xfrm>
                    <a:off x="5540590" y="8711995"/>
                    <a:ext cx="555522" cy="976157"/>
                  </a:xfrm>
                  <a:custGeom>
                    <a:avLst/>
                    <a:gdLst>
                      <a:gd name="connsiteX0" fmla="*/ 555410 w 555522"/>
                      <a:gd name="connsiteY0" fmla="*/ 205 h 976157"/>
                      <a:gd name="connsiteX1" fmla="*/ 339510 w 555522"/>
                      <a:gd name="connsiteY1" fmla="*/ 432005 h 976157"/>
                      <a:gd name="connsiteX2" fmla="*/ 352210 w 555522"/>
                      <a:gd name="connsiteY2" fmla="*/ 412955 h 976157"/>
                      <a:gd name="connsiteX3" fmla="*/ 120435 w 555522"/>
                      <a:gd name="connsiteY3" fmla="*/ 768555 h 976157"/>
                      <a:gd name="connsiteX4" fmla="*/ 149010 w 555522"/>
                      <a:gd name="connsiteY4" fmla="*/ 736805 h 976157"/>
                      <a:gd name="connsiteX5" fmla="*/ 2960 w 555522"/>
                      <a:gd name="connsiteY5" fmla="*/ 971755 h 976157"/>
                      <a:gd name="connsiteX6" fmla="*/ 304585 w 555522"/>
                      <a:gd name="connsiteY6" fmla="*/ 498680 h 976157"/>
                      <a:gd name="connsiteX7" fmla="*/ 555410 w 555522"/>
                      <a:gd name="connsiteY7" fmla="*/ 205 h 976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5522" h="976157">
                        <a:moveTo>
                          <a:pt x="555410" y="205"/>
                        </a:moveTo>
                        <a:cubicBezTo>
                          <a:pt x="561231" y="-10907"/>
                          <a:pt x="339510" y="432005"/>
                          <a:pt x="339510" y="432005"/>
                        </a:cubicBezTo>
                        <a:cubicBezTo>
                          <a:pt x="305643" y="500797"/>
                          <a:pt x="352210" y="412955"/>
                          <a:pt x="352210" y="412955"/>
                        </a:cubicBezTo>
                        <a:cubicBezTo>
                          <a:pt x="315698" y="469047"/>
                          <a:pt x="154302" y="714580"/>
                          <a:pt x="120435" y="768555"/>
                        </a:cubicBezTo>
                        <a:cubicBezTo>
                          <a:pt x="86568" y="822530"/>
                          <a:pt x="168589" y="702938"/>
                          <a:pt x="149010" y="736805"/>
                        </a:cubicBezTo>
                        <a:cubicBezTo>
                          <a:pt x="129431" y="770672"/>
                          <a:pt x="-22969" y="1011442"/>
                          <a:pt x="2960" y="971755"/>
                        </a:cubicBezTo>
                        <a:cubicBezTo>
                          <a:pt x="28889" y="932068"/>
                          <a:pt x="213568" y="653726"/>
                          <a:pt x="304585" y="498680"/>
                        </a:cubicBezTo>
                        <a:cubicBezTo>
                          <a:pt x="395602" y="343634"/>
                          <a:pt x="549589" y="11317"/>
                          <a:pt x="555410" y="2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2" name="フリーフォーム 1301">
                    <a:extLst>
                      <a:ext uri="{FF2B5EF4-FFF2-40B4-BE49-F238E27FC236}">
                        <a16:creationId xmlns:a16="http://schemas.microsoft.com/office/drawing/2014/main" id="{5700B234-EF14-7985-DD0E-66CBFA696C2D}"/>
                      </a:ext>
                    </a:extLst>
                  </p:cNvPr>
                  <p:cNvSpPr/>
                  <p:nvPr/>
                </p:nvSpPr>
                <p:spPr>
                  <a:xfrm>
                    <a:off x="5519722" y="9658154"/>
                    <a:ext cx="166716" cy="467032"/>
                  </a:xfrm>
                  <a:custGeom>
                    <a:avLst/>
                    <a:gdLst>
                      <a:gd name="connsiteX0" fmla="*/ 112728 w 166716"/>
                      <a:gd name="connsiteY0" fmla="*/ 196 h 467032"/>
                      <a:gd name="connsiteX1" fmla="*/ 36528 w 166716"/>
                      <a:gd name="connsiteY1" fmla="*/ 190696 h 467032"/>
                      <a:gd name="connsiteX2" fmla="*/ 84153 w 166716"/>
                      <a:gd name="connsiteY2" fmla="*/ 362146 h 467032"/>
                      <a:gd name="connsiteX3" fmla="*/ 71453 w 166716"/>
                      <a:gd name="connsiteY3" fmla="*/ 311346 h 467032"/>
                      <a:gd name="connsiteX4" fmla="*/ 166703 w 166716"/>
                      <a:gd name="connsiteY4" fmla="*/ 466921 h 467032"/>
                      <a:gd name="connsiteX5" fmla="*/ 77803 w 166716"/>
                      <a:gd name="connsiteY5" fmla="*/ 333571 h 467032"/>
                      <a:gd name="connsiteX6" fmla="*/ 1603 w 166716"/>
                      <a:gd name="connsiteY6" fmla="*/ 181171 h 467032"/>
                      <a:gd name="connsiteX7" fmla="*/ 27003 w 166716"/>
                      <a:gd name="connsiteY7" fmla="*/ 235146 h 467032"/>
                      <a:gd name="connsiteX8" fmla="*/ 39703 w 166716"/>
                      <a:gd name="connsiteY8" fmla="*/ 89096 h 467032"/>
                      <a:gd name="connsiteX9" fmla="*/ 14303 w 166716"/>
                      <a:gd name="connsiteY9" fmla="*/ 152596 h 467032"/>
                      <a:gd name="connsiteX10" fmla="*/ 112728 w 166716"/>
                      <a:gd name="connsiteY10" fmla="*/ 196 h 467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6716" h="467032">
                        <a:moveTo>
                          <a:pt x="112728" y="196"/>
                        </a:moveTo>
                        <a:cubicBezTo>
                          <a:pt x="116432" y="6546"/>
                          <a:pt x="41290" y="130371"/>
                          <a:pt x="36528" y="190696"/>
                        </a:cubicBezTo>
                        <a:cubicBezTo>
                          <a:pt x="31765" y="251021"/>
                          <a:pt x="78332" y="342038"/>
                          <a:pt x="84153" y="362146"/>
                        </a:cubicBezTo>
                        <a:cubicBezTo>
                          <a:pt x="89974" y="382254"/>
                          <a:pt x="57695" y="293884"/>
                          <a:pt x="71453" y="311346"/>
                        </a:cubicBezTo>
                        <a:cubicBezTo>
                          <a:pt x="85211" y="328808"/>
                          <a:pt x="165645" y="463217"/>
                          <a:pt x="166703" y="466921"/>
                        </a:cubicBezTo>
                        <a:cubicBezTo>
                          <a:pt x="167761" y="470625"/>
                          <a:pt x="105320" y="381196"/>
                          <a:pt x="77803" y="333571"/>
                        </a:cubicBezTo>
                        <a:cubicBezTo>
                          <a:pt x="50286" y="285946"/>
                          <a:pt x="10070" y="197575"/>
                          <a:pt x="1603" y="181171"/>
                        </a:cubicBezTo>
                        <a:cubicBezTo>
                          <a:pt x="-6864" y="164767"/>
                          <a:pt x="20653" y="250492"/>
                          <a:pt x="27003" y="235146"/>
                        </a:cubicBezTo>
                        <a:cubicBezTo>
                          <a:pt x="33353" y="219800"/>
                          <a:pt x="41820" y="102854"/>
                          <a:pt x="39703" y="89096"/>
                        </a:cubicBezTo>
                        <a:cubicBezTo>
                          <a:pt x="37586" y="75338"/>
                          <a:pt x="2661" y="162121"/>
                          <a:pt x="14303" y="152596"/>
                        </a:cubicBezTo>
                        <a:cubicBezTo>
                          <a:pt x="25945" y="143071"/>
                          <a:pt x="109024" y="-6154"/>
                          <a:pt x="112728" y="1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3" name="フリーフォーム 1302">
                    <a:extLst>
                      <a:ext uri="{FF2B5EF4-FFF2-40B4-BE49-F238E27FC236}">
                        <a16:creationId xmlns:a16="http://schemas.microsoft.com/office/drawing/2014/main" id="{5BEF7B54-5613-2FE4-1B78-322BED21F099}"/>
                      </a:ext>
                    </a:extLst>
                  </p:cNvPr>
                  <p:cNvSpPr/>
                  <p:nvPr/>
                </p:nvSpPr>
                <p:spPr>
                  <a:xfrm>
                    <a:off x="5485766" y="9533116"/>
                    <a:ext cx="134698" cy="601703"/>
                  </a:xfrm>
                  <a:custGeom>
                    <a:avLst/>
                    <a:gdLst>
                      <a:gd name="connsiteX0" fmla="*/ 133984 w 134698"/>
                      <a:gd name="connsiteY0" fmla="*/ 1409 h 601703"/>
                      <a:gd name="connsiteX1" fmla="*/ 3809 w 134698"/>
                      <a:gd name="connsiteY1" fmla="*/ 274459 h 601703"/>
                      <a:gd name="connsiteX2" fmla="*/ 32384 w 134698"/>
                      <a:gd name="connsiteY2" fmla="*/ 233184 h 601703"/>
                      <a:gd name="connsiteX3" fmla="*/ 6984 w 134698"/>
                      <a:gd name="connsiteY3" fmla="*/ 341134 h 601703"/>
                      <a:gd name="connsiteX4" fmla="*/ 10159 w 134698"/>
                      <a:gd name="connsiteY4" fmla="*/ 455434 h 601703"/>
                      <a:gd name="connsiteX5" fmla="*/ 6984 w 134698"/>
                      <a:gd name="connsiteY5" fmla="*/ 315734 h 601703"/>
                      <a:gd name="connsiteX6" fmla="*/ 6984 w 134698"/>
                      <a:gd name="connsiteY6" fmla="*/ 601484 h 601703"/>
                      <a:gd name="connsiteX7" fmla="*/ 19684 w 134698"/>
                      <a:gd name="connsiteY7" fmla="*/ 261759 h 601703"/>
                      <a:gd name="connsiteX8" fmla="*/ 99059 w 134698"/>
                      <a:gd name="connsiteY8" fmla="*/ 147459 h 601703"/>
                      <a:gd name="connsiteX9" fmla="*/ 57784 w 134698"/>
                      <a:gd name="connsiteY9" fmla="*/ 166509 h 601703"/>
                      <a:gd name="connsiteX10" fmla="*/ 133984 w 134698"/>
                      <a:gd name="connsiteY10" fmla="*/ 1409 h 60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4698" h="601703">
                        <a:moveTo>
                          <a:pt x="133984" y="1409"/>
                        </a:moveTo>
                        <a:cubicBezTo>
                          <a:pt x="124988" y="19401"/>
                          <a:pt x="20742" y="235830"/>
                          <a:pt x="3809" y="274459"/>
                        </a:cubicBezTo>
                        <a:cubicBezTo>
                          <a:pt x="-13124" y="313088"/>
                          <a:pt x="31855" y="222072"/>
                          <a:pt x="32384" y="233184"/>
                        </a:cubicBezTo>
                        <a:cubicBezTo>
                          <a:pt x="32913" y="244296"/>
                          <a:pt x="10688" y="304092"/>
                          <a:pt x="6984" y="341134"/>
                        </a:cubicBezTo>
                        <a:cubicBezTo>
                          <a:pt x="3280" y="378176"/>
                          <a:pt x="10159" y="459667"/>
                          <a:pt x="10159" y="455434"/>
                        </a:cubicBezTo>
                        <a:cubicBezTo>
                          <a:pt x="10159" y="451201"/>
                          <a:pt x="7513" y="291392"/>
                          <a:pt x="6984" y="315734"/>
                        </a:cubicBezTo>
                        <a:cubicBezTo>
                          <a:pt x="6455" y="340076"/>
                          <a:pt x="4867" y="610480"/>
                          <a:pt x="6984" y="601484"/>
                        </a:cubicBezTo>
                        <a:cubicBezTo>
                          <a:pt x="9101" y="592488"/>
                          <a:pt x="4338" y="337430"/>
                          <a:pt x="19684" y="261759"/>
                        </a:cubicBezTo>
                        <a:cubicBezTo>
                          <a:pt x="35030" y="186088"/>
                          <a:pt x="92709" y="163334"/>
                          <a:pt x="99059" y="147459"/>
                        </a:cubicBezTo>
                        <a:cubicBezTo>
                          <a:pt x="105409" y="131584"/>
                          <a:pt x="51434" y="189792"/>
                          <a:pt x="57784" y="166509"/>
                        </a:cubicBezTo>
                        <a:cubicBezTo>
                          <a:pt x="64134" y="143226"/>
                          <a:pt x="142980" y="-16583"/>
                          <a:pt x="133984" y="14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4" name="フリーフォーム 1303">
                    <a:extLst>
                      <a:ext uri="{FF2B5EF4-FFF2-40B4-BE49-F238E27FC236}">
                        <a16:creationId xmlns:a16="http://schemas.microsoft.com/office/drawing/2014/main" id="{C35CA26F-B776-C7D1-4888-B290F7997999}"/>
                      </a:ext>
                    </a:extLst>
                  </p:cNvPr>
                  <p:cNvSpPr/>
                  <p:nvPr/>
                </p:nvSpPr>
                <p:spPr>
                  <a:xfrm>
                    <a:off x="5473697" y="9808438"/>
                    <a:ext cx="171495" cy="335695"/>
                  </a:xfrm>
                  <a:custGeom>
                    <a:avLst/>
                    <a:gdLst>
                      <a:gd name="connsiteX0" fmla="*/ 57153 w 171495"/>
                      <a:gd name="connsiteY0" fmla="*/ 2312 h 335695"/>
                      <a:gd name="connsiteX1" fmla="*/ 47628 w 171495"/>
                      <a:gd name="connsiteY1" fmla="*/ 132487 h 335695"/>
                      <a:gd name="connsiteX2" fmla="*/ 127003 w 171495"/>
                      <a:gd name="connsiteY2" fmla="*/ 256312 h 335695"/>
                      <a:gd name="connsiteX3" fmla="*/ 88903 w 171495"/>
                      <a:gd name="connsiteY3" fmla="*/ 227737 h 335695"/>
                      <a:gd name="connsiteX4" fmla="*/ 171453 w 171495"/>
                      <a:gd name="connsiteY4" fmla="*/ 335687 h 335695"/>
                      <a:gd name="connsiteX5" fmla="*/ 76203 w 171495"/>
                      <a:gd name="connsiteY5" fmla="*/ 221387 h 335695"/>
                      <a:gd name="connsiteX6" fmla="*/ 3 w 171495"/>
                      <a:gd name="connsiteY6" fmla="*/ 154712 h 335695"/>
                      <a:gd name="connsiteX7" fmla="*/ 73028 w 171495"/>
                      <a:gd name="connsiteY7" fmla="*/ 221387 h 335695"/>
                      <a:gd name="connsiteX8" fmla="*/ 60328 w 171495"/>
                      <a:gd name="connsiteY8" fmla="*/ 164237 h 335695"/>
                      <a:gd name="connsiteX9" fmla="*/ 3178 w 171495"/>
                      <a:gd name="connsiteY9" fmla="*/ 113437 h 335695"/>
                      <a:gd name="connsiteX10" fmla="*/ 22228 w 171495"/>
                      <a:gd name="connsiteY10" fmla="*/ 132487 h 335695"/>
                      <a:gd name="connsiteX11" fmla="*/ 57153 w 171495"/>
                      <a:gd name="connsiteY11" fmla="*/ 53112 h 335695"/>
                      <a:gd name="connsiteX12" fmla="*/ 57153 w 171495"/>
                      <a:gd name="connsiteY12" fmla="*/ 2312 h 335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1495" h="335695">
                        <a:moveTo>
                          <a:pt x="57153" y="2312"/>
                        </a:moveTo>
                        <a:cubicBezTo>
                          <a:pt x="55566" y="15541"/>
                          <a:pt x="35986" y="90154"/>
                          <a:pt x="47628" y="132487"/>
                        </a:cubicBezTo>
                        <a:cubicBezTo>
                          <a:pt x="59270" y="174820"/>
                          <a:pt x="120124" y="240437"/>
                          <a:pt x="127003" y="256312"/>
                        </a:cubicBezTo>
                        <a:cubicBezTo>
                          <a:pt x="133882" y="272187"/>
                          <a:pt x="81495" y="214508"/>
                          <a:pt x="88903" y="227737"/>
                        </a:cubicBezTo>
                        <a:cubicBezTo>
                          <a:pt x="96311" y="240966"/>
                          <a:pt x="173570" y="336745"/>
                          <a:pt x="171453" y="335687"/>
                        </a:cubicBezTo>
                        <a:cubicBezTo>
                          <a:pt x="169336" y="334629"/>
                          <a:pt x="104778" y="251549"/>
                          <a:pt x="76203" y="221387"/>
                        </a:cubicBezTo>
                        <a:cubicBezTo>
                          <a:pt x="47628" y="191225"/>
                          <a:pt x="532" y="154712"/>
                          <a:pt x="3" y="154712"/>
                        </a:cubicBezTo>
                        <a:cubicBezTo>
                          <a:pt x="-526" y="154712"/>
                          <a:pt x="62974" y="219800"/>
                          <a:pt x="73028" y="221387"/>
                        </a:cubicBezTo>
                        <a:cubicBezTo>
                          <a:pt x="83082" y="222974"/>
                          <a:pt x="71970" y="182229"/>
                          <a:pt x="60328" y="164237"/>
                        </a:cubicBezTo>
                        <a:cubicBezTo>
                          <a:pt x="48686" y="146245"/>
                          <a:pt x="3178" y="113437"/>
                          <a:pt x="3178" y="113437"/>
                        </a:cubicBezTo>
                        <a:cubicBezTo>
                          <a:pt x="-3172" y="108145"/>
                          <a:pt x="13232" y="142541"/>
                          <a:pt x="22228" y="132487"/>
                        </a:cubicBezTo>
                        <a:cubicBezTo>
                          <a:pt x="31224" y="122433"/>
                          <a:pt x="49745" y="70045"/>
                          <a:pt x="57153" y="53112"/>
                        </a:cubicBezTo>
                        <a:cubicBezTo>
                          <a:pt x="64561" y="36179"/>
                          <a:pt x="58740" y="-10917"/>
                          <a:pt x="57153" y="23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5" name="フリーフォーム 1304">
                    <a:extLst>
                      <a:ext uri="{FF2B5EF4-FFF2-40B4-BE49-F238E27FC236}">
                        <a16:creationId xmlns:a16="http://schemas.microsoft.com/office/drawing/2014/main" id="{11F85EA5-183F-9E9E-B637-A7CD3CA7789C}"/>
                      </a:ext>
                    </a:extLst>
                  </p:cNvPr>
                  <p:cNvSpPr/>
                  <p:nvPr/>
                </p:nvSpPr>
                <p:spPr>
                  <a:xfrm>
                    <a:off x="5333377" y="10017008"/>
                    <a:ext cx="395763" cy="187486"/>
                  </a:xfrm>
                  <a:custGeom>
                    <a:avLst/>
                    <a:gdLst>
                      <a:gd name="connsiteX0" fmla="*/ 623 w 395763"/>
                      <a:gd name="connsiteY0" fmla="*/ 117 h 187486"/>
                      <a:gd name="connsiteX1" fmla="*/ 172073 w 395763"/>
                      <a:gd name="connsiteY1" fmla="*/ 114417 h 187486"/>
                      <a:gd name="connsiteX2" fmla="*/ 311773 w 395763"/>
                      <a:gd name="connsiteY2" fmla="*/ 142992 h 187486"/>
                      <a:gd name="connsiteX3" fmla="*/ 219698 w 395763"/>
                      <a:gd name="connsiteY3" fmla="*/ 98542 h 187486"/>
                      <a:gd name="connsiteX4" fmla="*/ 387973 w 395763"/>
                      <a:gd name="connsiteY4" fmla="*/ 133467 h 187486"/>
                      <a:gd name="connsiteX5" fmla="*/ 353048 w 395763"/>
                      <a:gd name="connsiteY5" fmla="*/ 136642 h 187486"/>
                      <a:gd name="connsiteX6" fmla="*/ 222873 w 395763"/>
                      <a:gd name="connsiteY6" fmla="*/ 187442 h 187486"/>
                      <a:gd name="connsiteX7" fmla="*/ 41898 w 395763"/>
                      <a:gd name="connsiteY7" fmla="*/ 146167 h 187486"/>
                      <a:gd name="connsiteX8" fmla="*/ 197473 w 395763"/>
                      <a:gd name="connsiteY8" fmla="*/ 181092 h 187486"/>
                      <a:gd name="connsiteX9" fmla="*/ 19673 w 395763"/>
                      <a:gd name="connsiteY9" fmla="*/ 79492 h 187486"/>
                      <a:gd name="connsiteX10" fmla="*/ 197473 w 395763"/>
                      <a:gd name="connsiteY10" fmla="*/ 177917 h 187486"/>
                      <a:gd name="connsiteX11" fmla="*/ 280023 w 395763"/>
                      <a:gd name="connsiteY11" fmla="*/ 165217 h 187486"/>
                      <a:gd name="connsiteX12" fmla="*/ 175248 w 395763"/>
                      <a:gd name="connsiteY12" fmla="*/ 120767 h 187486"/>
                      <a:gd name="connsiteX13" fmla="*/ 54598 w 395763"/>
                      <a:gd name="connsiteY13" fmla="*/ 66792 h 187486"/>
                      <a:gd name="connsiteX14" fmla="*/ 111748 w 395763"/>
                      <a:gd name="connsiteY14" fmla="*/ 92192 h 187486"/>
                      <a:gd name="connsiteX15" fmla="*/ 623 w 395763"/>
                      <a:gd name="connsiteY15" fmla="*/ 117 h 18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5763" h="187486">
                        <a:moveTo>
                          <a:pt x="623" y="117"/>
                        </a:moveTo>
                        <a:cubicBezTo>
                          <a:pt x="10677" y="3821"/>
                          <a:pt x="120215" y="90605"/>
                          <a:pt x="172073" y="114417"/>
                        </a:cubicBezTo>
                        <a:cubicBezTo>
                          <a:pt x="223931" y="138229"/>
                          <a:pt x="303836" y="145638"/>
                          <a:pt x="311773" y="142992"/>
                        </a:cubicBezTo>
                        <a:cubicBezTo>
                          <a:pt x="319710" y="140346"/>
                          <a:pt x="206998" y="100129"/>
                          <a:pt x="219698" y="98542"/>
                        </a:cubicBezTo>
                        <a:cubicBezTo>
                          <a:pt x="232398" y="96955"/>
                          <a:pt x="365748" y="127117"/>
                          <a:pt x="387973" y="133467"/>
                        </a:cubicBezTo>
                        <a:cubicBezTo>
                          <a:pt x="410198" y="139817"/>
                          <a:pt x="380565" y="127646"/>
                          <a:pt x="353048" y="136642"/>
                        </a:cubicBezTo>
                        <a:cubicBezTo>
                          <a:pt x="325531" y="145638"/>
                          <a:pt x="274731" y="185855"/>
                          <a:pt x="222873" y="187442"/>
                        </a:cubicBezTo>
                        <a:cubicBezTo>
                          <a:pt x="171015" y="189030"/>
                          <a:pt x="46131" y="147225"/>
                          <a:pt x="41898" y="146167"/>
                        </a:cubicBezTo>
                        <a:cubicBezTo>
                          <a:pt x="37665" y="145109"/>
                          <a:pt x="201177" y="192204"/>
                          <a:pt x="197473" y="181092"/>
                        </a:cubicBezTo>
                        <a:cubicBezTo>
                          <a:pt x="193769" y="169980"/>
                          <a:pt x="19673" y="80021"/>
                          <a:pt x="19673" y="79492"/>
                        </a:cubicBezTo>
                        <a:cubicBezTo>
                          <a:pt x="19673" y="78963"/>
                          <a:pt x="154081" y="163630"/>
                          <a:pt x="197473" y="177917"/>
                        </a:cubicBezTo>
                        <a:cubicBezTo>
                          <a:pt x="240865" y="192204"/>
                          <a:pt x="283727" y="174742"/>
                          <a:pt x="280023" y="165217"/>
                        </a:cubicBezTo>
                        <a:cubicBezTo>
                          <a:pt x="276319" y="155692"/>
                          <a:pt x="212819" y="137171"/>
                          <a:pt x="175248" y="120767"/>
                        </a:cubicBezTo>
                        <a:cubicBezTo>
                          <a:pt x="137677" y="104363"/>
                          <a:pt x="54598" y="66792"/>
                          <a:pt x="54598" y="66792"/>
                        </a:cubicBezTo>
                        <a:cubicBezTo>
                          <a:pt x="44015" y="62030"/>
                          <a:pt x="118098" y="102775"/>
                          <a:pt x="111748" y="92192"/>
                        </a:cubicBezTo>
                        <a:cubicBezTo>
                          <a:pt x="105398" y="81609"/>
                          <a:pt x="-9431" y="-3587"/>
                          <a:pt x="623" y="1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6" name="フリーフォーム 1305">
                    <a:extLst>
                      <a:ext uri="{FF2B5EF4-FFF2-40B4-BE49-F238E27FC236}">
                        <a16:creationId xmlns:a16="http://schemas.microsoft.com/office/drawing/2014/main" id="{C33C59EA-2D6B-0812-1D8F-45EBFED5968F}"/>
                      </a:ext>
                    </a:extLst>
                  </p:cNvPr>
                  <p:cNvSpPr/>
                  <p:nvPr/>
                </p:nvSpPr>
                <p:spPr>
                  <a:xfrm>
                    <a:off x="6105321" y="8786352"/>
                    <a:ext cx="148915" cy="674094"/>
                  </a:xfrm>
                  <a:custGeom>
                    <a:avLst/>
                    <a:gdLst>
                      <a:gd name="connsiteX0" fmla="*/ 204 w 148915"/>
                      <a:gd name="connsiteY0" fmla="*/ 2048 h 674094"/>
                      <a:gd name="connsiteX1" fmla="*/ 139904 w 148915"/>
                      <a:gd name="connsiteY1" fmla="*/ 640223 h 674094"/>
                      <a:gd name="connsiteX2" fmla="*/ 130379 w 148915"/>
                      <a:gd name="connsiteY2" fmla="*/ 529098 h 674094"/>
                      <a:gd name="connsiteX3" fmla="*/ 92279 w 148915"/>
                      <a:gd name="connsiteY3" fmla="*/ 43323 h 674094"/>
                      <a:gd name="connsiteX4" fmla="*/ 108154 w 148915"/>
                      <a:gd name="connsiteY4" fmla="*/ 424323 h 674094"/>
                      <a:gd name="connsiteX5" fmla="*/ 204 w 148915"/>
                      <a:gd name="connsiteY5" fmla="*/ 2048 h 674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915" h="674094">
                        <a:moveTo>
                          <a:pt x="204" y="2048"/>
                        </a:moveTo>
                        <a:cubicBezTo>
                          <a:pt x="5496" y="38031"/>
                          <a:pt x="118208" y="552381"/>
                          <a:pt x="139904" y="640223"/>
                        </a:cubicBezTo>
                        <a:cubicBezTo>
                          <a:pt x="161600" y="728065"/>
                          <a:pt x="138317" y="628581"/>
                          <a:pt x="130379" y="529098"/>
                        </a:cubicBezTo>
                        <a:cubicBezTo>
                          <a:pt x="122442" y="429615"/>
                          <a:pt x="95983" y="60785"/>
                          <a:pt x="92279" y="43323"/>
                        </a:cubicBezTo>
                        <a:cubicBezTo>
                          <a:pt x="88575" y="25861"/>
                          <a:pt x="122442" y="432790"/>
                          <a:pt x="108154" y="424323"/>
                        </a:cubicBezTo>
                        <a:cubicBezTo>
                          <a:pt x="93866" y="415856"/>
                          <a:pt x="-5088" y="-33935"/>
                          <a:pt x="204" y="20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7" name="フリーフォーム 1306">
                    <a:extLst>
                      <a:ext uri="{FF2B5EF4-FFF2-40B4-BE49-F238E27FC236}">
                        <a16:creationId xmlns:a16="http://schemas.microsoft.com/office/drawing/2014/main" id="{A8D70C52-BA35-15A8-85BA-DF53EC459A76}"/>
                      </a:ext>
                    </a:extLst>
                  </p:cNvPr>
                  <p:cNvSpPr/>
                  <p:nvPr/>
                </p:nvSpPr>
                <p:spPr>
                  <a:xfrm>
                    <a:off x="6082217" y="8851546"/>
                    <a:ext cx="39342" cy="733083"/>
                  </a:xfrm>
                  <a:custGeom>
                    <a:avLst/>
                    <a:gdLst>
                      <a:gd name="connsiteX0" fmla="*/ 1083 w 39342"/>
                      <a:gd name="connsiteY0" fmla="*/ 3529 h 733083"/>
                      <a:gd name="connsiteX1" fmla="*/ 39183 w 39342"/>
                      <a:gd name="connsiteY1" fmla="*/ 717904 h 733083"/>
                      <a:gd name="connsiteX2" fmla="*/ 13783 w 39342"/>
                      <a:gd name="connsiteY2" fmla="*/ 454379 h 733083"/>
                      <a:gd name="connsiteX3" fmla="*/ 1083 w 39342"/>
                      <a:gd name="connsiteY3" fmla="*/ 3529 h 733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42" h="733083">
                        <a:moveTo>
                          <a:pt x="1083" y="3529"/>
                        </a:moveTo>
                        <a:cubicBezTo>
                          <a:pt x="5316" y="47450"/>
                          <a:pt x="37066" y="642762"/>
                          <a:pt x="39183" y="717904"/>
                        </a:cubicBezTo>
                        <a:cubicBezTo>
                          <a:pt x="41300" y="793046"/>
                          <a:pt x="21721" y="570796"/>
                          <a:pt x="13783" y="454379"/>
                        </a:cubicBezTo>
                        <a:cubicBezTo>
                          <a:pt x="5846" y="337962"/>
                          <a:pt x="-3150" y="-40392"/>
                          <a:pt x="1083" y="35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8" name="フリーフォーム 1307">
                    <a:extLst>
                      <a:ext uri="{FF2B5EF4-FFF2-40B4-BE49-F238E27FC236}">
                        <a16:creationId xmlns:a16="http://schemas.microsoft.com/office/drawing/2014/main" id="{BED6E706-F4D3-2F2A-D8E3-98164D199C90}"/>
                      </a:ext>
                    </a:extLst>
                  </p:cNvPr>
                  <p:cNvSpPr/>
                  <p:nvPr/>
                </p:nvSpPr>
                <p:spPr>
                  <a:xfrm>
                    <a:off x="5753846" y="9489814"/>
                    <a:ext cx="523350" cy="765870"/>
                  </a:xfrm>
                  <a:custGeom>
                    <a:avLst/>
                    <a:gdLst>
                      <a:gd name="connsiteX0" fmla="*/ 523129 w 523350"/>
                      <a:gd name="connsiteY0" fmla="*/ 261 h 765870"/>
                      <a:gd name="connsiteX1" fmla="*/ 186579 w 523350"/>
                      <a:gd name="connsiteY1" fmla="*/ 349511 h 765870"/>
                      <a:gd name="connsiteX2" fmla="*/ 227854 w 523350"/>
                      <a:gd name="connsiteY2" fmla="*/ 305061 h 765870"/>
                      <a:gd name="connsiteX3" fmla="*/ 2429 w 523350"/>
                      <a:gd name="connsiteY3" fmla="*/ 511436 h 765870"/>
                      <a:gd name="connsiteX4" fmla="*/ 104029 w 523350"/>
                      <a:gd name="connsiteY4" fmla="*/ 470161 h 765870"/>
                      <a:gd name="connsiteX5" fmla="*/ 31004 w 523350"/>
                      <a:gd name="connsiteY5" fmla="*/ 559061 h 765870"/>
                      <a:gd name="connsiteX6" fmla="*/ 46879 w 523350"/>
                      <a:gd name="connsiteY6" fmla="*/ 765436 h 765870"/>
                      <a:gd name="connsiteX7" fmla="*/ 27829 w 523350"/>
                      <a:gd name="connsiteY7" fmla="*/ 498736 h 765870"/>
                      <a:gd name="connsiteX8" fmla="*/ 56404 w 523350"/>
                      <a:gd name="connsiteY8" fmla="*/ 409836 h 765870"/>
                      <a:gd name="connsiteX9" fmla="*/ 31004 w 523350"/>
                      <a:gd name="connsiteY9" fmla="*/ 473336 h 765870"/>
                      <a:gd name="connsiteX10" fmla="*/ 319929 w 523350"/>
                      <a:gd name="connsiteY10" fmla="*/ 136786 h 765870"/>
                      <a:gd name="connsiteX11" fmla="*/ 65929 w 523350"/>
                      <a:gd name="connsiteY11" fmla="*/ 451111 h 765870"/>
                      <a:gd name="connsiteX12" fmla="*/ 408829 w 523350"/>
                      <a:gd name="connsiteY12" fmla="*/ 95511 h 765870"/>
                      <a:gd name="connsiteX13" fmla="*/ 240554 w 523350"/>
                      <a:gd name="connsiteY13" fmla="*/ 289186 h 765870"/>
                      <a:gd name="connsiteX14" fmla="*/ 523129 w 523350"/>
                      <a:gd name="connsiteY14" fmla="*/ 261 h 76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3350" h="765870">
                        <a:moveTo>
                          <a:pt x="523129" y="261"/>
                        </a:moveTo>
                        <a:cubicBezTo>
                          <a:pt x="514133" y="10315"/>
                          <a:pt x="235791" y="298711"/>
                          <a:pt x="186579" y="349511"/>
                        </a:cubicBezTo>
                        <a:cubicBezTo>
                          <a:pt x="137366" y="400311"/>
                          <a:pt x="258546" y="278074"/>
                          <a:pt x="227854" y="305061"/>
                        </a:cubicBezTo>
                        <a:cubicBezTo>
                          <a:pt x="197162" y="332048"/>
                          <a:pt x="23066" y="483919"/>
                          <a:pt x="2429" y="511436"/>
                        </a:cubicBezTo>
                        <a:cubicBezTo>
                          <a:pt x="-18208" y="538953"/>
                          <a:pt x="99266" y="462224"/>
                          <a:pt x="104029" y="470161"/>
                        </a:cubicBezTo>
                        <a:cubicBezTo>
                          <a:pt x="108791" y="478099"/>
                          <a:pt x="40529" y="509848"/>
                          <a:pt x="31004" y="559061"/>
                        </a:cubicBezTo>
                        <a:cubicBezTo>
                          <a:pt x="21479" y="608274"/>
                          <a:pt x="47408" y="775490"/>
                          <a:pt x="46879" y="765436"/>
                        </a:cubicBezTo>
                        <a:cubicBezTo>
                          <a:pt x="46350" y="755382"/>
                          <a:pt x="26242" y="558003"/>
                          <a:pt x="27829" y="498736"/>
                        </a:cubicBezTo>
                        <a:cubicBezTo>
                          <a:pt x="29416" y="439469"/>
                          <a:pt x="55875" y="414069"/>
                          <a:pt x="56404" y="409836"/>
                        </a:cubicBezTo>
                        <a:cubicBezTo>
                          <a:pt x="56933" y="405603"/>
                          <a:pt x="-12917" y="518844"/>
                          <a:pt x="31004" y="473336"/>
                        </a:cubicBezTo>
                        <a:cubicBezTo>
                          <a:pt x="74925" y="427828"/>
                          <a:pt x="314108" y="140490"/>
                          <a:pt x="319929" y="136786"/>
                        </a:cubicBezTo>
                        <a:cubicBezTo>
                          <a:pt x="325750" y="133082"/>
                          <a:pt x="51112" y="457990"/>
                          <a:pt x="65929" y="451111"/>
                        </a:cubicBezTo>
                        <a:cubicBezTo>
                          <a:pt x="80746" y="444232"/>
                          <a:pt x="379725" y="122499"/>
                          <a:pt x="408829" y="95511"/>
                        </a:cubicBezTo>
                        <a:cubicBezTo>
                          <a:pt x="437933" y="68524"/>
                          <a:pt x="216742" y="305590"/>
                          <a:pt x="240554" y="289186"/>
                        </a:cubicBezTo>
                        <a:cubicBezTo>
                          <a:pt x="264366" y="272782"/>
                          <a:pt x="532125" y="-9793"/>
                          <a:pt x="523129" y="2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09" name="フリーフォーム 1308">
                    <a:extLst>
                      <a:ext uri="{FF2B5EF4-FFF2-40B4-BE49-F238E27FC236}">
                        <a16:creationId xmlns:a16="http://schemas.microsoft.com/office/drawing/2014/main" id="{E0F84332-685C-604B-E733-CDACCCB5388F}"/>
                      </a:ext>
                    </a:extLst>
                  </p:cNvPr>
                  <p:cNvSpPr/>
                  <p:nvPr/>
                </p:nvSpPr>
                <p:spPr>
                  <a:xfrm>
                    <a:off x="5665760" y="7817675"/>
                    <a:ext cx="279777" cy="587457"/>
                  </a:xfrm>
                  <a:custGeom>
                    <a:avLst/>
                    <a:gdLst>
                      <a:gd name="connsiteX0" fmla="*/ 277840 w 279777"/>
                      <a:gd name="connsiteY0" fmla="*/ 5525 h 587457"/>
                      <a:gd name="connsiteX1" fmla="*/ 4790 w 279777"/>
                      <a:gd name="connsiteY1" fmla="*/ 580200 h 587457"/>
                      <a:gd name="connsiteX2" fmla="*/ 119090 w 279777"/>
                      <a:gd name="connsiteY2" fmla="*/ 307150 h 587457"/>
                      <a:gd name="connsiteX3" fmla="*/ 277840 w 279777"/>
                      <a:gd name="connsiteY3" fmla="*/ 5525 h 587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9777" h="587457">
                        <a:moveTo>
                          <a:pt x="277840" y="5525"/>
                        </a:moveTo>
                        <a:cubicBezTo>
                          <a:pt x="258790" y="51033"/>
                          <a:pt x="31248" y="529929"/>
                          <a:pt x="4790" y="580200"/>
                        </a:cubicBezTo>
                        <a:cubicBezTo>
                          <a:pt x="-21668" y="630471"/>
                          <a:pt x="67761" y="406633"/>
                          <a:pt x="119090" y="307150"/>
                        </a:cubicBezTo>
                        <a:cubicBezTo>
                          <a:pt x="170419" y="207667"/>
                          <a:pt x="296890" y="-39983"/>
                          <a:pt x="277840" y="55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0" name="フリーフォーム 1309">
                    <a:extLst>
                      <a:ext uri="{FF2B5EF4-FFF2-40B4-BE49-F238E27FC236}">
                        <a16:creationId xmlns:a16="http://schemas.microsoft.com/office/drawing/2014/main" id="{5CB828E3-D867-DA2E-B44F-26254D7678AF}"/>
                      </a:ext>
                    </a:extLst>
                  </p:cNvPr>
                  <p:cNvSpPr/>
                  <p:nvPr/>
                </p:nvSpPr>
                <p:spPr>
                  <a:xfrm>
                    <a:off x="5879186" y="8493213"/>
                    <a:ext cx="23199" cy="617137"/>
                  </a:xfrm>
                  <a:custGeom>
                    <a:avLst/>
                    <a:gdLst>
                      <a:gd name="connsiteX0" fmla="*/ 7264 w 23199"/>
                      <a:gd name="connsiteY0" fmla="*/ 9437 h 617137"/>
                      <a:gd name="connsiteX1" fmla="*/ 23139 w 23199"/>
                      <a:gd name="connsiteY1" fmla="*/ 612687 h 617137"/>
                      <a:gd name="connsiteX2" fmla="*/ 914 w 23199"/>
                      <a:gd name="connsiteY2" fmla="*/ 269787 h 617137"/>
                      <a:gd name="connsiteX3" fmla="*/ 7264 w 23199"/>
                      <a:gd name="connsiteY3" fmla="*/ 9437 h 617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99" h="617137">
                        <a:moveTo>
                          <a:pt x="7264" y="9437"/>
                        </a:moveTo>
                        <a:cubicBezTo>
                          <a:pt x="10968" y="66587"/>
                          <a:pt x="24197" y="569295"/>
                          <a:pt x="23139" y="612687"/>
                        </a:cubicBezTo>
                        <a:cubicBezTo>
                          <a:pt x="22081" y="656079"/>
                          <a:pt x="4089" y="370329"/>
                          <a:pt x="914" y="269787"/>
                        </a:cubicBezTo>
                        <a:cubicBezTo>
                          <a:pt x="-2261" y="169245"/>
                          <a:pt x="3560" y="-47713"/>
                          <a:pt x="7264" y="94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1" name="フリーフォーム 1310">
                    <a:extLst>
                      <a:ext uri="{FF2B5EF4-FFF2-40B4-BE49-F238E27FC236}">
                        <a16:creationId xmlns:a16="http://schemas.microsoft.com/office/drawing/2014/main" id="{1CB9099D-9414-5A07-0EA3-73DE50A0DF6C}"/>
                      </a:ext>
                    </a:extLst>
                  </p:cNvPr>
                  <p:cNvSpPr/>
                  <p:nvPr/>
                </p:nvSpPr>
                <p:spPr>
                  <a:xfrm>
                    <a:off x="5949940" y="8315097"/>
                    <a:ext cx="127069" cy="531712"/>
                  </a:xfrm>
                  <a:custGeom>
                    <a:avLst/>
                    <a:gdLst>
                      <a:gd name="connsiteX0" fmla="*/ 10 w 127069"/>
                      <a:gd name="connsiteY0" fmla="*/ 228 h 531712"/>
                      <a:gd name="connsiteX1" fmla="*/ 92085 w 127069"/>
                      <a:gd name="connsiteY1" fmla="*/ 441553 h 531712"/>
                      <a:gd name="connsiteX2" fmla="*/ 92085 w 127069"/>
                      <a:gd name="connsiteY2" fmla="*/ 381228 h 531712"/>
                      <a:gd name="connsiteX3" fmla="*/ 127010 w 127069"/>
                      <a:gd name="connsiteY3" fmla="*/ 527278 h 531712"/>
                      <a:gd name="connsiteX4" fmla="*/ 82560 w 127069"/>
                      <a:gd name="connsiteY4" fmla="*/ 181203 h 531712"/>
                      <a:gd name="connsiteX5" fmla="*/ 85735 w 127069"/>
                      <a:gd name="connsiteY5" fmla="*/ 378053 h 531712"/>
                      <a:gd name="connsiteX6" fmla="*/ 10 w 127069"/>
                      <a:gd name="connsiteY6" fmla="*/ 228 h 53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069" h="531712">
                        <a:moveTo>
                          <a:pt x="10" y="228"/>
                        </a:moveTo>
                        <a:cubicBezTo>
                          <a:pt x="1068" y="10811"/>
                          <a:pt x="76739" y="378053"/>
                          <a:pt x="92085" y="441553"/>
                        </a:cubicBezTo>
                        <a:cubicBezTo>
                          <a:pt x="107431" y="505053"/>
                          <a:pt x="86264" y="366941"/>
                          <a:pt x="92085" y="381228"/>
                        </a:cubicBezTo>
                        <a:cubicBezTo>
                          <a:pt x="97906" y="395515"/>
                          <a:pt x="128597" y="560615"/>
                          <a:pt x="127010" y="527278"/>
                        </a:cubicBezTo>
                        <a:cubicBezTo>
                          <a:pt x="125423" y="493941"/>
                          <a:pt x="89439" y="206074"/>
                          <a:pt x="82560" y="181203"/>
                        </a:cubicBezTo>
                        <a:cubicBezTo>
                          <a:pt x="75681" y="156332"/>
                          <a:pt x="95789" y="406628"/>
                          <a:pt x="85735" y="378053"/>
                        </a:cubicBezTo>
                        <a:cubicBezTo>
                          <a:pt x="75681" y="349478"/>
                          <a:pt x="-1048" y="-10355"/>
                          <a:pt x="10" y="2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2" name="フリーフォーム 1311">
                    <a:extLst>
                      <a:ext uri="{FF2B5EF4-FFF2-40B4-BE49-F238E27FC236}">
                        <a16:creationId xmlns:a16="http://schemas.microsoft.com/office/drawing/2014/main" id="{5D8A2AD3-DC86-AC4A-F26E-13610882EE36}"/>
                      </a:ext>
                    </a:extLst>
                  </p:cNvPr>
                  <p:cNvSpPr/>
                  <p:nvPr/>
                </p:nvSpPr>
                <p:spPr>
                  <a:xfrm>
                    <a:off x="5733253" y="8628245"/>
                    <a:ext cx="77794" cy="719511"/>
                  </a:xfrm>
                  <a:custGeom>
                    <a:avLst/>
                    <a:gdLst>
                      <a:gd name="connsiteX0" fmla="*/ 76997 w 77794"/>
                      <a:gd name="connsiteY0" fmla="*/ 14105 h 719511"/>
                      <a:gd name="connsiteX1" fmla="*/ 797 w 77794"/>
                      <a:gd name="connsiteY1" fmla="*/ 715780 h 719511"/>
                      <a:gd name="connsiteX2" fmla="*/ 38897 w 77794"/>
                      <a:gd name="connsiteY2" fmla="*/ 280805 h 719511"/>
                      <a:gd name="connsiteX3" fmla="*/ 76997 w 77794"/>
                      <a:gd name="connsiteY3" fmla="*/ 14105 h 719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794" h="719511">
                        <a:moveTo>
                          <a:pt x="76997" y="14105"/>
                        </a:moveTo>
                        <a:cubicBezTo>
                          <a:pt x="70647" y="86601"/>
                          <a:pt x="7147" y="671330"/>
                          <a:pt x="797" y="715780"/>
                        </a:cubicBezTo>
                        <a:cubicBezTo>
                          <a:pt x="-5553" y="760230"/>
                          <a:pt x="27785" y="395105"/>
                          <a:pt x="38897" y="280805"/>
                        </a:cubicBezTo>
                        <a:cubicBezTo>
                          <a:pt x="50009" y="166505"/>
                          <a:pt x="83347" y="-58391"/>
                          <a:pt x="76997" y="141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3" name="フリーフォーム 1312">
                    <a:extLst>
                      <a:ext uri="{FF2B5EF4-FFF2-40B4-BE49-F238E27FC236}">
                        <a16:creationId xmlns:a16="http://schemas.microsoft.com/office/drawing/2014/main" id="{B5FCFE08-9DC7-C412-B2D3-EE25D4E86B4E}"/>
                      </a:ext>
                    </a:extLst>
                  </p:cNvPr>
                  <p:cNvSpPr/>
                  <p:nvPr/>
                </p:nvSpPr>
                <p:spPr>
                  <a:xfrm>
                    <a:off x="5457186" y="8750415"/>
                    <a:ext cx="130179" cy="700646"/>
                  </a:xfrm>
                  <a:custGeom>
                    <a:avLst/>
                    <a:gdLst>
                      <a:gd name="connsiteX0" fmla="*/ 127639 w 130179"/>
                      <a:gd name="connsiteY0" fmla="*/ 18935 h 700646"/>
                      <a:gd name="connsiteX1" fmla="*/ 639 w 130179"/>
                      <a:gd name="connsiteY1" fmla="*/ 698385 h 700646"/>
                      <a:gd name="connsiteX2" fmla="*/ 80014 w 130179"/>
                      <a:gd name="connsiteY2" fmla="*/ 231660 h 700646"/>
                      <a:gd name="connsiteX3" fmla="*/ 127639 w 130179"/>
                      <a:gd name="connsiteY3" fmla="*/ 18935 h 700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179" h="700646">
                        <a:moveTo>
                          <a:pt x="127639" y="18935"/>
                        </a:moveTo>
                        <a:cubicBezTo>
                          <a:pt x="114410" y="96722"/>
                          <a:pt x="8576" y="662931"/>
                          <a:pt x="639" y="698385"/>
                        </a:cubicBezTo>
                        <a:cubicBezTo>
                          <a:pt x="-7298" y="733839"/>
                          <a:pt x="60964" y="342256"/>
                          <a:pt x="80014" y="231660"/>
                        </a:cubicBezTo>
                        <a:cubicBezTo>
                          <a:pt x="99064" y="121064"/>
                          <a:pt x="140868" y="-58852"/>
                          <a:pt x="127639" y="189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4" name="フリーフォーム 1313">
                    <a:extLst>
                      <a:ext uri="{FF2B5EF4-FFF2-40B4-BE49-F238E27FC236}">
                        <a16:creationId xmlns:a16="http://schemas.microsoft.com/office/drawing/2014/main" id="{7B4B474D-4884-F398-367E-2A3B90947BA1}"/>
                      </a:ext>
                    </a:extLst>
                  </p:cNvPr>
                  <p:cNvSpPr/>
                  <p:nvPr/>
                </p:nvSpPr>
                <p:spPr>
                  <a:xfrm>
                    <a:off x="5396573" y="9061952"/>
                    <a:ext cx="474100" cy="805595"/>
                  </a:xfrm>
                  <a:custGeom>
                    <a:avLst/>
                    <a:gdLst>
                      <a:gd name="connsiteX0" fmla="*/ 467652 w 474100"/>
                      <a:gd name="connsiteY0" fmla="*/ 12198 h 805595"/>
                      <a:gd name="connsiteX1" fmla="*/ 4102 w 474100"/>
                      <a:gd name="connsiteY1" fmla="*/ 799598 h 805595"/>
                      <a:gd name="connsiteX2" fmla="*/ 254927 w 474100"/>
                      <a:gd name="connsiteY2" fmla="*/ 355098 h 805595"/>
                      <a:gd name="connsiteX3" fmla="*/ 467652 w 474100"/>
                      <a:gd name="connsiteY3" fmla="*/ 12198 h 805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100" h="805595">
                        <a:moveTo>
                          <a:pt x="467652" y="12198"/>
                        </a:moveTo>
                        <a:cubicBezTo>
                          <a:pt x="425848" y="86281"/>
                          <a:pt x="39556" y="742448"/>
                          <a:pt x="4102" y="799598"/>
                        </a:cubicBezTo>
                        <a:cubicBezTo>
                          <a:pt x="-31352" y="856748"/>
                          <a:pt x="172377" y="490035"/>
                          <a:pt x="254927" y="355098"/>
                        </a:cubicBezTo>
                        <a:cubicBezTo>
                          <a:pt x="337477" y="220161"/>
                          <a:pt x="509456" y="-61885"/>
                          <a:pt x="467652" y="121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5" name="フリーフォーム 1314">
                    <a:extLst>
                      <a:ext uri="{FF2B5EF4-FFF2-40B4-BE49-F238E27FC236}">
                        <a16:creationId xmlns:a16="http://schemas.microsoft.com/office/drawing/2014/main" id="{4EBDB03E-62F0-1D45-35C4-21B21AADB677}"/>
                      </a:ext>
                    </a:extLst>
                  </p:cNvPr>
                  <p:cNvSpPr/>
                  <p:nvPr/>
                </p:nvSpPr>
                <p:spPr>
                  <a:xfrm>
                    <a:off x="5339798" y="8749401"/>
                    <a:ext cx="42189" cy="699714"/>
                  </a:xfrm>
                  <a:custGeom>
                    <a:avLst/>
                    <a:gdLst>
                      <a:gd name="connsiteX0" fmla="*/ 552 w 42189"/>
                      <a:gd name="connsiteY0" fmla="*/ 4074 h 699714"/>
                      <a:gd name="connsiteX1" fmla="*/ 41827 w 42189"/>
                      <a:gd name="connsiteY1" fmla="*/ 686699 h 699714"/>
                      <a:gd name="connsiteX2" fmla="*/ 19602 w 42189"/>
                      <a:gd name="connsiteY2" fmla="*/ 416824 h 699714"/>
                      <a:gd name="connsiteX3" fmla="*/ 552 w 42189"/>
                      <a:gd name="connsiteY3" fmla="*/ 4074 h 699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189" h="699714">
                        <a:moveTo>
                          <a:pt x="552" y="4074"/>
                        </a:moveTo>
                        <a:cubicBezTo>
                          <a:pt x="4256" y="49053"/>
                          <a:pt x="38652" y="617907"/>
                          <a:pt x="41827" y="686699"/>
                        </a:cubicBezTo>
                        <a:cubicBezTo>
                          <a:pt x="45002" y="755491"/>
                          <a:pt x="26481" y="534828"/>
                          <a:pt x="19602" y="416824"/>
                        </a:cubicBezTo>
                        <a:cubicBezTo>
                          <a:pt x="12723" y="298820"/>
                          <a:pt x="-3152" y="-40905"/>
                          <a:pt x="552" y="40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6" name="フリーフォーム 1315">
                    <a:extLst>
                      <a:ext uri="{FF2B5EF4-FFF2-40B4-BE49-F238E27FC236}">
                        <a16:creationId xmlns:a16="http://schemas.microsoft.com/office/drawing/2014/main" id="{A8E06095-C918-68EE-EE41-B4E7F63715E0}"/>
                      </a:ext>
                    </a:extLst>
                  </p:cNvPr>
                  <p:cNvSpPr/>
                  <p:nvPr/>
                </p:nvSpPr>
                <p:spPr>
                  <a:xfrm>
                    <a:off x="8765754" y="8674025"/>
                    <a:ext cx="217599" cy="1673300"/>
                  </a:xfrm>
                  <a:custGeom>
                    <a:avLst/>
                    <a:gdLst>
                      <a:gd name="connsiteX0" fmla="*/ 421 w 217599"/>
                      <a:gd name="connsiteY0" fmla="*/ 75 h 1673300"/>
                      <a:gd name="connsiteX1" fmla="*/ 181396 w 217599"/>
                      <a:gd name="connsiteY1" fmla="*/ 641425 h 1673300"/>
                      <a:gd name="connsiteX2" fmla="*/ 127421 w 217599"/>
                      <a:gd name="connsiteY2" fmla="*/ 644600 h 1673300"/>
                      <a:gd name="connsiteX3" fmla="*/ 152821 w 217599"/>
                      <a:gd name="connsiteY3" fmla="*/ 1168475 h 1673300"/>
                      <a:gd name="connsiteX4" fmla="*/ 146471 w 217599"/>
                      <a:gd name="connsiteY4" fmla="*/ 1127200 h 1673300"/>
                      <a:gd name="connsiteX5" fmla="*/ 213146 w 217599"/>
                      <a:gd name="connsiteY5" fmla="*/ 1371675 h 1673300"/>
                      <a:gd name="connsiteX6" fmla="*/ 194096 w 217599"/>
                      <a:gd name="connsiteY6" fmla="*/ 1305000 h 1673300"/>
                      <a:gd name="connsiteX7" fmla="*/ 73446 w 217599"/>
                      <a:gd name="connsiteY7" fmla="*/ 1673300 h 1673300"/>
                      <a:gd name="connsiteX8" fmla="*/ 209971 w 217599"/>
                      <a:gd name="connsiteY8" fmla="*/ 1308175 h 1673300"/>
                      <a:gd name="connsiteX9" fmla="*/ 187746 w 217599"/>
                      <a:gd name="connsiteY9" fmla="*/ 1330400 h 1673300"/>
                      <a:gd name="connsiteX10" fmla="*/ 82971 w 217599"/>
                      <a:gd name="connsiteY10" fmla="*/ 695400 h 1673300"/>
                      <a:gd name="connsiteX11" fmla="*/ 102021 w 217599"/>
                      <a:gd name="connsiteY11" fmla="*/ 936700 h 1673300"/>
                      <a:gd name="connsiteX12" fmla="*/ 130596 w 217599"/>
                      <a:gd name="connsiteY12" fmla="*/ 685875 h 1673300"/>
                      <a:gd name="connsiteX13" fmla="*/ 421 w 217599"/>
                      <a:gd name="connsiteY13" fmla="*/ 75 h 1673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7599" h="1673300">
                        <a:moveTo>
                          <a:pt x="421" y="75"/>
                        </a:moveTo>
                        <a:cubicBezTo>
                          <a:pt x="8888" y="-7333"/>
                          <a:pt x="160229" y="534004"/>
                          <a:pt x="181396" y="641425"/>
                        </a:cubicBezTo>
                        <a:cubicBezTo>
                          <a:pt x="202563" y="748846"/>
                          <a:pt x="132183" y="556758"/>
                          <a:pt x="127421" y="644600"/>
                        </a:cubicBezTo>
                        <a:cubicBezTo>
                          <a:pt x="122659" y="732442"/>
                          <a:pt x="149646" y="1088042"/>
                          <a:pt x="152821" y="1168475"/>
                        </a:cubicBezTo>
                        <a:cubicBezTo>
                          <a:pt x="155996" y="1248908"/>
                          <a:pt x="136417" y="1093333"/>
                          <a:pt x="146471" y="1127200"/>
                        </a:cubicBezTo>
                        <a:cubicBezTo>
                          <a:pt x="156525" y="1161067"/>
                          <a:pt x="205209" y="1342042"/>
                          <a:pt x="213146" y="1371675"/>
                        </a:cubicBezTo>
                        <a:cubicBezTo>
                          <a:pt x="221083" y="1401308"/>
                          <a:pt x="217379" y="1254729"/>
                          <a:pt x="194096" y="1305000"/>
                        </a:cubicBezTo>
                        <a:cubicBezTo>
                          <a:pt x="170813" y="1355271"/>
                          <a:pt x="70800" y="1672771"/>
                          <a:pt x="73446" y="1673300"/>
                        </a:cubicBezTo>
                        <a:cubicBezTo>
                          <a:pt x="76092" y="1673829"/>
                          <a:pt x="190921" y="1365325"/>
                          <a:pt x="209971" y="1308175"/>
                        </a:cubicBezTo>
                        <a:cubicBezTo>
                          <a:pt x="229021" y="1251025"/>
                          <a:pt x="208913" y="1432529"/>
                          <a:pt x="187746" y="1330400"/>
                        </a:cubicBezTo>
                        <a:cubicBezTo>
                          <a:pt x="166579" y="1228271"/>
                          <a:pt x="97258" y="761017"/>
                          <a:pt x="82971" y="695400"/>
                        </a:cubicBezTo>
                        <a:cubicBezTo>
                          <a:pt x="68684" y="629783"/>
                          <a:pt x="94083" y="938288"/>
                          <a:pt x="102021" y="936700"/>
                        </a:cubicBezTo>
                        <a:cubicBezTo>
                          <a:pt x="109959" y="935112"/>
                          <a:pt x="147529" y="837217"/>
                          <a:pt x="130596" y="685875"/>
                        </a:cubicBezTo>
                        <a:cubicBezTo>
                          <a:pt x="113663" y="534533"/>
                          <a:pt x="-8046" y="7483"/>
                          <a:pt x="421" y="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7" name="フリーフォーム 1316">
                    <a:extLst>
                      <a:ext uri="{FF2B5EF4-FFF2-40B4-BE49-F238E27FC236}">
                        <a16:creationId xmlns:a16="http://schemas.microsoft.com/office/drawing/2014/main" id="{3B5054B9-2C78-47E1-9460-E29A4AA5BDAB}"/>
                      </a:ext>
                    </a:extLst>
                  </p:cNvPr>
                  <p:cNvSpPr/>
                  <p:nvPr/>
                </p:nvSpPr>
                <p:spPr>
                  <a:xfrm>
                    <a:off x="8714886" y="10401379"/>
                    <a:ext cx="114800" cy="833341"/>
                  </a:xfrm>
                  <a:custGeom>
                    <a:avLst/>
                    <a:gdLst>
                      <a:gd name="connsiteX0" fmla="*/ 114789 w 114800"/>
                      <a:gd name="connsiteY0" fmla="*/ 3096 h 833341"/>
                      <a:gd name="connsiteX1" fmla="*/ 35414 w 114800"/>
                      <a:gd name="connsiteY1" fmla="*/ 612696 h 833341"/>
                      <a:gd name="connsiteX2" fmla="*/ 67164 w 114800"/>
                      <a:gd name="connsiteY2" fmla="*/ 530146 h 833341"/>
                      <a:gd name="connsiteX3" fmla="*/ 489 w 114800"/>
                      <a:gd name="connsiteY3" fmla="*/ 831771 h 833341"/>
                      <a:gd name="connsiteX4" fmla="*/ 108439 w 114800"/>
                      <a:gd name="connsiteY4" fmla="*/ 377746 h 833341"/>
                      <a:gd name="connsiteX5" fmla="*/ 54464 w 114800"/>
                      <a:gd name="connsiteY5" fmla="*/ 596821 h 833341"/>
                      <a:gd name="connsiteX6" fmla="*/ 105264 w 114800"/>
                      <a:gd name="connsiteY6" fmla="*/ 244396 h 833341"/>
                      <a:gd name="connsiteX7" fmla="*/ 67164 w 114800"/>
                      <a:gd name="connsiteY7" fmla="*/ 438071 h 833341"/>
                      <a:gd name="connsiteX8" fmla="*/ 73514 w 114800"/>
                      <a:gd name="connsiteY8" fmla="*/ 238046 h 833341"/>
                      <a:gd name="connsiteX9" fmla="*/ 29064 w 114800"/>
                      <a:gd name="connsiteY9" fmla="*/ 371396 h 833341"/>
                      <a:gd name="connsiteX10" fmla="*/ 114789 w 114800"/>
                      <a:gd name="connsiteY10" fmla="*/ 3096 h 833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4800" h="833341">
                        <a:moveTo>
                          <a:pt x="114789" y="3096"/>
                        </a:moveTo>
                        <a:cubicBezTo>
                          <a:pt x="115847" y="43313"/>
                          <a:pt x="43351" y="524854"/>
                          <a:pt x="35414" y="612696"/>
                        </a:cubicBezTo>
                        <a:cubicBezTo>
                          <a:pt x="27476" y="700538"/>
                          <a:pt x="72985" y="493634"/>
                          <a:pt x="67164" y="530146"/>
                        </a:cubicBezTo>
                        <a:cubicBezTo>
                          <a:pt x="61343" y="566658"/>
                          <a:pt x="-6390" y="857171"/>
                          <a:pt x="489" y="831771"/>
                        </a:cubicBezTo>
                        <a:cubicBezTo>
                          <a:pt x="7368" y="806371"/>
                          <a:pt x="99443" y="416904"/>
                          <a:pt x="108439" y="377746"/>
                        </a:cubicBezTo>
                        <a:cubicBezTo>
                          <a:pt x="117435" y="338588"/>
                          <a:pt x="54993" y="619046"/>
                          <a:pt x="54464" y="596821"/>
                        </a:cubicBezTo>
                        <a:cubicBezTo>
                          <a:pt x="53935" y="574596"/>
                          <a:pt x="103147" y="270854"/>
                          <a:pt x="105264" y="244396"/>
                        </a:cubicBezTo>
                        <a:cubicBezTo>
                          <a:pt x="107381" y="217938"/>
                          <a:pt x="72455" y="439129"/>
                          <a:pt x="67164" y="438071"/>
                        </a:cubicBezTo>
                        <a:cubicBezTo>
                          <a:pt x="61873" y="437013"/>
                          <a:pt x="79864" y="249158"/>
                          <a:pt x="73514" y="238046"/>
                        </a:cubicBezTo>
                        <a:cubicBezTo>
                          <a:pt x="67164" y="226934"/>
                          <a:pt x="17951" y="415846"/>
                          <a:pt x="29064" y="371396"/>
                        </a:cubicBezTo>
                        <a:cubicBezTo>
                          <a:pt x="40177" y="326946"/>
                          <a:pt x="113731" y="-37121"/>
                          <a:pt x="114789" y="30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8" name="フリーフォーム 1317">
                    <a:extLst>
                      <a:ext uri="{FF2B5EF4-FFF2-40B4-BE49-F238E27FC236}">
                        <a16:creationId xmlns:a16="http://schemas.microsoft.com/office/drawing/2014/main" id="{9BACEB53-A2CB-A705-F7FB-9FC5193FCD6A}"/>
                      </a:ext>
                    </a:extLst>
                  </p:cNvPr>
                  <p:cNvSpPr/>
                  <p:nvPr/>
                </p:nvSpPr>
                <p:spPr>
                  <a:xfrm>
                    <a:off x="8657564" y="10956922"/>
                    <a:ext cx="219202" cy="543712"/>
                  </a:xfrm>
                  <a:custGeom>
                    <a:avLst/>
                    <a:gdLst>
                      <a:gd name="connsiteX0" fmla="*/ 140361 w 219202"/>
                      <a:gd name="connsiteY0" fmla="*/ 3 h 543712"/>
                      <a:gd name="connsiteX1" fmla="*/ 153061 w 219202"/>
                      <a:gd name="connsiteY1" fmla="*/ 282578 h 543712"/>
                      <a:gd name="connsiteX2" fmla="*/ 111786 w 219202"/>
                      <a:gd name="connsiteY2" fmla="*/ 384178 h 543712"/>
                      <a:gd name="connsiteX3" fmla="*/ 140361 w 219202"/>
                      <a:gd name="connsiteY3" fmla="*/ 358778 h 543712"/>
                      <a:gd name="connsiteX4" fmla="*/ 661 w 219202"/>
                      <a:gd name="connsiteY4" fmla="*/ 542928 h 543712"/>
                      <a:gd name="connsiteX5" fmla="*/ 207036 w 219202"/>
                      <a:gd name="connsiteY5" fmla="*/ 276228 h 543712"/>
                      <a:gd name="connsiteX6" fmla="*/ 194336 w 219202"/>
                      <a:gd name="connsiteY6" fmla="*/ 295278 h 543712"/>
                      <a:gd name="connsiteX7" fmla="*/ 187986 w 219202"/>
                      <a:gd name="connsiteY7" fmla="*/ 53978 h 543712"/>
                      <a:gd name="connsiteX8" fmla="*/ 178461 w 219202"/>
                      <a:gd name="connsiteY8" fmla="*/ 276228 h 543712"/>
                      <a:gd name="connsiteX9" fmla="*/ 140361 w 219202"/>
                      <a:gd name="connsiteY9" fmla="*/ 3 h 543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9202" h="543712">
                        <a:moveTo>
                          <a:pt x="140361" y="3"/>
                        </a:moveTo>
                        <a:cubicBezTo>
                          <a:pt x="136128" y="1061"/>
                          <a:pt x="157824" y="218549"/>
                          <a:pt x="153061" y="282578"/>
                        </a:cubicBezTo>
                        <a:cubicBezTo>
                          <a:pt x="148298" y="346607"/>
                          <a:pt x="113903" y="371478"/>
                          <a:pt x="111786" y="384178"/>
                        </a:cubicBezTo>
                        <a:cubicBezTo>
                          <a:pt x="109669" y="396878"/>
                          <a:pt x="158882" y="332320"/>
                          <a:pt x="140361" y="358778"/>
                        </a:cubicBezTo>
                        <a:cubicBezTo>
                          <a:pt x="121840" y="385236"/>
                          <a:pt x="-10452" y="556686"/>
                          <a:pt x="661" y="542928"/>
                        </a:cubicBezTo>
                        <a:cubicBezTo>
                          <a:pt x="11774" y="529170"/>
                          <a:pt x="207036" y="276228"/>
                          <a:pt x="207036" y="276228"/>
                        </a:cubicBezTo>
                        <a:cubicBezTo>
                          <a:pt x="239315" y="234953"/>
                          <a:pt x="197511" y="332320"/>
                          <a:pt x="194336" y="295278"/>
                        </a:cubicBezTo>
                        <a:cubicBezTo>
                          <a:pt x="191161" y="258236"/>
                          <a:pt x="190632" y="57153"/>
                          <a:pt x="187986" y="53978"/>
                        </a:cubicBezTo>
                        <a:cubicBezTo>
                          <a:pt x="185340" y="50803"/>
                          <a:pt x="186928" y="285753"/>
                          <a:pt x="178461" y="276228"/>
                        </a:cubicBezTo>
                        <a:cubicBezTo>
                          <a:pt x="169994" y="266703"/>
                          <a:pt x="144594" y="-1055"/>
                          <a:pt x="140361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19" name="フリーフォーム 1318">
                    <a:extLst>
                      <a:ext uri="{FF2B5EF4-FFF2-40B4-BE49-F238E27FC236}">
                        <a16:creationId xmlns:a16="http://schemas.microsoft.com/office/drawing/2014/main" id="{17A3AFCC-784B-304A-F14A-BF596CF37E42}"/>
                      </a:ext>
                    </a:extLst>
                  </p:cNvPr>
                  <p:cNvSpPr/>
                  <p:nvPr/>
                </p:nvSpPr>
                <p:spPr>
                  <a:xfrm>
                    <a:off x="8505429" y="10042474"/>
                    <a:ext cx="362478" cy="778529"/>
                  </a:xfrm>
                  <a:custGeom>
                    <a:avLst/>
                    <a:gdLst>
                      <a:gd name="connsiteX0" fmla="*/ 305196 w 362478"/>
                      <a:gd name="connsiteY0" fmla="*/ 38151 h 778529"/>
                      <a:gd name="connsiteX1" fmla="*/ 209946 w 362478"/>
                      <a:gd name="connsiteY1" fmla="*/ 508051 h 778529"/>
                      <a:gd name="connsiteX2" fmla="*/ 248046 w 362478"/>
                      <a:gd name="connsiteY2" fmla="*/ 422326 h 778529"/>
                      <a:gd name="connsiteX3" fmla="*/ 238521 w 362478"/>
                      <a:gd name="connsiteY3" fmla="*/ 590601 h 778529"/>
                      <a:gd name="connsiteX4" fmla="*/ 228996 w 362478"/>
                      <a:gd name="connsiteY4" fmla="*/ 695376 h 778529"/>
                      <a:gd name="connsiteX5" fmla="*/ 251221 w 362478"/>
                      <a:gd name="connsiteY5" fmla="*/ 489001 h 778529"/>
                      <a:gd name="connsiteX6" fmla="*/ 194071 w 362478"/>
                      <a:gd name="connsiteY6" fmla="*/ 596951 h 778529"/>
                      <a:gd name="connsiteX7" fmla="*/ 206771 w 362478"/>
                      <a:gd name="connsiteY7" fmla="*/ 552501 h 778529"/>
                      <a:gd name="connsiteX8" fmla="*/ 396 w 362478"/>
                      <a:gd name="connsiteY8" fmla="*/ 777926 h 778529"/>
                      <a:gd name="connsiteX9" fmla="*/ 267096 w 362478"/>
                      <a:gd name="connsiteY9" fmla="*/ 473126 h 778529"/>
                      <a:gd name="connsiteX10" fmla="*/ 238521 w 362478"/>
                      <a:gd name="connsiteY10" fmla="*/ 450901 h 778529"/>
                      <a:gd name="connsiteX11" fmla="*/ 270271 w 362478"/>
                      <a:gd name="connsiteY11" fmla="*/ 330251 h 778529"/>
                      <a:gd name="connsiteX12" fmla="*/ 362346 w 362478"/>
                      <a:gd name="connsiteY12" fmla="*/ 51 h 778529"/>
                      <a:gd name="connsiteX13" fmla="*/ 248046 w 362478"/>
                      <a:gd name="connsiteY13" fmla="*/ 355651 h 778529"/>
                      <a:gd name="connsiteX14" fmla="*/ 305196 w 362478"/>
                      <a:gd name="connsiteY14" fmla="*/ 38151 h 778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62478" h="778529">
                        <a:moveTo>
                          <a:pt x="305196" y="38151"/>
                        </a:moveTo>
                        <a:cubicBezTo>
                          <a:pt x="298846" y="63551"/>
                          <a:pt x="219471" y="444022"/>
                          <a:pt x="209946" y="508051"/>
                        </a:cubicBezTo>
                        <a:cubicBezTo>
                          <a:pt x="200421" y="572080"/>
                          <a:pt x="243284" y="408568"/>
                          <a:pt x="248046" y="422326"/>
                        </a:cubicBezTo>
                        <a:cubicBezTo>
                          <a:pt x="252808" y="436084"/>
                          <a:pt x="241696" y="545093"/>
                          <a:pt x="238521" y="590601"/>
                        </a:cubicBezTo>
                        <a:cubicBezTo>
                          <a:pt x="235346" y="636109"/>
                          <a:pt x="226879" y="712309"/>
                          <a:pt x="228996" y="695376"/>
                        </a:cubicBezTo>
                        <a:cubicBezTo>
                          <a:pt x="231113" y="678443"/>
                          <a:pt x="257042" y="505405"/>
                          <a:pt x="251221" y="489001"/>
                        </a:cubicBezTo>
                        <a:cubicBezTo>
                          <a:pt x="245400" y="472597"/>
                          <a:pt x="201479" y="586368"/>
                          <a:pt x="194071" y="596951"/>
                        </a:cubicBezTo>
                        <a:cubicBezTo>
                          <a:pt x="186663" y="607534"/>
                          <a:pt x="239050" y="522339"/>
                          <a:pt x="206771" y="552501"/>
                        </a:cubicBezTo>
                        <a:cubicBezTo>
                          <a:pt x="174492" y="582664"/>
                          <a:pt x="-9658" y="791155"/>
                          <a:pt x="396" y="777926"/>
                        </a:cubicBezTo>
                        <a:cubicBezTo>
                          <a:pt x="10450" y="764697"/>
                          <a:pt x="227408" y="527630"/>
                          <a:pt x="267096" y="473126"/>
                        </a:cubicBezTo>
                        <a:cubicBezTo>
                          <a:pt x="306784" y="418622"/>
                          <a:pt x="237992" y="474713"/>
                          <a:pt x="238521" y="450901"/>
                        </a:cubicBezTo>
                        <a:cubicBezTo>
                          <a:pt x="239050" y="427089"/>
                          <a:pt x="249633" y="405393"/>
                          <a:pt x="270271" y="330251"/>
                        </a:cubicBezTo>
                        <a:cubicBezTo>
                          <a:pt x="290908" y="255109"/>
                          <a:pt x="366050" y="-4182"/>
                          <a:pt x="362346" y="51"/>
                        </a:cubicBezTo>
                        <a:cubicBezTo>
                          <a:pt x="358642" y="4284"/>
                          <a:pt x="257042" y="347714"/>
                          <a:pt x="248046" y="355651"/>
                        </a:cubicBezTo>
                        <a:cubicBezTo>
                          <a:pt x="239050" y="363589"/>
                          <a:pt x="311546" y="12751"/>
                          <a:pt x="305196" y="381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0" name="フリーフォーム 1319">
                    <a:extLst>
                      <a:ext uri="{FF2B5EF4-FFF2-40B4-BE49-F238E27FC236}">
                        <a16:creationId xmlns:a16="http://schemas.microsoft.com/office/drawing/2014/main" id="{20BE9610-6DA7-3637-6A17-E12B1A11EFE7}"/>
                      </a:ext>
                    </a:extLst>
                  </p:cNvPr>
                  <p:cNvSpPr/>
                  <p:nvPr/>
                </p:nvSpPr>
                <p:spPr>
                  <a:xfrm>
                    <a:off x="7873619" y="10837560"/>
                    <a:ext cx="538439" cy="643492"/>
                  </a:xfrm>
                  <a:custGeom>
                    <a:avLst/>
                    <a:gdLst>
                      <a:gd name="connsiteX0" fmla="*/ 413131 w 538439"/>
                      <a:gd name="connsiteY0" fmla="*/ 5065 h 643492"/>
                      <a:gd name="connsiteX1" fmla="*/ 44831 w 538439"/>
                      <a:gd name="connsiteY1" fmla="*/ 478140 h 643492"/>
                      <a:gd name="connsiteX2" fmla="*/ 225806 w 538439"/>
                      <a:gd name="connsiteY2" fmla="*/ 341615 h 643492"/>
                      <a:gd name="connsiteX3" fmla="*/ 6731 w 538439"/>
                      <a:gd name="connsiteY3" fmla="*/ 636890 h 643492"/>
                      <a:gd name="connsiteX4" fmla="*/ 536956 w 538439"/>
                      <a:gd name="connsiteY4" fmla="*/ 1890 h 643492"/>
                      <a:gd name="connsiteX5" fmla="*/ 165481 w 538439"/>
                      <a:gd name="connsiteY5" fmla="*/ 440040 h 643492"/>
                      <a:gd name="connsiteX6" fmla="*/ 162306 w 538439"/>
                      <a:gd name="connsiteY6" fmla="*/ 401940 h 643492"/>
                      <a:gd name="connsiteX7" fmla="*/ 70231 w 538439"/>
                      <a:gd name="connsiteY7" fmla="*/ 462265 h 643492"/>
                      <a:gd name="connsiteX8" fmla="*/ 165481 w 538439"/>
                      <a:gd name="connsiteY8" fmla="*/ 332090 h 643492"/>
                      <a:gd name="connsiteX9" fmla="*/ 413131 w 538439"/>
                      <a:gd name="connsiteY9" fmla="*/ 5065 h 643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38439" h="643492">
                        <a:moveTo>
                          <a:pt x="413131" y="5065"/>
                        </a:moveTo>
                        <a:cubicBezTo>
                          <a:pt x="393023" y="29407"/>
                          <a:pt x="76052" y="422049"/>
                          <a:pt x="44831" y="478140"/>
                        </a:cubicBezTo>
                        <a:cubicBezTo>
                          <a:pt x="13610" y="534231"/>
                          <a:pt x="232156" y="315157"/>
                          <a:pt x="225806" y="341615"/>
                        </a:cubicBezTo>
                        <a:cubicBezTo>
                          <a:pt x="219456" y="368073"/>
                          <a:pt x="-45127" y="693511"/>
                          <a:pt x="6731" y="636890"/>
                        </a:cubicBezTo>
                        <a:cubicBezTo>
                          <a:pt x="58589" y="580269"/>
                          <a:pt x="510498" y="34698"/>
                          <a:pt x="536956" y="1890"/>
                        </a:cubicBezTo>
                        <a:cubicBezTo>
                          <a:pt x="563414" y="-30918"/>
                          <a:pt x="227923" y="373365"/>
                          <a:pt x="165481" y="440040"/>
                        </a:cubicBezTo>
                        <a:cubicBezTo>
                          <a:pt x="103039" y="506715"/>
                          <a:pt x="178181" y="398236"/>
                          <a:pt x="162306" y="401940"/>
                        </a:cubicBezTo>
                        <a:cubicBezTo>
                          <a:pt x="146431" y="405644"/>
                          <a:pt x="69702" y="473907"/>
                          <a:pt x="70231" y="462265"/>
                        </a:cubicBezTo>
                        <a:cubicBezTo>
                          <a:pt x="70760" y="450623"/>
                          <a:pt x="105156" y="410407"/>
                          <a:pt x="165481" y="332090"/>
                        </a:cubicBezTo>
                        <a:cubicBezTo>
                          <a:pt x="225806" y="253773"/>
                          <a:pt x="433239" y="-19277"/>
                          <a:pt x="413131" y="50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1" name="フリーフォーム 1320">
                    <a:extLst>
                      <a:ext uri="{FF2B5EF4-FFF2-40B4-BE49-F238E27FC236}">
                        <a16:creationId xmlns:a16="http://schemas.microsoft.com/office/drawing/2014/main" id="{BABBCC8C-8D1B-62FF-EB9D-4D22EBACC6FE}"/>
                      </a:ext>
                    </a:extLst>
                  </p:cNvPr>
                  <p:cNvSpPr/>
                  <p:nvPr/>
                </p:nvSpPr>
                <p:spPr>
                  <a:xfrm>
                    <a:off x="8615682" y="10742811"/>
                    <a:ext cx="134959" cy="445959"/>
                  </a:xfrm>
                  <a:custGeom>
                    <a:avLst/>
                    <a:gdLst>
                      <a:gd name="connsiteX0" fmla="*/ 77468 w 134959"/>
                      <a:gd name="connsiteY0" fmla="*/ 1389 h 445959"/>
                      <a:gd name="connsiteX1" fmla="*/ 4443 w 134959"/>
                      <a:gd name="connsiteY1" fmla="*/ 293489 h 445959"/>
                      <a:gd name="connsiteX2" fmla="*/ 29843 w 134959"/>
                      <a:gd name="connsiteY2" fmla="*/ 239514 h 445959"/>
                      <a:gd name="connsiteX3" fmla="*/ 134618 w 134959"/>
                      <a:gd name="connsiteY3" fmla="*/ 445889 h 445959"/>
                      <a:gd name="connsiteX4" fmla="*/ 61593 w 134959"/>
                      <a:gd name="connsiteY4" fmla="*/ 261739 h 445959"/>
                      <a:gd name="connsiteX5" fmla="*/ 10793 w 134959"/>
                      <a:gd name="connsiteY5" fmla="*/ 172839 h 445959"/>
                      <a:gd name="connsiteX6" fmla="*/ 1268 w 134959"/>
                      <a:gd name="connsiteY6" fmla="*/ 277614 h 445959"/>
                      <a:gd name="connsiteX7" fmla="*/ 29843 w 134959"/>
                      <a:gd name="connsiteY7" fmla="*/ 188714 h 445959"/>
                      <a:gd name="connsiteX8" fmla="*/ 77468 w 134959"/>
                      <a:gd name="connsiteY8" fmla="*/ 1389 h 445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959" h="445959">
                        <a:moveTo>
                          <a:pt x="77468" y="1389"/>
                        </a:moveTo>
                        <a:cubicBezTo>
                          <a:pt x="73235" y="18851"/>
                          <a:pt x="12380" y="253802"/>
                          <a:pt x="4443" y="293489"/>
                        </a:cubicBezTo>
                        <a:cubicBezTo>
                          <a:pt x="-3494" y="333176"/>
                          <a:pt x="8147" y="214114"/>
                          <a:pt x="29843" y="239514"/>
                        </a:cubicBezTo>
                        <a:cubicBezTo>
                          <a:pt x="51539" y="264914"/>
                          <a:pt x="129326" y="442185"/>
                          <a:pt x="134618" y="445889"/>
                        </a:cubicBezTo>
                        <a:cubicBezTo>
                          <a:pt x="139910" y="449593"/>
                          <a:pt x="82231" y="307247"/>
                          <a:pt x="61593" y="261739"/>
                        </a:cubicBezTo>
                        <a:cubicBezTo>
                          <a:pt x="40955" y="216231"/>
                          <a:pt x="20847" y="170193"/>
                          <a:pt x="10793" y="172839"/>
                        </a:cubicBezTo>
                        <a:cubicBezTo>
                          <a:pt x="739" y="175485"/>
                          <a:pt x="-1907" y="274968"/>
                          <a:pt x="1268" y="277614"/>
                        </a:cubicBezTo>
                        <a:cubicBezTo>
                          <a:pt x="4443" y="280260"/>
                          <a:pt x="15026" y="241631"/>
                          <a:pt x="29843" y="188714"/>
                        </a:cubicBezTo>
                        <a:cubicBezTo>
                          <a:pt x="44660" y="135797"/>
                          <a:pt x="81701" y="-16073"/>
                          <a:pt x="77468" y="13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2" name="フリーフォーム 1321">
                    <a:extLst>
                      <a:ext uri="{FF2B5EF4-FFF2-40B4-BE49-F238E27FC236}">
                        <a16:creationId xmlns:a16="http://schemas.microsoft.com/office/drawing/2014/main" id="{BD4C9826-F072-1E0B-0971-6EDB72E761FD}"/>
                      </a:ext>
                    </a:extLst>
                  </p:cNvPr>
                  <p:cNvSpPr/>
                  <p:nvPr/>
                </p:nvSpPr>
                <p:spPr>
                  <a:xfrm>
                    <a:off x="4147343" y="6275558"/>
                    <a:ext cx="439616" cy="278702"/>
                  </a:xfrm>
                  <a:custGeom>
                    <a:avLst/>
                    <a:gdLst>
                      <a:gd name="connsiteX0" fmla="*/ 2382 w 439616"/>
                      <a:gd name="connsiteY0" fmla="*/ 277642 h 278702"/>
                      <a:gd name="connsiteX1" fmla="*/ 145257 w 439616"/>
                      <a:gd name="connsiteY1" fmla="*/ 33167 h 278702"/>
                      <a:gd name="connsiteX2" fmla="*/ 62707 w 439616"/>
                      <a:gd name="connsiteY2" fmla="*/ 147467 h 278702"/>
                      <a:gd name="connsiteX3" fmla="*/ 196057 w 439616"/>
                      <a:gd name="connsiteY3" fmla="*/ 20467 h 278702"/>
                      <a:gd name="connsiteX4" fmla="*/ 437357 w 439616"/>
                      <a:gd name="connsiteY4" fmla="*/ 1417 h 278702"/>
                      <a:gd name="connsiteX5" fmla="*/ 307182 w 439616"/>
                      <a:gd name="connsiteY5" fmla="*/ 4592 h 278702"/>
                      <a:gd name="connsiteX6" fmla="*/ 145257 w 439616"/>
                      <a:gd name="connsiteY6" fmla="*/ 29992 h 278702"/>
                      <a:gd name="connsiteX7" fmla="*/ 81757 w 439616"/>
                      <a:gd name="connsiteY7" fmla="*/ 103017 h 278702"/>
                      <a:gd name="connsiteX8" fmla="*/ 53182 w 439616"/>
                      <a:gd name="connsiteY8" fmla="*/ 137942 h 278702"/>
                      <a:gd name="connsiteX9" fmla="*/ 56357 w 439616"/>
                      <a:gd name="connsiteY9" fmla="*/ 122067 h 278702"/>
                      <a:gd name="connsiteX10" fmla="*/ 2382 w 439616"/>
                      <a:gd name="connsiteY10" fmla="*/ 277642 h 27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9616" h="278702">
                        <a:moveTo>
                          <a:pt x="2382" y="277642"/>
                        </a:moveTo>
                        <a:cubicBezTo>
                          <a:pt x="17199" y="262825"/>
                          <a:pt x="135203" y="54863"/>
                          <a:pt x="145257" y="33167"/>
                        </a:cubicBezTo>
                        <a:cubicBezTo>
                          <a:pt x="155311" y="11471"/>
                          <a:pt x="54240" y="149584"/>
                          <a:pt x="62707" y="147467"/>
                        </a:cubicBezTo>
                        <a:cubicBezTo>
                          <a:pt x="71174" y="145350"/>
                          <a:pt x="133615" y="44809"/>
                          <a:pt x="196057" y="20467"/>
                        </a:cubicBezTo>
                        <a:cubicBezTo>
                          <a:pt x="258499" y="-3875"/>
                          <a:pt x="418836" y="4063"/>
                          <a:pt x="437357" y="1417"/>
                        </a:cubicBezTo>
                        <a:cubicBezTo>
                          <a:pt x="455878" y="-1229"/>
                          <a:pt x="355865" y="-171"/>
                          <a:pt x="307182" y="4592"/>
                        </a:cubicBezTo>
                        <a:cubicBezTo>
                          <a:pt x="258499" y="9354"/>
                          <a:pt x="182828" y="13588"/>
                          <a:pt x="145257" y="29992"/>
                        </a:cubicBezTo>
                        <a:cubicBezTo>
                          <a:pt x="107686" y="46396"/>
                          <a:pt x="97103" y="85025"/>
                          <a:pt x="81757" y="103017"/>
                        </a:cubicBezTo>
                        <a:cubicBezTo>
                          <a:pt x="66411" y="121009"/>
                          <a:pt x="53182" y="137942"/>
                          <a:pt x="53182" y="137942"/>
                        </a:cubicBezTo>
                        <a:cubicBezTo>
                          <a:pt x="48949" y="141117"/>
                          <a:pt x="66411" y="96667"/>
                          <a:pt x="56357" y="122067"/>
                        </a:cubicBezTo>
                        <a:cubicBezTo>
                          <a:pt x="46303" y="147467"/>
                          <a:pt x="-12435" y="292459"/>
                          <a:pt x="2382" y="2776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3" name="フリーフォーム 1322">
                    <a:extLst>
                      <a:ext uri="{FF2B5EF4-FFF2-40B4-BE49-F238E27FC236}">
                        <a16:creationId xmlns:a16="http://schemas.microsoft.com/office/drawing/2014/main" id="{465F4288-BD8E-4839-9B20-6B26E5A7E95C}"/>
                      </a:ext>
                    </a:extLst>
                  </p:cNvPr>
                  <p:cNvSpPr/>
                  <p:nvPr/>
                </p:nvSpPr>
                <p:spPr>
                  <a:xfrm>
                    <a:off x="4568619" y="6114763"/>
                    <a:ext cx="435184" cy="159621"/>
                  </a:xfrm>
                  <a:custGeom>
                    <a:avLst/>
                    <a:gdLst>
                      <a:gd name="connsiteX0" fmla="*/ 206 w 435184"/>
                      <a:gd name="connsiteY0" fmla="*/ 159037 h 159621"/>
                      <a:gd name="connsiteX1" fmla="*/ 200231 w 435184"/>
                      <a:gd name="connsiteY1" fmla="*/ 95537 h 159621"/>
                      <a:gd name="connsiteX2" fmla="*/ 146256 w 435184"/>
                      <a:gd name="connsiteY2" fmla="*/ 117762 h 159621"/>
                      <a:gd name="connsiteX3" fmla="*/ 266906 w 435184"/>
                      <a:gd name="connsiteY3" fmla="*/ 32037 h 159621"/>
                      <a:gd name="connsiteX4" fmla="*/ 327231 w 435184"/>
                      <a:gd name="connsiteY4" fmla="*/ 12987 h 159621"/>
                      <a:gd name="connsiteX5" fmla="*/ 435181 w 435184"/>
                      <a:gd name="connsiteY5" fmla="*/ 12987 h 159621"/>
                      <a:gd name="connsiteX6" fmla="*/ 330406 w 435184"/>
                      <a:gd name="connsiteY6" fmla="*/ 3462 h 159621"/>
                      <a:gd name="connsiteX7" fmla="*/ 200231 w 435184"/>
                      <a:gd name="connsiteY7" fmla="*/ 79662 h 159621"/>
                      <a:gd name="connsiteX8" fmla="*/ 238331 w 435184"/>
                      <a:gd name="connsiteY8" fmla="*/ 79662 h 159621"/>
                      <a:gd name="connsiteX9" fmla="*/ 143081 w 435184"/>
                      <a:gd name="connsiteY9" fmla="*/ 139987 h 159621"/>
                      <a:gd name="connsiteX10" fmla="*/ 162131 w 435184"/>
                      <a:gd name="connsiteY10" fmla="*/ 127287 h 159621"/>
                      <a:gd name="connsiteX11" fmla="*/ 206 w 435184"/>
                      <a:gd name="connsiteY11" fmla="*/ 159037 h 15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35184" h="159621">
                        <a:moveTo>
                          <a:pt x="206" y="159037"/>
                        </a:moveTo>
                        <a:cubicBezTo>
                          <a:pt x="6556" y="153745"/>
                          <a:pt x="175889" y="102416"/>
                          <a:pt x="200231" y="95537"/>
                        </a:cubicBezTo>
                        <a:cubicBezTo>
                          <a:pt x="224573" y="88658"/>
                          <a:pt x="135144" y="128345"/>
                          <a:pt x="146256" y="117762"/>
                        </a:cubicBezTo>
                        <a:cubicBezTo>
                          <a:pt x="157368" y="107179"/>
                          <a:pt x="236744" y="49499"/>
                          <a:pt x="266906" y="32037"/>
                        </a:cubicBezTo>
                        <a:cubicBezTo>
                          <a:pt x="297068" y="14575"/>
                          <a:pt x="299185" y="16162"/>
                          <a:pt x="327231" y="12987"/>
                        </a:cubicBezTo>
                        <a:cubicBezTo>
                          <a:pt x="355277" y="9812"/>
                          <a:pt x="434652" y="14574"/>
                          <a:pt x="435181" y="12987"/>
                        </a:cubicBezTo>
                        <a:cubicBezTo>
                          <a:pt x="435710" y="11400"/>
                          <a:pt x="369564" y="-7651"/>
                          <a:pt x="330406" y="3462"/>
                        </a:cubicBezTo>
                        <a:cubicBezTo>
                          <a:pt x="291248" y="14574"/>
                          <a:pt x="215577" y="66962"/>
                          <a:pt x="200231" y="79662"/>
                        </a:cubicBezTo>
                        <a:cubicBezTo>
                          <a:pt x="184885" y="92362"/>
                          <a:pt x="247856" y="69608"/>
                          <a:pt x="238331" y="79662"/>
                        </a:cubicBezTo>
                        <a:cubicBezTo>
                          <a:pt x="228806" y="89716"/>
                          <a:pt x="143081" y="139987"/>
                          <a:pt x="143081" y="139987"/>
                        </a:cubicBezTo>
                        <a:cubicBezTo>
                          <a:pt x="130381" y="147924"/>
                          <a:pt x="188060" y="122525"/>
                          <a:pt x="162131" y="127287"/>
                        </a:cubicBezTo>
                        <a:cubicBezTo>
                          <a:pt x="136202" y="132049"/>
                          <a:pt x="-6144" y="164329"/>
                          <a:pt x="206" y="1590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4" name="フリーフォーム 1323">
                    <a:extLst>
                      <a:ext uri="{FF2B5EF4-FFF2-40B4-BE49-F238E27FC236}">
                        <a16:creationId xmlns:a16="http://schemas.microsoft.com/office/drawing/2014/main" id="{1479D7FE-1F97-33E1-D210-3F72917189AD}"/>
                      </a:ext>
                    </a:extLst>
                  </p:cNvPr>
                  <p:cNvSpPr/>
                  <p:nvPr/>
                </p:nvSpPr>
                <p:spPr>
                  <a:xfrm>
                    <a:off x="4987844" y="6127709"/>
                    <a:ext cx="587730" cy="232417"/>
                  </a:xfrm>
                  <a:custGeom>
                    <a:avLst/>
                    <a:gdLst>
                      <a:gd name="connsiteX0" fmla="*/ 81 w 587730"/>
                      <a:gd name="connsiteY0" fmla="*/ 41 h 232417"/>
                      <a:gd name="connsiteX1" fmla="*/ 206456 w 587730"/>
                      <a:gd name="connsiteY1" fmla="*/ 120691 h 232417"/>
                      <a:gd name="connsiteX2" fmla="*/ 193756 w 587730"/>
                      <a:gd name="connsiteY2" fmla="*/ 123866 h 232417"/>
                      <a:gd name="connsiteX3" fmla="*/ 425531 w 587730"/>
                      <a:gd name="connsiteY3" fmla="*/ 146091 h 232417"/>
                      <a:gd name="connsiteX4" fmla="*/ 577931 w 587730"/>
                      <a:gd name="connsiteY4" fmla="*/ 228641 h 232417"/>
                      <a:gd name="connsiteX5" fmla="*/ 558881 w 587730"/>
                      <a:gd name="connsiteY5" fmla="*/ 212766 h 232417"/>
                      <a:gd name="connsiteX6" fmla="*/ 447756 w 587730"/>
                      <a:gd name="connsiteY6" fmla="*/ 161966 h 232417"/>
                      <a:gd name="connsiteX7" fmla="*/ 273131 w 587730"/>
                      <a:gd name="connsiteY7" fmla="*/ 136566 h 232417"/>
                      <a:gd name="connsiteX8" fmla="*/ 171531 w 587730"/>
                      <a:gd name="connsiteY8" fmla="*/ 136566 h 232417"/>
                      <a:gd name="connsiteX9" fmla="*/ 181056 w 587730"/>
                      <a:gd name="connsiteY9" fmla="*/ 136566 h 232417"/>
                      <a:gd name="connsiteX10" fmla="*/ 81 w 587730"/>
                      <a:gd name="connsiteY10" fmla="*/ 41 h 23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87730" h="232417">
                        <a:moveTo>
                          <a:pt x="81" y="41"/>
                        </a:moveTo>
                        <a:cubicBezTo>
                          <a:pt x="4314" y="-2605"/>
                          <a:pt x="206456" y="120691"/>
                          <a:pt x="206456" y="120691"/>
                        </a:cubicBezTo>
                        <a:cubicBezTo>
                          <a:pt x="238735" y="141329"/>
                          <a:pt x="157244" y="119633"/>
                          <a:pt x="193756" y="123866"/>
                        </a:cubicBezTo>
                        <a:cubicBezTo>
                          <a:pt x="230269" y="128099"/>
                          <a:pt x="361502" y="128629"/>
                          <a:pt x="425531" y="146091"/>
                        </a:cubicBezTo>
                        <a:cubicBezTo>
                          <a:pt x="489560" y="163553"/>
                          <a:pt x="577931" y="228641"/>
                          <a:pt x="577931" y="228641"/>
                        </a:cubicBezTo>
                        <a:cubicBezTo>
                          <a:pt x="600156" y="239753"/>
                          <a:pt x="580577" y="223878"/>
                          <a:pt x="558881" y="212766"/>
                        </a:cubicBezTo>
                        <a:cubicBezTo>
                          <a:pt x="537185" y="201654"/>
                          <a:pt x="495381" y="174666"/>
                          <a:pt x="447756" y="161966"/>
                        </a:cubicBezTo>
                        <a:cubicBezTo>
                          <a:pt x="400131" y="149266"/>
                          <a:pt x="319169" y="140799"/>
                          <a:pt x="273131" y="136566"/>
                        </a:cubicBezTo>
                        <a:cubicBezTo>
                          <a:pt x="227094" y="132333"/>
                          <a:pt x="171531" y="136566"/>
                          <a:pt x="171531" y="136566"/>
                        </a:cubicBezTo>
                        <a:cubicBezTo>
                          <a:pt x="156185" y="136566"/>
                          <a:pt x="204339" y="159320"/>
                          <a:pt x="181056" y="136566"/>
                        </a:cubicBezTo>
                        <a:cubicBezTo>
                          <a:pt x="157773" y="113812"/>
                          <a:pt x="-4152" y="2687"/>
                          <a:pt x="81" y="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5" name="フリーフォーム 1324">
                    <a:extLst>
                      <a:ext uri="{FF2B5EF4-FFF2-40B4-BE49-F238E27FC236}">
                        <a16:creationId xmlns:a16="http://schemas.microsoft.com/office/drawing/2014/main" id="{CC257C07-47D3-98A0-1B6F-2F885752A60B}"/>
                      </a:ext>
                    </a:extLst>
                  </p:cNvPr>
                  <p:cNvSpPr/>
                  <p:nvPr/>
                </p:nvSpPr>
                <p:spPr>
                  <a:xfrm>
                    <a:off x="5603840" y="6384916"/>
                    <a:ext cx="632135" cy="270140"/>
                  </a:xfrm>
                  <a:custGeom>
                    <a:avLst/>
                    <a:gdLst>
                      <a:gd name="connsiteX0" fmla="*/ 35 w 632135"/>
                      <a:gd name="connsiteY0" fmla="*/ 9 h 270140"/>
                      <a:gd name="connsiteX1" fmla="*/ 196885 w 632135"/>
                      <a:gd name="connsiteY1" fmla="*/ 107959 h 270140"/>
                      <a:gd name="connsiteX2" fmla="*/ 323885 w 632135"/>
                      <a:gd name="connsiteY2" fmla="*/ 139709 h 270140"/>
                      <a:gd name="connsiteX3" fmla="*/ 311185 w 632135"/>
                      <a:gd name="connsiteY3" fmla="*/ 142884 h 270140"/>
                      <a:gd name="connsiteX4" fmla="*/ 400085 w 632135"/>
                      <a:gd name="connsiteY4" fmla="*/ 165109 h 270140"/>
                      <a:gd name="connsiteX5" fmla="*/ 631860 w 632135"/>
                      <a:gd name="connsiteY5" fmla="*/ 269884 h 270140"/>
                      <a:gd name="connsiteX6" fmla="*/ 450885 w 632135"/>
                      <a:gd name="connsiteY6" fmla="*/ 196859 h 270140"/>
                      <a:gd name="connsiteX7" fmla="*/ 219110 w 632135"/>
                      <a:gd name="connsiteY7" fmla="*/ 107959 h 270140"/>
                      <a:gd name="connsiteX8" fmla="*/ 257210 w 632135"/>
                      <a:gd name="connsiteY8" fmla="*/ 127009 h 270140"/>
                      <a:gd name="connsiteX9" fmla="*/ 181010 w 632135"/>
                      <a:gd name="connsiteY9" fmla="*/ 79384 h 270140"/>
                      <a:gd name="connsiteX10" fmla="*/ 212760 w 632135"/>
                      <a:gd name="connsiteY10" fmla="*/ 114309 h 270140"/>
                      <a:gd name="connsiteX11" fmla="*/ 35 w 632135"/>
                      <a:gd name="connsiteY11" fmla="*/ 9 h 270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32135" h="270140">
                        <a:moveTo>
                          <a:pt x="35" y="9"/>
                        </a:moveTo>
                        <a:cubicBezTo>
                          <a:pt x="-2611" y="-1049"/>
                          <a:pt x="142910" y="84676"/>
                          <a:pt x="196885" y="107959"/>
                        </a:cubicBezTo>
                        <a:cubicBezTo>
                          <a:pt x="250860" y="131242"/>
                          <a:pt x="323885" y="139709"/>
                          <a:pt x="323885" y="139709"/>
                        </a:cubicBezTo>
                        <a:cubicBezTo>
                          <a:pt x="342935" y="145530"/>
                          <a:pt x="298485" y="138651"/>
                          <a:pt x="311185" y="142884"/>
                        </a:cubicBezTo>
                        <a:cubicBezTo>
                          <a:pt x="323885" y="147117"/>
                          <a:pt x="346639" y="143942"/>
                          <a:pt x="400085" y="165109"/>
                        </a:cubicBezTo>
                        <a:cubicBezTo>
                          <a:pt x="453531" y="186276"/>
                          <a:pt x="623393" y="264592"/>
                          <a:pt x="631860" y="269884"/>
                        </a:cubicBezTo>
                        <a:cubicBezTo>
                          <a:pt x="640327" y="275176"/>
                          <a:pt x="450885" y="196859"/>
                          <a:pt x="450885" y="196859"/>
                        </a:cubicBezTo>
                        <a:lnTo>
                          <a:pt x="219110" y="107959"/>
                        </a:lnTo>
                        <a:cubicBezTo>
                          <a:pt x="186831" y="96317"/>
                          <a:pt x="263560" y="131771"/>
                          <a:pt x="257210" y="127009"/>
                        </a:cubicBezTo>
                        <a:cubicBezTo>
                          <a:pt x="250860" y="122247"/>
                          <a:pt x="188418" y="81501"/>
                          <a:pt x="181010" y="79384"/>
                        </a:cubicBezTo>
                        <a:cubicBezTo>
                          <a:pt x="173602" y="77267"/>
                          <a:pt x="243452" y="125951"/>
                          <a:pt x="212760" y="114309"/>
                        </a:cubicBezTo>
                        <a:cubicBezTo>
                          <a:pt x="182068" y="102667"/>
                          <a:pt x="2681" y="1067"/>
                          <a:pt x="35" y="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6" name="フリーフォーム 1325">
                    <a:extLst>
                      <a:ext uri="{FF2B5EF4-FFF2-40B4-BE49-F238E27FC236}">
                        <a16:creationId xmlns:a16="http://schemas.microsoft.com/office/drawing/2014/main" id="{5C2AED80-90A3-BCEF-F155-98F79F5FB8C1}"/>
                      </a:ext>
                    </a:extLst>
                  </p:cNvPr>
                  <p:cNvSpPr/>
                  <p:nvPr/>
                </p:nvSpPr>
                <p:spPr>
                  <a:xfrm>
                    <a:off x="6219815" y="6673556"/>
                    <a:ext cx="25469" cy="575029"/>
                  </a:xfrm>
                  <a:custGeom>
                    <a:avLst/>
                    <a:gdLst>
                      <a:gd name="connsiteX0" fmla="*/ 10 w 25469"/>
                      <a:gd name="connsiteY0" fmla="*/ 294 h 575029"/>
                      <a:gd name="connsiteX1" fmla="*/ 22235 w 25469"/>
                      <a:gd name="connsiteY1" fmla="*/ 266994 h 575029"/>
                      <a:gd name="connsiteX2" fmla="*/ 22235 w 25469"/>
                      <a:gd name="connsiteY2" fmla="*/ 251119 h 575029"/>
                      <a:gd name="connsiteX3" fmla="*/ 22235 w 25469"/>
                      <a:gd name="connsiteY3" fmla="*/ 574969 h 575029"/>
                      <a:gd name="connsiteX4" fmla="*/ 25410 w 25469"/>
                      <a:gd name="connsiteY4" fmla="*/ 222544 h 575029"/>
                      <a:gd name="connsiteX5" fmla="*/ 10 w 25469"/>
                      <a:gd name="connsiteY5" fmla="*/ 294 h 575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69" h="575029">
                        <a:moveTo>
                          <a:pt x="10" y="294"/>
                        </a:moveTo>
                        <a:cubicBezTo>
                          <a:pt x="-519" y="7702"/>
                          <a:pt x="18531" y="225190"/>
                          <a:pt x="22235" y="266994"/>
                        </a:cubicBezTo>
                        <a:cubicBezTo>
                          <a:pt x="25939" y="308798"/>
                          <a:pt x="22235" y="251119"/>
                          <a:pt x="22235" y="251119"/>
                        </a:cubicBezTo>
                        <a:cubicBezTo>
                          <a:pt x="22235" y="302448"/>
                          <a:pt x="21706" y="579732"/>
                          <a:pt x="22235" y="574969"/>
                        </a:cubicBezTo>
                        <a:cubicBezTo>
                          <a:pt x="22764" y="570207"/>
                          <a:pt x="25939" y="318323"/>
                          <a:pt x="25410" y="222544"/>
                        </a:cubicBezTo>
                        <a:cubicBezTo>
                          <a:pt x="24881" y="126765"/>
                          <a:pt x="539" y="-7114"/>
                          <a:pt x="10" y="2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7" name="フリーフォーム 1326">
                    <a:extLst>
                      <a:ext uri="{FF2B5EF4-FFF2-40B4-BE49-F238E27FC236}">
                        <a16:creationId xmlns:a16="http://schemas.microsoft.com/office/drawing/2014/main" id="{F4307C70-27E5-B891-25EE-C68770F929BD}"/>
                      </a:ext>
                    </a:extLst>
                  </p:cNvPr>
                  <p:cNvSpPr/>
                  <p:nvPr/>
                </p:nvSpPr>
                <p:spPr>
                  <a:xfrm>
                    <a:off x="6241912" y="6917693"/>
                    <a:ext cx="13264" cy="349965"/>
                  </a:xfrm>
                  <a:custGeom>
                    <a:avLst/>
                    <a:gdLst>
                      <a:gd name="connsiteX0" fmla="*/ 6488 w 13264"/>
                      <a:gd name="connsiteY0" fmla="*/ 632 h 349965"/>
                      <a:gd name="connsiteX1" fmla="*/ 138 w 13264"/>
                      <a:gd name="connsiteY1" fmla="*/ 337182 h 349965"/>
                      <a:gd name="connsiteX2" fmla="*/ 12838 w 13264"/>
                      <a:gd name="connsiteY2" fmla="*/ 254632 h 349965"/>
                      <a:gd name="connsiteX3" fmla="*/ 6488 w 13264"/>
                      <a:gd name="connsiteY3" fmla="*/ 632 h 349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64" h="349965">
                        <a:moveTo>
                          <a:pt x="6488" y="632"/>
                        </a:moveTo>
                        <a:cubicBezTo>
                          <a:pt x="4371" y="14390"/>
                          <a:pt x="-920" y="294849"/>
                          <a:pt x="138" y="337182"/>
                        </a:cubicBezTo>
                        <a:cubicBezTo>
                          <a:pt x="1196" y="379515"/>
                          <a:pt x="10721" y="307549"/>
                          <a:pt x="12838" y="254632"/>
                        </a:cubicBezTo>
                        <a:cubicBezTo>
                          <a:pt x="14955" y="201715"/>
                          <a:pt x="8605" y="-13126"/>
                          <a:pt x="6488" y="6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8" name="フリーフォーム 1327">
                    <a:extLst>
                      <a:ext uri="{FF2B5EF4-FFF2-40B4-BE49-F238E27FC236}">
                        <a16:creationId xmlns:a16="http://schemas.microsoft.com/office/drawing/2014/main" id="{9EDE06EF-B0EE-3E0F-C48A-F96C1E174CEF}"/>
                      </a:ext>
                    </a:extLst>
                  </p:cNvPr>
                  <p:cNvSpPr/>
                  <p:nvPr/>
                </p:nvSpPr>
                <p:spPr>
                  <a:xfrm>
                    <a:off x="5984032" y="7273842"/>
                    <a:ext cx="245660" cy="540716"/>
                  </a:xfrm>
                  <a:custGeom>
                    <a:avLst/>
                    <a:gdLst>
                      <a:gd name="connsiteX0" fmla="*/ 245318 w 245660"/>
                      <a:gd name="connsiteY0" fmla="*/ 83 h 540716"/>
                      <a:gd name="connsiteX1" fmla="*/ 137368 w 245660"/>
                      <a:gd name="connsiteY1" fmla="*/ 349333 h 540716"/>
                      <a:gd name="connsiteX2" fmla="*/ 150068 w 245660"/>
                      <a:gd name="connsiteY2" fmla="*/ 323933 h 540716"/>
                      <a:gd name="connsiteX3" fmla="*/ 843 w 245660"/>
                      <a:gd name="connsiteY3" fmla="*/ 539833 h 540716"/>
                      <a:gd name="connsiteX4" fmla="*/ 96093 w 245660"/>
                      <a:gd name="connsiteY4" fmla="*/ 384258 h 540716"/>
                      <a:gd name="connsiteX5" fmla="*/ 245318 w 245660"/>
                      <a:gd name="connsiteY5" fmla="*/ 83 h 54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660" h="540716">
                        <a:moveTo>
                          <a:pt x="245318" y="83"/>
                        </a:moveTo>
                        <a:cubicBezTo>
                          <a:pt x="252197" y="-5738"/>
                          <a:pt x="153243" y="295358"/>
                          <a:pt x="137368" y="349333"/>
                        </a:cubicBezTo>
                        <a:cubicBezTo>
                          <a:pt x="121493" y="403308"/>
                          <a:pt x="172822" y="292183"/>
                          <a:pt x="150068" y="323933"/>
                        </a:cubicBezTo>
                        <a:cubicBezTo>
                          <a:pt x="127314" y="355683"/>
                          <a:pt x="9839" y="529779"/>
                          <a:pt x="843" y="539833"/>
                        </a:cubicBezTo>
                        <a:cubicBezTo>
                          <a:pt x="-8153" y="549887"/>
                          <a:pt x="56935" y="472629"/>
                          <a:pt x="96093" y="384258"/>
                        </a:cubicBezTo>
                        <a:cubicBezTo>
                          <a:pt x="135251" y="295887"/>
                          <a:pt x="238439" y="5904"/>
                          <a:pt x="245318" y="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9" name="フリーフォーム 1328">
                    <a:extLst>
                      <a:ext uri="{FF2B5EF4-FFF2-40B4-BE49-F238E27FC236}">
                        <a16:creationId xmlns:a16="http://schemas.microsoft.com/office/drawing/2014/main" id="{FCE744CF-8953-C3A0-DD07-F05362683003}"/>
                      </a:ext>
                    </a:extLst>
                  </p:cNvPr>
                  <p:cNvSpPr/>
                  <p:nvPr/>
                </p:nvSpPr>
                <p:spPr>
                  <a:xfrm>
                    <a:off x="5828860" y="7588025"/>
                    <a:ext cx="169192" cy="222620"/>
                  </a:xfrm>
                  <a:custGeom>
                    <a:avLst/>
                    <a:gdLst>
                      <a:gd name="connsiteX0" fmla="*/ 29015 w 169192"/>
                      <a:gd name="connsiteY0" fmla="*/ 225 h 222620"/>
                      <a:gd name="connsiteX1" fmla="*/ 32190 w 169192"/>
                      <a:gd name="connsiteY1" fmla="*/ 95475 h 222620"/>
                      <a:gd name="connsiteX2" fmla="*/ 79815 w 169192"/>
                      <a:gd name="connsiteY2" fmla="*/ 155800 h 222620"/>
                      <a:gd name="connsiteX3" fmla="*/ 57590 w 169192"/>
                      <a:gd name="connsiteY3" fmla="*/ 139925 h 222620"/>
                      <a:gd name="connsiteX4" fmla="*/ 168715 w 169192"/>
                      <a:gd name="connsiteY4" fmla="*/ 222475 h 222620"/>
                      <a:gd name="connsiteX5" fmla="*/ 95690 w 169192"/>
                      <a:gd name="connsiteY5" fmla="*/ 158975 h 222620"/>
                      <a:gd name="connsiteX6" fmla="*/ 44890 w 169192"/>
                      <a:gd name="connsiteY6" fmla="*/ 120875 h 222620"/>
                      <a:gd name="connsiteX7" fmla="*/ 440 w 169192"/>
                      <a:gd name="connsiteY7" fmla="*/ 70075 h 222620"/>
                      <a:gd name="connsiteX8" fmla="*/ 29015 w 169192"/>
                      <a:gd name="connsiteY8" fmla="*/ 225 h 222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192" h="222620">
                        <a:moveTo>
                          <a:pt x="29015" y="225"/>
                        </a:moveTo>
                        <a:cubicBezTo>
                          <a:pt x="34307" y="4458"/>
                          <a:pt x="23723" y="69546"/>
                          <a:pt x="32190" y="95475"/>
                        </a:cubicBezTo>
                        <a:cubicBezTo>
                          <a:pt x="40657" y="121404"/>
                          <a:pt x="79815" y="155800"/>
                          <a:pt x="79815" y="155800"/>
                        </a:cubicBezTo>
                        <a:cubicBezTo>
                          <a:pt x="84048" y="163208"/>
                          <a:pt x="57590" y="139925"/>
                          <a:pt x="57590" y="139925"/>
                        </a:cubicBezTo>
                        <a:cubicBezTo>
                          <a:pt x="72406" y="151037"/>
                          <a:pt x="162365" y="219300"/>
                          <a:pt x="168715" y="222475"/>
                        </a:cubicBezTo>
                        <a:cubicBezTo>
                          <a:pt x="175065" y="225650"/>
                          <a:pt x="116328" y="175908"/>
                          <a:pt x="95690" y="158975"/>
                        </a:cubicBezTo>
                        <a:cubicBezTo>
                          <a:pt x="75053" y="142042"/>
                          <a:pt x="60765" y="135692"/>
                          <a:pt x="44890" y="120875"/>
                        </a:cubicBezTo>
                        <a:cubicBezTo>
                          <a:pt x="29015" y="106058"/>
                          <a:pt x="4673" y="87537"/>
                          <a:pt x="440" y="70075"/>
                        </a:cubicBezTo>
                        <a:cubicBezTo>
                          <a:pt x="-3793" y="52613"/>
                          <a:pt x="23723" y="-4008"/>
                          <a:pt x="29015" y="2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0" name="フリーフォーム 1329">
                    <a:extLst>
                      <a:ext uri="{FF2B5EF4-FFF2-40B4-BE49-F238E27FC236}">
                        <a16:creationId xmlns:a16="http://schemas.microsoft.com/office/drawing/2014/main" id="{63FD79DC-B68C-271E-E74D-A5BB79EA8BE0}"/>
                      </a:ext>
                    </a:extLst>
                  </p:cNvPr>
                  <p:cNvSpPr/>
                  <p:nvPr/>
                </p:nvSpPr>
                <p:spPr>
                  <a:xfrm>
                    <a:off x="5905796" y="7444787"/>
                    <a:ext cx="53734" cy="127288"/>
                  </a:xfrm>
                  <a:custGeom>
                    <a:avLst/>
                    <a:gdLst>
                      <a:gd name="connsiteX0" fmla="*/ 53679 w 53734"/>
                      <a:gd name="connsiteY0" fmla="*/ 588 h 127288"/>
                      <a:gd name="connsiteX1" fmla="*/ 2879 w 53734"/>
                      <a:gd name="connsiteY1" fmla="*/ 124413 h 127288"/>
                      <a:gd name="connsiteX2" fmla="*/ 12404 w 53734"/>
                      <a:gd name="connsiteY2" fmla="*/ 79963 h 127288"/>
                      <a:gd name="connsiteX3" fmla="*/ 53679 w 53734"/>
                      <a:gd name="connsiteY3" fmla="*/ 588 h 127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34" h="127288">
                        <a:moveTo>
                          <a:pt x="53679" y="588"/>
                        </a:moveTo>
                        <a:cubicBezTo>
                          <a:pt x="52092" y="7996"/>
                          <a:pt x="9758" y="111184"/>
                          <a:pt x="2879" y="124413"/>
                        </a:cubicBezTo>
                        <a:cubicBezTo>
                          <a:pt x="-4000" y="137642"/>
                          <a:pt x="2350" y="102188"/>
                          <a:pt x="12404" y="79963"/>
                        </a:cubicBezTo>
                        <a:cubicBezTo>
                          <a:pt x="22458" y="57738"/>
                          <a:pt x="55266" y="-6820"/>
                          <a:pt x="53679" y="5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1" name="フリーフォーム 1330">
                    <a:extLst>
                      <a:ext uri="{FF2B5EF4-FFF2-40B4-BE49-F238E27FC236}">
                        <a16:creationId xmlns:a16="http://schemas.microsoft.com/office/drawing/2014/main" id="{6AF7FD2E-1E98-4691-1111-29B18BABD64E}"/>
                      </a:ext>
                    </a:extLst>
                  </p:cNvPr>
                  <p:cNvSpPr/>
                  <p:nvPr/>
                </p:nvSpPr>
                <p:spPr>
                  <a:xfrm>
                    <a:off x="6038342" y="7372347"/>
                    <a:ext cx="76808" cy="273054"/>
                  </a:xfrm>
                  <a:custGeom>
                    <a:avLst/>
                    <a:gdLst>
                      <a:gd name="connsiteX0" fmla="*/ 76708 w 76808"/>
                      <a:gd name="connsiteY0" fmla="*/ 3 h 273054"/>
                      <a:gd name="connsiteX1" fmla="*/ 19558 w 76808"/>
                      <a:gd name="connsiteY1" fmla="*/ 111128 h 273054"/>
                      <a:gd name="connsiteX2" fmla="*/ 19558 w 76808"/>
                      <a:gd name="connsiteY2" fmla="*/ 273053 h 273054"/>
                      <a:gd name="connsiteX3" fmla="*/ 3683 w 76808"/>
                      <a:gd name="connsiteY3" fmla="*/ 107953 h 273054"/>
                      <a:gd name="connsiteX4" fmla="*/ 76708 w 76808"/>
                      <a:gd name="connsiteY4" fmla="*/ 3 h 273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808" h="273054">
                        <a:moveTo>
                          <a:pt x="76708" y="3"/>
                        </a:moveTo>
                        <a:cubicBezTo>
                          <a:pt x="79354" y="532"/>
                          <a:pt x="29083" y="65620"/>
                          <a:pt x="19558" y="111128"/>
                        </a:cubicBezTo>
                        <a:cubicBezTo>
                          <a:pt x="10033" y="156636"/>
                          <a:pt x="22204" y="273582"/>
                          <a:pt x="19558" y="273053"/>
                        </a:cubicBezTo>
                        <a:cubicBezTo>
                          <a:pt x="16912" y="272524"/>
                          <a:pt x="-9546" y="155049"/>
                          <a:pt x="3683" y="107953"/>
                        </a:cubicBezTo>
                        <a:cubicBezTo>
                          <a:pt x="16912" y="60857"/>
                          <a:pt x="74062" y="-526"/>
                          <a:pt x="76708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2" name="フリーフォーム 1331">
                    <a:extLst>
                      <a:ext uri="{FF2B5EF4-FFF2-40B4-BE49-F238E27FC236}">
                        <a16:creationId xmlns:a16="http://schemas.microsoft.com/office/drawing/2014/main" id="{EB77F0AC-63F5-8072-045E-C50C01708D58}"/>
                      </a:ext>
                    </a:extLst>
                  </p:cNvPr>
                  <p:cNvSpPr/>
                  <p:nvPr/>
                </p:nvSpPr>
                <p:spPr>
                  <a:xfrm>
                    <a:off x="6000713" y="7437705"/>
                    <a:ext cx="9644" cy="286010"/>
                  </a:xfrm>
                  <a:custGeom>
                    <a:avLst/>
                    <a:gdLst>
                      <a:gd name="connsiteX0" fmla="*/ 37 w 9644"/>
                      <a:gd name="connsiteY0" fmla="*/ 4495 h 286010"/>
                      <a:gd name="connsiteX1" fmla="*/ 6387 w 9644"/>
                      <a:gd name="connsiteY1" fmla="*/ 283895 h 286010"/>
                      <a:gd name="connsiteX2" fmla="*/ 9562 w 9644"/>
                      <a:gd name="connsiteY2" fmla="*/ 125145 h 286010"/>
                      <a:gd name="connsiteX3" fmla="*/ 37 w 9644"/>
                      <a:gd name="connsiteY3" fmla="*/ 4495 h 28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44" h="286010">
                        <a:moveTo>
                          <a:pt x="37" y="4495"/>
                        </a:moveTo>
                        <a:cubicBezTo>
                          <a:pt x="-492" y="30953"/>
                          <a:pt x="4800" y="263787"/>
                          <a:pt x="6387" y="283895"/>
                        </a:cubicBezTo>
                        <a:cubicBezTo>
                          <a:pt x="7975" y="304003"/>
                          <a:pt x="10091" y="175416"/>
                          <a:pt x="9562" y="125145"/>
                        </a:cubicBezTo>
                        <a:cubicBezTo>
                          <a:pt x="9033" y="74874"/>
                          <a:pt x="566" y="-21963"/>
                          <a:pt x="37" y="44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3" name="フリーフォーム 1332">
                    <a:extLst>
                      <a:ext uri="{FF2B5EF4-FFF2-40B4-BE49-F238E27FC236}">
                        <a16:creationId xmlns:a16="http://schemas.microsoft.com/office/drawing/2014/main" id="{13A9ED14-03FC-B37E-AE79-4EB69F14E51D}"/>
                      </a:ext>
                    </a:extLst>
                  </p:cNvPr>
                  <p:cNvSpPr/>
                  <p:nvPr/>
                </p:nvSpPr>
                <p:spPr>
                  <a:xfrm>
                    <a:off x="5929376" y="7585002"/>
                    <a:ext cx="77791" cy="165275"/>
                  </a:xfrm>
                  <a:custGeom>
                    <a:avLst/>
                    <a:gdLst>
                      <a:gd name="connsiteX0" fmla="*/ 11049 w 77791"/>
                      <a:gd name="connsiteY0" fmla="*/ 73 h 165275"/>
                      <a:gd name="connsiteX1" fmla="*/ 26924 w 77791"/>
                      <a:gd name="connsiteY1" fmla="*/ 130248 h 165275"/>
                      <a:gd name="connsiteX2" fmla="*/ 30099 w 77791"/>
                      <a:gd name="connsiteY2" fmla="*/ 88973 h 165275"/>
                      <a:gd name="connsiteX3" fmla="*/ 77724 w 77791"/>
                      <a:gd name="connsiteY3" fmla="*/ 165173 h 165275"/>
                      <a:gd name="connsiteX4" fmla="*/ 39624 w 77791"/>
                      <a:gd name="connsiteY4" fmla="*/ 104848 h 165275"/>
                      <a:gd name="connsiteX5" fmla="*/ 1524 w 77791"/>
                      <a:gd name="connsiteY5" fmla="*/ 82623 h 165275"/>
                      <a:gd name="connsiteX6" fmla="*/ 7874 w 77791"/>
                      <a:gd name="connsiteY6" fmla="*/ 111198 h 165275"/>
                      <a:gd name="connsiteX7" fmla="*/ 11049 w 77791"/>
                      <a:gd name="connsiteY7" fmla="*/ 73 h 16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7791" h="165275">
                        <a:moveTo>
                          <a:pt x="11049" y="73"/>
                        </a:moveTo>
                        <a:cubicBezTo>
                          <a:pt x="14224" y="3248"/>
                          <a:pt x="23749" y="115431"/>
                          <a:pt x="26924" y="130248"/>
                        </a:cubicBezTo>
                        <a:cubicBezTo>
                          <a:pt x="30099" y="145065"/>
                          <a:pt x="21632" y="83152"/>
                          <a:pt x="30099" y="88973"/>
                        </a:cubicBezTo>
                        <a:cubicBezTo>
                          <a:pt x="38566" y="94794"/>
                          <a:pt x="76137" y="162527"/>
                          <a:pt x="77724" y="165173"/>
                        </a:cubicBezTo>
                        <a:cubicBezTo>
                          <a:pt x="79312" y="167819"/>
                          <a:pt x="52324" y="118606"/>
                          <a:pt x="39624" y="104848"/>
                        </a:cubicBezTo>
                        <a:cubicBezTo>
                          <a:pt x="26924" y="91090"/>
                          <a:pt x="6815" y="81565"/>
                          <a:pt x="1524" y="82623"/>
                        </a:cubicBezTo>
                        <a:cubicBezTo>
                          <a:pt x="-3767" y="83681"/>
                          <a:pt x="6287" y="125485"/>
                          <a:pt x="7874" y="111198"/>
                        </a:cubicBezTo>
                        <a:cubicBezTo>
                          <a:pt x="9461" y="96911"/>
                          <a:pt x="7874" y="-3102"/>
                          <a:pt x="11049" y="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4" name="フリーフォーム 1333">
                    <a:extLst>
                      <a:ext uri="{FF2B5EF4-FFF2-40B4-BE49-F238E27FC236}">
                        <a16:creationId xmlns:a16="http://schemas.microsoft.com/office/drawing/2014/main" id="{90358EF9-16E7-FD50-A45E-47D48B1E8658}"/>
                      </a:ext>
                    </a:extLst>
                  </p:cNvPr>
                  <p:cNvSpPr/>
                  <p:nvPr/>
                </p:nvSpPr>
                <p:spPr>
                  <a:xfrm>
                    <a:off x="5937250" y="6648231"/>
                    <a:ext cx="22274" cy="248217"/>
                  </a:xfrm>
                  <a:custGeom>
                    <a:avLst/>
                    <a:gdLst>
                      <a:gd name="connsiteX0" fmla="*/ 22225 w 22274"/>
                      <a:gd name="connsiteY0" fmla="*/ 219 h 248217"/>
                      <a:gd name="connsiteX1" fmla="*/ 6350 w 22274"/>
                      <a:gd name="connsiteY1" fmla="*/ 155794 h 248217"/>
                      <a:gd name="connsiteX2" fmla="*/ 19050 w 22274"/>
                      <a:gd name="connsiteY2" fmla="*/ 247869 h 248217"/>
                      <a:gd name="connsiteX3" fmla="*/ 0 w 22274"/>
                      <a:gd name="connsiteY3" fmla="*/ 124044 h 248217"/>
                      <a:gd name="connsiteX4" fmla="*/ 22225 w 22274"/>
                      <a:gd name="connsiteY4" fmla="*/ 219 h 248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4" h="248217">
                        <a:moveTo>
                          <a:pt x="22225" y="219"/>
                        </a:moveTo>
                        <a:cubicBezTo>
                          <a:pt x="23283" y="5510"/>
                          <a:pt x="6879" y="114519"/>
                          <a:pt x="6350" y="155794"/>
                        </a:cubicBezTo>
                        <a:cubicBezTo>
                          <a:pt x="5821" y="197069"/>
                          <a:pt x="20108" y="253160"/>
                          <a:pt x="19050" y="247869"/>
                        </a:cubicBezTo>
                        <a:cubicBezTo>
                          <a:pt x="17992" y="242578"/>
                          <a:pt x="0" y="161615"/>
                          <a:pt x="0" y="124044"/>
                        </a:cubicBezTo>
                        <a:cubicBezTo>
                          <a:pt x="0" y="86473"/>
                          <a:pt x="21167" y="-5072"/>
                          <a:pt x="22225" y="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5" name="フリーフォーム 1334">
                    <a:extLst>
                      <a:ext uri="{FF2B5EF4-FFF2-40B4-BE49-F238E27FC236}">
                        <a16:creationId xmlns:a16="http://schemas.microsoft.com/office/drawing/2014/main" id="{32E5CC1E-612F-8987-C09A-02D84D4497D8}"/>
                      </a:ext>
                    </a:extLst>
                  </p:cNvPr>
                  <p:cNvSpPr/>
                  <p:nvPr/>
                </p:nvSpPr>
                <p:spPr>
                  <a:xfrm>
                    <a:off x="5965215" y="6754974"/>
                    <a:ext cx="48359" cy="211286"/>
                  </a:xfrm>
                  <a:custGeom>
                    <a:avLst/>
                    <a:gdLst>
                      <a:gd name="connsiteX0" fmla="*/ 48235 w 48359"/>
                      <a:gd name="connsiteY0" fmla="*/ 1426 h 211286"/>
                      <a:gd name="connsiteX1" fmla="*/ 35535 w 48359"/>
                      <a:gd name="connsiteY1" fmla="*/ 141126 h 211286"/>
                      <a:gd name="connsiteX2" fmla="*/ 610 w 48359"/>
                      <a:gd name="connsiteY2" fmla="*/ 68101 h 211286"/>
                      <a:gd name="connsiteX3" fmla="*/ 13310 w 48359"/>
                      <a:gd name="connsiteY3" fmla="*/ 150651 h 211286"/>
                      <a:gd name="connsiteX4" fmla="*/ 13310 w 48359"/>
                      <a:gd name="connsiteY4" fmla="*/ 210976 h 211286"/>
                      <a:gd name="connsiteX5" fmla="*/ 32360 w 48359"/>
                      <a:gd name="connsiteY5" fmla="*/ 169701 h 211286"/>
                      <a:gd name="connsiteX6" fmla="*/ 29185 w 48359"/>
                      <a:gd name="connsiteY6" fmla="*/ 74451 h 211286"/>
                      <a:gd name="connsiteX7" fmla="*/ 48235 w 48359"/>
                      <a:gd name="connsiteY7" fmla="*/ 1426 h 21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359" h="211286">
                        <a:moveTo>
                          <a:pt x="48235" y="1426"/>
                        </a:moveTo>
                        <a:cubicBezTo>
                          <a:pt x="49293" y="12538"/>
                          <a:pt x="43472" y="130014"/>
                          <a:pt x="35535" y="141126"/>
                        </a:cubicBezTo>
                        <a:cubicBezTo>
                          <a:pt x="27597" y="152239"/>
                          <a:pt x="4314" y="66514"/>
                          <a:pt x="610" y="68101"/>
                        </a:cubicBezTo>
                        <a:cubicBezTo>
                          <a:pt x="-3094" y="69688"/>
                          <a:pt x="11193" y="126838"/>
                          <a:pt x="13310" y="150651"/>
                        </a:cubicBezTo>
                        <a:cubicBezTo>
                          <a:pt x="15427" y="174464"/>
                          <a:pt x="10135" y="207801"/>
                          <a:pt x="13310" y="210976"/>
                        </a:cubicBezTo>
                        <a:cubicBezTo>
                          <a:pt x="16485" y="214151"/>
                          <a:pt x="29714" y="192455"/>
                          <a:pt x="32360" y="169701"/>
                        </a:cubicBezTo>
                        <a:cubicBezTo>
                          <a:pt x="35006" y="146947"/>
                          <a:pt x="28127" y="101968"/>
                          <a:pt x="29185" y="74451"/>
                        </a:cubicBezTo>
                        <a:cubicBezTo>
                          <a:pt x="30243" y="46934"/>
                          <a:pt x="47177" y="-9686"/>
                          <a:pt x="48235" y="14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6" name="フリーフォーム 1335">
                    <a:extLst>
                      <a:ext uri="{FF2B5EF4-FFF2-40B4-BE49-F238E27FC236}">
                        <a16:creationId xmlns:a16="http://schemas.microsoft.com/office/drawing/2014/main" id="{169C6C3C-C331-58B4-BF53-7C94510163B9}"/>
                      </a:ext>
                    </a:extLst>
                  </p:cNvPr>
                  <p:cNvSpPr/>
                  <p:nvPr/>
                </p:nvSpPr>
                <p:spPr>
                  <a:xfrm>
                    <a:off x="5994342" y="6869481"/>
                    <a:ext cx="181745" cy="182255"/>
                  </a:xfrm>
                  <a:custGeom>
                    <a:avLst/>
                    <a:gdLst>
                      <a:gd name="connsiteX0" fmla="*/ 181033 w 181745"/>
                      <a:gd name="connsiteY0" fmla="*/ 1219 h 182255"/>
                      <a:gd name="connsiteX1" fmla="*/ 73083 w 181745"/>
                      <a:gd name="connsiteY1" fmla="*/ 137744 h 182255"/>
                      <a:gd name="connsiteX2" fmla="*/ 130233 w 181745"/>
                      <a:gd name="connsiteY2" fmla="*/ 93294 h 182255"/>
                      <a:gd name="connsiteX3" fmla="*/ 58 w 181745"/>
                      <a:gd name="connsiteY3" fmla="*/ 182194 h 182255"/>
                      <a:gd name="connsiteX4" fmla="*/ 114358 w 181745"/>
                      <a:gd name="connsiteY4" fmla="*/ 77419 h 182255"/>
                      <a:gd name="connsiteX5" fmla="*/ 181033 w 181745"/>
                      <a:gd name="connsiteY5" fmla="*/ 1219 h 18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45" h="182255">
                        <a:moveTo>
                          <a:pt x="181033" y="1219"/>
                        </a:moveTo>
                        <a:cubicBezTo>
                          <a:pt x="174154" y="11273"/>
                          <a:pt x="81550" y="122398"/>
                          <a:pt x="73083" y="137744"/>
                        </a:cubicBezTo>
                        <a:cubicBezTo>
                          <a:pt x="64616" y="153090"/>
                          <a:pt x="142404" y="85886"/>
                          <a:pt x="130233" y="93294"/>
                        </a:cubicBezTo>
                        <a:cubicBezTo>
                          <a:pt x="118062" y="100702"/>
                          <a:pt x="2704" y="184840"/>
                          <a:pt x="58" y="182194"/>
                        </a:cubicBezTo>
                        <a:cubicBezTo>
                          <a:pt x="-2588" y="179548"/>
                          <a:pt x="85254" y="109169"/>
                          <a:pt x="114358" y="77419"/>
                        </a:cubicBezTo>
                        <a:cubicBezTo>
                          <a:pt x="143462" y="45669"/>
                          <a:pt x="187912" y="-8835"/>
                          <a:pt x="181033" y="12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7" name="フリーフォーム 1336">
                    <a:extLst>
                      <a:ext uri="{FF2B5EF4-FFF2-40B4-BE49-F238E27FC236}">
                        <a16:creationId xmlns:a16="http://schemas.microsoft.com/office/drawing/2014/main" id="{2899F1B3-BFEC-DACB-7D51-219ECBA47314}"/>
                      </a:ext>
                    </a:extLst>
                  </p:cNvPr>
                  <p:cNvSpPr/>
                  <p:nvPr/>
                </p:nvSpPr>
                <p:spPr>
                  <a:xfrm>
                    <a:off x="6188022" y="6685004"/>
                    <a:ext cx="26546" cy="175319"/>
                  </a:xfrm>
                  <a:custGeom>
                    <a:avLst/>
                    <a:gdLst>
                      <a:gd name="connsiteX0" fmla="*/ 53 w 26546"/>
                      <a:gd name="connsiteY0" fmla="*/ 1546 h 175319"/>
                      <a:gd name="connsiteX1" fmla="*/ 25453 w 26546"/>
                      <a:gd name="connsiteY1" fmla="*/ 172996 h 175319"/>
                      <a:gd name="connsiteX2" fmla="*/ 19103 w 26546"/>
                      <a:gd name="connsiteY2" fmla="*/ 93621 h 175319"/>
                      <a:gd name="connsiteX3" fmla="*/ 53 w 26546"/>
                      <a:gd name="connsiteY3" fmla="*/ 1546 h 175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546" h="175319">
                        <a:moveTo>
                          <a:pt x="53" y="1546"/>
                        </a:moveTo>
                        <a:cubicBezTo>
                          <a:pt x="1111" y="14775"/>
                          <a:pt x="22278" y="157650"/>
                          <a:pt x="25453" y="172996"/>
                        </a:cubicBezTo>
                        <a:cubicBezTo>
                          <a:pt x="28628" y="188342"/>
                          <a:pt x="24395" y="123783"/>
                          <a:pt x="19103" y="93621"/>
                        </a:cubicBezTo>
                        <a:cubicBezTo>
                          <a:pt x="13811" y="63459"/>
                          <a:pt x="-1005" y="-11683"/>
                          <a:pt x="53" y="15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8" name="フリーフォーム 1337">
                    <a:extLst>
                      <a:ext uri="{FF2B5EF4-FFF2-40B4-BE49-F238E27FC236}">
                        <a16:creationId xmlns:a16="http://schemas.microsoft.com/office/drawing/2014/main" id="{E8422D07-FDDC-7A72-9DF4-81CADAF3102A}"/>
                      </a:ext>
                    </a:extLst>
                  </p:cNvPr>
                  <p:cNvSpPr/>
                  <p:nvPr/>
                </p:nvSpPr>
                <p:spPr>
                  <a:xfrm>
                    <a:off x="6202187" y="6910331"/>
                    <a:ext cx="27174" cy="347290"/>
                  </a:xfrm>
                  <a:custGeom>
                    <a:avLst/>
                    <a:gdLst>
                      <a:gd name="connsiteX0" fmla="*/ 1763 w 27174"/>
                      <a:gd name="connsiteY0" fmla="*/ 4819 h 347290"/>
                      <a:gd name="connsiteX1" fmla="*/ 27163 w 27174"/>
                      <a:gd name="connsiteY1" fmla="*/ 344544 h 347290"/>
                      <a:gd name="connsiteX2" fmla="*/ 4938 w 27174"/>
                      <a:gd name="connsiteY2" fmla="*/ 157219 h 347290"/>
                      <a:gd name="connsiteX3" fmla="*/ 1763 w 27174"/>
                      <a:gd name="connsiteY3" fmla="*/ 4819 h 347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74" h="347290">
                        <a:moveTo>
                          <a:pt x="1763" y="4819"/>
                        </a:moveTo>
                        <a:cubicBezTo>
                          <a:pt x="5467" y="36040"/>
                          <a:pt x="26634" y="319144"/>
                          <a:pt x="27163" y="344544"/>
                        </a:cubicBezTo>
                        <a:cubicBezTo>
                          <a:pt x="27692" y="369944"/>
                          <a:pt x="9171" y="212252"/>
                          <a:pt x="4938" y="157219"/>
                        </a:cubicBezTo>
                        <a:cubicBezTo>
                          <a:pt x="705" y="102186"/>
                          <a:pt x="-1941" y="-26402"/>
                          <a:pt x="1763" y="48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9" name="フリーフォーム 1338">
                    <a:extLst>
                      <a:ext uri="{FF2B5EF4-FFF2-40B4-BE49-F238E27FC236}">
                        <a16:creationId xmlns:a16="http://schemas.microsoft.com/office/drawing/2014/main" id="{AD28665C-3A46-4CAF-BD1D-58AB5A1945E8}"/>
                      </a:ext>
                    </a:extLst>
                  </p:cNvPr>
                  <p:cNvSpPr/>
                  <p:nvPr/>
                </p:nvSpPr>
                <p:spPr>
                  <a:xfrm>
                    <a:off x="6079924" y="6911753"/>
                    <a:ext cx="133554" cy="159333"/>
                  </a:xfrm>
                  <a:custGeom>
                    <a:avLst/>
                    <a:gdLst>
                      <a:gd name="connsiteX0" fmla="*/ 133551 w 133554"/>
                      <a:gd name="connsiteY0" fmla="*/ 222 h 159333"/>
                      <a:gd name="connsiteX1" fmla="*/ 41476 w 133554"/>
                      <a:gd name="connsiteY1" fmla="*/ 143097 h 159333"/>
                      <a:gd name="connsiteX2" fmla="*/ 60526 w 133554"/>
                      <a:gd name="connsiteY2" fmla="*/ 89122 h 159333"/>
                      <a:gd name="connsiteX3" fmla="*/ 201 w 133554"/>
                      <a:gd name="connsiteY3" fmla="*/ 158972 h 159333"/>
                      <a:gd name="connsiteX4" fmla="*/ 44651 w 133554"/>
                      <a:gd name="connsiteY4" fmla="*/ 111347 h 159333"/>
                      <a:gd name="connsiteX5" fmla="*/ 133551 w 133554"/>
                      <a:gd name="connsiteY5" fmla="*/ 222 h 15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554" h="159333">
                        <a:moveTo>
                          <a:pt x="133551" y="222"/>
                        </a:moveTo>
                        <a:cubicBezTo>
                          <a:pt x="133022" y="5514"/>
                          <a:pt x="53647" y="128280"/>
                          <a:pt x="41476" y="143097"/>
                        </a:cubicBezTo>
                        <a:cubicBezTo>
                          <a:pt x="29305" y="157914"/>
                          <a:pt x="67405" y="86476"/>
                          <a:pt x="60526" y="89122"/>
                        </a:cubicBezTo>
                        <a:cubicBezTo>
                          <a:pt x="53647" y="91768"/>
                          <a:pt x="2847" y="155268"/>
                          <a:pt x="201" y="158972"/>
                        </a:cubicBezTo>
                        <a:cubicBezTo>
                          <a:pt x="-2445" y="162676"/>
                          <a:pt x="21368" y="137276"/>
                          <a:pt x="44651" y="111347"/>
                        </a:cubicBezTo>
                        <a:cubicBezTo>
                          <a:pt x="67934" y="85418"/>
                          <a:pt x="134080" y="-5070"/>
                          <a:pt x="133551" y="22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0" name="フリーフォーム 1339">
                    <a:extLst>
                      <a:ext uri="{FF2B5EF4-FFF2-40B4-BE49-F238E27FC236}">
                        <a16:creationId xmlns:a16="http://schemas.microsoft.com/office/drawing/2014/main" id="{4843CFA9-1A8A-891F-BBC5-2E33D87B0BDE}"/>
                      </a:ext>
                    </a:extLst>
                  </p:cNvPr>
                  <p:cNvSpPr/>
                  <p:nvPr/>
                </p:nvSpPr>
                <p:spPr>
                  <a:xfrm>
                    <a:off x="6026134" y="7091304"/>
                    <a:ext cx="153029" cy="169508"/>
                  </a:xfrm>
                  <a:custGeom>
                    <a:avLst/>
                    <a:gdLst>
                      <a:gd name="connsiteX0" fmla="*/ 16 w 153029"/>
                      <a:gd name="connsiteY0" fmla="*/ 1646 h 169508"/>
                      <a:gd name="connsiteX1" fmla="*/ 114316 w 153029"/>
                      <a:gd name="connsiteY1" fmla="*/ 1646 h 169508"/>
                      <a:gd name="connsiteX2" fmla="*/ 130191 w 153029"/>
                      <a:gd name="connsiteY2" fmla="*/ 11171 h 169508"/>
                      <a:gd name="connsiteX3" fmla="*/ 136541 w 153029"/>
                      <a:gd name="connsiteY3" fmla="*/ 55621 h 169508"/>
                      <a:gd name="connsiteX4" fmla="*/ 142891 w 153029"/>
                      <a:gd name="connsiteY4" fmla="*/ 134996 h 169508"/>
                      <a:gd name="connsiteX5" fmla="*/ 152416 w 153029"/>
                      <a:gd name="connsiteY5" fmla="*/ 163571 h 169508"/>
                      <a:gd name="connsiteX6" fmla="*/ 123841 w 153029"/>
                      <a:gd name="connsiteY6" fmla="*/ 23871 h 169508"/>
                      <a:gd name="connsiteX7" fmla="*/ 16 w 153029"/>
                      <a:gd name="connsiteY7" fmla="*/ 1646 h 169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3029" h="169508">
                        <a:moveTo>
                          <a:pt x="16" y="1646"/>
                        </a:moveTo>
                        <a:cubicBezTo>
                          <a:pt x="-1571" y="-2058"/>
                          <a:pt x="114316" y="1646"/>
                          <a:pt x="114316" y="1646"/>
                        </a:cubicBezTo>
                        <a:cubicBezTo>
                          <a:pt x="136012" y="3233"/>
                          <a:pt x="126487" y="2175"/>
                          <a:pt x="130191" y="11171"/>
                        </a:cubicBezTo>
                        <a:cubicBezTo>
                          <a:pt x="133895" y="20167"/>
                          <a:pt x="134424" y="34984"/>
                          <a:pt x="136541" y="55621"/>
                        </a:cubicBezTo>
                        <a:cubicBezTo>
                          <a:pt x="138658" y="76258"/>
                          <a:pt x="140245" y="117004"/>
                          <a:pt x="142891" y="134996"/>
                        </a:cubicBezTo>
                        <a:cubicBezTo>
                          <a:pt x="145537" y="152988"/>
                          <a:pt x="155591" y="182092"/>
                          <a:pt x="152416" y="163571"/>
                        </a:cubicBezTo>
                        <a:cubicBezTo>
                          <a:pt x="149241" y="145050"/>
                          <a:pt x="146066" y="48213"/>
                          <a:pt x="123841" y="23871"/>
                        </a:cubicBezTo>
                        <a:cubicBezTo>
                          <a:pt x="101616" y="-471"/>
                          <a:pt x="1603" y="5350"/>
                          <a:pt x="16" y="16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1" name="フリーフォーム 1340">
                    <a:extLst>
                      <a:ext uri="{FF2B5EF4-FFF2-40B4-BE49-F238E27FC236}">
                        <a16:creationId xmlns:a16="http://schemas.microsoft.com/office/drawing/2014/main" id="{8712143D-76E9-4A75-8C57-183D63F48E92}"/>
                      </a:ext>
                    </a:extLst>
                  </p:cNvPr>
                  <p:cNvSpPr/>
                  <p:nvPr/>
                </p:nvSpPr>
                <p:spPr>
                  <a:xfrm>
                    <a:off x="6000647" y="7229441"/>
                    <a:ext cx="228186" cy="81695"/>
                  </a:xfrm>
                  <a:custGeom>
                    <a:avLst/>
                    <a:gdLst>
                      <a:gd name="connsiteX0" fmla="*/ 103 w 228186"/>
                      <a:gd name="connsiteY0" fmla="*/ 34 h 81695"/>
                      <a:gd name="connsiteX1" fmla="*/ 66778 w 228186"/>
                      <a:gd name="connsiteY1" fmla="*/ 63534 h 81695"/>
                      <a:gd name="connsiteX2" fmla="*/ 120753 w 228186"/>
                      <a:gd name="connsiteY2" fmla="*/ 73059 h 81695"/>
                      <a:gd name="connsiteX3" fmla="*/ 98528 w 228186"/>
                      <a:gd name="connsiteY3" fmla="*/ 79409 h 81695"/>
                      <a:gd name="connsiteX4" fmla="*/ 225528 w 228186"/>
                      <a:gd name="connsiteY4" fmla="*/ 31784 h 81695"/>
                      <a:gd name="connsiteX5" fmla="*/ 181078 w 228186"/>
                      <a:gd name="connsiteY5" fmla="*/ 44484 h 81695"/>
                      <a:gd name="connsiteX6" fmla="*/ 136628 w 228186"/>
                      <a:gd name="connsiteY6" fmla="*/ 79409 h 81695"/>
                      <a:gd name="connsiteX7" fmla="*/ 38203 w 228186"/>
                      <a:gd name="connsiteY7" fmla="*/ 76234 h 81695"/>
                      <a:gd name="connsiteX8" fmla="*/ 50903 w 228186"/>
                      <a:gd name="connsiteY8" fmla="*/ 73059 h 81695"/>
                      <a:gd name="connsiteX9" fmla="*/ 103 w 228186"/>
                      <a:gd name="connsiteY9" fmla="*/ 34 h 81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28186" h="81695">
                        <a:moveTo>
                          <a:pt x="103" y="34"/>
                        </a:moveTo>
                        <a:cubicBezTo>
                          <a:pt x="2749" y="-1554"/>
                          <a:pt x="46670" y="51363"/>
                          <a:pt x="66778" y="63534"/>
                        </a:cubicBezTo>
                        <a:cubicBezTo>
                          <a:pt x="86886" y="75705"/>
                          <a:pt x="115461" y="70413"/>
                          <a:pt x="120753" y="73059"/>
                        </a:cubicBezTo>
                        <a:cubicBezTo>
                          <a:pt x="126045" y="75705"/>
                          <a:pt x="81066" y="86288"/>
                          <a:pt x="98528" y="79409"/>
                        </a:cubicBezTo>
                        <a:cubicBezTo>
                          <a:pt x="115990" y="72530"/>
                          <a:pt x="211770" y="37605"/>
                          <a:pt x="225528" y="31784"/>
                        </a:cubicBezTo>
                        <a:cubicBezTo>
                          <a:pt x="239286" y="25963"/>
                          <a:pt x="195895" y="36547"/>
                          <a:pt x="181078" y="44484"/>
                        </a:cubicBezTo>
                        <a:cubicBezTo>
                          <a:pt x="166261" y="52422"/>
                          <a:pt x="160441" y="74117"/>
                          <a:pt x="136628" y="79409"/>
                        </a:cubicBezTo>
                        <a:cubicBezTo>
                          <a:pt x="112815" y="84701"/>
                          <a:pt x="38203" y="76234"/>
                          <a:pt x="38203" y="76234"/>
                        </a:cubicBezTo>
                        <a:cubicBezTo>
                          <a:pt x="23916" y="75176"/>
                          <a:pt x="55666" y="83642"/>
                          <a:pt x="50903" y="73059"/>
                        </a:cubicBezTo>
                        <a:cubicBezTo>
                          <a:pt x="46141" y="62476"/>
                          <a:pt x="-2543" y="1622"/>
                          <a:pt x="103" y="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2" name="フリーフォーム 1341">
                    <a:extLst>
                      <a:ext uri="{FF2B5EF4-FFF2-40B4-BE49-F238E27FC236}">
                        <a16:creationId xmlns:a16="http://schemas.microsoft.com/office/drawing/2014/main" id="{8924EAA9-8E30-2DCA-0084-1770A6005610}"/>
                      </a:ext>
                    </a:extLst>
                  </p:cNvPr>
                  <p:cNvSpPr/>
                  <p:nvPr/>
                </p:nvSpPr>
                <p:spPr>
                  <a:xfrm>
                    <a:off x="6064210" y="6638921"/>
                    <a:ext cx="29161" cy="117485"/>
                  </a:xfrm>
                  <a:custGeom>
                    <a:avLst/>
                    <a:gdLst>
                      <a:gd name="connsiteX0" fmla="*/ 40 w 29161"/>
                      <a:gd name="connsiteY0" fmla="*/ 4 h 117485"/>
                      <a:gd name="connsiteX1" fmla="*/ 22265 w 29161"/>
                      <a:gd name="connsiteY1" fmla="*/ 69854 h 117485"/>
                      <a:gd name="connsiteX2" fmla="*/ 19090 w 29161"/>
                      <a:gd name="connsiteY2" fmla="*/ 117479 h 117485"/>
                      <a:gd name="connsiteX3" fmla="*/ 28615 w 29161"/>
                      <a:gd name="connsiteY3" fmla="*/ 73029 h 117485"/>
                      <a:gd name="connsiteX4" fmla="*/ 40 w 29161"/>
                      <a:gd name="connsiteY4" fmla="*/ 4 h 117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1" h="117485">
                        <a:moveTo>
                          <a:pt x="40" y="4"/>
                        </a:moveTo>
                        <a:cubicBezTo>
                          <a:pt x="-1018" y="-525"/>
                          <a:pt x="19090" y="50275"/>
                          <a:pt x="22265" y="69854"/>
                        </a:cubicBezTo>
                        <a:cubicBezTo>
                          <a:pt x="25440" y="89433"/>
                          <a:pt x="18032" y="116950"/>
                          <a:pt x="19090" y="117479"/>
                        </a:cubicBezTo>
                        <a:cubicBezTo>
                          <a:pt x="20148" y="118008"/>
                          <a:pt x="31790" y="86787"/>
                          <a:pt x="28615" y="73029"/>
                        </a:cubicBezTo>
                        <a:cubicBezTo>
                          <a:pt x="25440" y="59271"/>
                          <a:pt x="1098" y="533"/>
                          <a:pt x="40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3" name="フリーフォーム 1342">
                    <a:extLst>
                      <a:ext uri="{FF2B5EF4-FFF2-40B4-BE49-F238E27FC236}">
                        <a16:creationId xmlns:a16="http://schemas.microsoft.com/office/drawing/2014/main" id="{9217B12A-48B2-C965-DFBC-FD77B96107B5}"/>
                      </a:ext>
                    </a:extLst>
                  </p:cNvPr>
                  <p:cNvSpPr/>
                  <p:nvPr/>
                </p:nvSpPr>
                <p:spPr>
                  <a:xfrm>
                    <a:off x="6022791" y="6699250"/>
                    <a:ext cx="136734" cy="257175"/>
                  </a:xfrm>
                  <a:custGeom>
                    <a:avLst/>
                    <a:gdLst>
                      <a:gd name="connsiteX0" fmla="*/ 136709 w 136734"/>
                      <a:gd name="connsiteY0" fmla="*/ 0 h 257175"/>
                      <a:gd name="connsiteX1" fmla="*/ 41459 w 136734"/>
                      <a:gd name="connsiteY1" fmla="*/ 146050 h 257175"/>
                      <a:gd name="connsiteX2" fmla="*/ 184 w 136734"/>
                      <a:gd name="connsiteY2" fmla="*/ 257175 h 257175"/>
                      <a:gd name="connsiteX3" fmla="*/ 31934 w 136734"/>
                      <a:gd name="connsiteY3" fmla="*/ 146050 h 257175"/>
                      <a:gd name="connsiteX4" fmla="*/ 136709 w 136734"/>
                      <a:gd name="connsiteY4" fmla="*/ 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734" h="257175">
                        <a:moveTo>
                          <a:pt x="136709" y="0"/>
                        </a:moveTo>
                        <a:cubicBezTo>
                          <a:pt x="138296" y="0"/>
                          <a:pt x="64213" y="103188"/>
                          <a:pt x="41459" y="146050"/>
                        </a:cubicBezTo>
                        <a:cubicBezTo>
                          <a:pt x="18705" y="188912"/>
                          <a:pt x="1771" y="257175"/>
                          <a:pt x="184" y="257175"/>
                        </a:cubicBezTo>
                        <a:cubicBezTo>
                          <a:pt x="-1403" y="257175"/>
                          <a:pt x="7063" y="192087"/>
                          <a:pt x="31934" y="146050"/>
                        </a:cubicBezTo>
                        <a:cubicBezTo>
                          <a:pt x="56805" y="100013"/>
                          <a:pt x="135122" y="0"/>
                          <a:pt x="136709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4" name="フリーフォーム 1343">
                    <a:extLst>
                      <a:ext uri="{FF2B5EF4-FFF2-40B4-BE49-F238E27FC236}">
                        <a16:creationId xmlns:a16="http://schemas.microsoft.com/office/drawing/2014/main" id="{6C417AED-534A-D59B-D435-9756D16F9BB6}"/>
                      </a:ext>
                    </a:extLst>
                  </p:cNvPr>
                  <p:cNvSpPr/>
                  <p:nvPr/>
                </p:nvSpPr>
                <p:spPr>
                  <a:xfrm>
                    <a:off x="5891492" y="7325537"/>
                    <a:ext cx="280803" cy="179700"/>
                  </a:xfrm>
                  <a:custGeom>
                    <a:avLst/>
                    <a:gdLst>
                      <a:gd name="connsiteX0" fmla="*/ 280708 w 280803"/>
                      <a:gd name="connsiteY0" fmla="*/ 8713 h 179700"/>
                      <a:gd name="connsiteX1" fmla="*/ 64808 w 280803"/>
                      <a:gd name="connsiteY1" fmla="*/ 59513 h 179700"/>
                      <a:gd name="connsiteX2" fmla="*/ 1308 w 280803"/>
                      <a:gd name="connsiteY2" fmla="*/ 151588 h 179700"/>
                      <a:gd name="connsiteX3" fmla="*/ 20358 w 280803"/>
                      <a:gd name="connsiteY3" fmla="*/ 113488 h 179700"/>
                      <a:gd name="connsiteX4" fmla="*/ 1308 w 280803"/>
                      <a:gd name="connsiteY4" fmla="*/ 176988 h 179700"/>
                      <a:gd name="connsiteX5" fmla="*/ 61633 w 280803"/>
                      <a:gd name="connsiteY5" fmla="*/ 5538 h 179700"/>
                      <a:gd name="connsiteX6" fmla="*/ 48933 w 280803"/>
                      <a:gd name="connsiteY6" fmla="*/ 40463 h 179700"/>
                      <a:gd name="connsiteX7" fmla="*/ 99733 w 280803"/>
                      <a:gd name="connsiteY7" fmla="*/ 24588 h 179700"/>
                      <a:gd name="connsiteX8" fmla="*/ 36233 w 280803"/>
                      <a:gd name="connsiteY8" fmla="*/ 43638 h 179700"/>
                      <a:gd name="connsiteX9" fmla="*/ 280708 w 280803"/>
                      <a:gd name="connsiteY9" fmla="*/ 8713 h 17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803" h="179700">
                        <a:moveTo>
                          <a:pt x="280708" y="8713"/>
                        </a:moveTo>
                        <a:cubicBezTo>
                          <a:pt x="285470" y="11359"/>
                          <a:pt x="111375" y="35701"/>
                          <a:pt x="64808" y="59513"/>
                        </a:cubicBezTo>
                        <a:cubicBezTo>
                          <a:pt x="18241" y="83326"/>
                          <a:pt x="8716" y="142592"/>
                          <a:pt x="1308" y="151588"/>
                        </a:cubicBezTo>
                        <a:cubicBezTo>
                          <a:pt x="-6100" y="160584"/>
                          <a:pt x="20358" y="109255"/>
                          <a:pt x="20358" y="113488"/>
                        </a:cubicBezTo>
                        <a:cubicBezTo>
                          <a:pt x="20358" y="117721"/>
                          <a:pt x="-5571" y="194980"/>
                          <a:pt x="1308" y="176988"/>
                        </a:cubicBezTo>
                        <a:cubicBezTo>
                          <a:pt x="8187" y="158996"/>
                          <a:pt x="53695" y="28292"/>
                          <a:pt x="61633" y="5538"/>
                        </a:cubicBezTo>
                        <a:cubicBezTo>
                          <a:pt x="69570" y="-17216"/>
                          <a:pt x="42583" y="37288"/>
                          <a:pt x="48933" y="40463"/>
                        </a:cubicBezTo>
                        <a:cubicBezTo>
                          <a:pt x="55283" y="43638"/>
                          <a:pt x="101850" y="24059"/>
                          <a:pt x="99733" y="24588"/>
                        </a:cubicBezTo>
                        <a:cubicBezTo>
                          <a:pt x="97616" y="25117"/>
                          <a:pt x="12950" y="44696"/>
                          <a:pt x="36233" y="43638"/>
                        </a:cubicBezTo>
                        <a:cubicBezTo>
                          <a:pt x="59516" y="42580"/>
                          <a:pt x="275946" y="6067"/>
                          <a:pt x="280708" y="87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5" name="フリーフォーム 1344">
                    <a:extLst>
                      <a:ext uri="{FF2B5EF4-FFF2-40B4-BE49-F238E27FC236}">
                        <a16:creationId xmlns:a16="http://schemas.microsoft.com/office/drawing/2014/main" id="{9E13DC3D-373D-9DBE-FDA2-1F42C9638C0A}"/>
                      </a:ext>
                    </a:extLst>
                  </p:cNvPr>
                  <p:cNvSpPr/>
                  <p:nvPr/>
                </p:nvSpPr>
                <p:spPr>
                  <a:xfrm>
                    <a:off x="5895971" y="6873834"/>
                    <a:ext cx="79465" cy="520827"/>
                  </a:xfrm>
                  <a:custGeom>
                    <a:avLst/>
                    <a:gdLst>
                      <a:gd name="connsiteX0" fmla="*/ 57154 w 79465"/>
                      <a:gd name="connsiteY0" fmla="*/ 41 h 520827"/>
                      <a:gd name="connsiteX1" fmla="*/ 79379 w 79465"/>
                      <a:gd name="connsiteY1" fmla="*/ 181016 h 520827"/>
                      <a:gd name="connsiteX2" fmla="*/ 47629 w 79465"/>
                      <a:gd name="connsiteY2" fmla="*/ 352466 h 520827"/>
                      <a:gd name="connsiteX3" fmla="*/ 53979 w 79465"/>
                      <a:gd name="connsiteY3" fmla="*/ 304841 h 520827"/>
                      <a:gd name="connsiteX4" fmla="*/ 4 w 79465"/>
                      <a:gd name="connsiteY4" fmla="*/ 520741 h 520827"/>
                      <a:gd name="connsiteX5" fmla="*/ 57154 w 79465"/>
                      <a:gd name="connsiteY5" fmla="*/ 276266 h 520827"/>
                      <a:gd name="connsiteX6" fmla="*/ 60329 w 79465"/>
                      <a:gd name="connsiteY6" fmla="*/ 196891 h 520827"/>
                      <a:gd name="connsiteX7" fmla="*/ 57154 w 79465"/>
                      <a:gd name="connsiteY7" fmla="*/ 41 h 520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9465" h="520827">
                        <a:moveTo>
                          <a:pt x="57154" y="41"/>
                        </a:moveTo>
                        <a:cubicBezTo>
                          <a:pt x="60329" y="-2605"/>
                          <a:pt x="80966" y="122279"/>
                          <a:pt x="79379" y="181016"/>
                        </a:cubicBezTo>
                        <a:cubicBezTo>
                          <a:pt x="77792" y="239753"/>
                          <a:pt x="51862" y="331829"/>
                          <a:pt x="47629" y="352466"/>
                        </a:cubicBezTo>
                        <a:cubicBezTo>
                          <a:pt x="43396" y="373103"/>
                          <a:pt x="61917" y="276795"/>
                          <a:pt x="53979" y="304841"/>
                        </a:cubicBezTo>
                        <a:cubicBezTo>
                          <a:pt x="46041" y="332887"/>
                          <a:pt x="-525" y="525504"/>
                          <a:pt x="4" y="520741"/>
                        </a:cubicBezTo>
                        <a:cubicBezTo>
                          <a:pt x="533" y="515979"/>
                          <a:pt x="47100" y="330241"/>
                          <a:pt x="57154" y="276266"/>
                        </a:cubicBezTo>
                        <a:cubicBezTo>
                          <a:pt x="67208" y="222291"/>
                          <a:pt x="62446" y="242399"/>
                          <a:pt x="60329" y="196891"/>
                        </a:cubicBezTo>
                        <a:cubicBezTo>
                          <a:pt x="58212" y="151383"/>
                          <a:pt x="53979" y="2687"/>
                          <a:pt x="57154" y="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6" name="フリーフォーム 1345">
                    <a:extLst>
                      <a:ext uri="{FF2B5EF4-FFF2-40B4-BE49-F238E27FC236}">
                        <a16:creationId xmlns:a16="http://schemas.microsoft.com/office/drawing/2014/main" id="{A92B01F2-AFCC-D3DB-5E2B-43D73448F97A}"/>
                      </a:ext>
                    </a:extLst>
                  </p:cNvPr>
                  <p:cNvSpPr/>
                  <p:nvPr/>
                </p:nvSpPr>
                <p:spPr>
                  <a:xfrm>
                    <a:off x="5778656" y="7206418"/>
                    <a:ext cx="161860" cy="478976"/>
                  </a:xfrm>
                  <a:custGeom>
                    <a:avLst/>
                    <a:gdLst>
                      <a:gd name="connsiteX0" fmla="*/ 161769 w 161860"/>
                      <a:gd name="connsiteY0" fmla="*/ 832 h 478976"/>
                      <a:gd name="connsiteX1" fmla="*/ 9369 w 161860"/>
                      <a:gd name="connsiteY1" fmla="*/ 461207 h 478976"/>
                      <a:gd name="connsiteX2" fmla="*/ 31594 w 161860"/>
                      <a:gd name="connsiteY2" fmla="*/ 350082 h 478976"/>
                      <a:gd name="connsiteX3" fmla="*/ 161769 w 161860"/>
                      <a:gd name="connsiteY3" fmla="*/ 832 h 478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860" h="478976">
                        <a:moveTo>
                          <a:pt x="161769" y="832"/>
                        </a:moveTo>
                        <a:cubicBezTo>
                          <a:pt x="158065" y="19353"/>
                          <a:pt x="31065" y="402999"/>
                          <a:pt x="9369" y="461207"/>
                        </a:cubicBezTo>
                        <a:cubicBezTo>
                          <a:pt x="-12327" y="519415"/>
                          <a:pt x="7252" y="422049"/>
                          <a:pt x="31594" y="350082"/>
                        </a:cubicBezTo>
                        <a:cubicBezTo>
                          <a:pt x="55936" y="278115"/>
                          <a:pt x="165473" y="-17689"/>
                          <a:pt x="161769" y="8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7" name="フリーフォーム 1346">
                    <a:extLst>
                      <a:ext uri="{FF2B5EF4-FFF2-40B4-BE49-F238E27FC236}">
                        <a16:creationId xmlns:a16="http://schemas.microsoft.com/office/drawing/2014/main" id="{0FF3ED80-D2DA-2513-9FF4-6A5DBDAE9E6B}"/>
                      </a:ext>
                    </a:extLst>
                  </p:cNvPr>
                  <p:cNvSpPr/>
                  <p:nvPr/>
                </p:nvSpPr>
                <p:spPr>
                  <a:xfrm>
                    <a:off x="5450347" y="7718808"/>
                    <a:ext cx="290782" cy="429565"/>
                  </a:xfrm>
                  <a:custGeom>
                    <a:avLst/>
                    <a:gdLst>
                      <a:gd name="connsiteX0" fmla="*/ 283703 w 290782"/>
                      <a:gd name="connsiteY0" fmla="*/ 12317 h 429565"/>
                      <a:gd name="connsiteX1" fmla="*/ 1128 w 290782"/>
                      <a:gd name="connsiteY1" fmla="*/ 428242 h 429565"/>
                      <a:gd name="connsiteX2" fmla="*/ 188453 w 290782"/>
                      <a:gd name="connsiteY2" fmla="*/ 139317 h 429565"/>
                      <a:gd name="connsiteX3" fmla="*/ 283703 w 290782"/>
                      <a:gd name="connsiteY3" fmla="*/ 12317 h 42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0782" h="429565">
                        <a:moveTo>
                          <a:pt x="283703" y="12317"/>
                        </a:moveTo>
                        <a:cubicBezTo>
                          <a:pt x="252482" y="60471"/>
                          <a:pt x="17003" y="407075"/>
                          <a:pt x="1128" y="428242"/>
                        </a:cubicBezTo>
                        <a:cubicBezTo>
                          <a:pt x="-14747" y="449409"/>
                          <a:pt x="141357" y="210754"/>
                          <a:pt x="188453" y="139317"/>
                        </a:cubicBezTo>
                        <a:cubicBezTo>
                          <a:pt x="235549" y="67880"/>
                          <a:pt x="314924" y="-35837"/>
                          <a:pt x="283703" y="123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8" name="フリーフォーム 1347">
                    <a:extLst>
                      <a:ext uri="{FF2B5EF4-FFF2-40B4-BE49-F238E27FC236}">
                        <a16:creationId xmlns:a16="http://schemas.microsoft.com/office/drawing/2014/main" id="{E819487F-5871-F506-2A7D-E27136B2E570}"/>
                      </a:ext>
                    </a:extLst>
                  </p:cNvPr>
                  <p:cNvSpPr/>
                  <p:nvPr/>
                </p:nvSpPr>
                <p:spPr>
                  <a:xfrm>
                    <a:off x="5643127" y="7689824"/>
                    <a:ext cx="122681" cy="393818"/>
                  </a:xfrm>
                  <a:custGeom>
                    <a:avLst/>
                    <a:gdLst>
                      <a:gd name="connsiteX0" fmla="*/ 122673 w 122681"/>
                      <a:gd name="connsiteY0" fmla="*/ 26 h 393818"/>
                      <a:gd name="connsiteX1" fmla="*/ 11548 w 122681"/>
                      <a:gd name="connsiteY1" fmla="*/ 276251 h 393818"/>
                      <a:gd name="connsiteX2" fmla="*/ 11548 w 122681"/>
                      <a:gd name="connsiteY2" fmla="*/ 393726 h 393818"/>
                      <a:gd name="connsiteX3" fmla="*/ 5198 w 122681"/>
                      <a:gd name="connsiteY3" fmla="*/ 260376 h 393818"/>
                      <a:gd name="connsiteX4" fmla="*/ 122673 w 122681"/>
                      <a:gd name="connsiteY4" fmla="*/ 26 h 393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681" h="393818">
                        <a:moveTo>
                          <a:pt x="122673" y="26"/>
                        </a:moveTo>
                        <a:cubicBezTo>
                          <a:pt x="123731" y="2672"/>
                          <a:pt x="30069" y="210634"/>
                          <a:pt x="11548" y="276251"/>
                        </a:cubicBezTo>
                        <a:cubicBezTo>
                          <a:pt x="-6973" y="341868"/>
                          <a:pt x="12606" y="396372"/>
                          <a:pt x="11548" y="393726"/>
                        </a:cubicBezTo>
                        <a:cubicBezTo>
                          <a:pt x="10490" y="391080"/>
                          <a:pt x="-9089" y="324934"/>
                          <a:pt x="5198" y="260376"/>
                        </a:cubicBezTo>
                        <a:cubicBezTo>
                          <a:pt x="19485" y="195818"/>
                          <a:pt x="121615" y="-2620"/>
                          <a:pt x="122673" y="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49" name="フリーフォーム 1348">
                    <a:extLst>
                      <a:ext uri="{FF2B5EF4-FFF2-40B4-BE49-F238E27FC236}">
                        <a16:creationId xmlns:a16="http://schemas.microsoft.com/office/drawing/2014/main" id="{9B790EEC-0D73-A1CB-14E0-4F71E1668C54}"/>
                      </a:ext>
                    </a:extLst>
                  </p:cNvPr>
                  <p:cNvSpPr/>
                  <p:nvPr/>
                </p:nvSpPr>
                <p:spPr>
                  <a:xfrm>
                    <a:off x="5307507" y="7891457"/>
                    <a:ext cx="107160" cy="451988"/>
                  </a:xfrm>
                  <a:custGeom>
                    <a:avLst/>
                    <a:gdLst>
                      <a:gd name="connsiteX0" fmla="*/ 105868 w 107160"/>
                      <a:gd name="connsiteY0" fmla="*/ 7943 h 451988"/>
                      <a:gd name="connsiteX1" fmla="*/ 1093 w 107160"/>
                      <a:gd name="connsiteY1" fmla="*/ 449268 h 451988"/>
                      <a:gd name="connsiteX2" fmla="*/ 55068 w 107160"/>
                      <a:gd name="connsiteY2" fmla="*/ 185743 h 451988"/>
                      <a:gd name="connsiteX3" fmla="*/ 105868 w 107160"/>
                      <a:gd name="connsiteY3" fmla="*/ 7943 h 451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160" h="451988">
                        <a:moveTo>
                          <a:pt x="105868" y="7943"/>
                        </a:moveTo>
                        <a:cubicBezTo>
                          <a:pt x="96872" y="51864"/>
                          <a:pt x="9560" y="419635"/>
                          <a:pt x="1093" y="449268"/>
                        </a:cubicBezTo>
                        <a:cubicBezTo>
                          <a:pt x="-7374" y="478901"/>
                          <a:pt x="35489" y="258239"/>
                          <a:pt x="55068" y="185743"/>
                        </a:cubicBezTo>
                        <a:cubicBezTo>
                          <a:pt x="74647" y="113247"/>
                          <a:pt x="114864" y="-35978"/>
                          <a:pt x="105868" y="79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0" name="フリーフォーム 1349">
                    <a:extLst>
                      <a:ext uri="{FF2B5EF4-FFF2-40B4-BE49-F238E27FC236}">
                        <a16:creationId xmlns:a16="http://schemas.microsoft.com/office/drawing/2014/main" id="{706EE567-30A5-8B8D-76B2-73C7FE913777}"/>
                      </a:ext>
                    </a:extLst>
                  </p:cNvPr>
                  <p:cNvSpPr/>
                  <p:nvPr/>
                </p:nvSpPr>
                <p:spPr>
                  <a:xfrm>
                    <a:off x="5402593" y="8115191"/>
                    <a:ext cx="220346" cy="396151"/>
                  </a:xfrm>
                  <a:custGeom>
                    <a:avLst/>
                    <a:gdLst>
                      <a:gd name="connsiteX0" fmla="*/ 220332 w 220346"/>
                      <a:gd name="connsiteY0" fmla="*/ 109 h 396151"/>
                      <a:gd name="connsiteX1" fmla="*/ 71107 w 220346"/>
                      <a:gd name="connsiteY1" fmla="*/ 260459 h 396151"/>
                      <a:gd name="connsiteX2" fmla="*/ 80632 w 220346"/>
                      <a:gd name="connsiteY2" fmla="*/ 200134 h 396151"/>
                      <a:gd name="connsiteX3" fmla="*/ 1257 w 220346"/>
                      <a:gd name="connsiteY3" fmla="*/ 393809 h 396151"/>
                      <a:gd name="connsiteX4" fmla="*/ 153657 w 220346"/>
                      <a:gd name="connsiteY4" fmla="*/ 44559 h 396151"/>
                      <a:gd name="connsiteX5" fmla="*/ 80632 w 220346"/>
                      <a:gd name="connsiteY5" fmla="*/ 225534 h 396151"/>
                      <a:gd name="connsiteX6" fmla="*/ 220332 w 220346"/>
                      <a:gd name="connsiteY6" fmla="*/ 109 h 39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0346" h="396151">
                        <a:moveTo>
                          <a:pt x="220332" y="109"/>
                        </a:moveTo>
                        <a:cubicBezTo>
                          <a:pt x="218744" y="5930"/>
                          <a:pt x="94390" y="227122"/>
                          <a:pt x="71107" y="260459"/>
                        </a:cubicBezTo>
                        <a:cubicBezTo>
                          <a:pt x="47824" y="293796"/>
                          <a:pt x="92274" y="177909"/>
                          <a:pt x="80632" y="200134"/>
                        </a:cubicBezTo>
                        <a:cubicBezTo>
                          <a:pt x="68990" y="222359"/>
                          <a:pt x="-10914" y="419738"/>
                          <a:pt x="1257" y="393809"/>
                        </a:cubicBezTo>
                        <a:cubicBezTo>
                          <a:pt x="13428" y="367880"/>
                          <a:pt x="140428" y="72605"/>
                          <a:pt x="153657" y="44559"/>
                        </a:cubicBezTo>
                        <a:cubicBezTo>
                          <a:pt x="166886" y="16513"/>
                          <a:pt x="68990" y="228709"/>
                          <a:pt x="80632" y="225534"/>
                        </a:cubicBezTo>
                        <a:cubicBezTo>
                          <a:pt x="92274" y="222359"/>
                          <a:pt x="221920" y="-5712"/>
                          <a:pt x="220332" y="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1" name="フリーフォーム 1350">
                    <a:extLst>
                      <a:ext uri="{FF2B5EF4-FFF2-40B4-BE49-F238E27FC236}">
                        <a16:creationId xmlns:a16="http://schemas.microsoft.com/office/drawing/2014/main" id="{981701A7-0E9E-CCED-870D-EE513DA93DE7}"/>
                      </a:ext>
                    </a:extLst>
                  </p:cNvPr>
                  <p:cNvSpPr/>
                  <p:nvPr/>
                </p:nvSpPr>
                <p:spPr>
                  <a:xfrm>
                    <a:off x="5178419" y="8533752"/>
                    <a:ext cx="48424" cy="576413"/>
                  </a:xfrm>
                  <a:custGeom>
                    <a:avLst/>
                    <a:gdLst>
                      <a:gd name="connsiteX0" fmla="*/ 6 w 48424"/>
                      <a:gd name="connsiteY0" fmla="*/ 86373 h 576413"/>
                      <a:gd name="connsiteX1" fmla="*/ 41281 w 48424"/>
                      <a:gd name="connsiteY1" fmla="*/ 543573 h 576413"/>
                      <a:gd name="connsiteX2" fmla="*/ 47631 w 48424"/>
                      <a:gd name="connsiteY2" fmla="*/ 480073 h 576413"/>
                      <a:gd name="connsiteX3" fmla="*/ 47631 w 48424"/>
                      <a:gd name="connsiteY3" fmla="*/ 648 h 576413"/>
                      <a:gd name="connsiteX4" fmla="*/ 41281 w 48424"/>
                      <a:gd name="connsiteY4" fmla="*/ 378473 h 576413"/>
                      <a:gd name="connsiteX5" fmla="*/ 38106 w 48424"/>
                      <a:gd name="connsiteY5" fmla="*/ 451498 h 576413"/>
                      <a:gd name="connsiteX6" fmla="*/ 6 w 48424"/>
                      <a:gd name="connsiteY6" fmla="*/ 86373 h 57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424" h="576413">
                        <a:moveTo>
                          <a:pt x="6" y="86373"/>
                        </a:moveTo>
                        <a:cubicBezTo>
                          <a:pt x="535" y="101719"/>
                          <a:pt x="33344" y="477956"/>
                          <a:pt x="41281" y="543573"/>
                        </a:cubicBezTo>
                        <a:cubicBezTo>
                          <a:pt x="49218" y="609190"/>
                          <a:pt x="46573" y="570560"/>
                          <a:pt x="47631" y="480073"/>
                        </a:cubicBezTo>
                        <a:cubicBezTo>
                          <a:pt x="48689" y="389586"/>
                          <a:pt x="48689" y="17581"/>
                          <a:pt x="47631" y="648"/>
                        </a:cubicBezTo>
                        <a:cubicBezTo>
                          <a:pt x="46573" y="-16285"/>
                          <a:pt x="42869" y="303331"/>
                          <a:pt x="41281" y="378473"/>
                        </a:cubicBezTo>
                        <a:cubicBezTo>
                          <a:pt x="39694" y="453615"/>
                          <a:pt x="43927" y="495948"/>
                          <a:pt x="38106" y="451498"/>
                        </a:cubicBezTo>
                        <a:cubicBezTo>
                          <a:pt x="32285" y="407048"/>
                          <a:pt x="-523" y="71027"/>
                          <a:pt x="6" y="863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2" name="フリーフォーム 1351">
                    <a:extLst>
                      <a:ext uri="{FF2B5EF4-FFF2-40B4-BE49-F238E27FC236}">
                        <a16:creationId xmlns:a16="http://schemas.microsoft.com/office/drawing/2014/main" id="{D71EE5E6-E4CB-35D0-91FF-6D7F099B5763}"/>
                      </a:ext>
                    </a:extLst>
                  </p:cNvPr>
                  <p:cNvSpPr/>
                  <p:nvPr/>
                </p:nvSpPr>
                <p:spPr>
                  <a:xfrm>
                    <a:off x="5279760" y="8407244"/>
                    <a:ext cx="51112" cy="287354"/>
                  </a:xfrm>
                  <a:custGeom>
                    <a:avLst/>
                    <a:gdLst>
                      <a:gd name="connsiteX0" fmla="*/ 51065 w 51112"/>
                      <a:gd name="connsiteY0" fmla="*/ 156 h 287354"/>
                      <a:gd name="connsiteX1" fmla="*/ 9790 w 51112"/>
                      <a:gd name="connsiteY1" fmla="*/ 108106 h 287354"/>
                      <a:gd name="connsiteX2" fmla="*/ 25665 w 51112"/>
                      <a:gd name="connsiteY2" fmla="*/ 285906 h 287354"/>
                      <a:gd name="connsiteX3" fmla="*/ 25665 w 51112"/>
                      <a:gd name="connsiteY3" fmla="*/ 187481 h 287354"/>
                      <a:gd name="connsiteX4" fmla="*/ 22490 w 51112"/>
                      <a:gd name="connsiteY4" fmla="*/ 101756 h 287354"/>
                      <a:gd name="connsiteX5" fmla="*/ 12965 w 51112"/>
                      <a:gd name="connsiteY5" fmla="*/ 165256 h 287354"/>
                      <a:gd name="connsiteX6" fmla="*/ 265 w 51112"/>
                      <a:gd name="connsiteY6" fmla="*/ 85881 h 287354"/>
                      <a:gd name="connsiteX7" fmla="*/ 51065 w 51112"/>
                      <a:gd name="connsiteY7" fmla="*/ 156 h 28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112" h="287354">
                        <a:moveTo>
                          <a:pt x="51065" y="156"/>
                        </a:moveTo>
                        <a:cubicBezTo>
                          <a:pt x="52652" y="3860"/>
                          <a:pt x="14023" y="60481"/>
                          <a:pt x="9790" y="108106"/>
                        </a:cubicBezTo>
                        <a:cubicBezTo>
                          <a:pt x="5557" y="155731"/>
                          <a:pt x="23019" y="272677"/>
                          <a:pt x="25665" y="285906"/>
                        </a:cubicBezTo>
                        <a:cubicBezTo>
                          <a:pt x="28311" y="299135"/>
                          <a:pt x="26194" y="218173"/>
                          <a:pt x="25665" y="187481"/>
                        </a:cubicBezTo>
                        <a:cubicBezTo>
                          <a:pt x="25136" y="156789"/>
                          <a:pt x="24607" y="105460"/>
                          <a:pt x="22490" y="101756"/>
                        </a:cubicBezTo>
                        <a:cubicBezTo>
                          <a:pt x="20373" y="98052"/>
                          <a:pt x="16669" y="167902"/>
                          <a:pt x="12965" y="165256"/>
                        </a:cubicBezTo>
                        <a:cubicBezTo>
                          <a:pt x="9261" y="162610"/>
                          <a:pt x="-1852" y="112339"/>
                          <a:pt x="265" y="85881"/>
                        </a:cubicBezTo>
                        <a:cubicBezTo>
                          <a:pt x="2382" y="59423"/>
                          <a:pt x="49478" y="-3548"/>
                          <a:pt x="51065" y="15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3" name="フリーフォーム 1352">
                    <a:extLst>
                      <a:ext uri="{FF2B5EF4-FFF2-40B4-BE49-F238E27FC236}">
                        <a16:creationId xmlns:a16="http://schemas.microsoft.com/office/drawing/2014/main" id="{CA480A02-3056-8FDF-F925-6557EEC6BC30}"/>
                      </a:ext>
                    </a:extLst>
                  </p:cNvPr>
                  <p:cNvSpPr/>
                  <p:nvPr/>
                </p:nvSpPr>
                <p:spPr>
                  <a:xfrm>
                    <a:off x="5231607" y="8699708"/>
                    <a:ext cx="32552" cy="661634"/>
                  </a:xfrm>
                  <a:custGeom>
                    <a:avLst/>
                    <a:gdLst>
                      <a:gd name="connsiteX0" fmla="*/ 32543 w 32552"/>
                      <a:gd name="connsiteY0" fmla="*/ 6142 h 661634"/>
                      <a:gd name="connsiteX1" fmla="*/ 7143 w 32552"/>
                      <a:gd name="connsiteY1" fmla="*/ 488742 h 661634"/>
                      <a:gd name="connsiteX2" fmla="*/ 793 w 32552"/>
                      <a:gd name="connsiteY2" fmla="*/ 415717 h 661634"/>
                      <a:gd name="connsiteX3" fmla="*/ 793 w 32552"/>
                      <a:gd name="connsiteY3" fmla="*/ 657017 h 661634"/>
                      <a:gd name="connsiteX4" fmla="*/ 7143 w 32552"/>
                      <a:gd name="connsiteY4" fmla="*/ 164892 h 661634"/>
                      <a:gd name="connsiteX5" fmla="*/ 10318 w 32552"/>
                      <a:gd name="connsiteY5" fmla="*/ 212517 h 661634"/>
                      <a:gd name="connsiteX6" fmla="*/ 32543 w 32552"/>
                      <a:gd name="connsiteY6" fmla="*/ 6142 h 66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552" h="661634">
                        <a:moveTo>
                          <a:pt x="32543" y="6142"/>
                        </a:moveTo>
                        <a:cubicBezTo>
                          <a:pt x="32014" y="52179"/>
                          <a:pt x="12435" y="420479"/>
                          <a:pt x="7143" y="488742"/>
                        </a:cubicBezTo>
                        <a:cubicBezTo>
                          <a:pt x="1851" y="557005"/>
                          <a:pt x="1851" y="387671"/>
                          <a:pt x="793" y="415717"/>
                        </a:cubicBezTo>
                        <a:cubicBezTo>
                          <a:pt x="-265" y="443763"/>
                          <a:pt x="-265" y="698821"/>
                          <a:pt x="793" y="657017"/>
                        </a:cubicBezTo>
                        <a:cubicBezTo>
                          <a:pt x="1851" y="615213"/>
                          <a:pt x="5555" y="238975"/>
                          <a:pt x="7143" y="164892"/>
                        </a:cubicBezTo>
                        <a:cubicBezTo>
                          <a:pt x="8730" y="90809"/>
                          <a:pt x="8201" y="237917"/>
                          <a:pt x="10318" y="212517"/>
                        </a:cubicBezTo>
                        <a:cubicBezTo>
                          <a:pt x="12435" y="187117"/>
                          <a:pt x="33072" y="-39895"/>
                          <a:pt x="32543" y="61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4" name="フリーフォーム 1353">
                    <a:extLst>
                      <a:ext uri="{FF2B5EF4-FFF2-40B4-BE49-F238E27FC236}">
                        <a16:creationId xmlns:a16="http://schemas.microsoft.com/office/drawing/2014/main" id="{8CBA1ADB-DB71-4770-2425-2A3E9BB9C162}"/>
                      </a:ext>
                    </a:extLst>
                  </p:cNvPr>
                  <p:cNvSpPr/>
                  <p:nvPr/>
                </p:nvSpPr>
                <p:spPr>
                  <a:xfrm>
                    <a:off x="4109756" y="6614194"/>
                    <a:ext cx="39585" cy="738200"/>
                  </a:xfrm>
                  <a:custGeom>
                    <a:avLst/>
                    <a:gdLst>
                      <a:gd name="connsiteX0" fmla="*/ 38228 w 39585"/>
                      <a:gd name="connsiteY0" fmla="*/ 458 h 738200"/>
                      <a:gd name="connsiteX1" fmla="*/ 1357 w 39585"/>
                      <a:gd name="connsiteY1" fmla="*/ 394977 h 738200"/>
                      <a:gd name="connsiteX2" fmla="*/ 8731 w 39585"/>
                      <a:gd name="connsiteY2" fmla="*/ 321235 h 738200"/>
                      <a:gd name="connsiteX3" fmla="*/ 16105 w 39585"/>
                      <a:gd name="connsiteY3" fmla="*/ 586706 h 738200"/>
                      <a:gd name="connsiteX4" fmla="*/ 23479 w 39585"/>
                      <a:gd name="connsiteY4" fmla="*/ 531400 h 738200"/>
                      <a:gd name="connsiteX5" fmla="*/ 16105 w 39585"/>
                      <a:gd name="connsiteY5" fmla="*/ 737877 h 738200"/>
                      <a:gd name="connsiteX6" fmla="*/ 12418 w 39585"/>
                      <a:gd name="connsiteY6" fmla="*/ 476093 h 738200"/>
                      <a:gd name="connsiteX7" fmla="*/ 27167 w 39585"/>
                      <a:gd name="connsiteY7" fmla="*/ 236432 h 738200"/>
                      <a:gd name="connsiteX8" fmla="*/ 30854 w 39585"/>
                      <a:gd name="connsiteY8" fmla="*/ 313861 h 738200"/>
                      <a:gd name="connsiteX9" fmla="*/ 38228 w 39585"/>
                      <a:gd name="connsiteY9" fmla="*/ 458 h 7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9585" h="738200">
                        <a:moveTo>
                          <a:pt x="38228" y="458"/>
                        </a:moveTo>
                        <a:cubicBezTo>
                          <a:pt x="33312" y="13977"/>
                          <a:pt x="6273" y="341514"/>
                          <a:pt x="1357" y="394977"/>
                        </a:cubicBezTo>
                        <a:cubicBezTo>
                          <a:pt x="-3559" y="448440"/>
                          <a:pt x="6273" y="289280"/>
                          <a:pt x="8731" y="321235"/>
                        </a:cubicBezTo>
                        <a:cubicBezTo>
                          <a:pt x="11189" y="353190"/>
                          <a:pt x="13647" y="551679"/>
                          <a:pt x="16105" y="586706"/>
                        </a:cubicBezTo>
                        <a:cubicBezTo>
                          <a:pt x="18563" y="621733"/>
                          <a:pt x="23479" y="506205"/>
                          <a:pt x="23479" y="531400"/>
                        </a:cubicBezTo>
                        <a:cubicBezTo>
                          <a:pt x="23479" y="556595"/>
                          <a:pt x="17948" y="747095"/>
                          <a:pt x="16105" y="737877"/>
                        </a:cubicBezTo>
                        <a:cubicBezTo>
                          <a:pt x="14261" y="728659"/>
                          <a:pt x="10574" y="559667"/>
                          <a:pt x="12418" y="476093"/>
                        </a:cubicBezTo>
                        <a:cubicBezTo>
                          <a:pt x="14262" y="392519"/>
                          <a:pt x="24094" y="263471"/>
                          <a:pt x="27167" y="236432"/>
                        </a:cubicBezTo>
                        <a:cubicBezTo>
                          <a:pt x="30240" y="209393"/>
                          <a:pt x="28396" y="351346"/>
                          <a:pt x="30854" y="313861"/>
                        </a:cubicBezTo>
                        <a:cubicBezTo>
                          <a:pt x="33312" y="276376"/>
                          <a:pt x="43144" y="-13061"/>
                          <a:pt x="38228" y="4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5" name="フリーフォーム 1354">
                    <a:extLst>
                      <a:ext uri="{FF2B5EF4-FFF2-40B4-BE49-F238E27FC236}">
                        <a16:creationId xmlns:a16="http://schemas.microsoft.com/office/drawing/2014/main" id="{6435DE6C-958F-30C2-0CD2-E810786BDF07}"/>
                      </a:ext>
                    </a:extLst>
                  </p:cNvPr>
                  <p:cNvSpPr/>
                  <p:nvPr/>
                </p:nvSpPr>
                <p:spPr>
                  <a:xfrm>
                    <a:off x="4136730" y="7184345"/>
                    <a:ext cx="60807" cy="606571"/>
                  </a:xfrm>
                  <a:custGeom>
                    <a:avLst/>
                    <a:gdLst>
                      <a:gd name="connsiteX0" fmla="*/ 193 w 60807"/>
                      <a:gd name="connsiteY0" fmla="*/ 5494 h 606571"/>
                      <a:gd name="connsiteX1" fmla="*/ 59186 w 60807"/>
                      <a:gd name="connsiteY1" fmla="*/ 599116 h 606571"/>
                      <a:gd name="connsiteX2" fmla="*/ 40751 w 60807"/>
                      <a:gd name="connsiteY2" fmla="*/ 318897 h 606571"/>
                      <a:gd name="connsiteX3" fmla="*/ 193 w 60807"/>
                      <a:gd name="connsiteY3" fmla="*/ 5494 h 60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807" h="606571">
                        <a:moveTo>
                          <a:pt x="193" y="5494"/>
                        </a:moveTo>
                        <a:cubicBezTo>
                          <a:pt x="3265" y="52197"/>
                          <a:pt x="52426" y="546882"/>
                          <a:pt x="59186" y="599116"/>
                        </a:cubicBezTo>
                        <a:cubicBezTo>
                          <a:pt x="65946" y="651350"/>
                          <a:pt x="49969" y="415376"/>
                          <a:pt x="40751" y="318897"/>
                        </a:cubicBezTo>
                        <a:cubicBezTo>
                          <a:pt x="31533" y="222418"/>
                          <a:pt x="-2879" y="-41209"/>
                          <a:pt x="193" y="54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6" name="フリーフォーム 1355">
                    <a:extLst>
                      <a:ext uri="{FF2B5EF4-FFF2-40B4-BE49-F238E27FC236}">
                        <a16:creationId xmlns:a16="http://schemas.microsoft.com/office/drawing/2014/main" id="{6DDB292A-7B8D-B127-3A7D-AE8B31619ACA}"/>
                      </a:ext>
                    </a:extLst>
                  </p:cNvPr>
                  <p:cNvSpPr/>
                  <p:nvPr/>
                </p:nvSpPr>
                <p:spPr>
                  <a:xfrm>
                    <a:off x="4044536" y="7689586"/>
                    <a:ext cx="89706" cy="604704"/>
                  </a:xfrm>
                  <a:custGeom>
                    <a:avLst/>
                    <a:gdLst>
                      <a:gd name="connsiteX0" fmla="*/ 88699 w 89706"/>
                      <a:gd name="connsiteY0" fmla="*/ 31195 h 604704"/>
                      <a:gd name="connsiteX1" fmla="*/ 55516 w 89706"/>
                      <a:gd name="connsiteY1" fmla="*/ 370408 h 604704"/>
                      <a:gd name="connsiteX2" fmla="*/ 51829 w 89706"/>
                      <a:gd name="connsiteY2" fmla="*/ 263482 h 604704"/>
                      <a:gd name="connsiteX3" fmla="*/ 209 w 89706"/>
                      <a:gd name="connsiteY3" fmla="*/ 602695 h 604704"/>
                      <a:gd name="connsiteX4" fmla="*/ 73951 w 89706"/>
                      <a:gd name="connsiteY4" fmla="*/ 79127 h 604704"/>
                      <a:gd name="connsiteX5" fmla="*/ 88699 w 89706"/>
                      <a:gd name="connsiteY5" fmla="*/ 31195 h 604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706" h="604704">
                        <a:moveTo>
                          <a:pt x="88699" y="31195"/>
                        </a:moveTo>
                        <a:cubicBezTo>
                          <a:pt x="85627" y="79742"/>
                          <a:pt x="61661" y="331694"/>
                          <a:pt x="55516" y="370408"/>
                        </a:cubicBezTo>
                        <a:cubicBezTo>
                          <a:pt x="49371" y="409122"/>
                          <a:pt x="61047" y="224768"/>
                          <a:pt x="51829" y="263482"/>
                        </a:cubicBezTo>
                        <a:cubicBezTo>
                          <a:pt x="42611" y="302197"/>
                          <a:pt x="-3478" y="633421"/>
                          <a:pt x="209" y="602695"/>
                        </a:cubicBezTo>
                        <a:cubicBezTo>
                          <a:pt x="3896" y="571969"/>
                          <a:pt x="59817" y="173148"/>
                          <a:pt x="73951" y="79127"/>
                        </a:cubicBezTo>
                        <a:cubicBezTo>
                          <a:pt x="88085" y="-14894"/>
                          <a:pt x="91771" y="-17352"/>
                          <a:pt x="88699" y="311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7" name="フリーフォーム 1356">
                    <a:extLst>
                      <a:ext uri="{FF2B5EF4-FFF2-40B4-BE49-F238E27FC236}">
                        <a16:creationId xmlns:a16="http://schemas.microsoft.com/office/drawing/2014/main" id="{D20C7EA4-EB07-0B50-33C0-9CACE30B04A9}"/>
                      </a:ext>
                    </a:extLst>
                  </p:cNvPr>
                  <p:cNvSpPr/>
                  <p:nvPr/>
                </p:nvSpPr>
                <p:spPr>
                  <a:xfrm>
                    <a:off x="3856504" y="8227884"/>
                    <a:ext cx="192694" cy="983151"/>
                  </a:xfrm>
                  <a:custGeom>
                    <a:avLst/>
                    <a:gdLst>
                      <a:gd name="connsiteX0" fmla="*/ 191928 w 192694"/>
                      <a:gd name="connsiteY0" fmla="*/ 1716 h 983151"/>
                      <a:gd name="connsiteX1" fmla="*/ 114499 w 192694"/>
                      <a:gd name="connsiteY1" fmla="*/ 418358 h 983151"/>
                      <a:gd name="connsiteX2" fmla="*/ 199 w 192694"/>
                      <a:gd name="connsiteY2" fmla="*/ 982484 h 983151"/>
                      <a:gd name="connsiteX3" fmla="*/ 143996 w 192694"/>
                      <a:gd name="connsiteY3" fmla="*/ 300371 h 983151"/>
                      <a:gd name="connsiteX4" fmla="*/ 191928 w 192694"/>
                      <a:gd name="connsiteY4" fmla="*/ 1716 h 983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694" h="983151">
                        <a:moveTo>
                          <a:pt x="191928" y="1716"/>
                        </a:moveTo>
                        <a:cubicBezTo>
                          <a:pt x="187012" y="21380"/>
                          <a:pt x="146454" y="254897"/>
                          <a:pt x="114499" y="418358"/>
                        </a:cubicBezTo>
                        <a:cubicBezTo>
                          <a:pt x="82544" y="581819"/>
                          <a:pt x="-4717" y="1002148"/>
                          <a:pt x="199" y="982484"/>
                        </a:cubicBezTo>
                        <a:cubicBezTo>
                          <a:pt x="5115" y="962820"/>
                          <a:pt x="110197" y="466290"/>
                          <a:pt x="143996" y="300371"/>
                        </a:cubicBezTo>
                        <a:cubicBezTo>
                          <a:pt x="177795" y="134452"/>
                          <a:pt x="196844" y="-17948"/>
                          <a:pt x="191928" y="17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8" name="フリーフォーム 1357">
                    <a:extLst>
                      <a:ext uri="{FF2B5EF4-FFF2-40B4-BE49-F238E27FC236}">
                        <a16:creationId xmlns:a16="http://schemas.microsoft.com/office/drawing/2014/main" id="{D63CC646-54F0-49C6-B518-893D7343CFB7}"/>
                      </a:ext>
                    </a:extLst>
                  </p:cNvPr>
                  <p:cNvSpPr/>
                  <p:nvPr/>
                </p:nvSpPr>
                <p:spPr>
                  <a:xfrm>
                    <a:off x="4205657" y="6516995"/>
                    <a:ext cx="26873" cy="579610"/>
                  </a:xfrm>
                  <a:custGeom>
                    <a:avLst/>
                    <a:gdLst>
                      <a:gd name="connsiteX0" fmla="*/ 26618 w 26873"/>
                      <a:gd name="connsiteY0" fmla="*/ 1280 h 579610"/>
                      <a:gd name="connsiteX1" fmla="*/ 1218 w 26873"/>
                      <a:gd name="connsiteY1" fmla="*/ 248930 h 579610"/>
                      <a:gd name="connsiteX2" fmla="*/ 4393 w 26873"/>
                      <a:gd name="connsiteY2" fmla="*/ 252105 h 579610"/>
                      <a:gd name="connsiteX3" fmla="*/ 7568 w 26873"/>
                      <a:gd name="connsiteY3" fmla="*/ 579130 h 579610"/>
                      <a:gd name="connsiteX4" fmla="*/ 13918 w 26873"/>
                      <a:gd name="connsiteY4" fmla="*/ 169555 h 579610"/>
                      <a:gd name="connsiteX5" fmla="*/ 26618 w 26873"/>
                      <a:gd name="connsiteY5" fmla="*/ 1280 h 579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73" h="579610">
                        <a:moveTo>
                          <a:pt x="26618" y="1280"/>
                        </a:moveTo>
                        <a:cubicBezTo>
                          <a:pt x="24501" y="14509"/>
                          <a:pt x="4922" y="207126"/>
                          <a:pt x="1218" y="248930"/>
                        </a:cubicBezTo>
                        <a:cubicBezTo>
                          <a:pt x="-2486" y="290734"/>
                          <a:pt x="3335" y="197072"/>
                          <a:pt x="4393" y="252105"/>
                        </a:cubicBezTo>
                        <a:cubicBezTo>
                          <a:pt x="5451" y="307138"/>
                          <a:pt x="5981" y="592888"/>
                          <a:pt x="7568" y="579130"/>
                        </a:cubicBezTo>
                        <a:cubicBezTo>
                          <a:pt x="9155" y="565372"/>
                          <a:pt x="10743" y="259513"/>
                          <a:pt x="13918" y="169555"/>
                        </a:cubicBezTo>
                        <a:cubicBezTo>
                          <a:pt x="17093" y="79597"/>
                          <a:pt x="28735" y="-11949"/>
                          <a:pt x="26618" y="12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59" name="フリーフォーム 1358">
                    <a:extLst>
                      <a:ext uri="{FF2B5EF4-FFF2-40B4-BE49-F238E27FC236}">
                        <a16:creationId xmlns:a16="http://schemas.microsoft.com/office/drawing/2014/main" id="{7BF0C4E2-64C6-CE48-A227-C10426FEB01C}"/>
                      </a:ext>
                    </a:extLst>
                  </p:cNvPr>
                  <p:cNvSpPr/>
                  <p:nvPr/>
                </p:nvSpPr>
                <p:spPr>
                  <a:xfrm>
                    <a:off x="4362426" y="6340469"/>
                    <a:ext cx="41304" cy="120660"/>
                  </a:xfrm>
                  <a:custGeom>
                    <a:avLst/>
                    <a:gdLst>
                      <a:gd name="connsiteX0" fmla="*/ 24 w 41304"/>
                      <a:gd name="connsiteY0" fmla="*/ 6 h 120660"/>
                      <a:gd name="connsiteX1" fmla="*/ 34949 w 41304"/>
                      <a:gd name="connsiteY1" fmla="*/ 50806 h 120660"/>
                      <a:gd name="connsiteX2" fmla="*/ 12724 w 41304"/>
                      <a:gd name="connsiteY2" fmla="*/ 120656 h 120660"/>
                      <a:gd name="connsiteX3" fmla="*/ 41299 w 41304"/>
                      <a:gd name="connsiteY3" fmla="*/ 53981 h 120660"/>
                      <a:gd name="connsiteX4" fmla="*/ 24 w 41304"/>
                      <a:gd name="connsiteY4" fmla="*/ 6 h 12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04" h="120660">
                        <a:moveTo>
                          <a:pt x="24" y="6"/>
                        </a:moveTo>
                        <a:cubicBezTo>
                          <a:pt x="-1034" y="-523"/>
                          <a:pt x="32832" y="30698"/>
                          <a:pt x="34949" y="50806"/>
                        </a:cubicBezTo>
                        <a:cubicBezTo>
                          <a:pt x="37066" y="70914"/>
                          <a:pt x="11666" y="120127"/>
                          <a:pt x="12724" y="120656"/>
                        </a:cubicBezTo>
                        <a:cubicBezTo>
                          <a:pt x="13782" y="121185"/>
                          <a:pt x="40770" y="71443"/>
                          <a:pt x="41299" y="53981"/>
                        </a:cubicBezTo>
                        <a:cubicBezTo>
                          <a:pt x="41828" y="36519"/>
                          <a:pt x="1082" y="535"/>
                          <a:pt x="24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0" name="フリーフォーム 1359">
                    <a:extLst>
                      <a:ext uri="{FF2B5EF4-FFF2-40B4-BE49-F238E27FC236}">
                        <a16:creationId xmlns:a16="http://schemas.microsoft.com/office/drawing/2014/main" id="{5F034903-2A69-D0BB-93C8-6D75B647CD48}"/>
                      </a:ext>
                    </a:extLst>
                  </p:cNvPr>
                  <p:cNvSpPr/>
                  <p:nvPr/>
                </p:nvSpPr>
                <p:spPr>
                  <a:xfrm>
                    <a:off x="4244052" y="6522317"/>
                    <a:ext cx="123205" cy="110713"/>
                  </a:xfrm>
                  <a:custGeom>
                    <a:avLst/>
                    <a:gdLst>
                      <a:gd name="connsiteX0" fmla="*/ 121573 w 123205"/>
                      <a:gd name="connsiteY0" fmla="*/ 2308 h 110713"/>
                      <a:gd name="connsiteX1" fmla="*/ 923 w 123205"/>
                      <a:gd name="connsiteY1" fmla="*/ 110258 h 110713"/>
                      <a:gd name="connsiteX2" fmla="*/ 67598 w 123205"/>
                      <a:gd name="connsiteY2" fmla="*/ 40408 h 110713"/>
                      <a:gd name="connsiteX3" fmla="*/ 121573 w 123205"/>
                      <a:gd name="connsiteY3" fmla="*/ 2308 h 11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205" h="110713">
                        <a:moveTo>
                          <a:pt x="121573" y="2308"/>
                        </a:moveTo>
                        <a:cubicBezTo>
                          <a:pt x="110460" y="13950"/>
                          <a:pt x="9919" y="103908"/>
                          <a:pt x="923" y="110258"/>
                        </a:cubicBezTo>
                        <a:cubicBezTo>
                          <a:pt x="-8073" y="116608"/>
                          <a:pt x="51194" y="54696"/>
                          <a:pt x="67598" y="40408"/>
                        </a:cubicBezTo>
                        <a:cubicBezTo>
                          <a:pt x="84002" y="26120"/>
                          <a:pt x="132686" y="-9334"/>
                          <a:pt x="121573" y="23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1" name="フリーフォーム 1360">
                    <a:extLst>
                      <a:ext uri="{FF2B5EF4-FFF2-40B4-BE49-F238E27FC236}">
                        <a16:creationId xmlns:a16="http://schemas.microsoft.com/office/drawing/2014/main" id="{7B5E3807-0D24-32A9-B1CC-1DBF779A3371}"/>
                      </a:ext>
                    </a:extLst>
                  </p:cNvPr>
                  <p:cNvSpPr/>
                  <p:nvPr/>
                </p:nvSpPr>
                <p:spPr>
                  <a:xfrm>
                    <a:off x="4251299" y="6377030"/>
                    <a:ext cx="51030" cy="182651"/>
                  </a:xfrm>
                  <a:custGeom>
                    <a:avLst/>
                    <a:gdLst>
                      <a:gd name="connsiteX0" fmla="*/ 50826 w 51030"/>
                      <a:gd name="connsiteY0" fmla="*/ 1545 h 182651"/>
                      <a:gd name="connsiteX1" fmla="*/ 6376 w 51030"/>
                      <a:gd name="connsiteY1" fmla="*/ 141245 h 182651"/>
                      <a:gd name="connsiteX2" fmla="*/ 3201 w 51030"/>
                      <a:gd name="connsiteY2" fmla="*/ 182520 h 182651"/>
                      <a:gd name="connsiteX3" fmla="*/ 26 w 51030"/>
                      <a:gd name="connsiteY3" fmla="*/ 131720 h 182651"/>
                      <a:gd name="connsiteX4" fmla="*/ 3201 w 51030"/>
                      <a:gd name="connsiteY4" fmla="*/ 144420 h 182651"/>
                      <a:gd name="connsiteX5" fmla="*/ 22251 w 51030"/>
                      <a:gd name="connsiteY5" fmla="*/ 71395 h 182651"/>
                      <a:gd name="connsiteX6" fmla="*/ 50826 w 51030"/>
                      <a:gd name="connsiteY6" fmla="*/ 1545 h 182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030" h="182651">
                        <a:moveTo>
                          <a:pt x="50826" y="1545"/>
                        </a:moveTo>
                        <a:cubicBezTo>
                          <a:pt x="48180" y="13187"/>
                          <a:pt x="14314" y="111082"/>
                          <a:pt x="6376" y="141245"/>
                        </a:cubicBezTo>
                        <a:cubicBezTo>
                          <a:pt x="-1562" y="171408"/>
                          <a:pt x="4259" y="184108"/>
                          <a:pt x="3201" y="182520"/>
                        </a:cubicBezTo>
                        <a:cubicBezTo>
                          <a:pt x="2143" y="180932"/>
                          <a:pt x="26" y="138070"/>
                          <a:pt x="26" y="131720"/>
                        </a:cubicBezTo>
                        <a:cubicBezTo>
                          <a:pt x="26" y="125370"/>
                          <a:pt x="-503" y="154474"/>
                          <a:pt x="3201" y="144420"/>
                        </a:cubicBezTo>
                        <a:cubicBezTo>
                          <a:pt x="6905" y="134366"/>
                          <a:pt x="14843" y="95737"/>
                          <a:pt x="22251" y="71395"/>
                        </a:cubicBezTo>
                        <a:cubicBezTo>
                          <a:pt x="29659" y="47053"/>
                          <a:pt x="53472" y="-10097"/>
                          <a:pt x="50826" y="15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2" name="フリーフォーム 1361">
                    <a:extLst>
                      <a:ext uri="{FF2B5EF4-FFF2-40B4-BE49-F238E27FC236}">
                        <a16:creationId xmlns:a16="http://schemas.microsoft.com/office/drawing/2014/main" id="{1B6F1F04-34C9-E9B4-4BC7-B5B63889EB0A}"/>
                      </a:ext>
                    </a:extLst>
                  </p:cNvPr>
                  <p:cNvSpPr/>
                  <p:nvPr/>
                </p:nvSpPr>
                <p:spPr>
                  <a:xfrm>
                    <a:off x="4429125" y="6327762"/>
                    <a:ext cx="82550" cy="161955"/>
                  </a:xfrm>
                  <a:custGeom>
                    <a:avLst/>
                    <a:gdLst>
                      <a:gd name="connsiteX0" fmla="*/ 82550 w 82550"/>
                      <a:gd name="connsiteY0" fmla="*/ 13 h 161955"/>
                      <a:gd name="connsiteX1" fmla="*/ 28575 w 82550"/>
                      <a:gd name="connsiteY1" fmla="*/ 88913 h 161955"/>
                      <a:gd name="connsiteX2" fmla="*/ 0 w 82550"/>
                      <a:gd name="connsiteY2" fmla="*/ 161938 h 161955"/>
                      <a:gd name="connsiteX3" fmla="*/ 28575 w 82550"/>
                      <a:gd name="connsiteY3" fmla="*/ 82563 h 161955"/>
                      <a:gd name="connsiteX4" fmla="*/ 82550 w 82550"/>
                      <a:gd name="connsiteY4" fmla="*/ 13 h 161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50" h="161955">
                        <a:moveTo>
                          <a:pt x="82550" y="13"/>
                        </a:moveTo>
                        <a:cubicBezTo>
                          <a:pt x="82550" y="1071"/>
                          <a:pt x="42333" y="61926"/>
                          <a:pt x="28575" y="88913"/>
                        </a:cubicBezTo>
                        <a:cubicBezTo>
                          <a:pt x="14817" y="115901"/>
                          <a:pt x="0" y="162996"/>
                          <a:pt x="0" y="161938"/>
                        </a:cubicBezTo>
                        <a:cubicBezTo>
                          <a:pt x="0" y="160880"/>
                          <a:pt x="18521" y="105317"/>
                          <a:pt x="28575" y="82563"/>
                        </a:cubicBezTo>
                        <a:cubicBezTo>
                          <a:pt x="38629" y="59809"/>
                          <a:pt x="82550" y="-1045"/>
                          <a:pt x="82550" y="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3" name="フリーフォーム 1362">
                    <a:extLst>
                      <a:ext uri="{FF2B5EF4-FFF2-40B4-BE49-F238E27FC236}">
                        <a16:creationId xmlns:a16="http://schemas.microsoft.com/office/drawing/2014/main" id="{C2F3ABC0-320C-15BE-0EE4-8F5C60C6195C}"/>
                      </a:ext>
                    </a:extLst>
                  </p:cNvPr>
                  <p:cNvSpPr/>
                  <p:nvPr/>
                </p:nvSpPr>
                <p:spPr>
                  <a:xfrm>
                    <a:off x="4293063" y="6711925"/>
                    <a:ext cx="56691" cy="422373"/>
                  </a:xfrm>
                  <a:custGeom>
                    <a:avLst/>
                    <a:gdLst>
                      <a:gd name="connsiteX0" fmla="*/ 56687 w 56691"/>
                      <a:gd name="connsiteY0" fmla="*/ 25 h 422373"/>
                      <a:gd name="connsiteX1" fmla="*/ 5887 w 56691"/>
                      <a:gd name="connsiteY1" fmla="*/ 285775 h 422373"/>
                      <a:gd name="connsiteX2" fmla="*/ 5887 w 56691"/>
                      <a:gd name="connsiteY2" fmla="*/ 422300 h 422373"/>
                      <a:gd name="connsiteX3" fmla="*/ 2712 w 56691"/>
                      <a:gd name="connsiteY3" fmla="*/ 269900 h 422373"/>
                      <a:gd name="connsiteX4" fmla="*/ 56687 w 56691"/>
                      <a:gd name="connsiteY4" fmla="*/ 25 h 422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691" h="422373">
                        <a:moveTo>
                          <a:pt x="56687" y="25"/>
                        </a:moveTo>
                        <a:cubicBezTo>
                          <a:pt x="57216" y="2671"/>
                          <a:pt x="14354" y="215396"/>
                          <a:pt x="5887" y="285775"/>
                        </a:cubicBezTo>
                        <a:cubicBezTo>
                          <a:pt x="-2580" y="356154"/>
                          <a:pt x="6416" y="424946"/>
                          <a:pt x="5887" y="422300"/>
                        </a:cubicBezTo>
                        <a:cubicBezTo>
                          <a:pt x="5358" y="419654"/>
                          <a:pt x="-4696" y="338163"/>
                          <a:pt x="2712" y="269900"/>
                        </a:cubicBezTo>
                        <a:cubicBezTo>
                          <a:pt x="10120" y="201638"/>
                          <a:pt x="56158" y="-2621"/>
                          <a:pt x="56687" y="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4" name="フリーフォーム 1363">
                    <a:extLst>
                      <a:ext uri="{FF2B5EF4-FFF2-40B4-BE49-F238E27FC236}">
                        <a16:creationId xmlns:a16="http://schemas.microsoft.com/office/drawing/2014/main" id="{B37BBC80-45D5-A77E-F463-17868FCD51D0}"/>
                      </a:ext>
                    </a:extLst>
                  </p:cNvPr>
                  <p:cNvSpPr/>
                  <p:nvPr/>
                </p:nvSpPr>
                <p:spPr>
                  <a:xfrm>
                    <a:off x="4282928" y="7185934"/>
                    <a:ext cx="22691" cy="645089"/>
                  </a:xfrm>
                  <a:custGeom>
                    <a:avLst/>
                    <a:gdLst>
                      <a:gd name="connsiteX0" fmla="*/ 22372 w 22691"/>
                      <a:gd name="connsiteY0" fmla="*/ 21316 h 645089"/>
                      <a:gd name="connsiteX1" fmla="*/ 147 w 22691"/>
                      <a:gd name="connsiteY1" fmla="*/ 643616 h 645089"/>
                      <a:gd name="connsiteX2" fmla="*/ 12847 w 22691"/>
                      <a:gd name="connsiteY2" fmla="*/ 189591 h 645089"/>
                      <a:gd name="connsiteX3" fmla="*/ 22372 w 22691"/>
                      <a:gd name="connsiteY3" fmla="*/ 21316 h 645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691" h="645089">
                        <a:moveTo>
                          <a:pt x="22372" y="21316"/>
                        </a:moveTo>
                        <a:cubicBezTo>
                          <a:pt x="20255" y="96987"/>
                          <a:pt x="1734" y="615570"/>
                          <a:pt x="147" y="643616"/>
                        </a:cubicBezTo>
                        <a:cubicBezTo>
                          <a:pt x="-1440" y="671662"/>
                          <a:pt x="10201" y="291191"/>
                          <a:pt x="12847" y="189591"/>
                        </a:cubicBezTo>
                        <a:cubicBezTo>
                          <a:pt x="15493" y="87991"/>
                          <a:pt x="24489" y="-54355"/>
                          <a:pt x="22372" y="213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5" name="フリーフォーム 1364">
                    <a:extLst>
                      <a:ext uri="{FF2B5EF4-FFF2-40B4-BE49-F238E27FC236}">
                        <a16:creationId xmlns:a16="http://schemas.microsoft.com/office/drawing/2014/main" id="{7B24D65E-665A-ED2F-A9A1-F416160A1F1A}"/>
                      </a:ext>
                    </a:extLst>
                  </p:cNvPr>
                  <p:cNvSpPr/>
                  <p:nvPr/>
                </p:nvSpPr>
                <p:spPr>
                  <a:xfrm>
                    <a:off x="4269743" y="8002160"/>
                    <a:ext cx="22912" cy="447769"/>
                  </a:xfrm>
                  <a:custGeom>
                    <a:avLst/>
                    <a:gdLst>
                      <a:gd name="connsiteX0" fmla="*/ 22857 w 22912"/>
                      <a:gd name="connsiteY0" fmla="*/ 5190 h 447769"/>
                      <a:gd name="connsiteX1" fmla="*/ 632 w 22912"/>
                      <a:gd name="connsiteY1" fmla="*/ 443340 h 447769"/>
                      <a:gd name="connsiteX2" fmla="*/ 6982 w 22912"/>
                      <a:gd name="connsiteY2" fmla="*/ 217915 h 447769"/>
                      <a:gd name="connsiteX3" fmla="*/ 22857 w 22912"/>
                      <a:gd name="connsiteY3" fmla="*/ 5190 h 447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12" h="447769">
                        <a:moveTo>
                          <a:pt x="22857" y="5190"/>
                        </a:moveTo>
                        <a:cubicBezTo>
                          <a:pt x="21799" y="42761"/>
                          <a:pt x="3278" y="407886"/>
                          <a:pt x="632" y="443340"/>
                        </a:cubicBezTo>
                        <a:cubicBezTo>
                          <a:pt x="-2014" y="478794"/>
                          <a:pt x="4336" y="291998"/>
                          <a:pt x="6982" y="217915"/>
                        </a:cubicBezTo>
                        <a:cubicBezTo>
                          <a:pt x="9628" y="143832"/>
                          <a:pt x="23915" y="-32381"/>
                          <a:pt x="22857" y="51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6" name="フリーフォーム 1365">
                    <a:extLst>
                      <a:ext uri="{FF2B5EF4-FFF2-40B4-BE49-F238E27FC236}">
                        <a16:creationId xmlns:a16="http://schemas.microsoft.com/office/drawing/2014/main" id="{62F554D4-8DB0-1FF4-3185-CF75512AB587}"/>
                      </a:ext>
                    </a:extLst>
                  </p:cNvPr>
                  <p:cNvSpPr/>
                  <p:nvPr/>
                </p:nvSpPr>
                <p:spPr>
                  <a:xfrm>
                    <a:off x="4158526" y="8009234"/>
                    <a:ext cx="19869" cy="486693"/>
                  </a:xfrm>
                  <a:custGeom>
                    <a:avLst/>
                    <a:gdLst>
                      <a:gd name="connsiteX0" fmla="*/ 724 w 19869"/>
                      <a:gd name="connsiteY0" fmla="*/ 4466 h 486693"/>
                      <a:gd name="connsiteX1" fmla="*/ 19774 w 19869"/>
                      <a:gd name="connsiteY1" fmla="*/ 480716 h 486693"/>
                      <a:gd name="connsiteX2" fmla="*/ 7074 w 19869"/>
                      <a:gd name="connsiteY2" fmla="*/ 255291 h 486693"/>
                      <a:gd name="connsiteX3" fmla="*/ 724 w 19869"/>
                      <a:gd name="connsiteY3" fmla="*/ 4466 h 486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69" h="486693">
                        <a:moveTo>
                          <a:pt x="724" y="4466"/>
                        </a:moveTo>
                        <a:cubicBezTo>
                          <a:pt x="2841" y="42037"/>
                          <a:pt x="18716" y="438912"/>
                          <a:pt x="19774" y="480716"/>
                        </a:cubicBezTo>
                        <a:cubicBezTo>
                          <a:pt x="20832" y="522520"/>
                          <a:pt x="12895" y="334137"/>
                          <a:pt x="7074" y="255291"/>
                        </a:cubicBezTo>
                        <a:cubicBezTo>
                          <a:pt x="1253" y="176445"/>
                          <a:pt x="-1393" y="-33105"/>
                          <a:pt x="724" y="44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7" name="フリーフォーム 1366">
                    <a:extLst>
                      <a:ext uri="{FF2B5EF4-FFF2-40B4-BE49-F238E27FC236}">
                        <a16:creationId xmlns:a16="http://schemas.microsoft.com/office/drawing/2014/main" id="{663ADEC3-3713-4312-BE51-2FC11BBA0D50}"/>
                      </a:ext>
                    </a:extLst>
                  </p:cNvPr>
                  <p:cNvSpPr/>
                  <p:nvPr/>
                </p:nvSpPr>
                <p:spPr>
                  <a:xfrm>
                    <a:off x="4464029" y="6461121"/>
                    <a:ext cx="52259" cy="120660"/>
                  </a:xfrm>
                  <a:custGeom>
                    <a:avLst/>
                    <a:gdLst>
                      <a:gd name="connsiteX0" fmla="*/ 47646 w 52259"/>
                      <a:gd name="connsiteY0" fmla="*/ 4 h 120660"/>
                      <a:gd name="connsiteX1" fmla="*/ 44471 w 52259"/>
                      <a:gd name="connsiteY1" fmla="*/ 66679 h 120660"/>
                      <a:gd name="connsiteX2" fmla="*/ 21 w 52259"/>
                      <a:gd name="connsiteY2" fmla="*/ 120654 h 120660"/>
                      <a:gd name="connsiteX3" fmla="*/ 50821 w 52259"/>
                      <a:gd name="connsiteY3" fmla="*/ 69854 h 120660"/>
                      <a:gd name="connsiteX4" fmla="*/ 47646 w 52259"/>
                      <a:gd name="connsiteY4" fmla="*/ 4 h 12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59" h="120660">
                        <a:moveTo>
                          <a:pt x="47646" y="4"/>
                        </a:moveTo>
                        <a:cubicBezTo>
                          <a:pt x="46588" y="-525"/>
                          <a:pt x="52408" y="46571"/>
                          <a:pt x="44471" y="66679"/>
                        </a:cubicBezTo>
                        <a:cubicBezTo>
                          <a:pt x="36534" y="86787"/>
                          <a:pt x="-1037" y="120125"/>
                          <a:pt x="21" y="120654"/>
                        </a:cubicBezTo>
                        <a:cubicBezTo>
                          <a:pt x="1079" y="121183"/>
                          <a:pt x="46588" y="90491"/>
                          <a:pt x="50821" y="69854"/>
                        </a:cubicBezTo>
                        <a:cubicBezTo>
                          <a:pt x="55054" y="49217"/>
                          <a:pt x="48704" y="533"/>
                          <a:pt x="47646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8" name="フリーフォーム 1367">
                    <a:extLst>
                      <a:ext uri="{FF2B5EF4-FFF2-40B4-BE49-F238E27FC236}">
                        <a16:creationId xmlns:a16="http://schemas.microsoft.com/office/drawing/2014/main" id="{2204877C-4ED5-A020-8677-953A65E71250}"/>
                      </a:ext>
                    </a:extLst>
                  </p:cNvPr>
                  <p:cNvSpPr/>
                  <p:nvPr/>
                </p:nvSpPr>
                <p:spPr>
                  <a:xfrm>
                    <a:off x="4864100" y="6152591"/>
                    <a:ext cx="139800" cy="35551"/>
                  </a:xfrm>
                  <a:custGeom>
                    <a:avLst/>
                    <a:gdLst>
                      <a:gd name="connsiteX0" fmla="*/ 0 w 139800"/>
                      <a:gd name="connsiteY0" fmla="*/ 13259 h 35551"/>
                      <a:gd name="connsiteX1" fmla="*/ 76200 w 139800"/>
                      <a:gd name="connsiteY1" fmla="*/ 559 h 35551"/>
                      <a:gd name="connsiteX2" fmla="*/ 139700 w 139800"/>
                      <a:gd name="connsiteY2" fmla="*/ 35484 h 35551"/>
                      <a:gd name="connsiteX3" fmla="*/ 92075 w 139800"/>
                      <a:gd name="connsiteY3" fmla="*/ 10084 h 35551"/>
                      <a:gd name="connsiteX4" fmla="*/ 76200 w 139800"/>
                      <a:gd name="connsiteY4" fmla="*/ 3734 h 35551"/>
                      <a:gd name="connsiteX5" fmla="*/ 0 w 139800"/>
                      <a:gd name="connsiteY5" fmla="*/ 13259 h 35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9800" h="35551">
                        <a:moveTo>
                          <a:pt x="0" y="13259"/>
                        </a:moveTo>
                        <a:cubicBezTo>
                          <a:pt x="0" y="12730"/>
                          <a:pt x="52917" y="-3145"/>
                          <a:pt x="76200" y="559"/>
                        </a:cubicBezTo>
                        <a:cubicBezTo>
                          <a:pt x="99483" y="4263"/>
                          <a:pt x="137054" y="33897"/>
                          <a:pt x="139700" y="35484"/>
                        </a:cubicBezTo>
                        <a:cubicBezTo>
                          <a:pt x="142346" y="37072"/>
                          <a:pt x="92075" y="10084"/>
                          <a:pt x="92075" y="10084"/>
                        </a:cubicBezTo>
                        <a:cubicBezTo>
                          <a:pt x="81492" y="4792"/>
                          <a:pt x="89429" y="2147"/>
                          <a:pt x="76200" y="3734"/>
                        </a:cubicBezTo>
                        <a:lnTo>
                          <a:pt x="0" y="13259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69" name="フリーフォーム 1368">
                    <a:extLst>
                      <a:ext uri="{FF2B5EF4-FFF2-40B4-BE49-F238E27FC236}">
                        <a16:creationId xmlns:a16="http://schemas.microsoft.com/office/drawing/2014/main" id="{D481742C-641E-B302-F98C-9261A4D24E02}"/>
                      </a:ext>
                    </a:extLst>
                  </p:cNvPr>
                  <p:cNvSpPr/>
                  <p:nvPr/>
                </p:nvSpPr>
                <p:spPr>
                  <a:xfrm>
                    <a:off x="4645007" y="6391272"/>
                    <a:ext cx="133387" cy="222255"/>
                  </a:xfrm>
                  <a:custGeom>
                    <a:avLst/>
                    <a:gdLst>
                      <a:gd name="connsiteX0" fmla="*/ 133368 w 133387"/>
                      <a:gd name="connsiteY0" fmla="*/ 3 h 222255"/>
                      <a:gd name="connsiteX1" fmla="*/ 69868 w 133387"/>
                      <a:gd name="connsiteY1" fmla="*/ 101603 h 222255"/>
                      <a:gd name="connsiteX2" fmla="*/ 18 w 133387"/>
                      <a:gd name="connsiteY2" fmla="*/ 222253 h 222255"/>
                      <a:gd name="connsiteX3" fmla="*/ 63518 w 133387"/>
                      <a:gd name="connsiteY3" fmla="*/ 98428 h 222255"/>
                      <a:gd name="connsiteX4" fmla="*/ 133368 w 133387"/>
                      <a:gd name="connsiteY4" fmla="*/ 3 h 222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387" h="222255">
                        <a:moveTo>
                          <a:pt x="133368" y="3"/>
                        </a:moveTo>
                        <a:cubicBezTo>
                          <a:pt x="134426" y="532"/>
                          <a:pt x="92093" y="64562"/>
                          <a:pt x="69868" y="101603"/>
                        </a:cubicBezTo>
                        <a:cubicBezTo>
                          <a:pt x="47643" y="138644"/>
                          <a:pt x="1076" y="222782"/>
                          <a:pt x="18" y="222253"/>
                        </a:cubicBezTo>
                        <a:cubicBezTo>
                          <a:pt x="-1040" y="221724"/>
                          <a:pt x="43410" y="134941"/>
                          <a:pt x="63518" y="98428"/>
                        </a:cubicBezTo>
                        <a:cubicBezTo>
                          <a:pt x="83626" y="61915"/>
                          <a:pt x="132310" y="-526"/>
                          <a:pt x="133368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0" name="フリーフォーム 1369">
                    <a:extLst>
                      <a:ext uri="{FF2B5EF4-FFF2-40B4-BE49-F238E27FC236}">
                        <a16:creationId xmlns:a16="http://schemas.microsoft.com/office/drawing/2014/main" id="{1BF523D2-4F4A-20A0-302D-4E8BBE0928FC}"/>
                      </a:ext>
                    </a:extLst>
                  </p:cNvPr>
                  <p:cNvSpPr/>
                  <p:nvPr/>
                </p:nvSpPr>
                <p:spPr>
                  <a:xfrm>
                    <a:off x="4930764" y="6257885"/>
                    <a:ext cx="34966" cy="184281"/>
                  </a:xfrm>
                  <a:custGeom>
                    <a:avLst/>
                    <a:gdLst>
                      <a:gd name="connsiteX0" fmla="*/ 34936 w 34966"/>
                      <a:gd name="connsiteY0" fmla="*/ 40 h 184281"/>
                      <a:gd name="connsiteX1" fmla="*/ 6361 w 34966"/>
                      <a:gd name="connsiteY1" fmla="*/ 120690 h 184281"/>
                      <a:gd name="connsiteX2" fmla="*/ 19061 w 34966"/>
                      <a:gd name="connsiteY2" fmla="*/ 184190 h 184281"/>
                      <a:gd name="connsiteX3" fmla="*/ 11 w 34966"/>
                      <a:gd name="connsiteY3" fmla="*/ 107990 h 184281"/>
                      <a:gd name="connsiteX4" fmla="*/ 34936 w 34966"/>
                      <a:gd name="connsiteY4" fmla="*/ 40 h 184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66" h="184281">
                        <a:moveTo>
                          <a:pt x="34936" y="40"/>
                        </a:moveTo>
                        <a:cubicBezTo>
                          <a:pt x="35994" y="2157"/>
                          <a:pt x="9007" y="89998"/>
                          <a:pt x="6361" y="120690"/>
                        </a:cubicBezTo>
                        <a:cubicBezTo>
                          <a:pt x="3715" y="151382"/>
                          <a:pt x="20119" y="186307"/>
                          <a:pt x="19061" y="184190"/>
                        </a:cubicBezTo>
                        <a:cubicBezTo>
                          <a:pt x="18003" y="182073"/>
                          <a:pt x="-518" y="136036"/>
                          <a:pt x="11" y="107990"/>
                        </a:cubicBezTo>
                        <a:cubicBezTo>
                          <a:pt x="540" y="79944"/>
                          <a:pt x="33878" y="-2077"/>
                          <a:pt x="34936" y="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1" name="フリーフォーム 1370">
                    <a:extLst>
                      <a:ext uri="{FF2B5EF4-FFF2-40B4-BE49-F238E27FC236}">
                        <a16:creationId xmlns:a16="http://schemas.microsoft.com/office/drawing/2014/main" id="{49294A4B-5B9E-F8F3-2B0A-E1D57CF8A303}"/>
                      </a:ext>
                    </a:extLst>
                  </p:cNvPr>
                  <p:cNvSpPr/>
                  <p:nvPr/>
                </p:nvSpPr>
                <p:spPr>
                  <a:xfrm>
                    <a:off x="4841698" y="6222708"/>
                    <a:ext cx="28853" cy="298894"/>
                  </a:xfrm>
                  <a:custGeom>
                    <a:avLst/>
                    <a:gdLst>
                      <a:gd name="connsiteX0" fmla="*/ 28752 w 28853"/>
                      <a:gd name="connsiteY0" fmla="*/ 292 h 298894"/>
                      <a:gd name="connsiteX1" fmla="*/ 9702 w 28853"/>
                      <a:gd name="connsiteY1" fmla="*/ 111417 h 298894"/>
                      <a:gd name="connsiteX2" fmla="*/ 9702 w 28853"/>
                      <a:gd name="connsiteY2" fmla="*/ 292392 h 298894"/>
                      <a:gd name="connsiteX3" fmla="*/ 9702 w 28853"/>
                      <a:gd name="connsiteY3" fmla="*/ 247942 h 298894"/>
                      <a:gd name="connsiteX4" fmla="*/ 177 w 28853"/>
                      <a:gd name="connsiteY4" fmla="*/ 143167 h 298894"/>
                      <a:gd name="connsiteX5" fmla="*/ 28752 w 28853"/>
                      <a:gd name="connsiteY5" fmla="*/ 292 h 298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53" h="298894">
                        <a:moveTo>
                          <a:pt x="28752" y="292"/>
                        </a:moveTo>
                        <a:cubicBezTo>
                          <a:pt x="30339" y="-5000"/>
                          <a:pt x="12877" y="62734"/>
                          <a:pt x="9702" y="111417"/>
                        </a:cubicBezTo>
                        <a:cubicBezTo>
                          <a:pt x="6527" y="160100"/>
                          <a:pt x="9702" y="292392"/>
                          <a:pt x="9702" y="292392"/>
                        </a:cubicBezTo>
                        <a:cubicBezTo>
                          <a:pt x="9702" y="315146"/>
                          <a:pt x="11289" y="272813"/>
                          <a:pt x="9702" y="247942"/>
                        </a:cubicBezTo>
                        <a:cubicBezTo>
                          <a:pt x="8114" y="223071"/>
                          <a:pt x="-1410" y="183913"/>
                          <a:pt x="177" y="143167"/>
                        </a:cubicBezTo>
                        <a:cubicBezTo>
                          <a:pt x="1764" y="102421"/>
                          <a:pt x="27165" y="5584"/>
                          <a:pt x="28752" y="2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2" name="フリーフォーム 1371">
                    <a:extLst>
                      <a:ext uri="{FF2B5EF4-FFF2-40B4-BE49-F238E27FC236}">
                        <a16:creationId xmlns:a16="http://schemas.microsoft.com/office/drawing/2014/main" id="{DF9487CD-D531-88C0-8644-7DB998370435}"/>
                      </a:ext>
                    </a:extLst>
                  </p:cNvPr>
                  <p:cNvSpPr/>
                  <p:nvPr/>
                </p:nvSpPr>
                <p:spPr>
                  <a:xfrm>
                    <a:off x="4791039" y="6207028"/>
                    <a:ext cx="54017" cy="276377"/>
                  </a:xfrm>
                  <a:custGeom>
                    <a:avLst/>
                    <a:gdLst>
                      <a:gd name="connsiteX0" fmla="*/ 54011 w 54017"/>
                      <a:gd name="connsiteY0" fmla="*/ 97 h 276377"/>
                      <a:gd name="connsiteX1" fmla="*/ 9561 w 54017"/>
                      <a:gd name="connsiteY1" fmla="*/ 139797 h 276377"/>
                      <a:gd name="connsiteX2" fmla="*/ 15911 w 54017"/>
                      <a:gd name="connsiteY2" fmla="*/ 276322 h 276377"/>
                      <a:gd name="connsiteX3" fmla="*/ 36 w 54017"/>
                      <a:gd name="connsiteY3" fmla="*/ 123922 h 276377"/>
                      <a:gd name="connsiteX4" fmla="*/ 12736 w 54017"/>
                      <a:gd name="connsiteY4" fmla="*/ 117572 h 276377"/>
                      <a:gd name="connsiteX5" fmla="*/ 54011 w 54017"/>
                      <a:gd name="connsiteY5" fmla="*/ 97 h 276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017" h="276377">
                        <a:moveTo>
                          <a:pt x="54011" y="97"/>
                        </a:moveTo>
                        <a:cubicBezTo>
                          <a:pt x="53482" y="3801"/>
                          <a:pt x="15911" y="93759"/>
                          <a:pt x="9561" y="139797"/>
                        </a:cubicBezTo>
                        <a:cubicBezTo>
                          <a:pt x="3211" y="185835"/>
                          <a:pt x="17498" y="278968"/>
                          <a:pt x="15911" y="276322"/>
                        </a:cubicBezTo>
                        <a:cubicBezTo>
                          <a:pt x="14323" y="273676"/>
                          <a:pt x="565" y="150380"/>
                          <a:pt x="36" y="123922"/>
                        </a:cubicBezTo>
                        <a:cubicBezTo>
                          <a:pt x="-493" y="97464"/>
                          <a:pt x="4798" y="135564"/>
                          <a:pt x="12736" y="117572"/>
                        </a:cubicBezTo>
                        <a:cubicBezTo>
                          <a:pt x="20673" y="99580"/>
                          <a:pt x="54540" y="-3607"/>
                          <a:pt x="54011" y="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3" name="フリーフォーム 1372">
                    <a:extLst>
                      <a:ext uri="{FF2B5EF4-FFF2-40B4-BE49-F238E27FC236}">
                        <a16:creationId xmlns:a16="http://schemas.microsoft.com/office/drawing/2014/main" id="{81045911-5A58-EA9F-FC88-6129BF5189A2}"/>
                      </a:ext>
                    </a:extLst>
                  </p:cNvPr>
                  <p:cNvSpPr/>
                  <p:nvPr/>
                </p:nvSpPr>
                <p:spPr>
                  <a:xfrm>
                    <a:off x="4559240" y="6353157"/>
                    <a:ext cx="19201" cy="114346"/>
                  </a:xfrm>
                  <a:custGeom>
                    <a:avLst/>
                    <a:gdLst>
                      <a:gd name="connsiteX0" fmla="*/ 60 w 19201"/>
                      <a:gd name="connsiteY0" fmla="*/ 18 h 114346"/>
                      <a:gd name="connsiteX1" fmla="*/ 12760 w 19201"/>
                      <a:gd name="connsiteY1" fmla="*/ 63518 h 114346"/>
                      <a:gd name="connsiteX2" fmla="*/ 3235 w 19201"/>
                      <a:gd name="connsiteY2" fmla="*/ 114318 h 114346"/>
                      <a:gd name="connsiteX3" fmla="*/ 19110 w 19201"/>
                      <a:gd name="connsiteY3" fmla="*/ 69868 h 114346"/>
                      <a:gd name="connsiteX4" fmla="*/ 60 w 19201"/>
                      <a:gd name="connsiteY4" fmla="*/ 18 h 114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01" h="114346">
                        <a:moveTo>
                          <a:pt x="60" y="18"/>
                        </a:moveTo>
                        <a:cubicBezTo>
                          <a:pt x="-998" y="-1040"/>
                          <a:pt x="12231" y="44468"/>
                          <a:pt x="12760" y="63518"/>
                        </a:cubicBezTo>
                        <a:cubicBezTo>
                          <a:pt x="13289" y="82568"/>
                          <a:pt x="2177" y="113260"/>
                          <a:pt x="3235" y="114318"/>
                        </a:cubicBezTo>
                        <a:cubicBezTo>
                          <a:pt x="4293" y="115376"/>
                          <a:pt x="17523" y="86272"/>
                          <a:pt x="19110" y="69868"/>
                        </a:cubicBezTo>
                        <a:cubicBezTo>
                          <a:pt x="20697" y="53464"/>
                          <a:pt x="1118" y="1076"/>
                          <a:pt x="60" y="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4" name="フリーフォーム 1373">
                    <a:extLst>
                      <a:ext uri="{FF2B5EF4-FFF2-40B4-BE49-F238E27FC236}">
                        <a16:creationId xmlns:a16="http://schemas.microsoft.com/office/drawing/2014/main" id="{F598DF17-B2A4-84F2-7721-9B9751F558C8}"/>
                      </a:ext>
                    </a:extLst>
                  </p:cNvPr>
                  <p:cNvSpPr/>
                  <p:nvPr/>
                </p:nvSpPr>
                <p:spPr>
                  <a:xfrm>
                    <a:off x="4584653" y="6215784"/>
                    <a:ext cx="242381" cy="108823"/>
                  </a:xfrm>
                  <a:custGeom>
                    <a:avLst/>
                    <a:gdLst>
                      <a:gd name="connsiteX0" fmla="*/ 47 w 242381"/>
                      <a:gd name="connsiteY0" fmla="*/ 108816 h 108823"/>
                      <a:gd name="connsiteX1" fmla="*/ 149272 w 242381"/>
                      <a:gd name="connsiteY1" fmla="*/ 67541 h 108823"/>
                      <a:gd name="connsiteX2" fmla="*/ 114347 w 242381"/>
                      <a:gd name="connsiteY2" fmla="*/ 89766 h 108823"/>
                      <a:gd name="connsiteX3" fmla="*/ 241347 w 242381"/>
                      <a:gd name="connsiteY3" fmla="*/ 866 h 108823"/>
                      <a:gd name="connsiteX4" fmla="*/ 177847 w 242381"/>
                      <a:gd name="connsiteY4" fmla="*/ 42141 h 108823"/>
                      <a:gd name="connsiteX5" fmla="*/ 133397 w 242381"/>
                      <a:gd name="connsiteY5" fmla="*/ 70716 h 108823"/>
                      <a:gd name="connsiteX6" fmla="*/ 47 w 242381"/>
                      <a:gd name="connsiteY6" fmla="*/ 108816 h 10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2381" h="108823">
                        <a:moveTo>
                          <a:pt x="47" y="108816"/>
                        </a:moveTo>
                        <a:cubicBezTo>
                          <a:pt x="2693" y="108287"/>
                          <a:pt x="130222" y="70716"/>
                          <a:pt x="149272" y="67541"/>
                        </a:cubicBezTo>
                        <a:cubicBezTo>
                          <a:pt x="168322" y="64366"/>
                          <a:pt x="99001" y="100878"/>
                          <a:pt x="114347" y="89766"/>
                        </a:cubicBezTo>
                        <a:cubicBezTo>
                          <a:pt x="129693" y="78654"/>
                          <a:pt x="230764" y="8803"/>
                          <a:pt x="241347" y="866"/>
                        </a:cubicBezTo>
                        <a:cubicBezTo>
                          <a:pt x="251930" y="-7071"/>
                          <a:pt x="177847" y="42141"/>
                          <a:pt x="177847" y="42141"/>
                        </a:cubicBezTo>
                        <a:cubicBezTo>
                          <a:pt x="159855" y="53783"/>
                          <a:pt x="160914" y="58545"/>
                          <a:pt x="133397" y="70716"/>
                        </a:cubicBezTo>
                        <a:cubicBezTo>
                          <a:pt x="105880" y="82887"/>
                          <a:pt x="-2599" y="109345"/>
                          <a:pt x="47" y="1088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5" name="フリーフォーム 1374">
                    <a:extLst>
                      <a:ext uri="{FF2B5EF4-FFF2-40B4-BE49-F238E27FC236}">
                        <a16:creationId xmlns:a16="http://schemas.microsoft.com/office/drawing/2014/main" id="{5AAF969A-2338-3376-B6E1-4F1C2C7FEF22}"/>
                      </a:ext>
                    </a:extLst>
                  </p:cNvPr>
                  <p:cNvSpPr/>
                  <p:nvPr/>
                </p:nvSpPr>
                <p:spPr>
                  <a:xfrm>
                    <a:off x="4621957" y="6752572"/>
                    <a:ext cx="42124" cy="506134"/>
                  </a:xfrm>
                  <a:custGeom>
                    <a:avLst/>
                    <a:gdLst>
                      <a:gd name="connsiteX0" fmla="*/ 42118 w 42124"/>
                      <a:gd name="connsiteY0" fmla="*/ 653 h 506134"/>
                      <a:gd name="connsiteX1" fmla="*/ 843 w 42124"/>
                      <a:gd name="connsiteY1" fmla="*/ 219728 h 506134"/>
                      <a:gd name="connsiteX2" fmla="*/ 13543 w 42124"/>
                      <a:gd name="connsiteY2" fmla="*/ 505478 h 506134"/>
                      <a:gd name="connsiteX3" fmla="*/ 4018 w 42124"/>
                      <a:gd name="connsiteY3" fmla="*/ 289578 h 506134"/>
                      <a:gd name="connsiteX4" fmla="*/ 42118 w 42124"/>
                      <a:gd name="connsiteY4" fmla="*/ 653 h 506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24" h="506134">
                        <a:moveTo>
                          <a:pt x="42118" y="653"/>
                        </a:moveTo>
                        <a:cubicBezTo>
                          <a:pt x="41589" y="-10989"/>
                          <a:pt x="5605" y="135591"/>
                          <a:pt x="843" y="219728"/>
                        </a:cubicBezTo>
                        <a:cubicBezTo>
                          <a:pt x="-3919" y="303865"/>
                          <a:pt x="13014" y="493836"/>
                          <a:pt x="13543" y="505478"/>
                        </a:cubicBezTo>
                        <a:cubicBezTo>
                          <a:pt x="14072" y="517120"/>
                          <a:pt x="-1274" y="371070"/>
                          <a:pt x="4018" y="289578"/>
                        </a:cubicBezTo>
                        <a:cubicBezTo>
                          <a:pt x="9310" y="208086"/>
                          <a:pt x="42647" y="12295"/>
                          <a:pt x="42118" y="6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6" name="フリーフォーム 1375">
                    <a:extLst>
                      <a:ext uri="{FF2B5EF4-FFF2-40B4-BE49-F238E27FC236}">
                        <a16:creationId xmlns:a16="http://schemas.microsoft.com/office/drawing/2014/main" id="{D3E6C1C7-8737-78AE-631C-3893474F3268}"/>
                      </a:ext>
                    </a:extLst>
                  </p:cNvPr>
                  <p:cNvSpPr/>
                  <p:nvPr/>
                </p:nvSpPr>
                <p:spPr>
                  <a:xfrm>
                    <a:off x="4521090" y="7384873"/>
                    <a:ext cx="66871" cy="540020"/>
                  </a:xfrm>
                  <a:custGeom>
                    <a:avLst/>
                    <a:gdLst>
                      <a:gd name="connsiteX0" fmla="*/ 66785 w 66871"/>
                      <a:gd name="connsiteY0" fmla="*/ 177 h 540020"/>
                      <a:gd name="connsiteX1" fmla="*/ 25510 w 66871"/>
                      <a:gd name="connsiteY1" fmla="*/ 235127 h 540020"/>
                      <a:gd name="connsiteX2" fmla="*/ 110 w 66871"/>
                      <a:gd name="connsiteY2" fmla="*/ 539927 h 540020"/>
                      <a:gd name="connsiteX3" fmla="*/ 35035 w 66871"/>
                      <a:gd name="connsiteY3" fmla="*/ 203377 h 540020"/>
                      <a:gd name="connsiteX4" fmla="*/ 66785 w 66871"/>
                      <a:gd name="connsiteY4" fmla="*/ 177 h 540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871" h="540020">
                        <a:moveTo>
                          <a:pt x="66785" y="177"/>
                        </a:moveTo>
                        <a:cubicBezTo>
                          <a:pt x="65198" y="5469"/>
                          <a:pt x="36622" y="145169"/>
                          <a:pt x="25510" y="235127"/>
                        </a:cubicBezTo>
                        <a:cubicBezTo>
                          <a:pt x="14398" y="325085"/>
                          <a:pt x="-1477" y="545219"/>
                          <a:pt x="110" y="539927"/>
                        </a:cubicBezTo>
                        <a:cubicBezTo>
                          <a:pt x="1697" y="534635"/>
                          <a:pt x="22335" y="297569"/>
                          <a:pt x="35035" y="203377"/>
                        </a:cubicBezTo>
                        <a:cubicBezTo>
                          <a:pt x="47735" y="109185"/>
                          <a:pt x="68372" y="-5115"/>
                          <a:pt x="66785" y="1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7" name="フリーフォーム 1376">
                    <a:extLst>
                      <a:ext uri="{FF2B5EF4-FFF2-40B4-BE49-F238E27FC236}">
                        <a16:creationId xmlns:a16="http://schemas.microsoft.com/office/drawing/2014/main" id="{BDE724B6-BD12-510A-50E8-CB398A41C07A}"/>
                      </a:ext>
                    </a:extLst>
                  </p:cNvPr>
                  <p:cNvSpPr/>
                  <p:nvPr/>
                </p:nvSpPr>
                <p:spPr>
                  <a:xfrm>
                    <a:off x="4349750" y="7216213"/>
                    <a:ext cx="25204" cy="540806"/>
                  </a:xfrm>
                  <a:custGeom>
                    <a:avLst/>
                    <a:gdLst>
                      <a:gd name="connsiteX0" fmla="*/ 0 w 25204"/>
                      <a:gd name="connsiteY0" fmla="*/ 562 h 540806"/>
                      <a:gd name="connsiteX1" fmla="*/ 22225 w 25204"/>
                      <a:gd name="connsiteY1" fmla="*/ 514912 h 540806"/>
                      <a:gd name="connsiteX2" fmla="*/ 22225 w 25204"/>
                      <a:gd name="connsiteY2" fmla="*/ 416487 h 540806"/>
                      <a:gd name="connsiteX3" fmla="*/ 0 w 25204"/>
                      <a:gd name="connsiteY3" fmla="*/ 562 h 540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04" h="540806">
                        <a:moveTo>
                          <a:pt x="0" y="562"/>
                        </a:moveTo>
                        <a:cubicBezTo>
                          <a:pt x="0" y="16966"/>
                          <a:pt x="18521" y="445591"/>
                          <a:pt x="22225" y="514912"/>
                        </a:cubicBezTo>
                        <a:cubicBezTo>
                          <a:pt x="25929" y="584233"/>
                          <a:pt x="26458" y="501683"/>
                          <a:pt x="22225" y="416487"/>
                        </a:cubicBezTo>
                        <a:cubicBezTo>
                          <a:pt x="17992" y="331291"/>
                          <a:pt x="0" y="-15842"/>
                          <a:pt x="0" y="5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8" name="フリーフォーム 1377">
                    <a:extLst>
                      <a:ext uri="{FF2B5EF4-FFF2-40B4-BE49-F238E27FC236}">
                        <a16:creationId xmlns:a16="http://schemas.microsoft.com/office/drawing/2014/main" id="{21A750C7-FCF7-088F-F55A-250E16AF60A0}"/>
                      </a:ext>
                    </a:extLst>
                  </p:cNvPr>
                  <p:cNvSpPr/>
                  <p:nvPr/>
                </p:nvSpPr>
                <p:spPr>
                  <a:xfrm>
                    <a:off x="5027216" y="6403899"/>
                    <a:ext cx="24772" cy="311227"/>
                  </a:xfrm>
                  <a:custGeom>
                    <a:avLst/>
                    <a:gdLst>
                      <a:gd name="connsiteX0" fmla="*/ 1984 w 24772"/>
                      <a:gd name="connsiteY0" fmla="*/ 76 h 311227"/>
                      <a:gd name="connsiteX1" fmla="*/ 1984 w 24772"/>
                      <a:gd name="connsiteY1" fmla="*/ 120726 h 311227"/>
                      <a:gd name="connsiteX2" fmla="*/ 17859 w 24772"/>
                      <a:gd name="connsiteY2" fmla="*/ 162001 h 311227"/>
                      <a:gd name="connsiteX3" fmla="*/ 5159 w 24772"/>
                      <a:gd name="connsiteY3" fmla="*/ 311226 h 311227"/>
                      <a:gd name="connsiteX4" fmla="*/ 24209 w 24772"/>
                      <a:gd name="connsiteY4" fmla="*/ 165176 h 311227"/>
                      <a:gd name="connsiteX5" fmla="*/ 17859 w 24772"/>
                      <a:gd name="connsiteY5" fmla="*/ 139776 h 311227"/>
                      <a:gd name="connsiteX6" fmla="*/ 1984 w 24772"/>
                      <a:gd name="connsiteY6" fmla="*/ 76 h 311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72" h="311227">
                        <a:moveTo>
                          <a:pt x="1984" y="76"/>
                        </a:moveTo>
                        <a:cubicBezTo>
                          <a:pt x="-662" y="-3099"/>
                          <a:pt x="-662" y="93739"/>
                          <a:pt x="1984" y="120726"/>
                        </a:cubicBezTo>
                        <a:cubicBezTo>
                          <a:pt x="4630" y="147714"/>
                          <a:pt x="17330" y="130251"/>
                          <a:pt x="17859" y="162001"/>
                        </a:cubicBezTo>
                        <a:cubicBezTo>
                          <a:pt x="18388" y="193751"/>
                          <a:pt x="4101" y="310697"/>
                          <a:pt x="5159" y="311226"/>
                        </a:cubicBezTo>
                        <a:cubicBezTo>
                          <a:pt x="6217" y="311755"/>
                          <a:pt x="22092" y="193751"/>
                          <a:pt x="24209" y="165176"/>
                        </a:cubicBezTo>
                        <a:cubicBezTo>
                          <a:pt x="26326" y="136601"/>
                          <a:pt x="22092" y="170997"/>
                          <a:pt x="17859" y="139776"/>
                        </a:cubicBezTo>
                        <a:cubicBezTo>
                          <a:pt x="13626" y="108555"/>
                          <a:pt x="4630" y="3251"/>
                          <a:pt x="1984" y="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9" name="フリーフォーム 1378">
                    <a:extLst>
                      <a:ext uri="{FF2B5EF4-FFF2-40B4-BE49-F238E27FC236}">
                        <a16:creationId xmlns:a16="http://schemas.microsoft.com/office/drawing/2014/main" id="{FC88FEEE-6BC3-48E3-308C-A6E95B2BDE2C}"/>
                      </a:ext>
                    </a:extLst>
                  </p:cNvPr>
                  <p:cNvSpPr/>
                  <p:nvPr/>
                </p:nvSpPr>
                <p:spPr>
                  <a:xfrm>
                    <a:off x="4781406" y="6615840"/>
                    <a:ext cx="39183" cy="431696"/>
                  </a:xfrm>
                  <a:custGeom>
                    <a:avLst/>
                    <a:gdLst>
                      <a:gd name="connsiteX0" fmla="*/ 144 w 39183"/>
                      <a:gd name="connsiteY0" fmla="*/ 4035 h 431696"/>
                      <a:gd name="connsiteX1" fmla="*/ 38244 w 39183"/>
                      <a:gd name="connsiteY1" fmla="*/ 426310 h 431696"/>
                      <a:gd name="connsiteX2" fmla="*/ 25544 w 39183"/>
                      <a:gd name="connsiteY2" fmla="*/ 226285 h 431696"/>
                      <a:gd name="connsiteX3" fmla="*/ 144 w 39183"/>
                      <a:gd name="connsiteY3" fmla="*/ 4035 h 43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83" h="431696">
                        <a:moveTo>
                          <a:pt x="144" y="4035"/>
                        </a:moveTo>
                        <a:cubicBezTo>
                          <a:pt x="2261" y="37372"/>
                          <a:pt x="34011" y="389268"/>
                          <a:pt x="38244" y="426310"/>
                        </a:cubicBezTo>
                        <a:cubicBezTo>
                          <a:pt x="42477" y="463352"/>
                          <a:pt x="31365" y="299839"/>
                          <a:pt x="25544" y="226285"/>
                        </a:cubicBezTo>
                        <a:cubicBezTo>
                          <a:pt x="19723" y="152731"/>
                          <a:pt x="-1973" y="-29302"/>
                          <a:pt x="144" y="40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0" name="フリーフォーム 1379">
                    <a:extLst>
                      <a:ext uri="{FF2B5EF4-FFF2-40B4-BE49-F238E27FC236}">
                        <a16:creationId xmlns:a16="http://schemas.microsoft.com/office/drawing/2014/main" id="{9F409E84-CA7C-12E6-3B59-1B701863E614}"/>
                      </a:ext>
                    </a:extLst>
                  </p:cNvPr>
                  <p:cNvSpPr/>
                  <p:nvPr/>
                </p:nvSpPr>
                <p:spPr>
                  <a:xfrm>
                    <a:off x="4678960" y="7114209"/>
                    <a:ext cx="188940" cy="796505"/>
                  </a:xfrm>
                  <a:custGeom>
                    <a:avLst/>
                    <a:gdLst>
                      <a:gd name="connsiteX0" fmla="*/ 185140 w 188940"/>
                      <a:gd name="connsiteY0" fmla="*/ 13666 h 796505"/>
                      <a:gd name="connsiteX1" fmla="*/ 990 w 188940"/>
                      <a:gd name="connsiteY1" fmla="*/ 791541 h 796505"/>
                      <a:gd name="connsiteX2" fmla="*/ 115290 w 188940"/>
                      <a:gd name="connsiteY2" fmla="*/ 331166 h 796505"/>
                      <a:gd name="connsiteX3" fmla="*/ 185140 w 188940"/>
                      <a:gd name="connsiteY3" fmla="*/ 13666 h 79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8940" h="796505">
                        <a:moveTo>
                          <a:pt x="185140" y="13666"/>
                        </a:moveTo>
                        <a:cubicBezTo>
                          <a:pt x="166090" y="90395"/>
                          <a:pt x="12632" y="738624"/>
                          <a:pt x="990" y="791541"/>
                        </a:cubicBezTo>
                        <a:cubicBezTo>
                          <a:pt x="-10652" y="844458"/>
                          <a:pt x="83540" y="459754"/>
                          <a:pt x="115290" y="331166"/>
                        </a:cubicBezTo>
                        <a:cubicBezTo>
                          <a:pt x="147040" y="202578"/>
                          <a:pt x="204190" y="-63063"/>
                          <a:pt x="185140" y="136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1" name="フリーフォーム 1380">
                    <a:extLst>
                      <a:ext uri="{FF2B5EF4-FFF2-40B4-BE49-F238E27FC236}">
                        <a16:creationId xmlns:a16="http://schemas.microsoft.com/office/drawing/2014/main" id="{A972D60E-923E-7091-0DBA-D7B998988CD0}"/>
                      </a:ext>
                    </a:extLst>
                  </p:cNvPr>
                  <p:cNvSpPr/>
                  <p:nvPr/>
                </p:nvSpPr>
                <p:spPr>
                  <a:xfrm>
                    <a:off x="4718034" y="6673466"/>
                    <a:ext cx="67984" cy="394077"/>
                  </a:xfrm>
                  <a:custGeom>
                    <a:avLst/>
                    <a:gdLst>
                      <a:gd name="connsiteX0" fmla="*/ 16 w 67984"/>
                      <a:gd name="connsiteY0" fmla="*/ 384 h 394077"/>
                      <a:gd name="connsiteX1" fmla="*/ 63516 w 67984"/>
                      <a:gd name="connsiteY1" fmla="*/ 375034 h 394077"/>
                      <a:gd name="connsiteX2" fmla="*/ 57166 w 67984"/>
                      <a:gd name="connsiteY2" fmla="*/ 305184 h 394077"/>
                      <a:gd name="connsiteX3" fmla="*/ 16 w 67984"/>
                      <a:gd name="connsiteY3" fmla="*/ 384 h 394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984" h="394077">
                        <a:moveTo>
                          <a:pt x="16" y="384"/>
                        </a:moveTo>
                        <a:cubicBezTo>
                          <a:pt x="1074" y="12026"/>
                          <a:pt x="53991" y="324234"/>
                          <a:pt x="63516" y="375034"/>
                        </a:cubicBezTo>
                        <a:cubicBezTo>
                          <a:pt x="73041" y="425834"/>
                          <a:pt x="65633" y="365509"/>
                          <a:pt x="57166" y="305184"/>
                        </a:cubicBezTo>
                        <a:cubicBezTo>
                          <a:pt x="48699" y="244859"/>
                          <a:pt x="-1042" y="-11258"/>
                          <a:pt x="16" y="3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2" name="フリーフォーム 1381">
                    <a:extLst>
                      <a:ext uri="{FF2B5EF4-FFF2-40B4-BE49-F238E27FC236}">
                        <a16:creationId xmlns:a16="http://schemas.microsoft.com/office/drawing/2014/main" id="{57826B11-9ED3-1342-3170-B46D4CE8E76D}"/>
                      </a:ext>
                    </a:extLst>
                  </p:cNvPr>
                  <p:cNvSpPr/>
                  <p:nvPr/>
                </p:nvSpPr>
                <p:spPr>
                  <a:xfrm>
                    <a:off x="4712959" y="7176408"/>
                    <a:ext cx="43528" cy="318656"/>
                  </a:xfrm>
                  <a:custGeom>
                    <a:avLst/>
                    <a:gdLst>
                      <a:gd name="connsiteX0" fmla="*/ 43191 w 43528"/>
                      <a:gd name="connsiteY0" fmla="*/ 2267 h 318656"/>
                      <a:gd name="connsiteX1" fmla="*/ 1916 w 43528"/>
                      <a:gd name="connsiteY1" fmla="*/ 313417 h 318656"/>
                      <a:gd name="connsiteX2" fmla="*/ 8266 w 43528"/>
                      <a:gd name="connsiteY2" fmla="*/ 195942 h 318656"/>
                      <a:gd name="connsiteX3" fmla="*/ 20966 w 43528"/>
                      <a:gd name="connsiteY3" fmla="*/ 173717 h 318656"/>
                      <a:gd name="connsiteX4" fmla="*/ 43191 w 43528"/>
                      <a:gd name="connsiteY4" fmla="*/ 2267 h 31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528" h="318656">
                        <a:moveTo>
                          <a:pt x="43191" y="2267"/>
                        </a:moveTo>
                        <a:cubicBezTo>
                          <a:pt x="40016" y="25550"/>
                          <a:pt x="7737" y="281138"/>
                          <a:pt x="1916" y="313417"/>
                        </a:cubicBezTo>
                        <a:cubicBezTo>
                          <a:pt x="-3905" y="345696"/>
                          <a:pt x="5091" y="219225"/>
                          <a:pt x="8266" y="195942"/>
                        </a:cubicBezTo>
                        <a:cubicBezTo>
                          <a:pt x="11441" y="172659"/>
                          <a:pt x="15674" y="205467"/>
                          <a:pt x="20966" y="173717"/>
                        </a:cubicBezTo>
                        <a:cubicBezTo>
                          <a:pt x="26258" y="141967"/>
                          <a:pt x="46366" y="-21016"/>
                          <a:pt x="43191" y="22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3" name="フリーフォーム 1382">
                    <a:extLst>
                      <a:ext uri="{FF2B5EF4-FFF2-40B4-BE49-F238E27FC236}">
                        <a16:creationId xmlns:a16="http://schemas.microsoft.com/office/drawing/2014/main" id="{6E426661-B33C-A020-F283-B46BAF687259}"/>
                      </a:ext>
                    </a:extLst>
                  </p:cNvPr>
                  <p:cNvSpPr/>
                  <p:nvPr/>
                </p:nvSpPr>
                <p:spPr>
                  <a:xfrm>
                    <a:off x="4540126" y="8388342"/>
                    <a:ext cx="130327" cy="298466"/>
                  </a:xfrm>
                  <a:custGeom>
                    <a:avLst/>
                    <a:gdLst>
                      <a:gd name="connsiteX0" fmla="*/ 130299 w 130327"/>
                      <a:gd name="connsiteY0" fmla="*/ 8 h 298466"/>
                      <a:gd name="connsiteX1" fmla="*/ 44574 w 130327"/>
                      <a:gd name="connsiteY1" fmla="*/ 146058 h 298466"/>
                      <a:gd name="connsiteX2" fmla="*/ 124 w 130327"/>
                      <a:gd name="connsiteY2" fmla="*/ 298458 h 298466"/>
                      <a:gd name="connsiteX3" fmla="*/ 35049 w 130327"/>
                      <a:gd name="connsiteY3" fmla="*/ 152408 h 298466"/>
                      <a:gd name="connsiteX4" fmla="*/ 130299 w 130327"/>
                      <a:gd name="connsiteY4" fmla="*/ 8 h 29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327" h="298466">
                        <a:moveTo>
                          <a:pt x="130299" y="8"/>
                        </a:moveTo>
                        <a:cubicBezTo>
                          <a:pt x="131887" y="-1050"/>
                          <a:pt x="66270" y="96316"/>
                          <a:pt x="44574" y="146058"/>
                        </a:cubicBezTo>
                        <a:cubicBezTo>
                          <a:pt x="22878" y="195800"/>
                          <a:pt x="1712" y="297400"/>
                          <a:pt x="124" y="298458"/>
                        </a:cubicBezTo>
                        <a:cubicBezTo>
                          <a:pt x="-1464" y="299516"/>
                          <a:pt x="12295" y="201091"/>
                          <a:pt x="35049" y="152408"/>
                        </a:cubicBezTo>
                        <a:cubicBezTo>
                          <a:pt x="57803" y="103725"/>
                          <a:pt x="128711" y="1066"/>
                          <a:pt x="130299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4" name="フリーフォーム 1383">
                    <a:extLst>
                      <a:ext uri="{FF2B5EF4-FFF2-40B4-BE49-F238E27FC236}">
                        <a16:creationId xmlns:a16="http://schemas.microsoft.com/office/drawing/2014/main" id="{3D01D924-45C2-8C3E-7490-D096C28BDA23}"/>
                      </a:ext>
                    </a:extLst>
                  </p:cNvPr>
                  <p:cNvSpPr/>
                  <p:nvPr/>
                </p:nvSpPr>
                <p:spPr>
                  <a:xfrm>
                    <a:off x="4940230" y="6207125"/>
                    <a:ext cx="127426" cy="121864"/>
                  </a:xfrm>
                  <a:custGeom>
                    <a:avLst/>
                    <a:gdLst>
                      <a:gd name="connsiteX0" fmla="*/ 70 w 127426"/>
                      <a:gd name="connsiteY0" fmla="*/ 0 h 121864"/>
                      <a:gd name="connsiteX1" fmla="*/ 69920 w 127426"/>
                      <a:gd name="connsiteY1" fmla="*/ 82550 h 121864"/>
                      <a:gd name="connsiteX2" fmla="*/ 76270 w 127426"/>
                      <a:gd name="connsiteY2" fmla="*/ 88900 h 121864"/>
                      <a:gd name="connsiteX3" fmla="*/ 63570 w 127426"/>
                      <a:gd name="connsiteY3" fmla="*/ 120650 h 121864"/>
                      <a:gd name="connsiteX4" fmla="*/ 127070 w 127426"/>
                      <a:gd name="connsiteY4" fmla="*/ 41275 h 121864"/>
                      <a:gd name="connsiteX5" fmla="*/ 85795 w 127426"/>
                      <a:gd name="connsiteY5" fmla="*/ 82550 h 121864"/>
                      <a:gd name="connsiteX6" fmla="*/ 70 w 127426"/>
                      <a:gd name="connsiteY6" fmla="*/ 0 h 121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7426" h="121864">
                        <a:moveTo>
                          <a:pt x="70" y="0"/>
                        </a:moveTo>
                        <a:cubicBezTo>
                          <a:pt x="-2576" y="0"/>
                          <a:pt x="69920" y="82550"/>
                          <a:pt x="69920" y="82550"/>
                        </a:cubicBezTo>
                        <a:cubicBezTo>
                          <a:pt x="82620" y="97367"/>
                          <a:pt x="77328" y="82550"/>
                          <a:pt x="76270" y="88900"/>
                        </a:cubicBezTo>
                        <a:cubicBezTo>
                          <a:pt x="75212" y="95250"/>
                          <a:pt x="55103" y="128588"/>
                          <a:pt x="63570" y="120650"/>
                        </a:cubicBezTo>
                        <a:cubicBezTo>
                          <a:pt x="72037" y="112713"/>
                          <a:pt x="123366" y="47625"/>
                          <a:pt x="127070" y="41275"/>
                        </a:cubicBezTo>
                        <a:cubicBezTo>
                          <a:pt x="130774" y="34925"/>
                          <a:pt x="104845" y="88900"/>
                          <a:pt x="85795" y="82550"/>
                        </a:cubicBezTo>
                        <a:cubicBezTo>
                          <a:pt x="66745" y="76200"/>
                          <a:pt x="2716" y="0"/>
                          <a:pt x="7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5" name="フリーフォーム 1384">
                    <a:extLst>
                      <a:ext uri="{FF2B5EF4-FFF2-40B4-BE49-F238E27FC236}">
                        <a16:creationId xmlns:a16="http://schemas.microsoft.com/office/drawing/2014/main" id="{A9C858C6-BC62-EB92-5291-8DA8DE315CFD}"/>
                      </a:ext>
                    </a:extLst>
                  </p:cNvPr>
                  <p:cNvSpPr/>
                  <p:nvPr/>
                </p:nvSpPr>
                <p:spPr>
                  <a:xfrm>
                    <a:off x="5196560" y="6286420"/>
                    <a:ext cx="315341" cy="149412"/>
                  </a:xfrm>
                  <a:custGeom>
                    <a:avLst/>
                    <a:gdLst>
                      <a:gd name="connsiteX0" fmla="*/ 915 w 315341"/>
                      <a:gd name="connsiteY0" fmla="*/ 80 h 149412"/>
                      <a:gd name="connsiteX1" fmla="*/ 204115 w 315341"/>
                      <a:gd name="connsiteY1" fmla="*/ 41355 h 149412"/>
                      <a:gd name="connsiteX2" fmla="*/ 267615 w 315341"/>
                      <a:gd name="connsiteY2" fmla="*/ 41355 h 149412"/>
                      <a:gd name="connsiteX3" fmla="*/ 197765 w 315341"/>
                      <a:gd name="connsiteY3" fmla="*/ 50880 h 149412"/>
                      <a:gd name="connsiteX4" fmla="*/ 315240 w 315341"/>
                      <a:gd name="connsiteY4" fmla="*/ 149305 h 149412"/>
                      <a:gd name="connsiteX5" fmla="*/ 216815 w 315341"/>
                      <a:gd name="connsiteY5" fmla="*/ 69930 h 149412"/>
                      <a:gd name="connsiteX6" fmla="*/ 137440 w 315341"/>
                      <a:gd name="connsiteY6" fmla="*/ 63580 h 149412"/>
                      <a:gd name="connsiteX7" fmla="*/ 178715 w 315341"/>
                      <a:gd name="connsiteY7" fmla="*/ 60405 h 149412"/>
                      <a:gd name="connsiteX8" fmla="*/ 131090 w 315341"/>
                      <a:gd name="connsiteY8" fmla="*/ 31830 h 149412"/>
                      <a:gd name="connsiteX9" fmla="*/ 915 w 315341"/>
                      <a:gd name="connsiteY9" fmla="*/ 80 h 149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5341" h="149412">
                        <a:moveTo>
                          <a:pt x="915" y="80"/>
                        </a:moveTo>
                        <a:cubicBezTo>
                          <a:pt x="13086" y="1667"/>
                          <a:pt x="159665" y="34476"/>
                          <a:pt x="204115" y="41355"/>
                        </a:cubicBezTo>
                        <a:cubicBezTo>
                          <a:pt x="248565" y="48234"/>
                          <a:pt x="268673" y="39767"/>
                          <a:pt x="267615" y="41355"/>
                        </a:cubicBezTo>
                        <a:cubicBezTo>
                          <a:pt x="266557" y="42943"/>
                          <a:pt x="189828" y="32888"/>
                          <a:pt x="197765" y="50880"/>
                        </a:cubicBezTo>
                        <a:cubicBezTo>
                          <a:pt x="205703" y="68872"/>
                          <a:pt x="312065" y="146130"/>
                          <a:pt x="315240" y="149305"/>
                        </a:cubicBezTo>
                        <a:cubicBezTo>
                          <a:pt x="318415" y="152480"/>
                          <a:pt x="246448" y="84218"/>
                          <a:pt x="216815" y="69930"/>
                        </a:cubicBezTo>
                        <a:cubicBezTo>
                          <a:pt x="187182" y="55642"/>
                          <a:pt x="143790" y="65168"/>
                          <a:pt x="137440" y="63580"/>
                        </a:cubicBezTo>
                        <a:cubicBezTo>
                          <a:pt x="131090" y="61993"/>
                          <a:pt x="179773" y="65696"/>
                          <a:pt x="178715" y="60405"/>
                        </a:cubicBezTo>
                        <a:cubicBezTo>
                          <a:pt x="177657" y="55114"/>
                          <a:pt x="160723" y="42942"/>
                          <a:pt x="131090" y="31830"/>
                        </a:cubicBezTo>
                        <a:cubicBezTo>
                          <a:pt x="101457" y="20718"/>
                          <a:pt x="-11256" y="-1507"/>
                          <a:pt x="915" y="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6" name="フリーフォーム 1385">
                    <a:extLst>
                      <a:ext uri="{FF2B5EF4-FFF2-40B4-BE49-F238E27FC236}">
                        <a16:creationId xmlns:a16="http://schemas.microsoft.com/office/drawing/2014/main" id="{60E682B0-2B6D-8B1E-26BB-1E625C5B2709}"/>
                      </a:ext>
                    </a:extLst>
                  </p:cNvPr>
                  <p:cNvSpPr/>
                  <p:nvPr/>
                </p:nvSpPr>
                <p:spPr>
                  <a:xfrm>
                    <a:off x="5111678" y="6362221"/>
                    <a:ext cx="67037" cy="397522"/>
                  </a:xfrm>
                  <a:custGeom>
                    <a:avLst/>
                    <a:gdLst>
                      <a:gd name="connsiteX0" fmla="*/ 66747 w 67037"/>
                      <a:gd name="connsiteY0" fmla="*/ 3654 h 397522"/>
                      <a:gd name="connsiteX1" fmla="*/ 22297 w 67037"/>
                      <a:gd name="connsiteY1" fmla="*/ 346554 h 397522"/>
                      <a:gd name="connsiteX2" fmla="*/ 38172 w 67037"/>
                      <a:gd name="connsiteY2" fmla="*/ 295754 h 397522"/>
                      <a:gd name="connsiteX3" fmla="*/ 72 w 67037"/>
                      <a:gd name="connsiteY3" fmla="*/ 397354 h 397522"/>
                      <a:gd name="connsiteX4" fmla="*/ 28647 w 67037"/>
                      <a:gd name="connsiteY4" fmla="*/ 267179 h 397522"/>
                      <a:gd name="connsiteX5" fmla="*/ 31822 w 67037"/>
                      <a:gd name="connsiteY5" fmla="*/ 203679 h 397522"/>
                      <a:gd name="connsiteX6" fmla="*/ 25472 w 67037"/>
                      <a:gd name="connsiteY6" fmla="*/ 232254 h 397522"/>
                      <a:gd name="connsiteX7" fmla="*/ 41347 w 67037"/>
                      <a:gd name="connsiteY7" fmla="*/ 168754 h 397522"/>
                      <a:gd name="connsiteX8" fmla="*/ 66747 w 67037"/>
                      <a:gd name="connsiteY8" fmla="*/ 3654 h 397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037" h="397522">
                        <a:moveTo>
                          <a:pt x="66747" y="3654"/>
                        </a:moveTo>
                        <a:cubicBezTo>
                          <a:pt x="63572" y="33287"/>
                          <a:pt x="27059" y="297871"/>
                          <a:pt x="22297" y="346554"/>
                        </a:cubicBezTo>
                        <a:cubicBezTo>
                          <a:pt x="17534" y="395237"/>
                          <a:pt x="41876" y="287287"/>
                          <a:pt x="38172" y="295754"/>
                        </a:cubicBezTo>
                        <a:cubicBezTo>
                          <a:pt x="34468" y="304221"/>
                          <a:pt x="1659" y="402116"/>
                          <a:pt x="72" y="397354"/>
                        </a:cubicBezTo>
                        <a:cubicBezTo>
                          <a:pt x="-1515" y="392592"/>
                          <a:pt x="23355" y="299458"/>
                          <a:pt x="28647" y="267179"/>
                        </a:cubicBezTo>
                        <a:cubicBezTo>
                          <a:pt x="33939" y="234900"/>
                          <a:pt x="32351" y="209500"/>
                          <a:pt x="31822" y="203679"/>
                        </a:cubicBezTo>
                        <a:cubicBezTo>
                          <a:pt x="31293" y="197858"/>
                          <a:pt x="23884" y="238075"/>
                          <a:pt x="25472" y="232254"/>
                        </a:cubicBezTo>
                        <a:cubicBezTo>
                          <a:pt x="27059" y="226433"/>
                          <a:pt x="36585" y="204208"/>
                          <a:pt x="41347" y="168754"/>
                        </a:cubicBezTo>
                        <a:cubicBezTo>
                          <a:pt x="46109" y="133300"/>
                          <a:pt x="69922" y="-25979"/>
                          <a:pt x="66747" y="36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7" name="フリーフォーム 1386">
                    <a:extLst>
                      <a:ext uri="{FF2B5EF4-FFF2-40B4-BE49-F238E27FC236}">
                        <a16:creationId xmlns:a16="http://schemas.microsoft.com/office/drawing/2014/main" id="{3FF0F744-EF3A-3DBD-506F-E27E2FB6324C}"/>
                      </a:ext>
                    </a:extLst>
                  </p:cNvPr>
                  <p:cNvSpPr/>
                  <p:nvPr/>
                </p:nvSpPr>
                <p:spPr>
                  <a:xfrm>
                    <a:off x="4976997" y="6275636"/>
                    <a:ext cx="145860" cy="129678"/>
                  </a:xfrm>
                  <a:custGeom>
                    <a:avLst/>
                    <a:gdLst>
                      <a:gd name="connsiteX0" fmla="*/ 144278 w 145860"/>
                      <a:gd name="connsiteY0" fmla="*/ 1339 h 129678"/>
                      <a:gd name="connsiteX1" fmla="*/ 1403 w 145860"/>
                      <a:gd name="connsiteY1" fmla="*/ 128339 h 129678"/>
                      <a:gd name="connsiteX2" fmla="*/ 74428 w 145860"/>
                      <a:gd name="connsiteY2" fmla="*/ 64839 h 129678"/>
                      <a:gd name="connsiteX3" fmla="*/ 144278 w 145860"/>
                      <a:gd name="connsiteY3" fmla="*/ 1339 h 129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860" h="129678">
                        <a:moveTo>
                          <a:pt x="144278" y="1339"/>
                        </a:moveTo>
                        <a:cubicBezTo>
                          <a:pt x="132107" y="11922"/>
                          <a:pt x="13045" y="117756"/>
                          <a:pt x="1403" y="128339"/>
                        </a:cubicBezTo>
                        <a:cubicBezTo>
                          <a:pt x="-10239" y="138922"/>
                          <a:pt x="53791" y="83889"/>
                          <a:pt x="74428" y="64839"/>
                        </a:cubicBezTo>
                        <a:cubicBezTo>
                          <a:pt x="95065" y="45789"/>
                          <a:pt x="156449" y="-9244"/>
                          <a:pt x="144278" y="13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8" name="フリーフォーム 1387">
                    <a:extLst>
                      <a:ext uri="{FF2B5EF4-FFF2-40B4-BE49-F238E27FC236}">
                        <a16:creationId xmlns:a16="http://schemas.microsoft.com/office/drawing/2014/main" id="{B8CF336C-3C18-23CD-85E7-2AB503050CA3}"/>
                      </a:ext>
                    </a:extLst>
                  </p:cNvPr>
                  <p:cNvSpPr/>
                  <p:nvPr/>
                </p:nvSpPr>
                <p:spPr>
                  <a:xfrm>
                    <a:off x="5464175" y="6444971"/>
                    <a:ext cx="16084" cy="118365"/>
                  </a:xfrm>
                  <a:custGeom>
                    <a:avLst/>
                    <a:gdLst>
                      <a:gd name="connsiteX0" fmla="*/ 0 w 16084"/>
                      <a:gd name="connsiteY0" fmla="*/ 279 h 118365"/>
                      <a:gd name="connsiteX1" fmla="*/ 15875 w 16084"/>
                      <a:gd name="connsiteY1" fmla="*/ 60604 h 118365"/>
                      <a:gd name="connsiteX2" fmla="*/ 9525 w 16084"/>
                      <a:gd name="connsiteY2" fmla="*/ 117754 h 118365"/>
                      <a:gd name="connsiteX3" fmla="*/ 15875 w 16084"/>
                      <a:gd name="connsiteY3" fmla="*/ 86004 h 118365"/>
                      <a:gd name="connsiteX4" fmla="*/ 0 w 16084"/>
                      <a:gd name="connsiteY4" fmla="*/ 279 h 118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84" h="118365">
                        <a:moveTo>
                          <a:pt x="0" y="279"/>
                        </a:moveTo>
                        <a:cubicBezTo>
                          <a:pt x="0" y="-3954"/>
                          <a:pt x="14288" y="41025"/>
                          <a:pt x="15875" y="60604"/>
                        </a:cubicBezTo>
                        <a:cubicBezTo>
                          <a:pt x="17462" y="80183"/>
                          <a:pt x="9525" y="113521"/>
                          <a:pt x="9525" y="117754"/>
                        </a:cubicBezTo>
                        <a:cubicBezTo>
                          <a:pt x="9525" y="121987"/>
                          <a:pt x="16933" y="103466"/>
                          <a:pt x="15875" y="86004"/>
                        </a:cubicBezTo>
                        <a:cubicBezTo>
                          <a:pt x="14817" y="68542"/>
                          <a:pt x="0" y="4512"/>
                          <a:pt x="0" y="2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89" name="フリーフォーム 1388">
                    <a:extLst>
                      <a:ext uri="{FF2B5EF4-FFF2-40B4-BE49-F238E27FC236}">
                        <a16:creationId xmlns:a16="http://schemas.microsoft.com/office/drawing/2014/main" id="{034427BC-5912-CD1E-EE6A-4782EB3C88E7}"/>
                      </a:ext>
                    </a:extLst>
                  </p:cNvPr>
                  <p:cNvSpPr/>
                  <p:nvPr/>
                </p:nvSpPr>
                <p:spPr>
                  <a:xfrm>
                    <a:off x="5333981" y="6419822"/>
                    <a:ext cx="88919" cy="101794"/>
                  </a:xfrm>
                  <a:custGeom>
                    <a:avLst/>
                    <a:gdLst>
                      <a:gd name="connsiteX0" fmla="*/ 19 w 88919"/>
                      <a:gd name="connsiteY0" fmla="*/ 28 h 101794"/>
                      <a:gd name="connsiteX1" fmla="*/ 53994 w 88919"/>
                      <a:gd name="connsiteY1" fmla="*/ 44478 h 101794"/>
                      <a:gd name="connsiteX2" fmla="*/ 69869 w 88919"/>
                      <a:gd name="connsiteY2" fmla="*/ 101628 h 101794"/>
                      <a:gd name="connsiteX3" fmla="*/ 69869 w 88919"/>
                      <a:gd name="connsiteY3" fmla="*/ 60353 h 101794"/>
                      <a:gd name="connsiteX4" fmla="*/ 88919 w 88919"/>
                      <a:gd name="connsiteY4" fmla="*/ 15903 h 101794"/>
                      <a:gd name="connsiteX5" fmla="*/ 69869 w 88919"/>
                      <a:gd name="connsiteY5" fmla="*/ 41303 h 101794"/>
                      <a:gd name="connsiteX6" fmla="*/ 47644 w 88919"/>
                      <a:gd name="connsiteY6" fmla="*/ 31778 h 101794"/>
                      <a:gd name="connsiteX7" fmla="*/ 60344 w 88919"/>
                      <a:gd name="connsiteY7" fmla="*/ 50828 h 101794"/>
                      <a:gd name="connsiteX8" fmla="*/ 19 w 88919"/>
                      <a:gd name="connsiteY8" fmla="*/ 28 h 101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919" h="101794">
                        <a:moveTo>
                          <a:pt x="19" y="28"/>
                        </a:moveTo>
                        <a:cubicBezTo>
                          <a:pt x="-1039" y="-1030"/>
                          <a:pt x="42352" y="27545"/>
                          <a:pt x="53994" y="44478"/>
                        </a:cubicBezTo>
                        <a:cubicBezTo>
                          <a:pt x="65636" y="61411"/>
                          <a:pt x="67223" y="98982"/>
                          <a:pt x="69869" y="101628"/>
                        </a:cubicBezTo>
                        <a:cubicBezTo>
                          <a:pt x="72515" y="104274"/>
                          <a:pt x="66694" y="74640"/>
                          <a:pt x="69869" y="60353"/>
                        </a:cubicBezTo>
                        <a:cubicBezTo>
                          <a:pt x="73044" y="46066"/>
                          <a:pt x="88919" y="19078"/>
                          <a:pt x="88919" y="15903"/>
                        </a:cubicBezTo>
                        <a:cubicBezTo>
                          <a:pt x="88919" y="12728"/>
                          <a:pt x="76748" y="38657"/>
                          <a:pt x="69869" y="41303"/>
                        </a:cubicBezTo>
                        <a:cubicBezTo>
                          <a:pt x="62990" y="43949"/>
                          <a:pt x="47644" y="31778"/>
                          <a:pt x="47644" y="31778"/>
                        </a:cubicBezTo>
                        <a:cubicBezTo>
                          <a:pt x="46057" y="33365"/>
                          <a:pt x="65636" y="55591"/>
                          <a:pt x="60344" y="50828"/>
                        </a:cubicBezTo>
                        <a:cubicBezTo>
                          <a:pt x="55052" y="46066"/>
                          <a:pt x="1077" y="1086"/>
                          <a:pt x="19" y="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0" name="フリーフォーム 1389">
                    <a:extLst>
                      <a:ext uri="{FF2B5EF4-FFF2-40B4-BE49-F238E27FC236}">
                        <a16:creationId xmlns:a16="http://schemas.microsoft.com/office/drawing/2014/main" id="{5AB7D95F-7869-11A2-6B79-842649916BE7}"/>
                      </a:ext>
                    </a:extLst>
                  </p:cNvPr>
                  <p:cNvSpPr/>
                  <p:nvPr/>
                </p:nvSpPr>
                <p:spPr>
                  <a:xfrm>
                    <a:off x="5299052" y="6457893"/>
                    <a:ext cx="47657" cy="127183"/>
                  </a:xfrm>
                  <a:custGeom>
                    <a:avLst/>
                    <a:gdLst>
                      <a:gd name="connsiteX0" fmla="*/ 23 w 47657"/>
                      <a:gd name="connsiteY0" fmla="*/ 57 h 127183"/>
                      <a:gd name="connsiteX1" fmla="*/ 15898 w 47657"/>
                      <a:gd name="connsiteY1" fmla="*/ 76257 h 127183"/>
                      <a:gd name="connsiteX2" fmla="*/ 47648 w 47657"/>
                      <a:gd name="connsiteY2" fmla="*/ 127057 h 127183"/>
                      <a:gd name="connsiteX3" fmla="*/ 19073 w 47657"/>
                      <a:gd name="connsiteY3" fmla="*/ 88957 h 127183"/>
                      <a:gd name="connsiteX4" fmla="*/ 23 w 47657"/>
                      <a:gd name="connsiteY4" fmla="*/ 57 h 127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7" h="127183">
                        <a:moveTo>
                          <a:pt x="23" y="57"/>
                        </a:moveTo>
                        <a:cubicBezTo>
                          <a:pt x="-506" y="-2060"/>
                          <a:pt x="7961" y="55090"/>
                          <a:pt x="15898" y="76257"/>
                        </a:cubicBezTo>
                        <a:cubicBezTo>
                          <a:pt x="23836" y="97424"/>
                          <a:pt x="47119" y="124940"/>
                          <a:pt x="47648" y="127057"/>
                        </a:cubicBezTo>
                        <a:cubicBezTo>
                          <a:pt x="48177" y="129174"/>
                          <a:pt x="27540" y="104303"/>
                          <a:pt x="19073" y="88957"/>
                        </a:cubicBezTo>
                        <a:cubicBezTo>
                          <a:pt x="10606" y="73611"/>
                          <a:pt x="552" y="2174"/>
                          <a:pt x="23" y="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1" name="フリーフォーム 1390">
                    <a:extLst>
                      <a:ext uri="{FF2B5EF4-FFF2-40B4-BE49-F238E27FC236}">
                        <a16:creationId xmlns:a16="http://schemas.microsoft.com/office/drawing/2014/main" id="{5306A9E5-91C6-F822-696A-E042A1BBE11C}"/>
                      </a:ext>
                    </a:extLst>
                  </p:cNvPr>
                  <p:cNvSpPr/>
                  <p:nvPr/>
                </p:nvSpPr>
                <p:spPr>
                  <a:xfrm>
                    <a:off x="5238738" y="6765583"/>
                    <a:ext cx="130236" cy="209960"/>
                  </a:xfrm>
                  <a:custGeom>
                    <a:avLst/>
                    <a:gdLst>
                      <a:gd name="connsiteX0" fmla="*/ 130187 w 130236"/>
                      <a:gd name="connsiteY0" fmla="*/ 342 h 209960"/>
                      <a:gd name="connsiteX1" fmla="*/ 88912 w 130236"/>
                      <a:gd name="connsiteY1" fmla="*/ 70192 h 209960"/>
                      <a:gd name="connsiteX2" fmla="*/ 12 w 130236"/>
                      <a:gd name="connsiteY2" fmla="*/ 209892 h 209960"/>
                      <a:gd name="connsiteX3" fmla="*/ 95262 w 130236"/>
                      <a:gd name="connsiteY3" fmla="*/ 51142 h 209960"/>
                      <a:gd name="connsiteX4" fmla="*/ 130187 w 130236"/>
                      <a:gd name="connsiteY4" fmla="*/ 342 h 209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236" h="209960">
                        <a:moveTo>
                          <a:pt x="130187" y="342"/>
                        </a:moveTo>
                        <a:cubicBezTo>
                          <a:pt x="129129" y="3517"/>
                          <a:pt x="110608" y="35267"/>
                          <a:pt x="88912" y="70192"/>
                        </a:cubicBezTo>
                        <a:cubicBezTo>
                          <a:pt x="67216" y="105117"/>
                          <a:pt x="-1046" y="213067"/>
                          <a:pt x="12" y="209892"/>
                        </a:cubicBezTo>
                        <a:cubicBezTo>
                          <a:pt x="1070" y="206717"/>
                          <a:pt x="75154" y="86067"/>
                          <a:pt x="95262" y="51142"/>
                        </a:cubicBezTo>
                        <a:cubicBezTo>
                          <a:pt x="115370" y="16217"/>
                          <a:pt x="131245" y="-2833"/>
                          <a:pt x="130187" y="3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2" name="フリーフォーム 1391">
                    <a:extLst>
                      <a:ext uri="{FF2B5EF4-FFF2-40B4-BE49-F238E27FC236}">
                        <a16:creationId xmlns:a16="http://schemas.microsoft.com/office/drawing/2014/main" id="{5E8ADBB4-10F6-11F0-0362-B28BA82F858D}"/>
                      </a:ext>
                    </a:extLst>
                  </p:cNvPr>
                  <p:cNvSpPr/>
                  <p:nvPr/>
                </p:nvSpPr>
                <p:spPr>
                  <a:xfrm>
                    <a:off x="5000502" y="6956362"/>
                    <a:ext cx="22475" cy="216257"/>
                  </a:xfrm>
                  <a:custGeom>
                    <a:avLst/>
                    <a:gdLst>
                      <a:gd name="connsiteX0" fmla="*/ 123 w 22475"/>
                      <a:gd name="connsiteY0" fmla="*/ 63 h 216257"/>
                      <a:gd name="connsiteX1" fmla="*/ 12823 w 22475"/>
                      <a:gd name="connsiteY1" fmla="*/ 114363 h 216257"/>
                      <a:gd name="connsiteX2" fmla="*/ 123 w 22475"/>
                      <a:gd name="connsiteY2" fmla="*/ 215963 h 216257"/>
                      <a:gd name="connsiteX3" fmla="*/ 22348 w 22475"/>
                      <a:gd name="connsiteY3" fmla="*/ 146113 h 216257"/>
                      <a:gd name="connsiteX4" fmla="*/ 9648 w 22475"/>
                      <a:gd name="connsiteY4" fmla="*/ 171513 h 216257"/>
                      <a:gd name="connsiteX5" fmla="*/ 19173 w 22475"/>
                      <a:gd name="connsiteY5" fmla="*/ 130238 h 216257"/>
                      <a:gd name="connsiteX6" fmla="*/ 123 w 22475"/>
                      <a:gd name="connsiteY6" fmla="*/ 63 h 216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475" h="216257">
                        <a:moveTo>
                          <a:pt x="123" y="63"/>
                        </a:moveTo>
                        <a:cubicBezTo>
                          <a:pt x="-935" y="-2583"/>
                          <a:pt x="12823" y="78380"/>
                          <a:pt x="12823" y="114363"/>
                        </a:cubicBezTo>
                        <a:cubicBezTo>
                          <a:pt x="12823" y="150346"/>
                          <a:pt x="-1464" y="210671"/>
                          <a:pt x="123" y="215963"/>
                        </a:cubicBezTo>
                        <a:cubicBezTo>
                          <a:pt x="1710" y="221255"/>
                          <a:pt x="20761" y="153521"/>
                          <a:pt x="22348" y="146113"/>
                        </a:cubicBezTo>
                        <a:cubicBezTo>
                          <a:pt x="23935" y="138705"/>
                          <a:pt x="10177" y="174159"/>
                          <a:pt x="9648" y="171513"/>
                        </a:cubicBezTo>
                        <a:cubicBezTo>
                          <a:pt x="9119" y="168867"/>
                          <a:pt x="21290" y="154580"/>
                          <a:pt x="19173" y="130238"/>
                        </a:cubicBezTo>
                        <a:cubicBezTo>
                          <a:pt x="17056" y="105896"/>
                          <a:pt x="1181" y="2709"/>
                          <a:pt x="123" y="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3" name="フリーフォーム 1392">
                    <a:extLst>
                      <a:ext uri="{FF2B5EF4-FFF2-40B4-BE49-F238E27FC236}">
                        <a16:creationId xmlns:a16="http://schemas.microsoft.com/office/drawing/2014/main" id="{4950CF80-4015-9CFD-D000-C9577CF60091}"/>
                      </a:ext>
                    </a:extLst>
                  </p:cNvPr>
                  <p:cNvSpPr/>
                  <p:nvPr/>
                </p:nvSpPr>
                <p:spPr>
                  <a:xfrm>
                    <a:off x="5882717" y="6562545"/>
                    <a:ext cx="239972" cy="65394"/>
                  </a:xfrm>
                  <a:custGeom>
                    <a:avLst/>
                    <a:gdLst>
                      <a:gd name="connsiteX0" fmla="*/ 558 w 239972"/>
                      <a:gd name="connsiteY0" fmla="*/ 180 h 65394"/>
                      <a:gd name="connsiteX1" fmla="*/ 232333 w 239972"/>
                      <a:gd name="connsiteY1" fmla="*/ 63680 h 65394"/>
                      <a:gd name="connsiteX2" fmla="*/ 168833 w 239972"/>
                      <a:gd name="connsiteY2" fmla="*/ 44630 h 65394"/>
                      <a:gd name="connsiteX3" fmla="*/ 558 w 239972"/>
                      <a:gd name="connsiteY3" fmla="*/ 180 h 6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972" h="65394">
                        <a:moveTo>
                          <a:pt x="558" y="180"/>
                        </a:moveTo>
                        <a:cubicBezTo>
                          <a:pt x="11141" y="3355"/>
                          <a:pt x="204287" y="56272"/>
                          <a:pt x="232333" y="63680"/>
                        </a:cubicBezTo>
                        <a:cubicBezTo>
                          <a:pt x="260379" y="71088"/>
                          <a:pt x="204816" y="52568"/>
                          <a:pt x="168833" y="44630"/>
                        </a:cubicBezTo>
                        <a:cubicBezTo>
                          <a:pt x="132850" y="36693"/>
                          <a:pt x="-10025" y="-2995"/>
                          <a:pt x="558" y="1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4" name="フリーフォーム 1393">
                    <a:extLst>
                      <a:ext uri="{FF2B5EF4-FFF2-40B4-BE49-F238E27FC236}">
                        <a16:creationId xmlns:a16="http://schemas.microsoft.com/office/drawing/2014/main" id="{E7BD543E-F3A9-23AD-DB59-E006F636DD62}"/>
                      </a:ext>
                    </a:extLst>
                  </p:cNvPr>
                  <p:cNvSpPr/>
                  <p:nvPr/>
                </p:nvSpPr>
                <p:spPr>
                  <a:xfrm>
                    <a:off x="5568734" y="6441825"/>
                    <a:ext cx="206442" cy="151660"/>
                  </a:xfrm>
                  <a:custGeom>
                    <a:avLst/>
                    <a:gdLst>
                      <a:gd name="connsiteX0" fmla="*/ 216 w 206442"/>
                      <a:gd name="connsiteY0" fmla="*/ 250 h 151660"/>
                      <a:gd name="connsiteX1" fmla="*/ 197066 w 206442"/>
                      <a:gd name="connsiteY1" fmla="*/ 146300 h 151660"/>
                      <a:gd name="connsiteX2" fmla="*/ 158966 w 206442"/>
                      <a:gd name="connsiteY2" fmla="*/ 111375 h 151660"/>
                      <a:gd name="connsiteX3" fmla="*/ 216 w 206442"/>
                      <a:gd name="connsiteY3" fmla="*/ 250 h 151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442" h="151660">
                        <a:moveTo>
                          <a:pt x="216" y="250"/>
                        </a:moveTo>
                        <a:cubicBezTo>
                          <a:pt x="6566" y="6071"/>
                          <a:pt x="170608" y="127779"/>
                          <a:pt x="197066" y="146300"/>
                        </a:cubicBezTo>
                        <a:cubicBezTo>
                          <a:pt x="223524" y="164821"/>
                          <a:pt x="188599" y="130954"/>
                          <a:pt x="158966" y="111375"/>
                        </a:cubicBezTo>
                        <a:cubicBezTo>
                          <a:pt x="129333" y="91796"/>
                          <a:pt x="-6134" y="-5571"/>
                          <a:pt x="216" y="2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5" name="フリーフォーム 1394">
                    <a:extLst>
                      <a:ext uri="{FF2B5EF4-FFF2-40B4-BE49-F238E27FC236}">
                        <a16:creationId xmlns:a16="http://schemas.microsoft.com/office/drawing/2014/main" id="{6B327D6A-83A6-BBDC-DFF2-4E9A0514C859}"/>
                      </a:ext>
                    </a:extLst>
                  </p:cNvPr>
                  <p:cNvSpPr/>
                  <p:nvPr/>
                </p:nvSpPr>
                <p:spPr>
                  <a:xfrm>
                    <a:off x="5829245" y="6642080"/>
                    <a:ext cx="22398" cy="168397"/>
                  </a:xfrm>
                  <a:custGeom>
                    <a:avLst/>
                    <a:gdLst>
                      <a:gd name="connsiteX0" fmla="*/ 55 w 22398"/>
                      <a:gd name="connsiteY0" fmla="*/ 20 h 168397"/>
                      <a:gd name="connsiteX1" fmla="*/ 15930 w 22398"/>
                      <a:gd name="connsiteY1" fmla="*/ 117495 h 168397"/>
                      <a:gd name="connsiteX2" fmla="*/ 15930 w 22398"/>
                      <a:gd name="connsiteY2" fmla="*/ 168295 h 168397"/>
                      <a:gd name="connsiteX3" fmla="*/ 22280 w 22398"/>
                      <a:gd name="connsiteY3" fmla="*/ 127020 h 168397"/>
                      <a:gd name="connsiteX4" fmla="*/ 55 w 22398"/>
                      <a:gd name="connsiteY4" fmla="*/ 20 h 168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98" h="168397">
                        <a:moveTo>
                          <a:pt x="55" y="20"/>
                        </a:moveTo>
                        <a:cubicBezTo>
                          <a:pt x="-1003" y="-1568"/>
                          <a:pt x="13284" y="89449"/>
                          <a:pt x="15930" y="117495"/>
                        </a:cubicBezTo>
                        <a:cubicBezTo>
                          <a:pt x="18576" y="145541"/>
                          <a:pt x="14872" y="166707"/>
                          <a:pt x="15930" y="168295"/>
                        </a:cubicBezTo>
                        <a:cubicBezTo>
                          <a:pt x="16988" y="169883"/>
                          <a:pt x="23338" y="152949"/>
                          <a:pt x="22280" y="127020"/>
                        </a:cubicBezTo>
                        <a:cubicBezTo>
                          <a:pt x="21222" y="101091"/>
                          <a:pt x="1113" y="1608"/>
                          <a:pt x="55" y="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6" name="フリーフォーム 1395">
                    <a:extLst>
                      <a:ext uri="{FF2B5EF4-FFF2-40B4-BE49-F238E27FC236}">
                        <a16:creationId xmlns:a16="http://schemas.microsoft.com/office/drawing/2014/main" id="{FCF7085B-D510-CB47-DCF0-309D93338EFB}"/>
                      </a:ext>
                    </a:extLst>
                  </p:cNvPr>
                  <p:cNvSpPr/>
                  <p:nvPr/>
                </p:nvSpPr>
                <p:spPr>
                  <a:xfrm>
                    <a:off x="5714998" y="6654750"/>
                    <a:ext cx="79377" cy="133574"/>
                  </a:xfrm>
                  <a:custGeom>
                    <a:avLst/>
                    <a:gdLst>
                      <a:gd name="connsiteX0" fmla="*/ 2 w 79377"/>
                      <a:gd name="connsiteY0" fmla="*/ 50 h 133574"/>
                      <a:gd name="connsiteX1" fmla="*/ 12702 w 79377"/>
                      <a:gd name="connsiteY1" fmla="*/ 85775 h 133574"/>
                      <a:gd name="connsiteX2" fmla="*/ 79377 w 79377"/>
                      <a:gd name="connsiteY2" fmla="*/ 133400 h 133574"/>
                      <a:gd name="connsiteX3" fmla="*/ 12702 w 79377"/>
                      <a:gd name="connsiteY3" fmla="*/ 98475 h 133574"/>
                      <a:gd name="connsiteX4" fmla="*/ 2 w 79377"/>
                      <a:gd name="connsiteY4" fmla="*/ 50 h 133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77" h="133574">
                        <a:moveTo>
                          <a:pt x="2" y="50"/>
                        </a:moveTo>
                        <a:cubicBezTo>
                          <a:pt x="2" y="-2067"/>
                          <a:pt x="-527" y="63550"/>
                          <a:pt x="12702" y="85775"/>
                        </a:cubicBezTo>
                        <a:cubicBezTo>
                          <a:pt x="25931" y="108000"/>
                          <a:pt x="79377" y="131283"/>
                          <a:pt x="79377" y="133400"/>
                        </a:cubicBezTo>
                        <a:cubicBezTo>
                          <a:pt x="79377" y="135517"/>
                          <a:pt x="25931" y="118054"/>
                          <a:pt x="12702" y="98475"/>
                        </a:cubicBezTo>
                        <a:cubicBezTo>
                          <a:pt x="-527" y="78896"/>
                          <a:pt x="2" y="2167"/>
                          <a:pt x="2" y="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7" name="フリーフォーム 1396">
                    <a:extLst>
                      <a:ext uri="{FF2B5EF4-FFF2-40B4-BE49-F238E27FC236}">
                        <a16:creationId xmlns:a16="http://schemas.microsoft.com/office/drawing/2014/main" id="{D5381D5A-00C6-61F0-4E02-DE9AA184304C}"/>
                      </a:ext>
                    </a:extLst>
                  </p:cNvPr>
                  <p:cNvSpPr/>
                  <p:nvPr/>
                </p:nvSpPr>
                <p:spPr>
                  <a:xfrm>
                    <a:off x="4882338" y="7362406"/>
                    <a:ext cx="48443" cy="536557"/>
                  </a:xfrm>
                  <a:custGeom>
                    <a:avLst/>
                    <a:gdLst>
                      <a:gd name="connsiteX0" fmla="*/ 48437 w 48443"/>
                      <a:gd name="connsiteY0" fmla="*/ 419 h 536557"/>
                      <a:gd name="connsiteX1" fmla="*/ 3987 w 48443"/>
                      <a:gd name="connsiteY1" fmla="*/ 508419 h 536557"/>
                      <a:gd name="connsiteX2" fmla="*/ 7162 w 48443"/>
                      <a:gd name="connsiteY2" fmla="*/ 422694 h 536557"/>
                      <a:gd name="connsiteX3" fmla="*/ 48437 w 48443"/>
                      <a:gd name="connsiteY3" fmla="*/ 419 h 536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443" h="536557">
                        <a:moveTo>
                          <a:pt x="48437" y="419"/>
                        </a:moveTo>
                        <a:cubicBezTo>
                          <a:pt x="47908" y="14707"/>
                          <a:pt x="10866" y="438040"/>
                          <a:pt x="3987" y="508419"/>
                        </a:cubicBezTo>
                        <a:cubicBezTo>
                          <a:pt x="-2892" y="578798"/>
                          <a:pt x="-246" y="504715"/>
                          <a:pt x="7162" y="422694"/>
                        </a:cubicBezTo>
                        <a:cubicBezTo>
                          <a:pt x="14570" y="340673"/>
                          <a:pt x="48966" y="-13869"/>
                          <a:pt x="48437" y="4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8" name="フリーフォーム 1397">
                    <a:extLst>
                      <a:ext uri="{FF2B5EF4-FFF2-40B4-BE49-F238E27FC236}">
                        <a16:creationId xmlns:a16="http://schemas.microsoft.com/office/drawing/2014/main" id="{DA6C05B1-150E-B942-9C90-4CBED5D6D28F}"/>
                      </a:ext>
                    </a:extLst>
                  </p:cNvPr>
                  <p:cNvSpPr/>
                  <p:nvPr/>
                </p:nvSpPr>
                <p:spPr>
                  <a:xfrm>
                    <a:off x="5505400" y="6749932"/>
                    <a:ext cx="108000" cy="400353"/>
                  </a:xfrm>
                  <a:custGeom>
                    <a:avLst/>
                    <a:gdLst>
                      <a:gd name="connsiteX0" fmla="*/ 108000 w 108000"/>
                      <a:gd name="connsiteY0" fmla="*/ 118 h 400353"/>
                      <a:gd name="connsiteX1" fmla="*/ 19100 w 108000"/>
                      <a:gd name="connsiteY1" fmla="*/ 244593 h 400353"/>
                      <a:gd name="connsiteX2" fmla="*/ 9575 w 108000"/>
                      <a:gd name="connsiteY2" fmla="*/ 400168 h 400353"/>
                      <a:gd name="connsiteX3" fmla="*/ 50 w 108000"/>
                      <a:gd name="connsiteY3" fmla="*/ 276343 h 400353"/>
                      <a:gd name="connsiteX4" fmla="*/ 6400 w 108000"/>
                      <a:gd name="connsiteY4" fmla="*/ 282693 h 400353"/>
                      <a:gd name="connsiteX5" fmla="*/ 19100 w 108000"/>
                      <a:gd name="connsiteY5" fmla="*/ 212843 h 400353"/>
                      <a:gd name="connsiteX6" fmla="*/ 108000 w 108000"/>
                      <a:gd name="connsiteY6" fmla="*/ 118 h 400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8000" h="400353">
                        <a:moveTo>
                          <a:pt x="108000" y="118"/>
                        </a:moveTo>
                        <a:cubicBezTo>
                          <a:pt x="108000" y="5410"/>
                          <a:pt x="35504" y="177918"/>
                          <a:pt x="19100" y="244593"/>
                        </a:cubicBezTo>
                        <a:cubicBezTo>
                          <a:pt x="2696" y="311268"/>
                          <a:pt x="12750" y="394876"/>
                          <a:pt x="9575" y="400168"/>
                        </a:cubicBezTo>
                        <a:cubicBezTo>
                          <a:pt x="6400" y="405460"/>
                          <a:pt x="579" y="295922"/>
                          <a:pt x="50" y="276343"/>
                        </a:cubicBezTo>
                        <a:cubicBezTo>
                          <a:pt x="-479" y="256764"/>
                          <a:pt x="3225" y="293276"/>
                          <a:pt x="6400" y="282693"/>
                        </a:cubicBezTo>
                        <a:cubicBezTo>
                          <a:pt x="9575" y="272110"/>
                          <a:pt x="3754" y="257293"/>
                          <a:pt x="19100" y="212843"/>
                        </a:cubicBezTo>
                        <a:cubicBezTo>
                          <a:pt x="34446" y="168393"/>
                          <a:pt x="108000" y="-5174"/>
                          <a:pt x="108000" y="1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99" name="フリーフォーム 1398">
                    <a:extLst>
                      <a:ext uri="{FF2B5EF4-FFF2-40B4-BE49-F238E27FC236}">
                        <a16:creationId xmlns:a16="http://schemas.microsoft.com/office/drawing/2014/main" id="{C4D84F3C-C355-FD35-82C5-81E6575D018D}"/>
                      </a:ext>
                    </a:extLst>
                  </p:cNvPr>
                  <p:cNvSpPr/>
                  <p:nvPr/>
                </p:nvSpPr>
                <p:spPr>
                  <a:xfrm>
                    <a:off x="5571992" y="6911179"/>
                    <a:ext cx="184461" cy="671355"/>
                  </a:xfrm>
                  <a:custGeom>
                    <a:avLst/>
                    <a:gdLst>
                      <a:gd name="connsiteX0" fmla="*/ 174758 w 184461"/>
                      <a:gd name="connsiteY0" fmla="*/ 32546 h 671355"/>
                      <a:gd name="connsiteX1" fmla="*/ 133 w 184461"/>
                      <a:gd name="connsiteY1" fmla="*/ 670721 h 671355"/>
                      <a:gd name="connsiteX2" fmla="*/ 146183 w 184461"/>
                      <a:gd name="connsiteY2" fmla="*/ 150021 h 671355"/>
                      <a:gd name="connsiteX3" fmla="*/ 174758 w 184461"/>
                      <a:gd name="connsiteY3" fmla="*/ 32546 h 67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4461" h="671355">
                        <a:moveTo>
                          <a:pt x="174758" y="32546"/>
                        </a:moveTo>
                        <a:cubicBezTo>
                          <a:pt x="150416" y="119329"/>
                          <a:pt x="4895" y="651142"/>
                          <a:pt x="133" y="670721"/>
                        </a:cubicBezTo>
                        <a:cubicBezTo>
                          <a:pt x="-4629" y="690300"/>
                          <a:pt x="119195" y="251092"/>
                          <a:pt x="146183" y="150021"/>
                        </a:cubicBezTo>
                        <a:cubicBezTo>
                          <a:pt x="173170" y="48950"/>
                          <a:pt x="199100" y="-54237"/>
                          <a:pt x="174758" y="325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0" name="フリーフォーム 1399">
                    <a:extLst>
                      <a:ext uri="{FF2B5EF4-FFF2-40B4-BE49-F238E27FC236}">
                        <a16:creationId xmlns:a16="http://schemas.microsoft.com/office/drawing/2014/main" id="{A82613BD-9E21-3E5F-E72C-38E302763A32}"/>
                      </a:ext>
                    </a:extLst>
                  </p:cNvPr>
                  <p:cNvSpPr/>
                  <p:nvPr/>
                </p:nvSpPr>
                <p:spPr>
                  <a:xfrm>
                    <a:off x="5419678" y="6997016"/>
                    <a:ext cx="266040" cy="681193"/>
                  </a:xfrm>
                  <a:custGeom>
                    <a:avLst/>
                    <a:gdLst>
                      <a:gd name="connsiteX0" fmla="*/ 263572 w 266040"/>
                      <a:gd name="connsiteY0" fmla="*/ 7034 h 681193"/>
                      <a:gd name="connsiteX1" fmla="*/ 3222 w 266040"/>
                      <a:gd name="connsiteY1" fmla="*/ 673784 h 681193"/>
                      <a:gd name="connsiteX2" fmla="*/ 127047 w 266040"/>
                      <a:gd name="connsiteY2" fmla="*/ 343584 h 681193"/>
                      <a:gd name="connsiteX3" fmla="*/ 263572 w 266040"/>
                      <a:gd name="connsiteY3" fmla="*/ 7034 h 68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040" h="681193">
                        <a:moveTo>
                          <a:pt x="263572" y="7034"/>
                        </a:moveTo>
                        <a:cubicBezTo>
                          <a:pt x="242935" y="62067"/>
                          <a:pt x="25976" y="617692"/>
                          <a:pt x="3222" y="673784"/>
                        </a:cubicBezTo>
                        <a:cubicBezTo>
                          <a:pt x="-19532" y="729876"/>
                          <a:pt x="84185" y="452592"/>
                          <a:pt x="127047" y="343584"/>
                        </a:cubicBezTo>
                        <a:cubicBezTo>
                          <a:pt x="169909" y="234576"/>
                          <a:pt x="284209" y="-47999"/>
                          <a:pt x="263572" y="70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1" name="フリーフォーム 1400">
                    <a:extLst>
                      <a:ext uri="{FF2B5EF4-FFF2-40B4-BE49-F238E27FC236}">
                        <a16:creationId xmlns:a16="http://schemas.microsoft.com/office/drawing/2014/main" id="{FE6E2292-D0E2-9D74-E757-7E55B83CD16F}"/>
                      </a:ext>
                    </a:extLst>
                  </p:cNvPr>
                  <p:cNvSpPr/>
                  <p:nvPr/>
                </p:nvSpPr>
                <p:spPr>
                  <a:xfrm>
                    <a:off x="5090618" y="7116907"/>
                    <a:ext cx="136384" cy="528817"/>
                  </a:xfrm>
                  <a:custGeom>
                    <a:avLst/>
                    <a:gdLst>
                      <a:gd name="connsiteX0" fmla="*/ 135432 w 136384"/>
                      <a:gd name="connsiteY0" fmla="*/ 4618 h 528817"/>
                      <a:gd name="connsiteX1" fmla="*/ 2082 w 136384"/>
                      <a:gd name="connsiteY1" fmla="*/ 522143 h 528817"/>
                      <a:gd name="connsiteX2" fmla="*/ 59232 w 136384"/>
                      <a:gd name="connsiteY2" fmla="*/ 280843 h 528817"/>
                      <a:gd name="connsiteX3" fmla="*/ 135432 w 136384"/>
                      <a:gd name="connsiteY3" fmla="*/ 4618 h 528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384" h="528817">
                        <a:moveTo>
                          <a:pt x="135432" y="4618"/>
                        </a:moveTo>
                        <a:cubicBezTo>
                          <a:pt x="125907" y="44835"/>
                          <a:pt x="14782" y="476106"/>
                          <a:pt x="2082" y="522143"/>
                        </a:cubicBezTo>
                        <a:cubicBezTo>
                          <a:pt x="-10618" y="568180"/>
                          <a:pt x="38065" y="363922"/>
                          <a:pt x="59232" y="280843"/>
                        </a:cubicBezTo>
                        <a:cubicBezTo>
                          <a:pt x="80399" y="197764"/>
                          <a:pt x="144957" y="-35599"/>
                          <a:pt x="135432" y="46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2" name="フリーフォーム 1401">
                    <a:extLst>
                      <a:ext uri="{FF2B5EF4-FFF2-40B4-BE49-F238E27FC236}">
                        <a16:creationId xmlns:a16="http://schemas.microsoft.com/office/drawing/2014/main" id="{B3B7853D-52CF-547D-B2D4-8E6EEF6CE2DA}"/>
                      </a:ext>
                    </a:extLst>
                  </p:cNvPr>
                  <p:cNvSpPr/>
                  <p:nvPr/>
                </p:nvSpPr>
                <p:spPr>
                  <a:xfrm>
                    <a:off x="5289384" y="7194674"/>
                    <a:ext cx="143603" cy="664813"/>
                  </a:xfrm>
                  <a:custGeom>
                    <a:avLst/>
                    <a:gdLst>
                      <a:gd name="connsiteX0" fmla="*/ 143041 w 143603"/>
                      <a:gd name="connsiteY0" fmla="*/ 3051 h 664813"/>
                      <a:gd name="connsiteX1" fmla="*/ 3341 w 143603"/>
                      <a:gd name="connsiteY1" fmla="*/ 650751 h 664813"/>
                      <a:gd name="connsiteX2" fmla="*/ 50966 w 143603"/>
                      <a:gd name="connsiteY2" fmla="*/ 415801 h 664813"/>
                      <a:gd name="connsiteX3" fmla="*/ 143041 w 143603"/>
                      <a:gd name="connsiteY3" fmla="*/ 3051 h 664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3603" h="664813">
                        <a:moveTo>
                          <a:pt x="143041" y="3051"/>
                        </a:moveTo>
                        <a:cubicBezTo>
                          <a:pt x="135104" y="42209"/>
                          <a:pt x="18687" y="581959"/>
                          <a:pt x="3341" y="650751"/>
                        </a:cubicBezTo>
                        <a:cubicBezTo>
                          <a:pt x="-12005" y="719543"/>
                          <a:pt x="29270" y="518988"/>
                          <a:pt x="50966" y="415801"/>
                        </a:cubicBezTo>
                        <a:cubicBezTo>
                          <a:pt x="72662" y="312614"/>
                          <a:pt x="150978" y="-36107"/>
                          <a:pt x="143041" y="30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3" name="フリーフォーム 1402">
                    <a:extLst>
                      <a:ext uri="{FF2B5EF4-FFF2-40B4-BE49-F238E27FC236}">
                        <a16:creationId xmlns:a16="http://schemas.microsoft.com/office/drawing/2014/main" id="{3404ADD5-116B-9D2A-BDDF-E3A4262E1B79}"/>
                      </a:ext>
                    </a:extLst>
                  </p:cNvPr>
                  <p:cNvSpPr/>
                  <p:nvPr/>
                </p:nvSpPr>
                <p:spPr>
                  <a:xfrm>
                    <a:off x="4698996" y="8099420"/>
                    <a:ext cx="64241" cy="698522"/>
                  </a:xfrm>
                  <a:custGeom>
                    <a:avLst/>
                    <a:gdLst>
                      <a:gd name="connsiteX0" fmla="*/ 4 w 64241"/>
                      <a:gd name="connsiteY0" fmla="*/ 5 h 698522"/>
                      <a:gd name="connsiteX1" fmla="*/ 53979 w 64241"/>
                      <a:gd name="connsiteY1" fmla="*/ 473080 h 698522"/>
                      <a:gd name="connsiteX2" fmla="*/ 63504 w 64241"/>
                      <a:gd name="connsiteY2" fmla="*/ 698505 h 698522"/>
                      <a:gd name="connsiteX3" fmla="*/ 57154 w 64241"/>
                      <a:gd name="connsiteY3" fmla="*/ 482605 h 698522"/>
                      <a:gd name="connsiteX4" fmla="*/ 4 w 64241"/>
                      <a:gd name="connsiteY4" fmla="*/ 5 h 698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241" h="698522">
                        <a:moveTo>
                          <a:pt x="4" y="5"/>
                        </a:moveTo>
                        <a:cubicBezTo>
                          <a:pt x="-525" y="-1582"/>
                          <a:pt x="43396" y="356663"/>
                          <a:pt x="53979" y="473080"/>
                        </a:cubicBezTo>
                        <a:cubicBezTo>
                          <a:pt x="64562" y="589497"/>
                          <a:pt x="62975" y="696918"/>
                          <a:pt x="63504" y="698505"/>
                        </a:cubicBezTo>
                        <a:cubicBezTo>
                          <a:pt x="64033" y="700092"/>
                          <a:pt x="66679" y="596376"/>
                          <a:pt x="57154" y="482605"/>
                        </a:cubicBezTo>
                        <a:cubicBezTo>
                          <a:pt x="47629" y="368834"/>
                          <a:pt x="533" y="1592"/>
                          <a:pt x="4" y="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4" name="フリーフォーム 1403">
                    <a:extLst>
                      <a:ext uri="{FF2B5EF4-FFF2-40B4-BE49-F238E27FC236}">
                        <a16:creationId xmlns:a16="http://schemas.microsoft.com/office/drawing/2014/main" id="{E5A5928F-818C-89F3-4CC8-8E19741B9B62}"/>
                      </a:ext>
                    </a:extLst>
                  </p:cNvPr>
                  <p:cNvSpPr/>
                  <p:nvPr/>
                </p:nvSpPr>
                <p:spPr>
                  <a:xfrm>
                    <a:off x="4857096" y="8635938"/>
                    <a:ext cx="124509" cy="363220"/>
                  </a:xfrm>
                  <a:custGeom>
                    <a:avLst/>
                    <a:gdLst>
                      <a:gd name="connsiteX0" fmla="*/ 124479 w 124509"/>
                      <a:gd name="connsiteY0" fmla="*/ 62 h 363220"/>
                      <a:gd name="connsiteX1" fmla="*/ 45104 w 124509"/>
                      <a:gd name="connsiteY1" fmla="*/ 139762 h 363220"/>
                      <a:gd name="connsiteX2" fmla="*/ 654 w 124509"/>
                      <a:gd name="connsiteY2" fmla="*/ 362012 h 363220"/>
                      <a:gd name="connsiteX3" fmla="*/ 19704 w 124509"/>
                      <a:gd name="connsiteY3" fmla="*/ 225487 h 363220"/>
                      <a:gd name="connsiteX4" fmla="*/ 35579 w 124509"/>
                      <a:gd name="connsiteY4" fmla="*/ 155637 h 363220"/>
                      <a:gd name="connsiteX5" fmla="*/ 124479 w 124509"/>
                      <a:gd name="connsiteY5" fmla="*/ 62 h 36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4509" h="363220">
                        <a:moveTo>
                          <a:pt x="124479" y="62"/>
                        </a:moveTo>
                        <a:cubicBezTo>
                          <a:pt x="126067" y="-2584"/>
                          <a:pt x="65741" y="79437"/>
                          <a:pt x="45104" y="139762"/>
                        </a:cubicBezTo>
                        <a:cubicBezTo>
                          <a:pt x="24467" y="200087"/>
                          <a:pt x="4887" y="347725"/>
                          <a:pt x="654" y="362012"/>
                        </a:cubicBezTo>
                        <a:cubicBezTo>
                          <a:pt x="-3579" y="376299"/>
                          <a:pt x="13883" y="259883"/>
                          <a:pt x="19704" y="225487"/>
                        </a:cubicBezTo>
                        <a:cubicBezTo>
                          <a:pt x="25525" y="191091"/>
                          <a:pt x="22350" y="189504"/>
                          <a:pt x="35579" y="155637"/>
                        </a:cubicBezTo>
                        <a:cubicBezTo>
                          <a:pt x="48808" y="121770"/>
                          <a:pt x="122891" y="2708"/>
                          <a:pt x="124479" y="6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5" name="フリーフォーム 1404">
                    <a:extLst>
                      <a:ext uri="{FF2B5EF4-FFF2-40B4-BE49-F238E27FC236}">
                        <a16:creationId xmlns:a16="http://schemas.microsoft.com/office/drawing/2014/main" id="{2C62B257-3FFA-2F0D-79D5-894B602D0014}"/>
                      </a:ext>
                    </a:extLst>
                  </p:cNvPr>
                  <p:cNvSpPr/>
                  <p:nvPr/>
                </p:nvSpPr>
                <p:spPr>
                  <a:xfrm>
                    <a:off x="4379711" y="8388239"/>
                    <a:ext cx="154237" cy="299274"/>
                  </a:xfrm>
                  <a:custGeom>
                    <a:avLst/>
                    <a:gdLst>
                      <a:gd name="connsiteX0" fmla="*/ 154189 w 154237"/>
                      <a:gd name="connsiteY0" fmla="*/ 111 h 299274"/>
                      <a:gd name="connsiteX1" fmla="*/ 11314 w 154237"/>
                      <a:gd name="connsiteY1" fmla="*/ 209661 h 299274"/>
                      <a:gd name="connsiteX2" fmla="*/ 8139 w 154237"/>
                      <a:gd name="connsiteY2" fmla="*/ 298561 h 299274"/>
                      <a:gd name="connsiteX3" fmla="*/ 1789 w 154237"/>
                      <a:gd name="connsiteY3" fmla="*/ 247761 h 299274"/>
                      <a:gd name="connsiteX4" fmla="*/ 27189 w 154237"/>
                      <a:gd name="connsiteY4" fmla="*/ 181086 h 299274"/>
                      <a:gd name="connsiteX5" fmla="*/ 154189 w 154237"/>
                      <a:gd name="connsiteY5" fmla="*/ 111 h 299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237" h="299274">
                        <a:moveTo>
                          <a:pt x="154189" y="111"/>
                        </a:moveTo>
                        <a:cubicBezTo>
                          <a:pt x="151543" y="4873"/>
                          <a:pt x="35656" y="159919"/>
                          <a:pt x="11314" y="209661"/>
                        </a:cubicBezTo>
                        <a:cubicBezTo>
                          <a:pt x="-13028" y="259403"/>
                          <a:pt x="9726" y="292211"/>
                          <a:pt x="8139" y="298561"/>
                        </a:cubicBezTo>
                        <a:cubicBezTo>
                          <a:pt x="6551" y="304911"/>
                          <a:pt x="-1386" y="267340"/>
                          <a:pt x="1789" y="247761"/>
                        </a:cubicBezTo>
                        <a:cubicBezTo>
                          <a:pt x="4964" y="228182"/>
                          <a:pt x="3377" y="217598"/>
                          <a:pt x="27189" y="181086"/>
                        </a:cubicBezTo>
                        <a:cubicBezTo>
                          <a:pt x="51001" y="144574"/>
                          <a:pt x="156835" y="-4651"/>
                          <a:pt x="154189" y="1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6" name="フリーフォーム 1405">
                    <a:extLst>
                      <a:ext uri="{FF2B5EF4-FFF2-40B4-BE49-F238E27FC236}">
                        <a16:creationId xmlns:a16="http://schemas.microsoft.com/office/drawing/2014/main" id="{EA9D2708-DB4F-D15B-4488-D0F0C56D095B}"/>
                      </a:ext>
                    </a:extLst>
                  </p:cNvPr>
                  <p:cNvSpPr/>
                  <p:nvPr/>
                </p:nvSpPr>
                <p:spPr>
                  <a:xfrm>
                    <a:off x="4416925" y="8588364"/>
                    <a:ext cx="59829" cy="190528"/>
                  </a:xfrm>
                  <a:custGeom>
                    <a:avLst/>
                    <a:gdLst>
                      <a:gd name="connsiteX0" fmla="*/ 59825 w 59829"/>
                      <a:gd name="connsiteY0" fmla="*/ 11 h 190528"/>
                      <a:gd name="connsiteX1" fmla="*/ 5850 w 59829"/>
                      <a:gd name="connsiteY1" fmla="*/ 104786 h 190528"/>
                      <a:gd name="connsiteX2" fmla="*/ 9025 w 59829"/>
                      <a:gd name="connsiteY2" fmla="*/ 190511 h 190528"/>
                      <a:gd name="connsiteX3" fmla="*/ 2675 w 59829"/>
                      <a:gd name="connsiteY3" fmla="*/ 111136 h 190528"/>
                      <a:gd name="connsiteX4" fmla="*/ 59825 w 59829"/>
                      <a:gd name="connsiteY4" fmla="*/ 11 h 190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29" h="190528">
                        <a:moveTo>
                          <a:pt x="59825" y="11"/>
                        </a:moveTo>
                        <a:cubicBezTo>
                          <a:pt x="60354" y="-1047"/>
                          <a:pt x="14317" y="73036"/>
                          <a:pt x="5850" y="104786"/>
                        </a:cubicBezTo>
                        <a:cubicBezTo>
                          <a:pt x="-2617" y="136536"/>
                          <a:pt x="9554" y="189453"/>
                          <a:pt x="9025" y="190511"/>
                        </a:cubicBezTo>
                        <a:cubicBezTo>
                          <a:pt x="8496" y="191569"/>
                          <a:pt x="-5792" y="143944"/>
                          <a:pt x="2675" y="111136"/>
                        </a:cubicBezTo>
                        <a:cubicBezTo>
                          <a:pt x="11142" y="78328"/>
                          <a:pt x="59296" y="1069"/>
                          <a:pt x="59825" y="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7" name="フリーフォーム 1406">
                    <a:extLst>
                      <a:ext uri="{FF2B5EF4-FFF2-40B4-BE49-F238E27FC236}">
                        <a16:creationId xmlns:a16="http://schemas.microsoft.com/office/drawing/2014/main" id="{1C3D61C7-7595-5C0A-AEA8-D312CECCD02E}"/>
                      </a:ext>
                    </a:extLst>
                  </p:cNvPr>
                  <p:cNvSpPr/>
                  <p:nvPr/>
                </p:nvSpPr>
                <p:spPr>
                  <a:xfrm>
                    <a:off x="5137095" y="8736534"/>
                    <a:ext cx="41337" cy="596089"/>
                  </a:xfrm>
                  <a:custGeom>
                    <a:avLst/>
                    <a:gdLst>
                      <a:gd name="connsiteX0" fmla="*/ 3230 w 41337"/>
                      <a:gd name="connsiteY0" fmla="*/ 20116 h 596089"/>
                      <a:gd name="connsiteX1" fmla="*/ 41330 w 41337"/>
                      <a:gd name="connsiteY1" fmla="*/ 594791 h 596089"/>
                      <a:gd name="connsiteX2" fmla="*/ 6405 w 41337"/>
                      <a:gd name="connsiteY2" fmla="*/ 172516 h 596089"/>
                      <a:gd name="connsiteX3" fmla="*/ 3230 w 41337"/>
                      <a:gd name="connsiteY3" fmla="*/ 20116 h 596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337" h="596089">
                        <a:moveTo>
                          <a:pt x="3230" y="20116"/>
                        </a:moveTo>
                        <a:cubicBezTo>
                          <a:pt x="9051" y="90495"/>
                          <a:pt x="40801" y="569391"/>
                          <a:pt x="41330" y="594791"/>
                        </a:cubicBezTo>
                        <a:cubicBezTo>
                          <a:pt x="41859" y="620191"/>
                          <a:pt x="12755" y="265649"/>
                          <a:pt x="6405" y="172516"/>
                        </a:cubicBezTo>
                        <a:cubicBezTo>
                          <a:pt x="55" y="79383"/>
                          <a:pt x="-2591" y="-50263"/>
                          <a:pt x="3230" y="201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8" name="フリーフォーム 1407">
                    <a:extLst>
                      <a:ext uri="{FF2B5EF4-FFF2-40B4-BE49-F238E27FC236}">
                        <a16:creationId xmlns:a16="http://schemas.microsoft.com/office/drawing/2014/main" id="{B5BA1253-962D-6EC1-D1AE-9C1CB5CD777E}"/>
                      </a:ext>
                    </a:extLst>
                  </p:cNvPr>
                  <p:cNvSpPr/>
                  <p:nvPr/>
                </p:nvSpPr>
                <p:spPr>
                  <a:xfrm>
                    <a:off x="4400542" y="7642222"/>
                    <a:ext cx="44534" cy="415941"/>
                  </a:xfrm>
                  <a:custGeom>
                    <a:avLst/>
                    <a:gdLst>
                      <a:gd name="connsiteX0" fmla="*/ 44458 w 44534"/>
                      <a:gd name="connsiteY0" fmla="*/ 3 h 415941"/>
                      <a:gd name="connsiteX1" fmla="*/ 31758 w 44534"/>
                      <a:gd name="connsiteY1" fmla="*/ 282578 h 415941"/>
                      <a:gd name="connsiteX2" fmla="*/ 8 w 44534"/>
                      <a:gd name="connsiteY2" fmla="*/ 415928 h 415941"/>
                      <a:gd name="connsiteX3" fmla="*/ 34933 w 44534"/>
                      <a:gd name="connsiteY3" fmla="*/ 288928 h 415941"/>
                      <a:gd name="connsiteX4" fmla="*/ 44458 w 44534"/>
                      <a:gd name="connsiteY4" fmla="*/ 3 h 415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534" h="415941">
                        <a:moveTo>
                          <a:pt x="44458" y="3"/>
                        </a:moveTo>
                        <a:cubicBezTo>
                          <a:pt x="43929" y="-1055"/>
                          <a:pt x="39166" y="213257"/>
                          <a:pt x="31758" y="282578"/>
                        </a:cubicBezTo>
                        <a:cubicBezTo>
                          <a:pt x="24350" y="351899"/>
                          <a:pt x="-521" y="414870"/>
                          <a:pt x="8" y="415928"/>
                        </a:cubicBezTo>
                        <a:cubicBezTo>
                          <a:pt x="537" y="416986"/>
                          <a:pt x="26996" y="355603"/>
                          <a:pt x="34933" y="288928"/>
                        </a:cubicBezTo>
                        <a:cubicBezTo>
                          <a:pt x="42870" y="222253"/>
                          <a:pt x="44987" y="1061"/>
                          <a:pt x="44458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9" name="フリーフォーム 1408">
                    <a:extLst>
                      <a:ext uri="{FF2B5EF4-FFF2-40B4-BE49-F238E27FC236}">
                        <a16:creationId xmlns:a16="http://schemas.microsoft.com/office/drawing/2014/main" id="{775172BB-529B-4797-BFC8-86C9D3E2B1CD}"/>
                      </a:ext>
                    </a:extLst>
                  </p:cNvPr>
                  <p:cNvSpPr/>
                  <p:nvPr/>
                </p:nvSpPr>
                <p:spPr>
                  <a:xfrm>
                    <a:off x="5168212" y="8872176"/>
                    <a:ext cx="48502" cy="489309"/>
                  </a:xfrm>
                  <a:custGeom>
                    <a:avLst/>
                    <a:gdLst>
                      <a:gd name="connsiteX0" fmla="*/ 688 w 48502"/>
                      <a:gd name="connsiteY0" fmla="*/ 14649 h 489309"/>
                      <a:gd name="connsiteX1" fmla="*/ 45138 w 48502"/>
                      <a:gd name="connsiteY1" fmla="*/ 459149 h 489309"/>
                      <a:gd name="connsiteX2" fmla="*/ 45138 w 48502"/>
                      <a:gd name="connsiteY2" fmla="*/ 427399 h 489309"/>
                      <a:gd name="connsiteX3" fmla="*/ 48313 w 48502"/>
                      <a:gd name="connsiteY3" fmla="*/ 249599 h 489309"/>
                      <a:gd name="connsiteX4" fmla="*/ 38788 w 48502"/>
                      <a:gd name="connsiteY4" fmla="*/ 341674 h 489309"/>
                      <a:gd name="connsiteX5" fmla="*/ 19738 w 48502"/>
                      <a:gd name="connsiteY5" fmla="*/ 128949 h 489309"/>
                      <a:gd name="connsiteX6" fmla="*/ 688 w 48502"/>
                      <a:gd name="connsiteY6" fmla="*/ 14649 h 489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502" h="489309">
                        <a:moveTo>
                          <a:pt x="688" y="14649"/>
                        </a:moveTo>
                        <a:cubicBezTo>
                          <a:pt x="4921" y="69682"/>
                          <a:pt x="37730" y="390357"/>
                          <a:pt x="45138" y="459149"/>
                        </a:cubicBezTo>
                        <a:cubicBezTo>
                          <a:pt x="52546" y="527941"/>
                          <a:pt x="44609" y="462324"/>
                          <a:pt x="45138" y="427399"/>
                        </a:cubicBezTo>
                        <a:cubicBezTo>
                          <a:pt x="45667" y="392474"/>
                          <a:pt x="49371" y="263886"/>
                          <a:pt x="48313" y="249599"/>
                        </a:cubicBezTo>
                        <a:cubicBezTo>
                          <a:pt x="47255" y="235312"/>
                          <a:pt x="43550" y="361782"/>
                          <a:pt x="38788" y="341674"/>
                        </a:cubicBezTo>
                        <a:cubicBezTo>
                          <a:pt x="34026" y="321566"/>
                          <a:pt x="26617" y="184511"/>
                          <a:pt x="19738" y="128949"/>
                        </a:cubicBezTo>
                        <a:cubicBezTo>
                          <a:pt x="12859" y="73387"/>
                          <a:pt x="-3545" y="-40384"/>
                          <a:pt x="688" y="146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0" name="フリーフォーム 1409">
                    <a:extLst>
                      <a:ext uri="{FF2B5EF4-FFF2-40B4-BE49-F238E27FC236}">
                        <a16:creationId xmlns:a16="http://schemas.microsoft.com/office/drawing/2014/main" id="{434831BD-9EB7-AB04-2481-0D76CBE01098}"/>
                      </a:ext>
                    </a:extLst>
                  </p:cNvPr>
                  <p:cNvSpPr/>
                  <p:nvPr/>
                </p:nvSpPr>
                <p:spPr>
                  <a:xfrm>
                    <a:off x="3911166" y="8328002"/>
                    <a:ext cx="170150" cy="855056"/>
                  </a:xfrm>
                  <a:custGeom>
                    <a:avLst/>
                    <a:gdLst>
                      <a:gd name="connsiteX0" fmla="*/ 152834 w 170150"/>
                      <a:gd name="connsiteY0" fmla="*/ 23 h 855056"/>
                      <a:gd name="connsiteX1" fmla="*/ 162359 w 170150"/>
                      <a:gd name="connsiteY1" fmla="*/ 520723 h 855056"/>
                      <a:gd name="connsiteX2" fmla="*/ 165534 w 170150"/>
                      <a:gd name="connsiteY2" fmla="*/ 473098 h 855056"/>
                      <a:gd name="connsiteX3" fmla="*/ 95684 w 170150"/>
                      <a:gd name="connsiteY3" fmla="*/ 695348 h 855056"/>
                      <a:gd name="connsiteX4" fmla="*/ 111559 w 170150"/>
                      <a:gd name="connsiteY4" fmla="*/ 631848 h 855056"/>
                      <a:gd name="connsiteX5" fmla="*/ 434 w 170150"/>
                      <a:gd name="connsiteY5" fmla="*/ 854098 h 855056"/>
                      <a:gd name="connsiteX6" fmla="*/ 159184 w 170150"/>
                      <a:gd name="connsiteY6" fmla="*/ 530248 h 855056"/>
                      <a:gd name="connsiteX7" fmla="*/ 156009 w 170150"/>
                      <a:gd name="connsiteY7" fmla="*/ 549298 h 855056"/>
                      <a:gd name="connsiteX8" fmla="*/ 152834 w 170150"/>
                      <a:gd name="connsiteY8" fmla="*/ 425473 h 855056"/>
                      <a:gd name="connsiteX9" fmla="*/ 146484 w 170150"/>
                      <a:gd name="connsiteY9" fmla="*/ 498498 h 855056"/>
                      <a:gd name="connsiteX10" fmla="*/ 152834 w 170150"/>
                      <a:gd name="connsiteY10" fmla="*/ 23 h 855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0150" h="855056">
                        <a:moveTo>
                          <a:pt x="152834" y="23"/>
                        </a:moveTo>
                        <a:cubicBezTo>
                          <a:pt x="155480" y="3727"/>
                          <a:pt x="160242" y="441877"/>
                          <a:pt x="162359" y="520723"/>
                        </a:cubicBezTo>
                        <a:cubicBezTo>
                          <a:pt x="164476" y="599569"/>
                          <a:pt x="176647" y="443994"/>
                          <a:pt x="165534" y="473098"/>
                        </a:cubicBezTo>
                        <a:cubicBezTo>
                          <a:pt x="154422" y="502202"/>
                          <a:pt x="104680" y="668890"/>
                          <a:pt x="95684" y="695348"/>
                        </a:cubicBezTo>
                        <a:cubicBezTo>
                          <a:pt x="86688" y="721806"/>
                          <a:pt x="127434" y="605390"/>
                          <a:pt x="111559" y="631848"/>
                        </a:cubicBezTo>
                        <a:cubicBezTo>
                          <a:pt x="95684" y="658306"/>
                          <a:pt x="-7503" y="871031"/>
                          <a:pt x="434" y="854098"/>
                        </a:cubicBezTo>
                        <a:cubicBezTo>
                          <a:pt x="8371" y="837165"/>
                          <a:pt x="133255" y="581048"/>
                          <a:pt x="159184" y="530248"/>
                        </a:cubicBezTo>
                        <a:cubicBezTo>
                          <a:pt x="185113" y="479448"/>
                          <a:pt x="157067" y="566760"/>
                          <a:pt x="156009" y="549298"/>
                        </a:cubicBezTo>
                        <a:cubicBezTo>
                          <a:pt x="154951" y="531836"/>
                          <a:pt x="154421" y="433940"/>
                          <a:pt x="152834" y="425473"/>
                        </a:cubicBezTo>
                        <a:cubicBezTo>
                          <a:pt x="151247" y="417006"/>
                          <a:pt x="144367" y="565702"/>
                          <a:pt x="146484" y="498498"/>
                        </a:cubicBezTo>
                        <a:cubicBezTo>
                          <a:pt x="148601" y="431294"/>
                          <a:pt x="150188" y="-3681"/>
                          <a:pt x="152834" y="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1" name="フリーフォーム 1410">
                    <a:extLst>
                      <a:ext uri="{FF2B5EF4-FFF2-40B4-BE49-F238E27FC236}">
                        <a16:creationId xmlns:a16="http://schemas.microsoft.com/office/drawing/2014/main" id="{23E863CE-712F-2E34-CB43-143ADAECBEB5}"/>
                      </a:ext>
                    </a:extLst>
                  </p:cNvPr>
                  <p:cNvSpPr/>
                  <p:nvPr/>
                </p:nvSpPr>
                <p:spPr>
                  <a:xfrm>
                    <a:off x="4257610" y="8628707"/>
                    <a:ext cx="19515" cy="225226"/>
                  </a:xfrm>
                  <a:custGeom>
                    <a:avLst/>
                    <a:gdLst>
                      <a:gd name="connsiteX0" fmla="*/ 65 w 19515"/>
                      <a:gd name="connsiteY0" fmla="*/ 943 h 225226"/>
                      <a:gd name="connsiteX1" fmla="*/ 19115 w 19515"/>
                      <a:gd name="connsiteY1" fmla="*/ 220018 h 225226"/>
                      <a:gd name="connsiteX2" fmla="*/ 12765 w 19515"/>
                      <a:gd name="connsiteY2" fmla="*/ 143818 h 225226"/>
                      <a:gd name="connsiteX3" fmla="*/ 65 w 19515"/>
                      <a:gd name="connsiteY3" fmla="*/ 943 h 225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515" h="225226">
                        <a:moveTo>
                          <a:pt x="65" y="943"/>
                        </a:moveTo>
                        <a:cubicBezTo>
                          <a:pt x="1123" y="13643"/>
                          <a:pt x="16998" y="196205"/>
                          <a:pt x="19115" y="220018"/>
                        </a:cubicBezTo>
                        <a:cubicBezTo>
                          <a:pt x="21232" y="243831"/>
                          <a:pt x="14352" y="180330"/>
                          <a:pt x="12765" y="143818"/>
                        </a:cubicBezTo>
                        <a:cubicBezTo>
                          <a:pt x="11178" y="107306"/>
                          <a:pt x="-993" y="-11757"/>
                          <a:pt x="65" y="9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2" name="フリーフォーム 1411">
                    <a:extLst>
                      <a:ext uri="{FF2B5EF4-FFF2-40B4-BE49-F238E27FC236}">
                        <a16:creationId xmlns:a16="http://schemas.microsoft.com/office/drawing/2014/main" id="{D64E250B-700B-3343-D9EF-FFE649DE15C9}"/>
                      </a:ext>
                    </a:extLst>
                  </p:cNvPr>
                  <p:cNvSpPr/>
                  <p:nvPr/>
                </p:nvSpPr>
                <p:spPr>
                  <a:xfrm>
                    <a:off x="4029003" y="9013598"/>
                    <a:ext cx="100918" cy="330451"/>
                  </a:xfrm>
                  <a:custGeom>
                    <a:avLst/>
                    <a:gdLst>
                      <a:gd name="connsiteX0" fmla="*/ 66747 w 100918"/>
                      <a:gd name="connsiteY0" fmla="*/ 227 h 330451"/>
                      <a:gd name="connsiteX1" fmla="*/ 79447 w 100918"/>
                      <a:gd name="connsiteY1" fmla="*/ 139927 h 330451"/>
                      <a:gd name="connsiteX2" fmla="*/ 72 w 100918"/>
                      <a:gd name="connsiteY2" fmla="*/ 330427 h 330451"/>
                      <a:gd name="connsiteX3" fmla="*/ 95322 w 100918"/>
                      <a:gd name="connsiteY3" fmla="*/ 127227 h 330451"/>
                      <a:gd name="connsiteX4" fmla="*/ 88972 w 100918"/>
                      <a:gd name="connsiteY4" fmla="*/ 108177 h 330451"/>
                      <a:gd name="connsiteX5" fmla="*/ 66747 w 100918"/>
                      <a:gd name="connsiteY5" fmla="*/ 227 h 330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918" h="330451">
                        <a:moveTo>
                          <a:pt x="66747" y="227"/>
                        </a:moveTo>
                        <a:cubicBezTo>
                          <a:pt x="65160" y="5519"/>
                          <a:pt x="90559" y="84894"/>
                          <a:pt x="79447" y="139927"/>
                        </a:cubicBezTo>
                        <a:cubicBezTo>
                          <a:pt x="68335" y="194960"/>
                          <a:pt x="-2574" y="332544"/>
                          <a:pt x="72" y="330427"/>
                        </a:cubicBezTo>
                        <a:cubicBezTo>
                          <a:pt x="2718" y="328310"/>
                          <a:pt x="80505" y="164269"/>
                          <a:pt x="95322" y="127227"/>
                        </a:cubicBezTo>
                        <a:cubicBezTo>
                          <a:pt x="110139" y="90185"/>
                          <a:pt x="91089" y="133048"/>
                          <a:pt x="88972" y="108177"/>
                        </a:cubicBezTo>
                        <a:cubicBezTo>
                          <a:pt x="86855" y="83306"/>
                          <a:pt x="68334" y="-5065"/>
                          <a:pt x="66747" y="2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3" name="フリーフォーム 1412">
                    <a:extLst>
                      <a:ext uri="{FF2B5EF4-FFF2-40B4-BE49-F238E27FC236}">
                        <a16:creationId xmlns:a16="http://schemas.microsoft.com/office/drawing/2014/main" id="{9771097C-72EF-0225-478D-BF4D7AE46E42}"/>
                      </a:ext>
                    </a:extLst>
                  </p:cNvPr>
                  <p:cNvSpPr/>
                  <p:nvPr/>
                </p:nvSpPr>
                <p:spPr>
                  <a:xfrm>
                    <a:off x="5051411" y="8594724"/>
                    <a:ext cx="20600" cy="419102"/>
                  </a:xfrm>
                  <a:custGeom>
                    <a:avLst/>
                    <a:gdLst>
                      <a:gd name="connsiteX0" fmla="*/ 19064 w 20600"/>
                      <a:gd name="connsiteY0" fmla="*/ 1 h 419102"/>
                      <a:gd name="connsiteX1" fmla="*/ 19064 w 20600"/>
                      <a:gd name="connsiteY1" fmla="*/ 244476 h 419102"/>
                      <a:gd name="connsiteX2" fmla="*/ 14 w 20600"/>
                      <a:gd name="connsiteY2" fmla="*/ 419101 h 419102"/>
                      <a:gd name="connsiteX3" fmla="*/ 15889 w 20600"/>
                      <a:gd name="connsiteY3" fmla="*/ 241301 h 419102"/>
                      <a:gd name="connsiteX4" fmla="*/ 19064 w 20600"/>
                      <a:gd name="connsiteY4" fmla="*/ 1 h 419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00" h="419102">
                        <a:moveTo>
                          <a:pt x="19064" y="1"/>
                        </a:moveTo>
                        <a:cubicBezTo>
                          <a:pt x="19593" y="530"/>
                          <a:pt x="22239" y="174626"/>
                          <a:pt x="19064" y="244476"/>
                        </a:cubicBezTo>
                        <a:cubicBezTo>
                          <a:pt x="15889" y="314326"/>
                          <a:pt x="543" y="419630"/>
                          <a:pt x="14" y="419101"/>
                        </a:cubicBezTo>
                        <a:cubicBezTo>
                          <a:pt x="-515" y="418572"/>
                          <a:pt x="13243" y="315384"/>
                          <a:pt x="15889" y="241301"/>
                        </a:cubicBezTo>
                        <a:cubicBezTo>
                          <a:pt x="18535" y="167218"/>
                          <a:pt x="18535" y="-528"/>
                          <a:pt x="19064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4" name="フリーフォーム 1413">
                    <a:extLst>
                      <a:ext uri="{FF2B5EF4-FFF2-40B4-BE49-F238E27FC236}">
                        <a16:creationId xmlns:a16="http://schemas.microsoft.com/office/drawing/2014/main" id="{C7FD504A-7E65-C67C-257F-ABC29B9BFE41}"/>
                      </a:ext>
                    </a:extLst>
                  </p:cNvPr>
                  <p:cNvSpPr/>
                  <p:nvPr/>
                </p:nvSpPr>
                <p:spPr>
                  <a:xfrm>
                    <a:off x="4754360" y="9042397"/>
                    <a:ext cx="142883" cy="262945"/>
                  </a:xfrm>
                  <a:custGeom>
                    <a:avLst/>
                    <a:gdLst>
                      <a:gd name="connsiteX0" fmla="*/ 141490 w 142883"/>
                      <a:gd name="connsiteY0" fmla="*/ 3178 h 262945"/>
                      <a:gd name="connsiteX1" fmla="*/ 1790 w 142883"/>
                      <a:gd name="connsiteY1" fmla="*/ 260353 h 262945"/>
                      <a:gd name="connsiteX2" fmla="*/ 68465 w 142883"/>
                      <a:gd name="connsiteY2" fmla="*/ 127003 h 262945"/>
                      <a:gd name="connsiteX3" fmla="*/ 141490 w 142883"/>
                      <a:gd name="connsiteY3" fmla="*/ 3178 h 26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83" h="262945">
                        <a:moveTo>
                          <a:pt x="141490" y="3178"/>
                        </a:moveTo>
                        <a:cubicBezTo>
                          <a:pt x="130378" y="25403"/>
                          <a:pt x="13961" y="239716"/>
                          <a:pt x="1790" y="260353"/>
                        </a:cubicBezTo>
                        <a:cubicBezTo>
                          <a:pt x="-10381" y="280990"/>
                          <a:pt x="42536" y="173041"/>
                          <a:pt x="68465" y="127003"/>
                        </a:cubicBezTo>
                        <a:cubicBezTo>
                          <a:pt x="94394" y="80966"/>
                          <a:pt x="152602" y="-19047"/>
                          <a:pt x="141490" y="31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5" name="フリーフォーム 1414">
                    <a:extLst>
                      <a:ext uri="{FF2B5EF4-FFF2-40B4-BE49-F238E27FC236}">
                        <a16:creationId xmlns:a16="http://schemas.microsoft.com/office/drawing/2014/main" id="{5657FD37-46FE-34A2-F214-ACF864F03B11}"/>
                      </a:ext>
                    </a:extLst>
                  </p:cNvPr>
                  <p:cNvSpPr/>
                  <p:nvPr/>
                </p:nvSpPr>
                <p:spPr>
                  <a:xfrm>
                    <a:off x="5886061" y="6769731"/>
                    <a:ext cx="38590" cy="260292"/>
                  </a:xfrm>
                  <a:custGeom>
                    <a:avLst/>
                    <a:gdLst>
                      <a:gd name="connsiteX0" fmla="*/ 3564 w 38590"/>
                      <a:gd name="connsiteY0" fmla="*/ 2544 h 260292"/>
                      <a:gd name="connsiteX1" fmla="*/ 6739 w 38590"/>
                      <a:gd name="connsiteY1" fmla="*/ 170819 h 260292"/>
                      <a:gd name="connsiteX2" fmla="*/ 38489 w 38590"/>
                      <a:gd name="connsiteY2" fmla="*/ 259719 h 260292"/>
                      <a:gd name="connsiteX3" fmla="*/ 16264 w 38590"/>
                      <a:gd name="connsiteY3" fmla="*/ 202569 h 260292"/>
                      <a:gd name="connsiteX4" fmla="*/ 389 w 38590"/>
                      <a:gd name="connsiteY4" fmla="*/ 78744 h 260292"/>
                      <a:gd name="connsiteX5" fmla="*/ 3564 w 38590"/>
                      <a:gd name="connsiteY5" fmla="*/ 2544 h 260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590" h="260292">
                        <a:moveTo>
                          <a:pt x="3564" y="2544"/>
                        </a:moveTo>
                        <a:cubicBezTo>
                          <a:pt x="4622" y="17890"/>
                          <a:pt x="918" y="127957"/>
                          <a:pt x="6739" y="170819"/>
                        </a:cubicBezTo>
                        <a:cubicBezTo>
                          <a:pt x="12560" y="213682"/>
                          <a:pt x="36902" y="254427"/>
                          <a:pt x="38489" y="259719"/>
                        </a:cubicBezTo>
                        <a:cubicBezTo>
                          <a:pt x="40076" y="265011"/>
                          <a:pt x="22614" y="232731"/>
                          <a:pt x="16264" y="202569"/>
                        </a:cubicBezTo>
                        <a:cubicBezTo>
                          <a:pt x="9914" y="172407"/>
                          <a:pt x="1976" y="112611"/>
                          <a:pt x="389" y="78744"/>
                        </a:cubicBezTo>
                        <a:cubicBezTo>
                          <a:pt x="-1198" y="44877"/>
                          <a:pt x="2506" y="-12802"/>
                          <a:pt x="3564" y="25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6" name="フリーフォーム 1415">
                    <a:extLst>
                      <a:ext uri="{FF2B5EF4-FFF2-40B4-BE49-F238E27FC236}">
                        <a16:creationId xmlns:a16="http://schemas.microsoft.com/office/drawing/2014/main" id="{FB2B5D2A-CFCD-77D2-4885-A38236C76545}"/>
                      </a:ext>
                    </a:extLst>
                  </p:cNvPr>
                  <p:cNvSpPr/>
                  <p:nvPr/>
                </p:nvSpPr>
                <p:spPr>
                  <a:xfrm>
                    <a:off x="5762614" y="6931019"/>
                    <a:ext cx="27415" cy="250854"/>
                  </a:xfrm>
                  <a:custGeom>
                    <a:avLst/>
                    <a:gdLst>
                      <a:gd name="connsiteX0" fmla="*/ 25411 w 27415"/>
                      <a:gd name="connsiteY0" fmla="*/ 6 h 250854"/>
                      <a:gd name="connsiteX1" fmla="*/ 25411 w 27415"/>
                      <a:gd name="connsiteY1" fmla="*/ 171456 h 250854"/>
                      <a:gd name="connsiteX2" fmla="*/ 11 w 27415"/>
                      <a:gd name="connsiteY2" fmla="*/ 250831 h 250854"/>
                      <a:gd name="connsiteX3" fmla="*/ 22236 w 27415"/>
                      <a:gd name="connsiteY3" fmla="*/ 177806 h 250854"/>
                      <a:gd name="connsiteX4" fmla="*/ 25411 w 27415"/>
                      <a:gd name="connsiteY4" fmla="*/ 6 h 250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415" h="250854">
                        <a:moveTo>
                          <a:pt x="25411" y="6"/>
                        </a:moveTo>
                        <a:cubicBezTo>
                          <a:pt x="25940" y="-1052"/>
                          <a:pt x="29644" y="129652"/>
                          <a:pt x="25411" y="171456"/>
                        </a:cubicBezTo>
                        <a:cubicBezTo>
                          <a:pt x="21178" y="213260"/>
                          <a:pt x="540" y="249773"/>
                          <a:pt x="11" y="250831"/>
                        </a:cubicBezTo>
                        <a:cubicBezTo>
                          <a:pt x="-518" y="251889"/>
                          <a:pt x="18003" y="217494"/>
                          <a:pt x="22236" y="177806"/>
                        </a:cubicBezTo>
                        <a:cubicBezTo>
                          <a:pt x="26469" y="138118"/>
                          <a:pt x="24882" y="1064"/>
                          <a:pt x="25411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7" name="フリーフォーム 1416">
                    <a:extLst>
                      <a:ext uri="{FF2B5EF4-FFF2-40B4-BE49-F238E27FC236}">
                        <a16:creationId xmlns:a16="http://schemas.microsoft.com/office/drawing/2014/main" id="{E4586DA8-8E7D-DD92-F752-932CB880B67D}"/>
                      </a:ext>
                    </a:extLst>
                  </p:cNvPr>
                  <p:cNvSpPr/>
                  <p:nvPr/>
                </p:nvSpPr>
                <p:spPr>
                  <a:xfrm>
                    <a:off x="5828735" y="6990048"/>
                    <a:ext cx="20015" cy="363648"/>
                  </a:xfrm>
                  <a:custGeom>
                    <a:avLst/>
                    <a:gdLst>
                      <a:gd name="connsiteX0" fmla="*/ 6915 w 20015"/>
                      <a:gd name="connsiteY0" fmla="*/ 1302 h 363648"/>
                      <a:gd name="connsiteX1" fmla="*/ 10090 w 20015"/>
                      <a:gd name="connsiteY1" fmla="*/ 271177 h 363648"/>
                      <a:gd name="connsiteX2" fmla="*/ 13265 w 20015"/>
                      <a:gd name="connsiteY2" fmla="*/ 226727 h 363648"/>
                      <a:gd name="connsiteX3" fmla="*/ 19615 w 20015"/>
                      <a:gd name="connsiteY3" fmla="*/ 363252 h 363648"/>
                      <a:gd name="connsiteX4" fmla="*/ 565 w 20015"/>
                      <a:gd name="connsiteY4" fmla="*/ 175927 h 363648"/>
                      <a:gd name="connsiteX5" fmla="*/ 6915 w 20015"/>
                      <a:gd name="connsiteY5" fmla="*/ 1302 h 363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15" h="363648">
                        <a:moveTo>
                          <a:pt x="6915" y="1302"/>
                        </a:moveTo>
                        <a:cubicBezTo>
                          <a:pt x="8503" y="17177"/>
                          <a:pt x="9032" y="233606"/>
                          <a:pt x="10090" y="271177"/>
                        </a:cubicBezTo>
                        <a:cubicBezTo>
                          <a:pt x="11148" y="308748"/>
                          <a:pt x="11678" y="211381"/>
                          <a:pt x="13265" y="226727"/>
                        </a:cubicBezTo>
                        <a:cubicBezTo>
                          <a:pt x="14853" y="242073"/>
                          <a:pt x="21732" y="371719"/>
                          <a:pt x="19615" y="363252"/>
                        </a:cubicBezTo>
                        <a:cubicBezTo>
                          <a:pt x="17498" y="354785"/>
                          <a:pt x="3211" y="233077"/>
                          <a:pt x="565" y="175927"/>
                        </a:cubicBezTo>
                        <a:cubicBezTo>
                          <a:pt x="-2081" y="118777"/>
                          <a:pt x="5327" y="-14573"/>
                          <a:pt x="6915" y="13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8" name="フリーフォーム 1417">
                    <a:extLst>
                      <a:ext uri="{FF2B5EF4-FFF2-40B4-BE49-F238E27FC236}">
                        <a16:creationId xmlns:a16="http://schemas.microsoft.com/office/drawing/2014/main" id="{737F194C-79B3-E954-2EA2-92CBACD939CD}"/>
                      </a:ext>
                    </a:extLst>
                  </p:cNvPr>
                  <p:cNvSpPr/>
                  <p:nvPr/>
                </p:nvSpPr>
                <p:spPr>
                  <a:xfrm>
                    <a:off x="5625024" y="7318568"/>
                    <a:ext cx="84334" cy="265943"/>
                  </a:xfrm>
                  <a:custGeom>
                    <a:avLst/>
                    <a:gdLst>
                      <a:gd name="connsiteX0" fmla="*/ 83626 w 84334"/>
                      <a:gd name="connsiteY0" fmla="*/ 2982 h 265943"/>
                      <a:gd name="connsiteX1" fmla="*/ 1076 w 84334"/>
                      <a:gd name="connsiteY1" fmla="*/ 263332 h 265943"/>
                      <a:gd name="connsiteX2" fmla="*/ 39176 w 84334"/>
                      <a:gd name="connsiteY2" fmla="*/ 129982 h 265943"/>
                      <a:gd name="connsiteX3" fmla="*/ 83626 w 84334"/>
                      <a:gd name="connsiteY3" fmla="*/ 2982 h 26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334" h="265943">
                        <a:moveTo>
                          <a:pt x="83626" y="2982"/>
                        </a:moveTo>
                        <a:cubicBezTo>
                          <a:pt x="77276" y="25207"/>
                          <a:pt x="8484" y="242165"/>
                          <a:pt x="1076" y="263332"/>
                        </a:cubicBezTo>
                        <a:cubicBezTo>
                          <a:pt x="-6332" y="284499"/>
                          <a:pt x="26476" y="171257"/>
                          <a:pt x="39176" y="129982"/>
                        </a:cubicBezTo>
                        <a:cubicBezTo>
                          <a:pt x="51876" y="88707"/>
                          <a:pt x="89976" y="-19243"/>
                          <a:pt x="83626" y="29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9" name="フリーフォーム 1418">
                    <a:extLst>
                      <a:ext uri="{FF2B5EF4-FFF2-40B4-BE49-F238E27FC236}">
                        <a16:creationId xmlns:a16="http://schemas.microsoft.com/office/drawing/2014/main" id="{392C7A9E-3AAD-9617-2D7B-3AB2C276BCCB}"/>
                      </a:ext>
                    </a:extLst>
                  </p:cNvPr>
                  <p:cNvSpPr/>
                  <p:nvPr/>
                </p:nvSpPr>
                <p:spPr>
                  <a:xfrm>
                    <a:off x="5729224" y="7308756"/>
                    <a:ext cx="150949" cy="356040"/>
                  </a:xfrm>
                  <a:custGeom>
                    <a:avLst/>
                    <a:gdLst>
                      <a:gd name="connsiteX0" fmla="*/ 150876 w 150949"/>
                      <a:gd name="connsiteY0" fmla="*/ 94 h 356040"/>
                      <a:gd name="connsiteX1" fmla="*/ 30226 w 150949"/>
                      <a:gd name="connsiteY1" fmla="*/ 231869 h 356040"/>
                      <a:gd name="connsiteX2" fmla="*/ 8001 w 150949"/>
                      <a:gd name="connsiteY2" fmla="*/ 355694 h 356040"/>
                      <a:gd name="connsiteX3" fmla="*/ 11176 w 150949"/>
                      <a:gd name="connsiteY3" fmla="*/ 260444 h 356040"/>
                      <a:gd name="connsiteX4" fmla="*/ 150876 w 150949"/>
                      <a:gd name="connsiteY4" fmla="*/ 94 h 356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949" h="356040">
                        <a:moveTo>
                          <a:pt x="150876" y="94"/>
                        </a:moveTo>
                        <a:cubicBezTo>
                          <a:pt x="154051" y="-4668"/>
                          <a:pt x="54039" y="172602"/>
                          <a:pt x="30226" y="231869"/>
                        </a:cubicBezTo>
                        <a:cubicBezTo>
                          <a:pt x="6413" y="291136"/>
                          <a:pt x="11176" y="350932"/>
                          <a:pt x="8001" y="355694"/>
                        </a:cubicBezTo>
                        <a:cubicBezTo>
                          <a:pt x="4826" y="360456"/>
                          <a:pt x="-9991" y="315477"/>
                          <a:pt x="11176" y="260444"/>
                        </a:cubicBezTo>
                        <a:cubicBezTo>
                          <a:pt x="32343" y="205411"/>
                          <a:pt x="147701" y="4856"/>
                          <a:pt x="150876" y="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0" name="フリーフォーム 1419">
                    <a:extLst>
                      <a:ext uri="{FF2B5EF4-FFF2-40B4-BE49-F238E27FC236}">
                        <a16:creationId xmlns:a16="http://schemas.microsoft.com/office/drawing/2014/main" id="{79D945D6-87A0-3793-AE82-8B607666A09E}"/>
                      </a:ext>
                    </a:extLst>
                  </p:cNvPr>
                  <p:cNvSpPr/>
                  <p:nvPr/>
                </p:nvSpPr>
                <p:spPr>
                  <a:xfrm>
                    <a:off x="5407019" y="7843779"/>
                    <a:ext cx="95278" cy="363715"/>
                  </a:xfrm>
                  <a:custGeom>
                    <a:avLst/>
                    <a:gdLst>
                      <a:gd name="connsiteX0" fmla="*/ 95256 w 95278"/>
                      <a:gd name="connsiteY0" fmla="*/ 1646 h 363715"/>
                      <a:gd name="connsiteX1" fmla="*/ 47631 w 95278"/>
                      <a:gd name="connsiteY1" fmla="*/ 223896 h 363715"/>
                      <a:gd name="connsiteX2" fmla="*/ 47631 w 95278"/>
                      <a:gd name="connsiteY2" fmla="*/ 363596 h 363715"/>
                      <a:gd name="connsiteX3" fmla="*/ 41281 w 95278"/>
                      <a:gd name="connsiteY3" fmla="*/ 201671 h 363715"/>
                      <a:gd name="connsiteX4" fmla="*/ 6 w 95278"/>
                      <a:gd name="connsiteY4" fmla="*/ 84196 h 363715"/>
                      <a:gd name="connsiteX5" fmla="*/ 44456 w 95278"/>
                      <a:gd name="connsiteY5" fmla="*/ 208021 h 363715"/>
                      <a:gd name="connsiteX6" fmla="*/ 53981 w 95278"/>
                      <a:gd name="connsiteY6" fmla="*/ 128646 h 363715"/>
                      <a:gd name="connsiteX7" fmla="*/ 95256 w 95278"/>
                      <a:gd name="connsiteY7" fmla="*/ 1646 h 363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5278" h="363715">
                        <a:moveTo>
                          <a:pt x="95256" y="1646"/>
                        </a:moveTo>
                        <a:cubicBezTo>
                          <a:pt x="94198" y="17521"/>
                          <a:pt x="55568" y="163571"/>
                          <a:pt x="47631" y="223896"/>
                        </a:cubicBezTo>
                        <a:cubicBezTo>
                          <a:pt x="39694" y="284221"/>
                          <a:pt x="48689" y="367300"/>
                          <a:pt x="47631" y="363596"/>
                        </a:cubicBezTo>
                        <a:cubicBezTo>
                          <a:pt x="46573" y="359892"/>
                          <a:pt x="49218" y="248238"/>
                          <a:pt x="41281" y="201671"/>
                        </a:cubicBezTo>
                        <a:cubicBezTo>
                          <a:pt x="33344" y="155104"/>
                          <a:pt x="-523" y="83138"/>
                          <a:pt x="6" y="84196"/>
                        </a:cubicBezTo>
                        <a:cubicBezTo>
                          <a:pt x="535" y="85254"/>
                          <a:pt x="35460" y="200613"/>
                          <a:pt x="44456" y="208021"/>
                        </a:cubicBezTo>
                        <a:cubicBezTo>
                          <a:pt x="53452" y="215429"/>
                          <a:pt x="47631" y="168333"/>
                          <a:pt x="53981" y="128646"/>
                        </a:cubicBezTo>
                        <a:cubicBezTo>
                          <a:pt x="60331" y="88959"/>
                          <a:pt x="96314" y="-14229"/>
                          <a:pt x="95256" y="16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1" name="フリーフォーム 1420">
                    <a:extLst>
                      <a:ext uri="{FF2B5EF4-FFF2-40B4-BE49-F238E27FC236}">
                        <a16:creationId xmlns:a16="http://schemas.microsoft.com/office/drawing/2014/main" id="{37BBF29E-EC8F-134A-07F3-0AEFB5D80FAB}"/>
                      </a:ext>
                    </a:extLst>
                  </p:cNvPr>
                  <p:cNvSpPr/>
                  <p:nvPr/>
                </p:nvSpPr>
                <p:spPr>
                  <a:xfrm>
                    <a:off x="5396220" y="8114149"/>
                    <a:ext cx="90229" cy="296448"/>
                  </a:xfrm>
                  <a:custGeom>
                    <a:avLst/>
                    <a:gdLst>
                      <a:gd name="connsiteX0" fmla="*/ 20330 w 90229"/>
                      <a:gd name="connsiteY0" fmla="*/ 1151 h 296448"/>
                      <a:gd name="connsiteX1" fmla="*/ 26680 w 90229"/>
                      <a:gd name="connsiteY1" fmla="*/ 118626 h 296448"/>
                      <a:gd name="connsiteX2" fmla="*/ 17155 w 90229"/>
                      <a:gd name="connsiteY2" fmla="*/ 207526 h 296448"/>
                      <a:gd name="connsiteX3" fmla="*/ 36205 w 90229"/>
                      <a:gd name="connsiteY3" fmla="*/ 134501 h 296448"/>
                      <a:gd name="connsiteX4" fmla="*/ 1280 w 90229"/>
                      <a:gd name="connsiteY4" fmla="*/ 296426 h 296448"/>
                      <a:gd name="connsiteX5" fmla="*/ 90180 w 90229"/>
                      <a:gd name="connsiteY5" fmla="*/ 147201 h 296448"/>
                      <a:gd name="connsiteX6" fmla="*/ 13980 w 90229"/>
                      <a:gd name="connsiteY6" fmla="*/ 277376 h 296448"/>
                      <a:gd name="connsiteX7" fmla="*/ 20330 w 90229"/>
                      <a:gd name="connsiteY7" fmla="*/ 194826 h 296448"/>
                      <a:gd name="connsiteX8" fmla="*/ 20330 w 90229"/>
                      <a:gd name="connsiteY8" fmla="*/ 1151 h 296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0229" h="296448">
                        <a:moveTo>
                          <a:pt x="20330" y="1151"/>
                        </a:moveTo>
                        <a:cubicBezTo>
                          <a:pt x="21388" y="-11549"/>
                          <a:pt x="27209" y="84230"/>
                          <a:pt x="26680" y="118626"/>
                        </a:cubicBezTo>
                        <a:cubicBezTo>
                          <a:pt x="26151" y="153022"/>
                          <a:pt x="15567" y="204880"/>
                          <a:pt x="17155" y="207526"/>
                        </a:cubicBezTo>
                        <a:cubicBezTo>
                          <a:pt x="18742" y="210172"/>
                          <a:pt x="38851" y="119684"/>
                          <a:pt x="36205" y="134501"/>
                        </a:cubicBezTo>
                        <a:cubicBezTo>
                          <a:pt x="33559" y="149318"/>
                          <a:pt x="-7716" y="294309"/>
                          <a:pt x="1280" y="296426"/>
                        </a:cubicBezTo>
                        <a:cubicBezTo>
                          <a:pt x="10276" y="298543"/>
                          <a:pt x="88063" y="150376"/>
                          <a:pt x="90180" y="147201"/>
                        </a:cubicBezTo>
                        <a:cubicBezTo>
                          <a:pt x="92297" y="144026"/>
                          <a:pt x="25622" y="269439"/>
                          <a:pt x="13980" y="277376"/>
                        </a:cubicBezTo>
                        <a:cubicBezTo>
                          <a:pt x="2338" y="285314"/>
                          <a:pt x="19272" y="237159"/>
                          <a:pt x="20330" y="194826"/>
                        </a:cubicBezTo>
                        <a:cubicBezTo>
                          <a:pt x="21388" y="152493"/>
                          <a:pt x="19272" y="13851"/>
                          <a:pt x="20330" y="115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2" name="フリーフォーム 1421">
                    <a:extLst>
                      <a:ext uri="{FF2B5EF4-FFF2-40B4-BE49-F238E27FC236}">
                        <a16:creationId xmlns:a16="http://schemas.microsoft.com/office/drawing/2014/main" id="{B540CA6D-D067-3F51-6602-58D1AB8E1B8F}"/>
                      </a:ext>
                    </a:extLst>
                  </p:cNvPr>
                  <p:cNvSpPr/>
                  <p:nvPr/>
                </p:nvSpPr>
                <p:spPr>
                  <a:xfrm>
                    <a:off x="5481453" y="7996237"/>
                    <a:ext cx="101994" cy="312831"/>
                  </a:xfrm>
                  <a:custGeom>
                    <a:avLst/>
                    <a:gdLst>
                      <a:gd name="connsiteX0" fmla="*/ 100197 w 101994"/>
                      <a:gd name="connsiteY0" fmla="*/ 4763 h 312831"/>
                      <a:gd name="connsiteX1" fmla="*/ 14472 w 101994"/>
                      <a:gd name="connsiteY1" fmla="*/ 211138 h 312831"/>
                      <a:gd name="connsiteX2" fmla="*/ 11297 w 101994"/>
                      <a:gd name="connsiteY2" fmla="*/ 179388 h 312831"/>
                      <a:gd name="connsiteX3" fmla="*/ 4947 w 101994"/>
                      <a:gd name="connsiteY3" fmla="*/ 312738 h 312831"/>
                      <a:gd name="connsiteX4" fmla="*/ 4947 w 101994"/>
                      <a:gd name="connsiteY4" fmla="*/ 198438 h 312831"/>
                      <a:gd name="connsiteX5" fmla="*/ 68447 w 101994"/>
                      <a:gd name="connsiteY5" fmla="*/ 77788 h 312831"/>
                      <a:gd name="connsiteX6" fmla="*/ 100197 w 101994"/>
                      <a:gd name="connsiteY6" fmla="*/ 4763 h 312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994" h="312831">
                        <a:moveTo>
                          <a:pt x="100197" y="4763"/>
                        </a:moveTo>
                        <a:cubicBezTo>
                          <a:pt x="91201" y="26988"/>
                          <a:pt x="29289" y="182034"/>
                          <a:pt x="14472" y="211138"/>
                        </a:cubicBezTo>
                        <a:cubicBezTo>
                          <a:pt x="-345" y="240242"/>
                          <a:pt x="12884" y="162455"/>
                          <a:pt x="11297" y="179388"/>
                        </a:cubicBezTo>
                        <a:cubicBezTo>
                          <a:pt x="9709" y="196321"/>
                          <a:pt x="6005" y="309563"/>
                          <a:pt x="4947" y="312738"/>
                        </a:cubicBezTo>
                        <a:cubicBezTo>
                          <a:pt x="3889" y="315913"/>
                          <a:pt x="-5636" y="237596"/>
                          <a:pt x="4947" y="198438"/>
                        </a:cubicBezTo>
                        <a:cubicBezTo>
                          <a:pt x="15530" y="159280"/>
                          <a:pt x="54689" y="112184"/>
                          <a:pt x="68447" y="77788"/>
                        </a:cubicBezTo>
                        <a:cubicBezTo>
                          <a:pt x="82205" y="43392"/>
                          <a:pt x="109193" y="-17462"/>
                          <a:pt x="100197" y="476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3" name="フリーフォーム 1422">
                    <a:extLst>
                      <a:ext uri="{FF2B5EF4-FFF2-40B4-BE49-F238E27FC236}">
                        <a16:creationId xmlns:a16="http://schemas.microsoft.com/office/drawing/2014/main" id="{43E88500-87F5-1983-6B7F-C620259ACDFC}"/>
                      </a:ext>
                    </a:extLst>
                  </p:cNvPr>
                  <p:cNvSpPr/>
                  <p:nvPr/>
                </p:nvSpPr>
                <p:spPr>
                  <a:xfrm>
                    <a:off x="4780723" y="7373777"/>
                    <a:ext cx="93146" cy="832942"/>
                  </a:xfrm>
                  <a:custGeom>
                    <a:avLst/>
                    <a:gdLst>
                      <a:gd name="connsiteX0" fmla="*/ 93029 w 93146"/>
                      <a:gd name="connsiteY0" fmla="*/ 859 h 832942"/>
                      <a:gd name="connsiteX1" fmla="*/ 24449 w 93146"/>
                      <a:gd name="connsiteY1" fmla="*/ 526639 h 832942"/>
                      <a:gd name="connsiteX2" fmla="*/ 6161 w 93146"/>
                      <a:gd name="connsiteY2" fmla="*/ 828391 h 832942"/>
                      <a:gd name="connsiteX3" fmla="*/ 6161 w 93146"/>
                      <a:gd name="connsiteY3" fmla="*/ 659227 h 832942"/>
                      <a:gd name="connsiteX4" fmla="*/ 93029 w 93146"/>
                      <a:gd name="connsiteY4" fmla="*/ 859 h 832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146" h="832942">
                        <a:moveTo>
                          <a:pt x="93029" y="859"/>
                        </a:moveTo>
                        <a:cubicBezTo>
                          <a:pt x="96077" y="-21239"/>
                          <a:pt x="38927" y="388717"/>
                          <a:pt x="24449" y="526639"/>
                        </a:cubicBezTo>
                        <a:cubicBezTo>
                          <a:pt x="9971" y="664561"/>
                          <a:pt x="9209" y="806293"/>
                          <a:pt x="6161" y="828391"/>
                        </a:cubicBezTo>
                        <a:cubicBezTo>
                          <a:pt x="3113" y="850489"/>
                          <a:pt x="-6031" y="791815"/>
                          <a:pt x="6161" y="659227"/>
                        </a:cubicBezTo>
                        <a:cubicBezTo>
                          <a:pt x="18353" y="526639"/>
                          <a:pt x="89981" y="22957"/>
                          <a:pt x="93029" y="8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4" name="フリーフォーム 1423">
                    <a:extLst>
                      <a:ext uri="{FF2B5EF4-FFF2-40B4-BE49-F238E27FC236}">
                        <a16:creationId xmlns:a16="http://schemas.microsoft.com/office/drawing/2014/main" id="{13FF06D0-ECEB-2CE6-8602-17507C92DDDF}"/>
                      </a:ext>
                    </a:extLst>
                  </p:cNvPr>
                  <p:cNvSpPr/>
                  <p:nvPr/>
                </p:nvSpPr>
                <p:spPr>
                  <a:xfrm>
                    <a:off x="5010721" y="7008800"/>
                    <a:ext cx="132810" cy="701938"/>
                  </a:xfrm>
                  <a:custGeom>
                    <a:avLst/>
                    <a:gdLst>
                      <a:gd name="connsiteX0" fmla="*/ 132779 w 132810"/>
                      <a:gd name="connsiteY0" fmla="*/ 76 h 701938"/>
                      <a:gd name="connsiteX1" fmla="*/ 64199 w 132810"/>
                      <a:gd name="connsiteY1" fmla="*/ 292684 h 701938"/>
                      <a:gd name="connsiteX2" fmla="*/ 32195 w 132810"/>
                      <a:gd name="connsiteY2" fmla="*/ 576148 h 701938"/>
                      <a:gd name="connsiteX3" fmla="*/ 36767 w 132810"/>
                      <a:gd name="connsiteY3" fmla="*/ 484708 h 701938"/>
                      <a:gd name="connsiteX4" fmla="*/ 191 w 132810"/>
                      <a:gd name="connsiteY4" fmla="*/ 699592 h 701938"/>
                      <a:gd name="connsiteX5" fmla="*/ 55055 w 132810"/>
                      <a:gd name="connsiteY5" fmla="*/ 320116 h 701938"/>
                      <a:gd name="connsiteX6" fmla="*/ 132779 w 132810"/>
                      <a:gd name="connsiteY6" fmla="*/ 76 h 701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810" h="701938">
                        <a:moveTo>
                          <a:pt x="132779" y="76"/>
                        </a:moveTo>
                        <a:cubicBezTo>
                          <a:pt x="134303" y="-4496"/>
                          <a:pt x="80963" y="196672"/>
                          <a:pt x="64199" y="292684"/>
                        </a:cubicBezTo>
                        <a:cubicBezTo>
                          <a:pt x="47435" y="388696"/>
                          <a:pt x="36767" y="544144"/>
                          <a:pt x="32195" y="576148"/>
                        </a:cubicBezTo>
                        <a:cubicBezTo>
                          <a:pt x="27623" y="608152"/>
                          <a:pt x="42101" y="464134"/>
                          <a:pt x="36767" y="484708"/>
                        </a:cubicBezTo>
                        <a:cubicBezTo>
                          <a:pt x="31433" y="505282"/>
                          <a:pt x="-2857" y="727024"/>
                          <a:pt x="191" y="699592"/>
                        </a:cubicBezTo>
                        <a:cubicBezTo>
                          <a:pt x="3239" y="672160"/>
                          <a:pt x="32195" y="432130"/>
                          <a:pt x="55055" y="320116"/>
                        </a:cubicBezTo>
                        <a:cubicBezTo>
                          <a:pt x="77915" y="208102"/>
                          <a:pt x="131255" y="4648"/>
                          <a:pt x="132779" y="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5" name="フリーフォーム 1424">
                    <a:extLst>
                      <a:ext uri="{FF2B5EF4-FFF2-40B4-BE49-F238E27FC236}">
                        <a16:creationId xmlns:a16="http://schemas.microsoft.com/office/drawing/2014/main" id="{EDA02FF0-3BE1-4A29-7B0D-98E7286BC643}"/>
                      </a:ext>
                    </a:extLst>
                  </p:cNvPr>
                  <p:cNvSpPr/>
                  <p:nvPr/>
                </p:nvSpPr>
                <p:spPr>
                  <a:xfrm>
                    <a:off x="5134217" y="7953685"/>
                    <a:ext cx="197462" cy="418419"/>
                  </a:xfrm>
                  <a:custGeom>
                    <a:avLst/>
                    <a:gdLst>
                      <a:gd name="connsiteX0" fmla="*/ 196735 w 197462"/>
                      <a:gd name="connsiteY0" fmla="*/ 1595 h 418419"/>
                      <a:gd name="connsiteX1" fmla="*/ 4711 w 197462"/>
                      <a:gd name="connsiteY1" fmla="*/ 408503 h 418419"/>
                      <a:gd name="connsiteX2" fmla="*/ 68719 w 197462"/>
                      <a:gd name="connsiteY2" fmla="*/ 271343 h 418419"/>
                      <a:gd name="connsiteX3" fmla="*/ 196735 w 197462"/>
                      <a:gd name="connsiteY3" fmla="*/ 1595 h 418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462" h="418419">
                        <a:moveTo>
                          <a:pt x="196735" y="1595"/>
                        </a:moveTo>
                        <a:cubicBezTo>
                          <a:pt x="186067" y="24455"/>
                          <a:pt x="26047" y="363545"/>
                          <a:pt x="4711" y="408503"/>
                        </a:cubicBezTo>
                        <a:cubicBezTo>
                          <a:pt x="-16625" y="453461"/>
                          <a:pt x="39763" y="334589"/>
                          <a:pt x="68719" y="271343"/>
                        </a:cubicBezTo>
                        <a:cubicBezTo>
                          <a:pt x="97675" y="208097"/>
                          <a:pt x="207403" y="-21265"/>
                          <a:pt x="196735" y="15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6" name="フリーフォーム 1425">
                    <a:extLst>
                      <a:ext uri="{FF2B5EF4-FFF2-40B4-BE49-F238E27FC236}">
                        <a16:creationId xmlns:a16="http://schemas.microsoft.com/office/drawing/2014/main" id="{EFEE0950-DFDB-0F59-9527-AAF4E3DC472A}"/>
                      </a:ext>
                    </a:extLst>
                  </p:cNvPr>
                  <p:cNvSpPr/>
                  <p:nvPr/>
                </p:nvSpPr>
                <p:spPr>
                  <a:xfrm>
                    <a:off x="5061146" y="8005298"/>
                    <a:ext cx="91596" cy="265804"/>
                  </a:xfrm>
                  <a:custGeom>
                    <a:avLst/>
                    <a:gdLst>
                      <a:gd name="connsiteX0" fmla="*/ 58 w 91596"/>
                      <a:gd name="connsiteY0" fmla="*/ 274 h 265804"/>
                      <a:gd name="connsiteX1" fmla="*/ 32062 w 91596"/>
                      <a:gd name="connsiteY1" fmla="*/ 233446 h 265804"/>
                      <a:gd name="connsiteX2" fmla="*/ 27490 w 91596"/>
                      <a:gd name="connsiteY2" fmla="*/ 160294 h 265804"/>
                      <a:gd name="connsiteX3" fmla="*/ 91498 w 91596"/>
                      <a:gd name="connsiteY3" fmla="*/ 265450 h 265804"/>
                      <a:gd name="connsiteX4" fmla="*/ 41206 w 91596"/>
                      <a:gd name="connsiteY4" fmla="*/ 187726 h 265804"/>
                      <a:gd name="connsiteX5" fmla="*/ 58 w 91596"/>
                      <a:gd name="connsiteY5" fmla="*/ 274 h 265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596" h="265804">
                        <a:moveTo>
                          <a:pt x="58" y="274"/>
                        </a:moveTo>
                        <a:cubicBezTo>
                          <a:pt x="-1466" y="7894"/>
                          <a:pt x="27490" y="206776"/>
                          <a:pt x="32062" y="233446"/>
                        </a:cubicBezTo>
                        <a:cubicBezTo>
                          <a:pt x="36634" y="260116"/>
                          <a:pt x="17584" y="154960"/>
                          <a:pt x="27490" y="160294"/>
                        </a:cubicBezTo>
                        <a:cubicBezTo>
                          <a:pt x="37396" y="165628"/>
                          <a:pt x="89212" y="260878"/>
                          <a:pt x="91498" y="265450"/>
                        </a:cubicBezTo>
                        <a:cubicBezTo>
                          <a:pt x="93784" y="270022"/>
                          <a:pt x="55684" y="229636"/>
                          <a:pt x="41206" y="187726"/>
                        </a:cubicBezTo>
                        <a:cubicBezTo>
                          <a:pt x="26728" y="145816"/>
                          <a:pt x="1582" y="-7346"/>
                          <a:pt x="58" y="2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7" name="フリーフォーム 1426">
                    <a:extLst>
                      <a:ext uri="{FF2B5EF4-FFF2-40B4-BE49-F238E27FC236}">
                        <a16:creationId xmlns:a16="http://schemas.microsoft.com/office/drawing/2014/main" id="{C47B8D69-4FBE-F2AB-0A81-91BF7321B77D}"/>
                      </a:ext>
                    </a:extLst>
                  </p:cNvPr>
                  <p:cNvSpPr/>
                  <p:nvPr/>
                </p:nvSpPr>
                <p:spPr>
                  <a:xfrm>
                    <a:off x="4676437" y="8557732"/>
                    <a:ext cx="23579" cy="354590"/>
                  </a:xfrm>
                  <a:custGeom>
                    <a:avLst/>
                    <a:gdLst>
                      <a:gd name="connsiteX0" fmla="*/ 5291 w 23579"/>
                      <a:gd name="connsiteY0" fmla="*/ 1052 h 354590"/>
                      <a:gd name="connsiteX1" fmla="*/ 719 w 23579"/>
                      <a:gd name="connsiteY1" fmla="*/ 156500 h 354590"/>
                      <a:gd name="connsiteX2" fmla="*/ 23579 w 23579"/>
                      <a:gd name="connsiteY2" fmla="*/ 353096 h 354590"/>
                      <a:gd name="connsiteX3" fmla="*/ 719 w 23579"/>
                      <a:gd name="connsiteY3" fmla="*/ 234224 h 354590"/>
                      <a:gd name="connsiteX4" fmla="*/ 5291 w 23579"/>
                      <a:gd name="connsiteY4" fmla="*/ 1052 h 354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79" h="354590">
                        <a:moveTo>
                          <a:pt x="5291" y="1052"/>
                        </a:moveTo>
                        <a:cubicBezTo>
                          <a:pt x="5291" y="-11902"/>
                          <a:pt x="-2329" y="97826"/>
                          <a:pt x="719" y="156500"/>
                        </a:cubicBezTo>
                        <a:cubicBezTo>
                          <a:pt x="3767" y="215174"/>
                          <a:pt x="23579" y="340142"/>
                          <a:pt x="23579" y="353096"/>
                        </a:cubicBezTo>
                        <a:cubicBezTo>
                          <a:pt x="23579" y="366050"/>
                          <a:pt x="3767" y="292136"/>
                          <a:pt x="719" y="234224"/>
                        </a:cubicBezTo>
                        <a:cubicBezTo>
                          <a:pt x="-2329" y="176312"/>
                          <a:pt x="5291" y="14006"/>
                          <a:pt x="5291" y="10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8" name="フリーフォーム 1427">
                    <a:extLst>
                      <a:ext uri="{FF2B5EF4-FFF2-40B4-BE49-F238E27FC236}">
                        <a16:creationId xmlns:a16="http://schemas.microsoft.com/office/drawing/2014/main" id="{E1046A73-E8E3-C3AA-6FAD-918CF822A63B}"/>
                      </a:ext>
                    </a:extLst>
                  </p:cNvPr>
                  <p:cNvSpPr/>
                  <p:nvPr/>
                </p:nvSpPr>
                <p:spPr>
                  <a:xfrm>
                    <a:off x="4484960" y="8832773"/>
                    <a:ext cx="138975" cy="171365"/>
                  </a:xfrm>
                  <a:custGeom>
                    <a:avLst/>
                    <a:gdLst>
                      <a:gd name="connsiteX0" fmla="*/ 172 w 138975"/>
                      <a:gd name="connsiteY0" fmla="*/ 331 h 171365"/>
                      <a:gd name="connsiteX1" fmla="*/ 132760 w 138975"/>
                      <a:gd name="connsiteY1" fmla="*/ 164923 h 171365"/>
                      <a:gd name="connsiteX2" fmla="*/ 105328 w 138975"/>
                      <a:gd name="connsiteY2" fmla="*/ 123775 h 171365"/>
                      <a:gd name="connsiteX3" fmla="*/ 172 w 138975"/>
                      <a:gd name="connsiteY3" fmla="*/ 331 h 1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975" h="171365">
                        <a:moveTo>
                          <a:pt x="172" y="331"/>
                        </a:moveTo>
                        <a:cubicBezTo>
                          <a:pt x="4744" y="7189"/>
                          <a:pt x="115234" y="144349"/>
                          <a:pt x="132760" y="164923"/>
                        </a:cubicBezTo>
                        <a:cubicBezTo>
                          <a:pt x="150286" y="185497"/>
                          <a:pt x="127426" y="152731"/>
                          <a:pt x="105328" y="123775"/>
                        </a:cubicBezTo>
                        <a:cubicBezTo>
                          <a:pt x="83230" y="94819"/>
                          <a:pt x="-4400" y="-6527"/>
                          <a:pt x="172" y="3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29" name="フリーフォーム 1428">
                    <a:extLst>
                      <a:ext uri="{FF2B5EF4-FFF2-40B4-BE49-F238E27FC236}">
                        <a16:creationId xmlns:a16="http://schemas.microsoft.com/office/drawing/2014/main" id="{D6270A3C-5C6F-A480-7ADA-2D1DE149860C}"/>
                      </a:ext>
                    </a:extLst>
                  </p:cNvPr>
                  <p:cNvSpPr/>
                  <p:nvPr/>
                </p:nvSpPr>
                <p:spPr>
                  <a:xfrm>
                    <a:off x="4316476" y="8174507"/>
                    <a:ext cx="63542" cy="225400"/>
                  </a:xfrm>
                  <a:custGeom>
                    <a:avLst/>
                    <a:gdLst>
                      <a:gd name="connsiteX0" fmla="*/ 63500 w 63542"/>
                      <a:gd name="connsiteY0" fmla="*/ 229 h 225400"/>
                      <a:gd name="connsiteX1" fmla="*/ 4064 w 63542"/>
                      <a:gd name="connsiteY1" fmla="*/ 215113 h 225400"/>
                      <a:gd name="connsiteX2" fmla="*/ 13208 w 63542"/>
                      <a:gd name="connsiteY2" fmla="*/ 173965 h 225400"/>
                      <a:gd name="connsiteX3" fmla="*/ 63500 w 63542"/>
                      <a:gd name="connsiteY3" fmla="*/ 229 h 22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42" h="225400">
                        <a:moveTo>
                          <a:pt x="63500" y="229"/>
                        </a:moveTo>
                        <a:cubicBezTo>
                          <a:pt x="61976" y="7087"/>
                          <a:pt x="12446" y="186157"/>
                          <a:pt x="4064" y="215113"/>
                        </a:cubicBezTo>
                        <a:cubicBezTo>
                          <a:pt x="-4318" y="244069"/>
                          <a:pt x="1016" y="205969"/>
                          <a:pt x="13208" y="173965"/>
                        </a:cubicBezTo>
                        <a:cubicBezTo>
                          <a:pt x="25400" y="141961"/>
                          <a:pt x="65024" y="-6629"/>
                          <a:pt x="63500" y="2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0" name="フリーフォーム 1429">
                    <a:extLst>
                      <a:ext uri="{FF2B5EF4-FFF2-40B4-BE49-F238E27FC236}">
                        <a16:creationId xmlns:a16="http://schemas.microsoft.com/office/drawing/2014/main" id="{8E6EFE7E-6143-5937-9A72-A0C35E4B2CA9}"/>
                      </a:ext>
                    </a:extLst>
                  </p:cNvPr>
                  <p:cNvSpPr/>
                  <p:nvPr/>
                </p:nvSpPr>
                <p:spPr>
                  <a:xfrm>
                    <a:off x="4857403" y="8187752"/>
                    <a:ext cx="150064" cy="481630"/>
                  </a:xfrm>
                  <a:custGeom>
                    <a:avLst/>
                    <a:gdLst>
                      <a:gd name="connsiteX0" fmla="*/ 148937 w 150064"/>
                      <a:gd name="connsiteY0" fmla="*/ 5272 h 481630"/>
                      <a:gd name="connsiteX1" fmla="*/ 84929 w 150064"/>
                      <a:gd name="connsiteY1" fmla="*/ 156148 h 481630"/>
                      <a:gd name="connsiteX2" fmla="*/ 2633 w 150064"/>
                      <a:gd name="connsiteY2" fmla="*/ 476188 h 481630"/>
                      <a:gd name="connsiteX3" fmla="*/ 30065 w 150064"/>
                      <a:gd name="connsiteY3" fmla="*/ 334456 h 481630"/>
                      <a:gd name="connsiteX4" fmla="*/ 148937 w 150064"/>
                      <a:gd name="connsiteY4" fmla="*/ 5272 h 48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064" h="481630">
                        <a:moveTo>
                          <a:pt x="148937" y="5272"/>
                        </a:moveTo>
                        <a:cubicBezTo>
                          <a:pt x="158081" y="-24446"/>
                          <a:pt x="109313" y="77662"/>
                          <a:pt x="84929" y="156148"/>
                        </a:cubicBezTo>
                        <a:cubicBezTo>
                          <a:pt x="60545" y="234634"/>
                          <a:pt x="11777" y="446470"/>
                          <a:pt x="2633" y="476188"/>
                        </a:cubicBezTo>
                        <a:cubicBezTo>
                          <a:pt x="-6511" y="505906"/>
                          <a:pt x="9491" y="407608"/>
                          <a:pt x="30065" y="334456"/>
                        </a:cubicBezTo>
                        <a:cubicBezTo>
                          <a:pt x="50639" y="261304"/>
                          <a:pt x="139793" y="34990"/>
                          <a:pt x="148937" y="52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1" name="フリーフォーム 1430">
                    <a:extLst>
                      <a:ext uri="{FF2B5EF4-FFF2-40B4-BE49-F238E27FC236}">
                        <a16:creationId xmlns:a16="http://schemas.microsoft.com/office/drawing/2014/main" id="{A3A5D220-89EC-A842-11C5-73E192656479}"/>
                      </a:ext>
                    </a:extLst>
                  </p:cNvPr>
                  <p:cNvSpPr/>
                  <p:nvPr/>
                </p:nvSpPr>
                <p:spPr>
                  <a:xfrm>
                    <a:off x="4314090" y="8169657"/>
                    <a:ext cx="249004" cy="413014"/>
                  </a:xfrm>
                  <a:custGeom>
                    <a:avLst/>
                    <a:gdLst>
                      <a:gd name="connsiteX0" fmla="*/ 248766 w 249004"/>
                      <a:gd name="connsiteY0" fmla="*/ 507 h 413014"/>
                      <a:gd name="connsiteX1" fmla="*/ 33882 w 249004"/>
                      <a:gd name="connsiteY1" fmla="*/ 315975 h 413014"/>
                      <a:gd name="connsiteX2" fmla="*/ 1878 w 249004"/>
                      <a:gd name="connsiteY2" fmla="*/ 411987 h 413014"/>
                      <a:gd name="connsiteX3" fmla="*/ 47598 w 249004"/>
                      <a:gd name="connsiteY3" fmla="*/ 270255 h 413014"/>
                      <a:gd name="connsiteX4" fmla="*/ 75030 w 249004"/>
                      <a:gd name="connsiteY4" fmla="*/ 242823 h 413014"/>
                      <a:gd name="connsiteX5" fmla="*/ 248766 w 249004"/>
                      <a:gd name="connsiteY5" fmla="*/ 507 h 413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9004" h="413014">
                        <a:moveTo>
                          <a:pt x="248766" y="507"/>
                        </a:moveTo>
                        <a:cubicBezTo>
                          <a:pt x="241908" y="12699"/>
                          <a:pt x="75030" y="247395"/>
                          <a:pt x="33882" y="315975"/>
                        </a:cubicBezTo>
                        <a:cubicBezTo>
                          <a:pt x="-7266" y="384555"/>
                          <a:pt x="-408" y="419607"/>
                          <a:pt x="1878" y="411987"/>
                        </a:cubicBezTo>
                        <a:cubicBezTo>
                          <a:pt x="4164" y="404367"/>
                          <a:pt x="47598" y="270255"/>
                          <a:pt x="47598" y="270255"/>
                        </a:cubicBezTo>
                        <a:cubicBezTo>
                          <a:pt x="59790" y="242061"/>
                          <a:pt x="37692" y="286257"/>
                          <a:pt x="75030" y="242823"/>
                        </a:cubicBezTo>
                        <a:cubicBezTo>
                          <a:pt x="112368" y="199389"/>
                          <a:pt x="255624" y="-11685"/>
                          <a:pt x="248766" y="5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2" name="フリーフォーム 1431">
                    <a:extLst>
                      <a:ext uri="{FF2B5EF4-FFF2-40B4-BE49-F238E27FC236}">
                        <a16:creationId xmlns:a16="http://schemas.microsoft.com/office/drawing/2014/main" id="{665D51CB-074F-7644-099C-4E4D3E6D470E}"/>
                      </a:ext>
                    </a:extLst>
                  </p:cNvPr>
                  <p:cNvSpPr/>
                  <p:nvPr/>
                </p:nvSpPr>
                <p:spPr>
                  <a:xfrm>
                    <a:off x="4992624" y="8951006"/>
                    <a:ext cx="114683" cy="385018"/>
                  </a:xfrm>
                  <a:custGeom>
                    <a:avLst/>
                    <a:gdLst>
                      <a:gd name="connsiteX0" fmla="*/ 114300 w 114683"/>
                      <a:gd name="connsiteY0" fmla="*/ 970 h 385018"/>
                      <a:gd name="connsiteX1" fmla="*/ 22860 w 114683"/>
                      <a:gd name="connsiteY1" fmla="*/ 307294 h 385018"/>
                      <a:gd name="connsiteX2" fmla="*/ 0 w 114683"/>
                      <a:gd name="connsiteY2" fmla="*/ 385018 h 385018"/>
                      <a:gd name="connsiteX3" fmla="*/ 45720 w 114683"/>
                      <a:gd name="connsiteY3" fmla="*/ 229570 h 385018"/>
                      <a:gd name="connsiteX4" fmla="*/ 54864 w 114683"/>
                      <a:gd name="connsiteY4" fmla="*/ 211282 h 385018"/>
                      <a:gd name="connsiteX5" fmla="*/ 114300 w 114683"/>
                      <a:gd name="connsiteY5" fmla="*/ 970 h 385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683" h="385018">
                        <a:moveTo>
                          <a:pt x="114300" y="970"/>
                        </a:moveTo>
                        <a:cubicBezTo>
                          <a:pt x="108966" y="16972"/>
                          <a:pt x="41910" y="243286"/>
                          <a:pt x="22860" y="307294"/>
                        </a:cubicBezTo>
                        <a:cubicBezTo>
                          <a:pt x="3810" y="371302"/>
                          <a:pt x="0" y="385018"/>
                          <a:pt x="0" y="385018"/>
                        </a:cubicBezTo>
                        <a:cubicBezTo>
                          <a:pt x="3810" y="372064"/>
                          <a:pt x="36576" y="258526"/>
                          <a:pt x="45720" y="229570"/>
                        </a:cubicBezTo>
                        <a:cubicBezTo>
                          <a:pt x="54864" y="200614"/>
                          <a:pt x="41910" y="250906"/>
                          <a:pt x="54864" y="211282"/>
                        </a:cubicBezTo>
                        <a:cubicBezTo>
                          <a:pt x="67818" y="171658"/>
                          <a:pt x="119634" y="-15032"/>
                          <a:pt x="114300" y="9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3" name="フリーフォーム 1432">
                    <a:extLst>
                      <a:ext uri="{FF2B5EF4-FFF2-40B4-BE49-F238E27FC236}">
                        <a16:creationId xmlns:a16="http://schemas.microsoft.com/office/drawing/2014/main" id="{B824957F-546C-FFCF-4818-2EF7F7CBA2EC}"/>
                      </a:ext>
                    </a:extLst>
                  </p:cNvPr>
                  <p:cNvSpPr/>
                  <p:nvPr/>
                </p:nvSpPr>
                <p:spPr>
                  <a:xfrm>
                    <a:off x="5936983" y="6984606"/>
                    <a:ext cx="168694" cy="270723"/>
                  </a:xfrm>
                  <a:custGeom>
                    <a:avLst/>
                    <a:gdLst>
                      <a:gd name="connsiteX0" fmla="*/ 6617 w 168694"/>
                      <a:gd name="connsiteY0" fmla="*/ 270269 h 270723"/>
                      <a:gd name="connsiteX1" fmla="*/ 159017 w 168694"/>
                      <a:gd name="connsiteY1" fmla="*/ 41669 h 270723"/>
                      <a:gd name="connsiteX2" fmla="*/ 101867 w 168694"/>
                      <a:gd name="connsiteY2" fmla="*/ 105169 h 270723"/>
                      <a:gd name="connsiteX3" fmla="*/ 168542 w 168694"/>
                      <a:gd name="connsiteY3" fmla="*/ 394 h 270723"/>
                      <a:gd name="connsiteX4" fmla="*/ 117742 w 168694"/>
                      <a:gd name="connsiteY4" fmla="*/ 70244 h 270723"/>
                      <a:gd name="connsiteX5" fmla="*/ 41542 w 168694"/>
                      <a:gd name="connsiteY5" fmla="*/ 92469 h 270723"/>
                      <a:gd name="connsiteX6" fmla="*/ 95517 w 168694"/>
                      <a:gd name="connsiteY6" fmla="*/ 98819 h 270723"/>
                      <a:gd name="connsiteX7" fmla="*/ 60592 w 168694"/>
                      <a:gd name="connsiteY7" fmla="*/ 124219 h 270723"/>
                      <a:gd name="connsiteX8" fmla="*/ 28842 w 168694"/>
                      <a:gd name="connsiteY8" fmla="*/ 101994 h 270723"/>
                      <a:gd name="connsiteX9" fmla="*/ 6617 w 168694"/>
                      <a:gd name="connsiteY9" fmla="*/ 270269 h 27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94" h="270723">
                        <a:moveTo>
                          <a:pt x="6617" y="270269"/>
                        </a:moveTo>
                        <a:cubicBezTo>
                          <a:pt x="28313" y="260215"/>
                          <a:pt x="143142" y="69186"/>
                          <a:pt x="159017" y="41669"/>
                        </a:cubicBezTo>
                        <a:cubicBezTo>
                          <a:pt x="174892" y="14152"/>
                          <a:pt x="100280" y="112048"/>
                          <a:pt x="101867" y="105169"/>
                        </a:cubicBezTo>
                        <a:cubicBezTo>
                          <a:pt x="103454" y="98290"/>
                          <a:pt x="165896" y="6215"/>
                          <a:pt x="168542" y="394"/>
                        </a:cubicBezTo>
                        <a:cubicBezTo>
                          <a:pt x="171188" y="-5427"/>
                          <a:pt x="138909" y="54898"/>
                          <a:pt x="117742" y="70244"/>
                        </a:cubicBezTo>
                        <a:cubicBezTo>
                          <a:pt x="96575" y="85590"/>
                          <a:pt x="45246" y="87707"/>
                          <a:pt x="41542" y="92469"/>
                        </a:cubicBezTo>
                        <a:cubicBezTo>
                          <a:pt x="37838" y="97231"/>
                          <a:pt x="92342" y="93527"/>
                          <a:pt x="95517" y="98819"/>
                        </a:cubicBezTo>
                        <a:cubicBezTo>
                          <a:pt x="98692" y="104111"/>
                          <a:pt x="71704" y="123690"/>
                          <a:pt x="60592" y="124219"/>
                        </a:cubicBezTo>
                        <a:cubicBezTo>
                          <a:pt x="49480" y="124748"/>
                          <a:pt x="34663" y="83473"/>
                          <a:pt x="28842" y="101994"/>
                        </a:cubicBezTo>
                        <a:cubicBezTo>
                          <a:pt x="23021" y="120515"/>
                          <a:pt x="-15079" y="280323"/>
                          <a:pt x="6617" y="2702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4" name="フリーフォーム 1433">
                    <a:extLst>
                      <a:ext uri="{FF2B5EF4-FFF2-40B4-BE49-F238E27FC236}">
                        <a16:creationId xmlns:a16="http://schemas.microsoft.com/office/drawing/2014/main" id="{5AC014F4-7D10-77F8-F4E0-088B6E908887}"/>
                      </a:ext>
                    </a:extLst>
                  </p:cNvPr>
                  <p:cNvSpPr/>
                  <p:nvPr/>
                </p:nvSpPr>
                <p:spPr>
                  <a:xfrm>
                    <a:off x="5837765" y="7273752"/>
                    <a:ext cx="140761" cy="387684"/>
                  </a:xfrm>
                  <a:custGeom>
                    <a:avLst/>
                    <a:gdLst>
                      <a:gd name="connsiteX0" fmla="*/ 140760 w 140761"/>
                      <a:gd name="connsiteY0" fmla="*/ 173 h 387684"/>
                      <a:gd name="connsiteX1" fmla="*/ 23285 w 140761"/>
                      <a:gd name="connsiteY1" fmla="*/ 295448 h 387684"/>
                      <a:gd name="connsiteX2" fmla="*/ 61385 w 140761"/>
                      <a:gd name="connsiteY2" fmla="*/ 200198 h 387684"/>
                      <a:gd name="connsiteX3" fmla="*/ 4235 w 140761"/>
                      <a:gd name="connsiteY3" fmla="*/ 381173 h 387684"/>
                      <a:gd name="connsiteX4" fmla="*/ 7410 w 140761"/>
                      <a:gd name="connsiteY4" fmla="*/ 330373 h 387684"/>
                      <a:gd name="connsiteX5" fmla="*/ 32810 w 140761"/>
                      <a:gd name="connsiteY5" fmla="*/ 165273 h 387684"/>
                      <a:gd name="connsiteX6" fmla="*/ 20110 w 140761"/>
                      <a:gd name="connsiteY6" fmla="*/ 250998 h 387684"/>
                      <a:gd name="connsiteX7" fmla="*/ 140760 w 140761"/>
                      <a:gd name="connsiteY7" fmla="*/ 173 h 38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761" h="387684">
                        <a:moveTo>
                          <a:pt x="140760" y="173"/>
                        </a:moveTo>
                        <a:cubicBezTo>
                          <a:pt x="141289" y="7581"/>
                          <a:pt x="36514" y="262111"/>
                          <a:pt x="23285" y="295448"/>
                        </a:cubicBezTo>
                        <a:cubicBezTo>
                          <a:pt x="10056" y="328785"/>
                          <a:pt x="64560" y="185911"/>
                          <a:pt x="61385" y="200198"/>
                        </a:cubicBezTo>
                        <a:cubicBezTo>
                          <a:pt x="58210" y="214485"/>
                          <a:pt x="13231" y="359477"/>
                          <a:pt x="4235" y="381173"/>
                        </a:cubicBezTo>
                        <a:cubicBezTo>
                          <a:pt x="-4761" y="402869"/>
                          <a:pt x="2648" y="366356"/>
                          <a:pt x="7410" y="330373"/>
                        </a:cubicBezTo>
                        <a:cubicBezTo>
                          <a:pt x="12172" y="294390"/>
                          <a:pt x="30693" y="178502"/>
                          <a:pt x="32810" y="165273"/>
                        </a:cubicBezTo>
                        <a:cubicBezTo>
                          <a:pt x="34927" y="152044"/>
                          <a:pt x="9527" y="277456"/>
                          <a:pt x="20110" y="250998"/>
                        </a:cubicBezTo>
                        <a:cubicBezTo>
                          <a:pt x="30693" y="224540"/>
                          <a:pt x="140231" y="-7235"/>
                          <a:pt x="140760" y="1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5" name="フリーフォーム 1434">
                    <a:extLst>
                      <a:ext uri="{FF2B5EF4-FFF2-40B4-BE49-F238E27FC236}">
                        <a16:creationId xmlns:a16="http://schemas.microsoft.com/office/drawing/2014/main" id="{DD8A6E54-6603-3790-B8EC-058D33F82CE8}"/>
                      </a:ext>
                    </a:extLst>
                  </p:cNvPr>
                  <p:cNvSpPr/>
                  <p:nvPr/>
                </p:nvSpPr>
                <p:spPr>
                  <a:xfrm>
                    <a:off x="5860452" y="7209602"/>
                    <a:ext cx="321550" cy="236506"/>
                  </a:xfrm>
                  <a:custGeom>
                    <a:avLst/>
                    <a:gdLst>
                      <a:gd name="connsiteX0" fmla="*/ 321273 w 321550"/>
                      <a:gd name="connsiteY0" fmla="*/ 86548 h 236506"/>
                      <a:gd name="connsiteX1" fmla="*/ 203798 w 321550"/>
                      <a:gd name="connsiteY1" fmla="*/ 99248 h 236506"/>
                      <a:gd name="connsiteX2" fmla="*/ 105373 w 321550"/>
                      <a:gd name="connsiteY2" fmla="*/ 3998 h 236506"/>
                      <a:gd name="connsiteX3" fmla="*/ 105373 w 321550"/>
                      <a:gd name="connsiteY3" fmla="*/ 38923 h 236506"/>
                      <a:gd name="connsiteX4" fmla="*/ 6948 w 321550"/>
                      <a:gd name="connsiteY4" fmla="*/ 226248 h 236506"/>
                      <a:gd name="connsiteX5" fmla="*/ 25998 w 321550"/>
                      <a:gd name="connsiteY5" fmla="*/ 204023 h 236506"/>
                      <a:gd name="connsiteX6" fmla="*/ 168873 w 321550"/>
                      <a:gd name="connsiteY6" fmla="*/ 137348 h 236506"/>
                      <a:gd name="connsiteX7" fmla="*/ 114898 w 321550"/>
                      <a:gd name="connsiteY7" fmla="*/ 150048 h 236506"/>
                      <a:gd name="connsiteX8" fmla="*/ 260948 w 321550"/>
                      <a:gd name="connsiteY8" fmla="*/ 108773 h 236506"/>
                      <a:gd name="connsiteX9" fmla="*/ 168873 w 321550"/>
                      <a:gd name="connsiteY9" fmla="*/ 150048 h 236506"/>
                      <a:gd name="connsiteX10" fmla="*/ 321273 w 321550"/>
                      <a:gd name="connsiteY10" fmla="*/ 86548 h 236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550" h="236506">
                        <a:moveTo>
                          <a:pt x="321273" y="86548"/>
                        </a:moveTo>
                        <a:cubicBezTo>
                          <a:pt x="327094" y="78081"/>
                          <a:pt x="239781" y="113006"/>
                          <a:pt x="203798" y="99248"/>
                        </a:cubicBezTo>
                        <a:cubicBezTo>
                          <a:pt x="167815" y="85490"/>
                          <a:pt x="121777" y="14052"/>
                          <a:pt x="105373" y="3998"/>
                        </a:cubicBezTo>
                        <a:cubicBezTo>
                          <a:pt x="88969" y="-6056"/>
                          <a:pt x="121777" y="1881"/>
                          <a:pt x="105373" y="38923"/>
                        </a:cubicBezTo>
                        <a:cubicBezTo>
                          <a:pt x="88969" y="75965"/>
                          <a:pt x="20177" y="198731"/>
                          <a:pt x="6948" y="226248"/>
                        </a:cubicBezTo>
                        <a:cubicBezTo>
                          <a:pt x="-6281" y="253765"/>
                          <a:pt x="-990" y="218840"/>
                          <a:pt x="25998" y="204023"/>
                        </a:cubicBezTo>
                        <a:cubicBezTo>
                          <a:pt x="52986" y="189206"/>
                          <a:pt x="154056" y="146344"/>
                          <a:pt x="168873" y="137348"/>
                        </a:cubicBezTo>
                        <a:cubicBezTo>
                          <a:pt x="183690" y="128352"/>
                          <a:pt x="99552" y="154811"/>
                          <a:pt x="114898" y="150048"/>
                        </a:cubicBezTo>
                        <a:cubicBezTo>
                          <a:pt x="130244" y="145285"/>
                          <a:pt x="251952" y="108773"/>
                          <a:pt x="260948" y="108773"/>
                        </a:cubicBezTo>
                        <a:cubicBezTo>
                          <a:pt x="269944" y="108773"/>
                          <a:pt x="161465" y="149519"/>
                          <a:pt x="168873" y="150048"/>
                        </a:cubicBezTo>
                        <a:cubicBezTo>
                          <a:pt x="176281" y="150577"/>
                          <a:pt x="315452" y="95015"/>
                          <a:pt x="321273" y="865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6" name="フリーフォーム 1435">
                    <a:extLst>
                      <a:ext uri="{FF2B5EF4-FFF2-40B4-BE49-F238E27FC236}">
                        <a16:creationId xmlns:a16="http://schemas.microsoft.com/office/drawing/2014/main" id="{8AFFE383-02B5-A91C-B06C-AACC3AF4BC36}"/>
                      </a:ext>
                    </a:extLst>
                  </p:cNvPr>
                  <p:cNvSpPr/>
                  <p:nvPr/>
                </p:nvSpPr>
                <p:spPr>
                  <a:xfrm>
                    <a:off x="6080112" y="7086499"/>
                    <a:ext cx="15965" cy="190762"/>
                  </a:xfrm>
                  <a:custGeom>
                    <a:avLst/>
                    <a:gdLst>
                      <a:gd name="connsiteX0" fmla="*/ 15888 w 15965"/>
                      <a:gd name="connsiteY0" fmla="*/ 101 h 190762"/>
                      <a:gd name="connsiteX1" fmla="*/ 6363 w 15965"/>
                      <a:gd name="connsiteY1" fmla="*/ 117576 h 190762"/>
                      <a:gd name="connsiteX2" fmla="*/ 12713 w 15965"/>
                      <a:gd name="connsiteY2" fmla="*/ 190601 h 190762"/>
                      <a:gd name="connsiteX3" fmla="*/ 13 w 15965"/>
                      <a:gd name="connsiteY3" fmla="*/ 98526 h 190762"/>
                      <a:gd name="connsiteX4" fmla="*/ 15888 w 15965"/>
                      <a:gd name="connsiteY4" fmla="*/ 101 h 19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65" h="190762">
                        <a:moveTo>
                          <a:pt x="15888" y="101"/>
                        </a:moveTo>
                        <a:cubicBezTo>
                          <a:pt x="16946" y="3276"/>
                          <a:pt x="6892" y="85826"/>
                          <a:pt x="6363" y="117576"/>
                        </a:cubicBezTo>
                        <a:cubicBezTo>
                          <a:pt x="5834" y="149326"/>
                          <a:pt x="13771" y="193776"/>
                          <a:pt x="12713" y="190601"/>
                        </a:cubicBezTo>
                        <a:cubicBezTo>
                          <a:pt x="11655" y="187426"/>
                          <a:pt x="542" y="127630"/>
                          <a:pt x="13" y="98526"/>
                        </a:cubicBezTo>
                        <a:cubicBezTo>
                          <a:pt x="-516" y="69422"/>
                          <a:pt x="14830" y="-3074"/>
                          <a:pt x="15888" y="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7" name="フリーフォーム 1436">
                    <a:extLst>
                      <a:ext uri="{FF2B5EF4-FFF2-40B4-BE49-F238E27FC236}">
                        <a16:creationId xmlns:a16="http://schemas.microsoft.com/office/drawing/2014/main" id="{4BD01F85-F406-6886-D12A-063FBF99C0B9}"/>
                      </a:ext>
                    </a:extLst>
                  </p:cNvPr>
                  <p:cNvSpPr/>
                  <p:nvPr/>
                </p:nvSpPr>
                <p:spPr>
                  <a:xfrm>
                    <a:off x="6088651" y="7381640"/>
                    <a:ext cx="74204" cy="187961"/>
                  </a:xfrm>
                  <a:custGeom>
                    <a:avLst/>
                    <a:gdLst>
                      <a:gd name="connsiteX0" fmla="*/ 74024 w 74204"/>
                      <a:gd name="connsiteY0" fmla="*/ 235 h 187961"/>
                      <a:gd name="connsiteX1" fmla="*/ 26399 w 74204"/>
                      <a:gd name="connsiteY1" fmla="*/ 95485 h 187961"/>
                      <a:gd name="connsiteX2" fmla="*/ 7349 w 74204"/>
                      <a:gd name="connsiteY2" fmla="*/ 187560 h 187961"/>
                      <a:gd name="connsiteX3" fmla="*/ 7349 w 74204"/>
                      <a:gd name="connsiteY3" fmla="*/ 124060 h 187961"/>
                      <a:gd name="connsiteX4" fmla="*/ 74024 w 74204"/>
                      <a:gd name="connsiteY4" fmla="*/ 235 h 187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04" h="187961">
                        <a:moveTo>
                          <a:pt x="74024" y="235"/>
                        </a:moveTo>
                        <a:cubicBezTo>
                          <a:pt x="77199" y="-4527"/>
                          <a:pt x="37511" y="64264"/>
                          <a:pt x="26399" y="95485"/>
                        </a:cubicBezTo>
                        <a:cubicBezTo>
                          <a:pt x="15287" y="126706"/>
                          <a:pt x="10524" y="182798"/>
                          <a:pt x="7349" y="187560"/>
                        </a:cubicBezTo>
                        <a:cubicBezTo>
                          <a:pt x="4174" y="192322"/>
                          <a:pt x="-7468" y="153693"/>
                          <a:pt x="7349" y="124060"/>
                        </a:cubicBezTo>
                        <a:cubicBezTo>
                          <a:pt x="22166" y="94427"/>
                          <a:pt x="70849" y="4997"/>
                          <a:pt x="74024" y="2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8" name="フリーフォーム 1437">
                    <a:extLst>
                      <a:ext uri="{FF2B5EF4-FFF2-40B4-BE49-F238E27FC236}">
                        <a16:creationId xmlns:a16="http://schemas.microsoft.com/office/drawing/2014/main" id="{FF516D8F-D6B2-C50D-631A-39A9A3E356A9}"/>
                      </a:ext>
                    </a:extLst>
                  </p:cNvPr>
                  <p:cNvSpPr/>
                  <p:nvPr/>
                </p:nvSpPr>
                <p:spPr>
                  <a:xfrm>
                    <a:off x="5953125" y="7645393"/>
                    <a:ext cx="92075" cy="124666"/>
                  </a:xfrm>
                  <a:custGeom>
                    <a:avLst/>
                    <a:gdLst>
                      <a:gd name="connsiteX0" fmla="*/ 92075 w 92075"/>
                      <a:gd name="connsiteY0" fmla="*/ 7 h 124666"/>
                      <a:gd name="connsiteX1" fmla="*/ 19050 w 92075"/>
                      <a:gd name="connsiteY1" fmla="*/ 123832 h 124666"/>
                      <a:gd name="connsiteX2" fmla="*/ 0 w 92075"/>
                      <a:gd name="connsiteY2" fmla="*/ 57157 h 124666"/>
                      <a:gd name="connsiteX3" fmla="*/ 19050 w 92075"/>
                      <a:gd name="connsiteY3" fmla="*/ 117482 h 124666"/>
                      <a:gd name="connsiteX4" fmla="*/ 92075 w 92075"/>
                      <a:gd name="connsiteY4" fmla="*/ 7 h 124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075" h="124666">
                        <a:moveTo>
                          <a:pt x="92075" y="7"/>
                        </a:moveTo>
                        <a:cubicBezTo>
                          <a:pt x="92075" y="1065"/>
                          <a:pt x="34396" y="114307"/>
                          <a:pt x="19050" y="123832"/>
                        </a:cubicBezTo>
                        <a:cubicBezTo>
                          <a:pt x="3704" y="133357"/>
                          <a:pt x="0" y="58215"/>
                          <a:pt x="0" y="57157"/>
                        </a:cubicBezTo>
                        <a:cubicBezTo>
                          <a:pt x="0" y="56099"/>
                          <a:pt x="7937" y="122774"/>
                          <a:pt x="19050" y="117482"/>
                        </a:cubicBezTo>
                        <a:cubicBezTo>
                          <a:pt x="30162" y="112190"/>
                          <a:pt x="92075" y="-1051"/>
                          <a:pt x="92075" y="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9" name="フリーフォーム 1438">
                    <a:extLst>
                      <a:ext uri="{FF2B5EF4-FFF2-40B4-BE49-F238E27FC236}">
                        <a16:creationId xmlns:a16="http://schemas.microsoft.com/office/drawing/2014/main" id="{AAE7A368-F277-8E32-751E-86DB45DF371F}"/>
                      </a:ext>
                    </a:extLst>
                  </p:cNvPr>
                  <p:cNvSpPr/>
                  <p:nvPr/>
                </p:nvSpPr>
                <p:spPr>
                  <a:xfrm>
                    <a:off x="6178544" y="9280407"/>
                    <a:ext cx="151766" cy="1451179"/>
                  </a:xfrm>
                  <a:custGeom>
                    <a:avLst/>
                    <a:gdLst>
                      <a:gd name="connsiteX0" fmla="*/ 117481 w 151766"/>
                      <a:gd name="connsiteY0" fmla="*/ 118 h 1451179"/>
                      <a:gd name="connsiteX1" fmla="*/ 139706 w 151766"/>
                      <a:gd name="connsiteY1" fmla="*/ 625593 h 1451179"/>
                      <a:gd name="connsiteX2" fmla="*/ 6 w 151766"/>
                      <a:gd name="connsiteY2" fmla="*/ 1451093 h 1451179"/>
                      <a:gd name="connsiteX3" fmla="*/ 146056 w 151766"/>
                      <a:gd name="connsiteY3" fmla="*/ 673218 h 1451179"/>
                      <a:gd name="connsiteX4" fmla="*/ 117481 w 151766"/>
                      <a:gd name="connsiteY4" fmla="*/ 118 h 1451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766" h="1451179">
                        <a:moveTo>
                          <a:pt x="117481" y="118"/>
                        </a:moveTo>
                        <a:cubicBezTo>
                          <a:pt x="116423" y="-7819"/>
                          <a:pt x="159285" y="383764"/>
                          <a:pt x="139706" y="625593"/>
                        </a:cubicBezTo>
                        <a:cubicBezTo>
                          <a:pt x="120127" y="867422"/>
                          <a:pt x="-1052" y="1443156"/>
                          <a:pt x="6" y="1451093"/>
                        </a:cubicBezTo>
                        <a:cubicBezTo>
                          <a:pt x="1064" y="1459030"/>
                          <a:pt x="123831" y="916105"/>
                          <a:pt x="146056" y="673218"/>
                        </a:cubicBezTo>
                        <a:cubicBezTo>
                          <a:pt x="168281" y="430331"/>
                          <a:pt x="118539" y="8055"/>
                          <a:pt x="117481" y="1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0" name="フリーフォーム 1439">
                    <a:extLst>
                      <a:ext uri="{FF2B5EF4-FFF2-40B4-BE49-F238E27FC236}">
                        <a16:creationId xmlns:a16="http://schemas.microsoft.com/office/drawing/2014/main" id="{19DA5289-93AF-295A-F057-CB82F752A42D}"/>
                      </a:ext>
                    </a:extLst>
                  </p:cNvPr>
                  <p:cNvSpPr/>
                  <p:nvPr/>
                </p:nvSpPr>
                <p:spPr>
                  <a:xfrm>
                    <a:off x="6153069" y="9203450"/>
                    <a:ext cx="133463" cy="1483425"/>
                  </a:xfrm>
                  <a:custGeom>
                    <a:avLst/>
                    <a:gdLst>
                      <a:gd name="connsiteX0" fmla="*/ 108031 w 133463"/>
                      <a:gd name="connsiteY0" fmla="*/ 875 h 1483425"/>
                      <a:gd name="connsiteX1" fmla="*/ 133431 w 133463"/>
                      <a:gd name="connsiteY1" fmla="*/ 394575 h 1483425"/>
                      <a:gd name="connsiteX2" fmla="*/ 101681 w 133463"/>
                      <a:gd name="connsiteY2" fmla="*/ 889875 h 1483425"/>
                      <a:gd name="connsiteX3" fmla="*/ 104856 w 133463"/>
                      <a:gd name="connsiteY3" fmla="*/ 810500 h 1483425"/>
                      <a:gd name="connsiteX4" fmla="*/ 81 w 133463"/>
                      <a:gd name="connsiteY4" fmla="*/ 1480425 h 1483425"/>
                      <a:gd name="connsiteX5" fmla="*/ 123906 w 133463"/>
                      <a:gd name="connsiteY5" fmla="*/ 502525 h 1483425"/>
                      <a:gd name="connsiteX6" fmla="*/ 108031 w 133463"/>
                      <a:gd name="connsiteY6" fmla="*/ 875 h 1483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463" h="1483425">
                        <a:moveTo>
                          <a:pt x="108031" y="875"/>
                        </a:moveTo>
                        <a:cubicBezTo>
                          <a:pt x="109619" y="-17117"/>
                          <a:pt x="134489" y="246408"/>
                          <a:pt x="133431" y="394575"/>
                        </a:cubicBezTo>
                        <a:cubicBezTo>
                          <a:pt x="132373" y="542742"/>
                          <a:pt x="106443" y="820554"/>
                          <a:pt x="101681" y="889875"/>
                        </a:cubicBezTo>
                        <a:cubicBezTo>
                          <a:pt x="96919" y="959196"/>
                          <a:pt x="121789" y="712075"/>
                          <a:pt x="104856" y="810500"/>
                        </a:cubicBezTo>
                        <a:cubicBezTo>
                          <a:pt x="87923" y="908925"/>
                          <a:pt x="-3094" y="1531754"/>
                          <a:pt x="81" y="1480425"/>
                        </a:cubicBezTo>
                        <a:cubicBezTo>
                          <a:pt x="3256" y="1429096"/>
                          <a:pt x="103268" y="743825"/>
                          <a:pt x="123906" y="502525"/>
                        </a:cubicBezTo>
                        <a:cubicBezTo>
                          <a:pt x="144544" y="261225"/>
                          <a:pt x="106443" y="18867"/>
                          <a:pt x="108031" y="8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1" name="フリーフォーム 1440">
                    <a:extLst>
                      <a:ext uri="{FF2B5EF4-FFF2-40B4-BE49-F238E27FC236}">
                        <a16:creationId xmlns:a16="http://schemas.microsoft.com/office/drawing/2014/main" id="{32AC1A34-2BDB-6964-438D-631DC59DF47C}"/>
                      </a:ext>
                    </a:extLst>
                  </p:cNvPr>
                  <p:cNvSpPr/>
                  <p:nvPr/>
                </p:nvSpPr>
                <p:spPr>
                  <a:xfrm>
                    <a:off x="6048626" y="10436895"/>
                    <a:ext cx="194230" cy="883044"/>
                  </a:xfrm>
                  <a:custGeom>
                    <a:avLst/>
                    <a:gdLst>
                      <a:gd name="connsiteX0" fmla="*/ 126749 w 194230"/>
                      <a:gd name="connsiteY0" fmla="*/ 135855 h 883044"/>
                      <a:gd name="connsiteX1" fmla="*/ 9274 w 194230"/>
                      <a:gd name="connsiteY1" fmla="*/ 834355 h 883044"/>
                      <a:gd name="connsiteX2" fmla="*/ 28324 w 194230"/>
                      <a:gd name="connsiteY2" fmla="*/ 732755 h 883044"/>
                      <a:gd name="connsiteX3" fmla="*/ 193424 w 194230"/>
                      <a:gd name="connsiteY3" fmla="*/ 2505 h 883044"/>
                      <a:gd name="connsiteX4" fmla="*/ 91824 w 194230"/>
                      <a:gd name="connsiteY4" fmla="*/ 481930 h 883044"/>
                      <a:gd name="connsiteX5" fmla="*/ 126749 w 194230"/>
                      <a:gd name="connsiteY5" fmla="*/ 135855 h 883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4230" h="883044">
                        <a:moveTo>
                          <a:pt x="126749" y="135855"/>
                        </a:moveTo>
                        <a:cubicBezTo>
                          <a:pt x="112991" y="194593"/>
                          <a:pt x="25678" y="734872"/>
                          <a:pt x="9274" y="834355"/>
                        </a:cubicBezTo>
                        <a:cubicBezTo>
                          <a:pt x="-7130" y="933838"/>
                          <a:pt x="-2368" y="871397"/>
                          <a:pt x="28324" y="732755"/>
                        </a:cubicBezTo>
                        <a:cubicBezTo>
                          <a:pt x="59016" y="594113"/>
                          <a:pt x="182841" y="44309"/>
                          <a:pt x="193424" y="2505"/>
                        </a:cubicBezTo>
                        <a:cubicBezTo>
                          <a:pt x="204007" y="-39299"/>
                          <a:pt x="107170" y="455472"/>
                          <a:pt x="91824" y="481930"/>
                        </a:cubicBezTo>
                        <a:cubicBezTo>
                          <a:pt x="76478" y="508388"/>
                          <a:pt x="140507" y="77117"/>
                          <a:pt x="126749" y="1358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2" name="フリーフォーム 1441">
                    <a:extLst>
                      <a:ext uri="{FF2B5EF4-FFF2-40B4-BE49-F238E27FC236}">
                        <a16:creationId xmlns:a16="http://schemas.microsoft.com/office/drawing/2014/main" id="{F4FD785E-BEE1-95B1-B410-B48560205B1E}"/>
                      </a:ext>
                    </a:extLst>
                  </p:cNvPr>
                  <p:cNvSpPr/>
                  <p:nvPr/>
                </p:nvSpPr>
                <p:spPr>
                  <a:xfrm>
                    <a:off x="4493234" y="6702278"/>
                    <a:ext cx="126899" cy="565283"/>
                  </a:xfrm>
                  <a:custGeom>
                    <a:avLst/>
                    <a:gdLst>
                      <a:gd name="connsiteX0" fmla="*/ 126892 w 126899"/>
                      <a:gd name="connsiteY0" fmla="*/ 405 h 565283"/>
                      <a:gd name="connsiteX1" fmla="*/ 48140 w 126899"/>
                      <a:gd name="connsiteY1" fmla="*/ 328539 h 565283"/>
                      <a:gd name="connsiteX2" fmla="*/ 14 w 126899"/>
                      <a:gd name="connsiteY2" fmla="*/ 564796 h 565283"/>
                      <a:gd name="connsiteX3" fmla="*/ 52515 w 126899"/>
                      <a:gd name="connsiteY3" fmla="*/ 267288 h 565283"/>
                      <a:gd name="connsiteX4" fmla="*/ 126892 w 126899"/>
                      <a:gd name="connsiteY4" fmla="*/ 405 h 565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899" h="565283">
                        <a:moveTo>
                          <a:pt x="126892" y="405"/>
                        </a:moveTo>
                        <a:cubicBezTo>
                          <a:pt x="126163" y="10613"/>
                          <a:pt x="69286" y="234474"/>
                          <a:pt x="48140" y="328539"/>
                        </a:cubicBezTo>
                        <a:cubicBezTo>
                          <a:pt x="26994" y="422604"/>
                          <a:pt x="-715" y="575004"/>
                          <a:pt x="14" y="564796"/>
                        </a:cubicBezTo>
                        <a:cubicBezTo>
                          <a:pt x="743" y="554588"/>
                          <a:pt x="27723" y="359165"/>
                          <a:pt x="52515" y="267288"/>
                        </a:cubicBezTo>
                        <a:cubicBezTo>
                          <a:pt x="77307" y="175411"/>
                          <a:pt x="127621" y="-9803"/>
                          <a:pt x="126892" y="4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3" name="フリーフォーム 1442">
                    <a:extLst>
                      <a:ext uri="{FF2B5EF4-FFF2-40B4-BE49-F238E27FC236}">
                        <a16:creationId xmlns:a16="http://schemas.microsoft.com/office/drawing/2014/main" id="{8BCC1591-147B-816D-8DD0-F10DBD137018}"/>
                      </a:ext>
                    </a:extLst>
                  </p:cNvPr>
                  <p:cNvSpPr/>
                  <p:nvPr/>
                </p:nvSpPr>
                <p:spPr>
                  <a:xfrm>
                    <a:off x="5263065" y="9529905"/>
                    <a:ext cx="223687" cy="1928141"/>
                  </a:xfrm>
                  <a:custGeom>
                    <a:avLst/>
                    <a:gdLst>
                      <a:gd name="connsiteX0" fmla="*/ 4579 w 223687"/>
                      <a:gd name="connsiteY0" fmla="*/ 51607 h 1928141"/>
                      <a:gd name="connsiteX1" fmla="*/ 162083 w 223687"/>
                      <a:gd name="connsiteY1" fmla="*/ 1596024 h 1928141"/>
                      <a:gd name="connsiteX2" fmla="*/ 166458 w 223687"/>
                      <a:gd name="connsiteY2" fmla="*/ 1477896 h 1928141"/>
                      <a:gd name="connsiteX3" fmla="*/ 223335 w 223687"/>
                      <a:gd name="connsiteY3" fmla="*/ 1924158 h 1928141"/>
                      <a:gd name="connsiteX4" fmla="*/ 135833 w 223687"/>
                      <a:gd name="connsiteY4" fmla="*/ 1176013 h 1928141"/>
                      <a:gd name="connsiteX5" fmla="*/ 118332 w 223687"/>
                      <a:gd name="connsiteY5" fmla="*/ 1346642 h 1928141"/>
                      <a:gd name="connsiteX6" fmla="*/ 87706 w 223687"/>
                      <a:gd name="connsiteY6" fmla="*/ 707875 h 1928141"/>
                      <a:gd name="connsiteX7" fmla="*/ 92081 w 223687"/>
                      <a:gd name="connsiteY7" fmla="*/ 852254 h 1928141"/>
                      <a:gd name="connsiteX8" fmla="*/ 65831 w 223687"/>
                      <a:gd name="connsiteY8" fmla="*/ 537245 h 1928141"/>
                      <a:gd name="connsiteX9" fmla="*/ 65831 w 223687"/>
                      <a:gd name="connsiteY9" fmla="*/ 664124 h 1928141"/>
                      <a:gd name="connsiteX10" fmla="*/ 43955 w 223687"/>
                      <a:gd name="connsiteY10" fmla="*/ 174110 h 1928141"/>
                      <a:gd name="connsiteX11" fmla="*/ 43955 w 223687"/>
                      <a:gd name="connsiteY11" fmla="*/ 349115 h 1928141"/>
                      <a:gd name="connsiteX12" fmla="*/ 4579 w 223687"/>
                      <a:gd name="connsiteY12" fmla="*/ 51607 h 1928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3687" h="1928141">
                        <a:moveTo>
                          <a:pt x="4579" y="51607"/>
                        </a:moveTo>
                        <a:cubicBezTo>
                          <a:pt x="24267" y="259425"/>
                          <a:pt x="135103" y="1358309"/>
                          <a:pt x="162083" y="1596024"/>
                        </a:cubicBezTo>
                        <a:cubicBezTo>
                          <a:pt x="189063" y="1833739"/>
                          <a:pt x="156249" y="1423207"/>
                          <a:pt x="166458" y="1477896"/>
                        </a:cubicBezTo>
                        <a:cubicBezTo>
                          <a:pt x="176667" y="1532585"/>
                          <a:pt x="228439" y="1974472"/>
                          <a:pt x="223335" y="1924158"/>
                        </a:cubicBezTo>
                        <a:cubicBezTo>
                          <a:pt x="218231" y="1873844"/>
                          <a:pt x="153333" y="1272266"/>
                          <a:pt x="135833" y="1176013"/>
                        </a:cubicBezTo>
                        <a:cubicBezTo>
                          <a:pt x="118333" y="1079760"/>
                          <a:pt x="126353" y="1424665"/>
                          <a:pt x="118332" y="1346642"/>
                        </a:cubicBezTo>
                        <a:cubicBezTo>
                          <a:pt x="110311" y="1268619"/>
                          <a:pt x="92081" y="790273"/>
                          <a:pt x="87706" y="707875"/>
                        </a:cubicBezTo>
                        <a:cubicBezTo>
                          <a:pt x="83331" y="625477"/>
                          <a:pt x="95727" y="880692"/>
                          <a:pt x="92081" y="852254"/>
                        </a:cubicBezTo>
                        <a:cubicBezTo>
                          <a:pt x="88435" y="823816"/>
                          <a:pt x="70206" y="568600"/>
                          <a:pt x="65831" y="537245"/>
                        </a:cubicBezTo>
                        <a:cubicBezTo>
                          <a:pt x="61456" y="505890"/>
                          <a:pt x="69477" y="724646"/>
                          <a:pt x="65831" y="664124"/>
                        </a:cubicBezTo>
                        <a:cubicBezTo>
                          <a:pt x="62185" y="603602"/>
                          <a:pt x="47601" y="226612"/>
                          <a:pt x="43955" y="174110"/>
                        </a:cubicBezTo>
                        <a:cubicBezTo>
                          <a:pt x="40309" y="121609"/>
                          <a:pt x="53434" y="368803"/>
                          <a:pt x="43955" y="349115"/>
                        </a:cubicBezTo>
                        <a:cubicBezTo>
                          <a:pt x="34476" y="329427"/>
                          <a:pt x="-15109" y="-156211"/>
                          <a:pt x="4579" y="516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4" name="フリーフォーム 1443">
                    <a:extLst>
                      <a:ext uri="{FF2B5EF4-FFF2-40B4-BE49-F238E27FC236}">
                        <a16:creationId xmlns:a16="http://schemas.microsoft.com/office/drawing/2014/main" id="{8138A359-36CC-6232-C41E-A76C3EFA9B89}"/>
                      </a:ext>
                    </a:extLst>
                  </p:cNvPr>
                  <p:cNvSpPr/>
                  <p:nvPr/>
                </p:nvSpPr>
                <p:spPr>
                  <a:xfrm>
                    <a:off x="3726684" y="9532100"/>
                    <a:ext cx="79975" cy="790270"/>
                  </a:xfrm>
                  <a:custGeom>
                    <a:avLst/>
                    <a:gdLst>
                      <a:gd name="connsiteX0" fmla="*/ 79670 w 79975"/>
                      <a:gd name="connsiteY0" fmla="*/ 1286 h 790270"/>
                      <a:gd name="connsiteX1" fmla="*/ 40294 w 79975"/>
                      <a:gd name="connsiteY1" fmla="*/ 395046 h 790270"/>
                      <a:gd name="connsiteX2" fmla="*/ 918 w 79975"/>
                      <a:gd name="connsiteY2" fmla="*/ 784432 h 790270"/>
                      <a:gd name="connsiteX3" fmla="*/ 14043 w 79975"/>
                      <a:gd name="connsiteY3" fmla="*/ 596302 h 790270"/>
                      <a:gd name="connsiteX4" fmla="*/ 31544 w 79975"/>
                      <a:gd name="connsiteY4" fmla="*/ 158790 h 790270"/>
                      <a:gd name="connsiteX5" fmla="*/ 18418 w 79975"/>
                      <a:gd name="connsiteY5" fmla="*/ 263793 h 790270"/>
                      <a:gd name="connsiteX6" fmla="*/ 79670 w 79975"/>
                      <a:gd name="connsiteY6" fmla="*/ 1286 h 790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9975" h="790270">
                        <a:moveTo>
                          <a:pt x="79670" y="1286"/>
                        </a:moveTo>
                        <a:cubicBezTo>
                          <a:pt x="83316" y="23161"/>
                          <a:pt x="53419" y="264522"/>
                          <a:pt x="40294" y="395046"/>
                        </a:cubicBezTo>
                        <a:cubicBezTo>
                          <a:pt x="27169" y="525570"/>
                          <a:pt x="5293" y="750889"/>
                          <a:pt x="918" y="784432"/>
                        </a:cubicBezTo>
                        <a:cubicBezTo>
                          <a:pt x="-3457" y="817975"/>
                          <a:pt x="8939" y="700576"/>
                          <a:pt x="14043" y="596302"/>
                        </a:cubicBezTo>
                        <a:cubicBezTo>
                          <a:pt x="19147" y="492028"/>
                          <a:pt x="30815" y="214208"/>
                          <a:pt x="31544" y="158790"/>
                        </a:cubicBezTo>
                        <a:cubicBezTo>
                          <a:pt x="32273" y="103372"/>
                          <a:pt x="9668" y="284210"/>
                          <a:pt x="18418" y="263793"/>
                        </a:cubicBezTo>
                        <a:cubicBezTo>
                          <a:pt x="27168" y="243376"/>
                          <a:pt x="76024" y="-20589"/>
                          <a:pt x="79670" y="12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5" name="フリーフォーム 1444">
                    <a:extLst>
                      <a:ext uri="{FF2B5EF4-FFF2-40B4-BE49-F238E27FC236}">
                        <a16:creationId xmlns:a16="http://schemas.microsoft.com/office/drawing/2014/main" id="{0EFCCE63-B8E3-7EDC-2AC1-5CA94B48FD06}"/>
                      </a:ext>
                    </a:extLst>
                  </p:cNvPr>
                  <p:cNvSpPr/>
                  <p:nvPr/>
                </p:nvSpPr>
                <p:spPr>
                  <a:xfrm>
                    <a:off x="3539350" y="10327823"/>
                    <a:ext cx="276476" cy="1143856"/>
                  </a:xfrm>
                  <a:custGeom>
                    <a:avLst/>
                    <a:gdLst>
                      <a:gd name="connsiteX0" fmla="*/ 188252 w 276476"/>
                      <a:gd name="connsiteY0" fmla="*/ 1834 h 1143856"/>
                      <a:gd name="connsiteX1" fmla="*/ 105125 w 276476"/>
                      <a:gd name="connsiteY1" fmla="*/ 688728 h 1143856"/>
                      <a:gd name="connsiteX2" fmla="*/ 127000 w 276476"/>
                      <a:gd name="connsiteY2" fmla="*/ 583725 h 1143856"/>
                      <a:gd name="connsiteX3" fmla="*/ 122 w 276476"/>
                      <a:gd name="connsiteY3" fmla="*/ 1143741 h 1143856"/>
                      <a:gd name="connsiteX4" fmla="*/ 153251 w 276476"/>
                      <a:gd name="connsiteY4" fmla="*/ 531224 h 1143856"/>
                      <a:gd name="connsiteX5" fmla="*/ 275754 w 276476"/>
                      <a:gd name="connsiteY5" fmla="*/ 23710 h 1143856"/>
                      <a:gd name="connsiteX6" fmla="*/ 96374 w 276476"/>
                      <a:gd name="connsiteY6" fmla="*/ 701854 h 1143856"/>
                      <a:gd name="connsiteX7" fmla="*/ 144501 w 276476"/>
                      <a:gd name="connsiteY7" fmla="*/ 391220 h 1143856"/>
                      <a:gd name="connsiteX8" fmla="*/ 153251 w 276476"/>
                      <a:gd name="connsiteY8" fmla="*/ 483098 h 1143856"/>
                      <a:gd name="connsiteX9" fmla="*/ 188252 w 276476"/>
                      <a:gd name="connsiteY9" fmla="*/ 1834 h 1143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6476" h="1143856">
                        <a:moveTo>
                          <a:pt x="188252" y="1834"/>
                        </a:moveTo>
                        <a:cubicBezTo>
                          <a:pt x="180231" y="36106"/>
                          <a:pt x="115334" y="591746"/>
                          <a:pt x="105125" y="688728"/>
                        </a:cubicBezTo>
                        <a:cubicBezTo>
                          <a:pt x="94916" y="785710"/>
                          <a:pt x="144500" y="507890"/>
                          <a:pt x="127000" y="583725"/>
                        </a:cubicBezTo>
                        <a:cubicBezTo>
                          <a:pt x="109500" y="659560"/>
                          <a:pt x="-4253" y="1152491"/>
                          <a:pt x="122" y="1143741"/>
                        </a:cubicBezTo>
                        <a:cubicBezTo>
                          <a:pt x="4497" y="1134991"/>
                          <a:pt x="107312" y="717896"/>
                          <a:pt x="153251" y="531224"/>
                        </a:cubicBezTo>
                        <a:cubicBezTo>
                          <a:pt x="199190" y="344552"/>
                          <a:pt x="285233" y="-4728"/>
                          <a:pt x="275754" y="23710"/>
                        </a:cubicBezTo>
                        <a:cubicBezTo>
                          <a:pt x="266275" y="52148"/>
                          <a:pt x="118249" y="640602"/>
                          <a:pt x="96374" y="701854"/>
                        </a:cubicBezTo>
                        <a:cubicBezTo>
                          <a:pt x="74498" y="763106"/>
                          <a:pt x="135021" y="427679"/>
                          <a:pt x="144501" y="391220"/>
                        </a:cubicBezTo>
                        <a:cubicBezTo>
                          <a:pt x="153981" y="354761"/>
                          <a:pt x="143772" y="542162"/>
                          <a:pt x="153251" y="483098"/>
                        </a:cubicBezTo>
                        <a:cubicBezTo>
                          <a:pt x="162730" y="424034"/>
                          <a:pt x="196273" y="-32438"/>
                          <a:pt x="188252" y="18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6" name="フリーフォーム 1445">
                    <a:extLst>
                      <a:ext uri="{FF2B5EF4-FFF2-40B4-BE49-F238E27FC236}">
                        <a16:creationId xmlns:a16="http://schemas.microsoft.com/office/drawing/2014/main" id="{708E1673-FFD7-3D6B-66BE-6CB9B04598EA}"/>
                      </a:ext>
                    </a:extLst>
                  </p:cNvPr>
                  <p:cNvSpPr/>
                  <p:nvPr/>
                </p:nvSpPr>
                <p:spPr>
                  <a:xfrm>
                    <a:off x="5227595" y="9669967"/>
                    <a:ext cx="80677" cy="1261130"/>
                  </a:xfrm>
                  <a:custGeom>
                    <a:avLst/>
                    <a:gdLst>
                      <a:gd name="connsiteX0" fmla="*/ 673 w 80677"/>
                      <a:gd name="connsiteY0" fmla="*/ 16548 h 1261130"/>
                      <a:gd name="connsiteX1" fmla="*/ 79425 w 80677"/>
                      <a:gd name="connsiteY1" fmla="*/ 1250332 h 1261130"/>
                      <a:gd name="connsiteX2" fmla="*/ 44424 w 80677"/>
                      <a:gd name="connsiteY2" fmla="*/ 585313 h 1261130"/>
                      <a:gd name="connsiteX3" fmla="*/ 673 w 80677"/>
                      <a:gd name="connsiteY3" fmla="*/ 16548 h 1261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677" h="1261130">
                        <a:moveTo>
                          <a:pt x="673" y="16548"/>
                        </a:moveTo>
                        <a:cubicBezTo>
                          <a:pt x="6507" y="127385"/>
                          <a:pt x="72133" y="1155538"/>
                          <a:pt x="79425" y="1250332"/>
                        </a:cubicBezTo>
                        <a:cubicBezTo>
                          <a:pt x="86717" y="1345126"/>
                          <a:pt x="60466" y="790215"/>
                          <a:pt x="44424" y="585313"/>
                        </a:cubicBezTo>
                        <a:cubicBezTo>
                          <a:pt x="28382" y="380412"/>
                          <a:pt x="-5161" y="-94289"/>
                          <a:pt x="673" y="165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7" name="フリーフォーム 1446">
                    <a:extLst>
                      <a:ext uri="{FF2B5EF4-FFF2-40B4-BE49-F238E27FC236}">
                        <a16:creationId xmlns:a16="http://schemas.microsoft.com/office/drawing/2014/main" id="{AB1BEB18-35A6-BD12-A5C4-B8EBC675A771}"/>
                      </a:ext>
                    </a:extLst>
                  </p:cNvPr>
                  <p:cNvSpPr/>
                  <p:nvPr/>
                </p:nvSpPr>
                <p:spPr>
                  <a:xfrm>
                    <a:off x="4145528" y="10393376"/>
                    <a:ext cx="134337" cy="1065350"/>
                  </a:xfrm>
                  <a:custGeom>
                    <a:avLst/>
                    <a:gdLst>
                      <a:gd name="connsiteX0" fmla="*/ 2085 w 134337"/>
                      <a:gd name="connsiteY0" fmla="*/ 23784 h 1065350"/>
                      <a:gd name="connsiteX1" fmla="*/ 133339 w 134337"/>
                      <a:gd name="connsiteY1" fmla="*/ 1060687 h 1065350"/>
                      <a:gd name="connsiteX2" fmla="*/ 58962 w 134337"/>
                      <a:gd name="connsiteY2" fmla="*/ 391294 h 1065350"/>
                      <a:gd name="connsiteX3" fmla="*/ 2085 w 134337"/>
                      <a:gd name="connsiteY3" fmla="*/ 23784 h 106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37" h="1065350">
                        <a:moveTo>
                          <a:pt x="2085" y="23784"/>
                        </a:moveTo>
                        <a:cubicBezTo>
                          <a:pt x="14481" y="135349"/>
                          <a:pt x="123860" y="999435"/>
                          <a:pt x="133339" y="1060687"/>
                        </a:cubicBezTo>
                        <a:cubicBezTo>
                          <a:pt x="142818" y="1121939"/>
                          <a:pt x="82296" y="562653"/>
                          <a:pt x="58962" y="391294"/>
                        </a:cubicBezTo>
                        <a:cubicBezTo>
                          <a:pt x="35628" y="219935"/>
                          <a:pt x="-10311" y="-87781"/>
                          <a:pt x="2085" y="237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8" name="フリーフォーム 1447">
                    <a:extLst>
                      <a:ext uri="{FF2B5EF4-FFF2-40B4-BE49-F238E27FC236}">
                        <a16:creationId xmlns:a16="http://schemas.microsoft.com/office/drawing/2014/main" id="{37F8EE08-3325-C569-BDE2-146CC5A89E5A}"/>
                      </a:ext>
                    </a:extLst>
                  </p:cNvPr>
                  <p:cNvSpPr/>
                  <p:nvPr/>
                </p:nvSpPr>
                <p:spPr>
                  <a:xfrm>
                    <a:off x="4506139" y="9804291"/>
                    <a:ext cx="137469" cy="574958"/>
                  </a:xfrm>
                  <a:custGeom>
                    <a:avLst/>
                    <a:gdLst>
                      <a:gd name="connsiteX0" fmla="*/ 131488 w 137469"/>
                      <a:gd name="connsiteY0" fmla="*/ 17853 h 574958"/>
                      <a:gd name="connsiteX1" fmla="*/ 234 w 137469"/>
                      <a:gd name="connsiteY1" fmla="*/ 573493 h 574958"/>
                      <a:gd name="connsiteX2" fmla="*/ 100862 w 137469"/>
                      <a:gd name="connsiteY2" fmla="*/ 175357 h 574958"/>
                      <a:gd name="connsiteX3" fmla="*/ 131488 w 137469"/>
                      <a:gd name="connsiteY3" fmla="*/ 17853 h 574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469" h="574958">
                        <a:moveTo>
                          <a:pt x="131488" y="17853"/>
                        </a:moveTo>
                        <a:cubicBezTo>
                          <a:pt x="114717" y="84209"/>
                          <a:pt x="5338" y="547242"/>
                          <a:pt x="234" y="573493"/>
                        </a:cubicBezTo>
                        <a:cubicBezTo>
                          <a:pt x="-4870" y="599744"/>
                          <a:pt x="74611" y="265776"/>
                          <a:pt x="100862" y="175357"/>
                        </a:cubicBezTo>
                        <a:cubicBezTo>
                          <a:pt x="127113" y="84938"/>
                          <a:pt x="148259" y="-48503"/>
                          <a:pt x="131488" y="178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9" name="フリーフォーム 1448">
                    <a:extLst>
                      <a:ext uri="{FF2B5EF4-FFF2-40B4-BE49-F238E27FC236}">
                        <a16:creationId xmlns:a16="http://schemas.microsoft.com/office/drawing/2014/main" id="{40CCDCB4-389C-2AC3-F205-7AF0BBCC5516}"/>
                      </a:ext>
                    </a:extLst>
                  </p:cNvPr>
                  <p:cNvSpPr/>
                  <p:nvPr/>
                </p:nvSpPr>
                <p:spPr>
                  <a:xfrm>
                    <a:off x="4641067" y="9868412"/>
                    <a:ext cx="197753" cy="673256"/>
                  </a:xfrm>
                  <a:custGeom>
                    <a:avLst/>
                    <a:gdLst>
                      <a:gd name="connsiteX0" fmla="*/ 193440 w 197753"/>
                      <a:gd name="connsiteY0" fmla="*/ 19358 h 673256"/>
                      <a:gd name="connsiteX1" fmla="*/ 935 w 197753"/>
                      <a:gd name="connsiteY1" fmla="*/ 671251 h 673256"/>
                      <a:gd name="connsiteX2" fmla="*/ 123438 w 197753"/>
                      <a:gd name="connsiteY2" fmla="*/ 216239 h 673256"/>
                      <a:gd name="connsiteX3" fmla="*/ 193440 w 197753"/>
                      <a:gd name="connsiteY3" fmla="*/ 19358 h 673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753" h="673256">
                        <a:moveTo>
                          <a:pt x="193440" y="19358"/>
                        </a:moveTo>
                        <a:cubicBezTo>
                          <a:pt x="173023" y="95193"/>
                          <a:pt x="12602" y="638438"/>
                          <a:pt x="935" y="671251"/>
                        </a:cubicBezTo>
                        <a:cubicBezTo>
                          <a:pt x="-10732" y="704064"/>
                          <a:pt x="89896" y="324888"/>
                          <a:pt x="123438" y="216239"/>
                        </a:cubicBezTo>
                        <a:cubicBezTo>
                          <a:pt x="156980" y="107590"/>
                          <a:pt x="213857" y="-56477"/>
                          <a:pt x="193440" y="193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0" name="フリーフォーム 1449">
                    <a:extLst>
                      <a:ext uri="{FF2B5EF4-FFF2-40B4-BE49-F238E27FC236}">
                        <a16:creationId xmlns:a16="http://schemas.microsoft.com/office/drawing/2014/main" id="{976B577E-C5C8-8F14-EBA4-3C267156C6CE}"/>
                      </a:ext>
                    </a:extLst>
                  </p:cNvPr>
                  <p:cNvSpPr/>
                  <p:nvPr/>
                </p:nvSpPr>
                <p:spPr>
                  <a:xfrm>
                    <a:off x="5009512" y="10172035"/>
                    <a:ext cx="188653" cy="1186030"/>
                  </a:xfrm>
                  <a:custGeom>
                    <a:avLst/>
                    <a:gdLst>
                      <a:gd name="connsiteX0" fmla="*/ 135629 w 188653"/>
                      <a:gd name="connsiteY0" fmla="*/ 118 h 1186030"/>
                      <a:gd name="connsiteX1" fmla="*/ 166255 w 188653"/>
                      <a:gd name="connsiteY1" fmla="*/ 634510 h 1186030"/>
                      <a:gd name="connsiteX2" fmla="*/ 0 w 188653"/>
                      <a:gd name="connsiteY2" fmla="*/ 1185776 h 1186030"/>
                      <a:gd name="connsiteX3" fmla="*/ 166255 w 188653"/>
                      <a:gd name="connsiteY3" fmla="*/ 704512 h 1186030"/>
                      <a:gd name="connsiteX4" fmla="*/ 183755 w 188653"/>
                      <a:gd name="connsiteY4" fmla="*/ 582009 h 1186030"/>
                      <a:gd name="connsiteX5" fmla="*/ 135629 w 188653"/>
                      <a:gd name="connsiteY5" fmla="*/ 118 h 118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8653" h="1186030">
                        <a:moveTo>
                          <a:pt x="135629" y="118"/>
                        </a:moveTo>
                        <a:cubicBezTo>
                          <a:pt x="132712" y="8868"/>
                          <a:pt x="188860" y="436900"/>
                          <a:pt x="166255" y="634510"/>
                        </a:cubicBezTo>
                        <a:cubicBezTo>
                          <a:pt x="143650" y="832120"/>
                          <a:pt x="0" y="1174109"/>
                          <a:pt x="0" y="1185776"/>
                        </a:cubicBezTo>
                        <a:cubicBezTo>
                          <a:pt x="0" y="1197443"/>
                          <a:pt x="135629" y="805140"/>
                          <a:pt x="166255" y="704512"/>
                        </a:cubicBezTo>
                        <a:cubicBezTo>
                          <a:pt x="196881" y="603884"/>
                          <a:pt x="188859" y="694304"/>
                          <a:pt x="183755" y="582009"/>
                        </a:cubicBezTo>
                        <a:cubicBezTo>
                          <a:pt x="178651" y="469714"/>
                          <a:pt x="138546" y="-8632"/>
                          <a:pt x="135629" y="1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1" name="フリーフォーム 1450">
                    <a:extLst>
                      <a:ext uri="{FF2B5EF4-FFF2-40B4-BE49-F238E27FC236}">
                        <a16:creationId xmlns:a16="http://schemas.microsoft.com/office/drawing/2014/main" id="{A8F18E85-5D33-5E83-8696-EAADCC42555B}"/>
                      </a:ext>
                    </a:extLst>
                  </p:cNvPr>
                  <p:cNvSpPr/>
                  <p:nvPr/>
                </p:nvSpPr>
                <p:spPr>
                  <a:xfrm>
                    <a:off x="5241338" y="10968114"/>
                    <a:ext cx="244615" cy="534058"/>
                  </a:xfrm>
                  <a:custGeom>
                    <a:avLst/>
                    <a:gdLst>
                      <a:gd name="connsiteX0" fmla="*/ 55 w 244615"/>
                      <a:gd name="connsiteY0" fmla="*/ 311 h 534058"/>
                      <a:gd name="connsiteX1" fmla="*/ 227562 w 244615"/>
                      <a:gd name="connsiteY1" fmla="*/ 503450 h 534058"/>
                      <a:gd name="connsiteX2" fmla="*/ 205686 w 244615"/>
                      <a:gd name="connsiteY2" fmla="*/ 429073 h 534058"/>
                      <a:gd name="connsiteX3" fmla="*/ 55 w 244615"/>
                      <a:gd name="connsiteY3" fmla="*/ 311 h 534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615" h="534058">
                        <a:moveTo>
                          <a:pt x="55" y="311"/>
                        </a:moveTo>
                        <a:cubicBezTo>
                          <a:pt x="3701" y="12707"/>
                          <a:pt x="193290" y="431990"/>
                          <a:pt x="227562" y="503450"/>
                        </a:cubicBezTo>
                        <a:cubicBezTo>
                          <a:pt x="261834" y="574910"/>
                          <a:pt x="239229" y="509284"/>
                          <a:pt x="205686" y="429073"/>
                        </a:cubicBezTo>
                        <a:cubicBezTo>
                          <a:pt x="172143" y="348862"/>
                          <a:pt x="-3591" y="-12085"/>
                          <a:pt x="55" y="3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2" name="フリーフォーム 1451">
                    <a:extLst>
                      <a:ext uri="{FF2B5EF4-FFF2-40B4-BE49-F238E27FC236}">
                        <a16:creationId xmlns:a16="http://schemas.microsoft.com/office/drawing/2014/main" id="{1795FBDA-999D-C987-9314-3D69DA2F3E51}"/>
                      </a:ext>
                    </a:extLst>
                  </p:cNvPr>
                  <p:cNvSpPr/>
                  <p:nvPr/>
                </p:nvSpPr>
                <p:spPr>
                  <a:xfrm>
                    <a:off x="3880320" y="10340353"/>
                    <a:ext cx="223332" cy="612015"/>
                  </a:xfrm>
                  <a:custGeom>
                    <a:avLst/>
                    <a:gdLst>
                      <a:gd name="connsiteX0" fmla="*/ 214792 w 223332"/>
                      <a:gd name="connsiteY0" fmla="*/ 19930 h 612015"/>
                      <a:gd name="connsiteX1" fmla="*/ 411 w 223332"/>
                      <a:gd name="connsiteY1" fmla="*/ 610571 h 612015"/>
                      <a:gd name="connsiteX2" fmla="*/ 162291 w 223332"/>
                      <a:gd name="connsiteY2" fmla="*/ 181810 h 612015"/>
                      <a:gd name="connsiteX3" fmla="*/ 214792 w 223332"/>
                      <a:gd name="connsiteY3" fmla="*/ 19930 h 612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332" h="612015">
                        <a:moveTo>
                          <a:pt x="214792" y="19930"/>
                        </a:moveTo>
                        <a:cubicBezTo>
                          <a:pt x="187812" y="91390"/>
                          <a:pt x="9161" y="583591"/>
                          <a:pt x="411" y="610571"/>
                        </a:cubicBezTo>
                        <a:cubicBezTo>
                          <a:pt x="-8339" y="637551"/>
                          <a:pt x="125102" y="278792"/>
                          <a:pt x="162291" y="181810"/>
                        </a:cubicBezTo>
                        <a:cubicBezTo>
                          <a:pt x="199480" y="84828"/>
                          <a:pt x="241772" y="-51530"/>
                          <a:pt x="214792" y="199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3" name="フリーフォーム 1452">
                    <a:extLst>
                      <a:ext uri="{FF2B5EF4-FFF2-40B4-BE49-F238E27FC236}">
                        <a16:creationId xmlns:a16="http://schemas.microsoft.com/office/drawing/2014/main" id="{9F0EDCAA-6D57-5C7E-035D-DDE641151DA3}"/>
                      </a:ext>
                    </a:extLst>
                  </p:cNvPr>
                  <p:cNvSpPr/>
                  <p:nvPr/>
                </p:nvSpPr>
                <p:spPr>
                  <a:xfrm>
                    <a:off x="3818622" y="9605429"/>
                    <a:ext cx="27129" cy="712241"/>
                  </a:xfrm>
                  <a:custGeom>
                    <a:avLst/>
                    <a:gdLst>
                      <a:gd name="connsiteX0" fmla="*/ 27108 w 27129"/>
                      <a:gd name="connsiteY0" fmla="*/ 2334 h 712241"/>
                      <a:gd name="connsiteX1" fmla="*/ 5233 w 27129"/>
                      <a:gd name="connsiteY1" fmla="*/ 693603 h 712241"/>
                      <a:gd name="connsiteX2" fmla="*/ 857 w 27129"/>
                      <a:gd name="connsiteY2" fmla="*/ 474847 h 712241"/>
                      <a:gd name="connsiteX3" fmla="*/ 27108 w 27129"/>
                      <a:gd name="connsiteY3" fmla="*/ 2334 h 712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29" h="712241">
                        <a:moveTo>
                          <a:pt x="27108" y="2334"/>
                        </a:moveTo>
                        <a:cubicBezTo>
                          <a:pt x="27837" y="38793"/>
                          <a:pt x="9608" y="614851"/>
                          <a:pt x="5233" y="693603"/>
                        </a:cubicBezTo>
                        <a:cubicBezTo>
                          <a:pt x="858" y="772355"/>
                          <a:pt x="-1330" y="582767"/>
                          <a:pt x="857" y="474847"/>
                        </a:cubicBezTo>
                        <a:cubicBezTo>
                          <a:pt x="3044" y="366927"/>
                          <a:pt x="26379" y="-34125"/>
                          <a:pt x="27108" y="233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4" name="フリーフォーム 1453">
                    <a:extLst>
                      <a:ext uri="{FF2B5EF4-FFF2-40B4-BE49-F238E27FC236}">
                        <a16:creationId xmlns:a16="http://schemas.microsoft.com/office/drawing/2014/main" id="{6C04BD2C-5EF2-AC33-B939-9F1FCC0BF1E0}"/>
                      </a:ext>
                    </a:extLst>
                  </p:cNvPr>
                  <p:cNvSpPr/>
                  <p:nvPr/>
                </p:nvSpPr>
                <p:spPr>
                  <a:xfrm>
                    <a:off x="5105765" y="9663411"/>
                    <a:ext cx="23870" cy="420027"/>
                  </a:xfrm>
                  <a:custGeom>
                    <a:avLst/>
                    <a:gdLst>
                      <a:gd name="connsiteX0" fmla="*/ 0 w 23870"/>
                      <a:gd name="connsiteY0" fmla="*/ 1228 h 420027"/>
                      <a:gd name="connsiteX1" fmla="*/ 21875 w 23870"/>
                      <a:gd name="connsiteY1" fmla="*/ 408114 h 420027"/>
                      <a:gd name="connsiteX2" fmla="*/ 21875 w 23870"/>
                      <a:gd name="connsiteY2" fmla="*/ 285611 h 420027"/>
                      <a:gd name="connsiteX3" fmla="*/ 0 w 23870"/>
                      <a:gd name="connsiteY3" fmla="*/ 1228 h 420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70" h="420027">
                        <a:moveTo>
                          <a:pt x="0" y="1228"/>
                        </a:moveTo>
                        <a:cubicBezTo>
                          <a:pt x="0" y="21645"/>
                          <a:pt x="18229" y="360717"/>
                          <a:pt x="21875" y="408114"/>
                        </a:cubicBezTo>
                        <a:cubicBezTo>
                          <a:pt x="25521" y="455511"/>
                          <a:pt x="23333" y="350508"/>
                          <a:pt x="21875" y="285611"/>
                        </a:cubicBezTo>
                        <a:cubicBezTo>
                          <a:pt x="20417" y="220714"/>
                          <a:pt x="0" y="-19189"/>
                          <a:pt x="0" y="12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5" name="フリーフォーム 1454">
                    <a:extLst>
                      <a:ext uri="{FF2B5EF4-FFF2-40B4-BE49-F238E27FC236}">
                        <a16:creationId xmlns:a16="http://schemas.microsoft.com/office/drawing/2014/main" id="{6010682F-76AD-CDD1-3E4A-AD7D65777F84}"/>
                      </a:ext>
                    </a:extLst>
                  </p:cNvPr>
                  <p:cNvSpPr/>
                  <p:nvPr/>
                </p:nvSpPr>
                <p:spPr>
                  <a:xfrm>
                    <a:off x="4930753" y="9839579"/>
                    <a:ext cx="67261" cy="1032768"/>
                  </a:xfrm>
                  <a:custGeom>
                    <a:avLst/>
                    <a:gdLst>
                      <a:gd name="connsiteX0" fmla="*/ 39383 w 67261"/>
                      <a:gd name="connsiteY0" fmla="*/ 65 h 1032768"/>
                      <a:gd name="connsiteX1" fmla="*/ 61258 w 67261"/>
                      <a:gd name="connsiteY1" fmla="*/ 651958 h 1032768"/>
                      <a:gd name="connsiteX2" fmla="*/ 7 w 67261"/>
                      <a:gd name="connsiteY2" fmla="*/ 1032593 h 1032768"/>
                      <a:gd name="connsiteX3" fmla="*/ 65634 w 67261"/>
                      <a:gd name="connsiteY3" fmla="*/ 691334 h 1032768"/>
                      <a:gd name="connsiteX4" fmla="*/ 39383 w 67261"/>
                      <a:gd name="connsiteY4" fmla="*/ 65 h 1032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261" h="1032768">
                        <a:moveTo>
                          <a:pt x="39383" y="65"/>
                        </a:moveTo>
                        <a:cubicBezTo>
                          <a:pt x="38654" y="-6498"/>
                          <a:pt x="67821" y="479870"/>
                          <a:pt x="61258" y="651958"/>
                        </a:cubicBezTo>
                        <a:cubicBezTo>
                          <a:pt x="54695" y="824046"/>
                          <a:pt x="-722" y="1026030"/>
                          <a:pt x="7" y="1032593"/>
                        </a:cubicBezTo>
                        <a:cubicBezTo>
                          <a:pt x="736" y="1039156"/>
                          <a:pt x="56155" y="860505"/>
                          <a:pt x="65634" y="691334"/>
                        </a:cubicBezTo>
                        <a:cubicBezTo>
                          <a:pt x="75113" y="522163"/>
                          <a:pt x="40112" y="6628"/>
                          <a:pt x="39383" y="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6" name="フリーフォーム 1455">
                    <a:extLst>
                      <a:ext uri="{FF2B5EF4-FFF2-40B4-BE49-F238E27FC236}">
                        <a16:creationId xmlns:a16="http://schemas.microsoft.com/office/drawing/2014/main" id="{238EB501-B5A8-40E1-8D21-A1FB7FC3EED9}"/>
                      </a:ext>
                    </a:extLst>
                  </p:cNvPr>
                  <p:cNvSpPr/>
                  <p:nvPr/>
                </p:nvSpPr>
                <p:spPr>
                  <a:xfrm>
                    <a:off x="5348985" y="10765811"/>
                    <a:ext cx="972570" cy="693852"/>
                  </a:xfrm>
                  <a:custGeom>
                    <a:avLst/>
                    <a:gdLst>
                      <a:gd name="connsiteX0" fmla="*/ 890 w 972570"/>
                      <a:gd name="connsiteY0" fmla="*/ 614 h 693852"/>
                      <a:gd name="connsiteX1" fmla="*/ 496190 w 972570"/>
                      <a:gd name="connsiteY1" fmla="*/ 349864 h 693852"/>
                      <a:gd name="connsiteX2" fmla="*/ 429515 w 972570"/>
                      <a:gd name="connsiteY2" fmla="*/ 340339 h 693852"/>
                      <a:gd name="connsiteX3" fmla="*/ 699390 w 972570"/>
                      <a:gd name="connsiteY3" fmla="*/ 495914 h 693852"/>
                      <a:gd name="connsiteX4" fmla="*/ 667640 w 972570"/>
                      <a:gd name="connsiteY4" fmla="*/ 467339 h 693852"/>
                      <a:gd name="connsiteX5" fmla="*/ 969265 w 972570"/>
                      <a:gd name="connsiteY5" fmla="*/ 692764 h 693852"/>
                      <a:gd name="connsiteX6" fmla="*/ 442215 w 972570"/>
                      <a:gd name="connsiteY6" fmla="*/ 359389 h 693852"/>
                      <a:gd name="connsiteX7" fmla="*/ 45340 w 972570"/>
                      <a:gd name="connsiteY7" fmla="*/ 114914 h 693852"/>
                      <a:gd name="connsiteX8" fmla="*/ 550165 w 972570"/>
                      <a:gd name="connsiteY8" fmla="*/ 419714 h 693852"/>
                      <a:gd name="connsiteX9" fmla="*/ 315215 w 972570"/>
                      <a:gd name="connsiteY9" fmla="*/ 241914 h 693852"/>
                      <a:gd name="connsiteX10" fmla="*/ 372365 w 972570"/>
                      <a:gd name="connsiteY10" fmla="*/ 264139 h 693852"/>
                      <a:gd name="connsiteX11" fmla="*/ 890 w 972570"/>
                      <a:gd name="connsiteY11" fmla="*/ 614 h 693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72570" h="693852">
                        <a:moveTo>
                          <a:pt x="890" y="614"/>
                        </a:moveTo>
                        <a:cubicBezTo>
                          <a:pt x="21527" y="14901"/>
                          <a:pt x="424753" y="293243"/>
                          <a:pt x="496190" y="349864"/>
                        </a:cubicBezTo>
                        <a:cubicBezTo>
                          <a:pt x="567628" y="406485"/>
                          <a:pt x="395648" y="315997"/>
                          <a:pt x="429515" y="340339"/>
                        </a:cubicBezTo>
                        <a:cubicBezTo>
                          <a:pt x="463382" y="364681"/>
                          <a:pt x="659702" y="474747"/>
                          <a:pt x="699390" y="495914"/>
                        </a:cubicBezTo>
                        <a:cubicBezTo>
                          <a:pt x="739078" y="517081"/>
                          <a:pt x="622661" y="434531"/>
                          <a:pt x="667640" y="467339"/>
                        </a:cubicBezTo>
                        <a:cubicBezTo>
                          <a:pt x="712619" y="500147"/>
                          <a:pt x="1006836" y="710756"/>
                          <a:pt x="969265" y="692764"/>
                        </a:cubicBezTo>
                        <a:cubicBezTo>
                          <a:pt x="931694" y="674772"/>
                          <a:pt x="442215" y="359389"/>
                          <a:pt x="442215" y="359389"/>
                        </a:cubicBezTo>
                        <a:lnTo>
                          <a:pt x="45340" y="114914"/>
                        </a:lnTo>
                        <a:cubicBezTo>
                          <a:pt x="63332" y="124968"/>
                          <a:pt x="505186" y="398547"/>
                          <a:pt x="550165" y="419714"/>
                        </a:cubicBezTo>
                        <a:cubicBezTo>
                          <a:pt x="595144" y="440881"/>
                          <a:pt x="344848" y="267843"/>
                          <a:pt x="315215" y="241914"/>
                        </a:cubicBezTo>
                        <a:cubicBezTo>
                          <a:pt x="285582" y="215985"/>
                          <a:pt x="419990" y="302768"/>
                          <a:pt x="372365" y="264139"/>
                        </a:cubicBezTo>
                        <a:cubicBezTo>
                          <a:pt x="324740" y="225510"/>
                          <a:pt x="-19747" y="-13673"/>
                          <a:pt x="890" y="6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7" name="フリーフォーム 1456">
                    <a:extLst>
                      <a:ext uri="{FF2B5EF4-FFF2-40B4-BE49-F238E27FC236}">
                        <a16:creationId xmlns:a16="http://schemas.microsoft.com/office/drawing/2014/main" id="{4E7F1BA4-DE81-A6FB-0B41-60A4E6A09EFE}"/>
                      </a:ext>
                    </a:extLst>
                  </p:cNvPr>
                  <p:cNvSpPr/>
                  <p:nvPr/>
                </p:nvSpPr>
                <p:spPr>
                  <a:xfrm>
                    <a:off x="5565468" y="11105904"/>
                    <a:ext cx="391824" cy="316011"/>
                  </a:xfrm>
                  <a:custGeom>
                    <a:avLst/>
                    <a:gdLst>
                      <a:gd name="connsiteX0" fmla="*/ 307 w 391824"/>
                      <a:gd name="connsiteY0" fmla="*/ 246 h 316011"/>
                      <a:gd name="connsiteX1" fmla="*/ 292407 w 391824"/>
                      <a:gd name="connsiteY1" fmla="*/ 206621 h 316011"/>
                      <a:gd name="connsiteX2" fmla="*/ 378132 w 391824"/>
                      <a:gd name="connsiteY2" fmla="*/ 314571 h 316011"/>
                      <a:gd name="connsiteX3" fmla="*/ 352732 w 391824"/>
                      <a:gd name="connsiteY3" fmla="*/ 251071 h 316011"/>
                      <a:gd name="connsiteX4" fmla="*/ 307 w 391824"/>
                      <a:gd name="connsiteY4" fmla="*/ 246 h 316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1824" h="316011">
                        <a:moveTo>
                          <a:pt x="307" y="246"/>
                        </a:moveTo>
                        <a:cubicBezTo>
                          <a:pt x="-9747" y="-7162"/>
                          <a:pt x="229436" y="154234"/>
                          <a:pt x="292407" y="206621"/>
                        </a:cubicBezTo>
                        <a:cubicBezTo>
                          <a:pt x="355378" y="259009"/>
                          <a:pt x="368078" y="307163"/>
                          <a:pt x="378132" y="314571"/>
                        </a:cubicBezTo>
                        <a:cubicBezTo>
                          <a:pt x="388186" y="321979"/>
                          <a:pt x="413057" y="300813"/>
                          <a:pt x="352732" y="251071"/>
                        </a:cubicBezTo>
                        <a:cubicBezTo>
                          <a:pt x="292407" y="201329"/>
                          <a:pt x="10361" y="7654"/>
                          <a:pt x="307" y="2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8" name="フリーフォーム 1457">
                    <a:extLst>
                      <a:ext uri="{FF2B5EF4-FFF2-40B4-BE49-F238E27FC236}">
                        <a16:creationId xmlns:a16="http://schemas.microsoft.com/office/drawing/2014/main" id="{1ABCEE20-F67D-23F5-4715-B6521B80C319}"/>
                      </a:ext>
                    </a:extLst>
                  </p:cNvPr>
                  <p:cNvSpPr/>
                  <p:nvPr/>
                </p:nvSpPr>
                <p:spPr>
                  <a:xfrm>
                    <a:off x="5400546" y="10183442"/>
                    <a:ext cx="248568" cy="225263"/>
                  </a:xfrm>
                  <a:custGeom>
                    <a:avLst/>
                    <a:gdLst>
                      <a:gd name="connsiteX0" fmla="*/ 129 w 248568"/>
                      <a:gd name="connsiteY0" fmla="*/ 30533 h 225263"/>
                      <a:gd name="connsiteX1" fmla="*/ 162054 w 248568"/>
                      <a:gd name="connsiteY1" fmla="*/ 65458 h 225263"/>
                      <a:gd name="connsiteX2" fmla="*/ 235079 w 248568"/>
                      <a:gd name="connsiteY2" fmla="*/ 14658 h 225263"/>
                      <a:gd name="connsiteX3" fmla="*/ 203329 w 248568"/>
                      <a:gd name="connsiteY3" fmla="*/ 87683 h 225263"/>
                      <a:gd name="connsiteX4" fmla="*/ 149354 w 248568"/>
                      <a:gd name="connsiteY4" fmla="*/ 224208 h 225263"/>
                      <a:gd name="connsiteX5" fmla="*/ 247779 w 248568"/>
                      <a:gd name="connsiteY5" fmla="*/ 8308 h 225263"/>
                      <a:gd name="connsiteX6" fmla="*/ 190629 w 248568"/>
                      <a:gd name="connsiteY6" fmla="*/ 43233 h 225263"/>
                      <a:gd name="connsiteX7" fmla="*/ 101729 w 248568"/>
                      <a:gd name="connsiteY7" fmla="*/ 30533 h 225263"/>
                      <a:gd name="connsiteX8" fmla="*/ 190629 w 248568"/>
                      <a:gd name="connsiteY8" fmla="*/ 55933 h 225263"/>
                      <a:gd name="connsiteX9" fmla="*/ 129 w 248568"/>
                      <a:gd name="connsiteY9" fmla="*/ 30533 h 22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48568" h="225263">
                        <a:moveTo>
                          <a:pt x="129" y="30533"/>
                        </a:moveTo>
                        <a:cubicBezTo>
                          <a:pt x="-4633" y="32120"/>
                          <a:pt x="122896" y="68104"/>
                          <a:pt x="162054" y="65458"/>
                        </a:cubicBezTo>
                        <a:cubicBezTo>
                          <a:pt x="201212" y="62812"/>
                          <a:pt x="228200" y="10954"/>
                          <a:pt x="235079" y="14658"/>
                        </a:cubicBezTo>
                        <a:cubicBezTo>
                          <a:pt x="241958" y="18362"/>
                          <a:pt x="217617" y="52758"/>
                          <a:pt x="203329" y="87683"/>
                        </a:cubicBezTo>
                        <a:cubicBezTo>
                          <a:pt x="189042" y="122608"/>
                          <a:pt x="141946" y="237437"/>
                          <a:pt x="149354" y="224208"/>
                        </a:cubicBezTo>
                        <a:cubicBezTo>
                          <a:pt x="156762" y="210979"/>
                          <a:pt x="240900" y="38470"/>
                          <a:pt x="247779" y="8308"/>
                        </a:cubicBezTo>
                        <a:cubicBezTo>
                          <a:pt x="254658" y="-21854"/>
                          <a:pt x="214971" y="39529"/>
                          <a:pt x="190629" y="43233"/>
                        </a:cubicBezTo>
                        <a:cubicBezTo>
                          <a:pt x="166287" y="46937"/>
                          <a:pt x="101729" y="28416"/>
                          <a:pt x="101729" y="30533"/>
                        </a:cubicBezTo>
                        <a:cubicBezTo>
                          <a:pt x="101729" y="32650"/>
                          <a:pt x="208091" y="55933"/>
                          <a:pt x="190629" y="55933"/>
                        </a:cubicBezTo>
                        <a:cubicBezTo>
                          <a:pt x="173167" y="55933"/>
                          <a:pt x="4891" y="28946"/>
                          <a:pt x="129" y="305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9" name="フリーフォーム 1458">
                    <a:extLst>
                      <a:ext uri="{FF2B5EF4-FFF2-40B4-BE49-F238E27FC236}">
                        <a16:creationId xmlns:a16="http://schemas.microsoft.com/office/drawing/2014/main" id="{1E6CFB1B-ED6D-7129-2666-6067324649D8}"/>
                      </a:ext>
                    </a:extLst>
                  </p:cNvPr>
                  <p:cNvSpPr/>
                  <p:nvPr/>
                </p:nvSpPr>
                <p:spPr>
                  <a:xfrm>
                    <a:off x="5352096" y="10039526"/>
                    <a:ext cx="147048" cy="675593"/>
                  </a:xfrm>
                  <a:custGeom>
                    <a:avLst/>
                    <a:gdLst>
                      <a:gd name="connsiteX0" fmla="*/ 954 w 147048"/>
                      <a:gd name="connsiteY0" fmla="*/ 15699 h 675593"/>
                      <a:gd name="connsiteX1" fmla="*/ 45404 w 147048"/>
                      <a:gd name="connsiteY1" fmla="*/ 647524 h 675593"/>
                      <a:gd name="connsiteX2" fmla="*/ 45404 w 147048"/>
                      <a:gd name="connsiteY2" fmla="*/ 542749 h 675593"/>
                      <a:gd name="connsiteX3" fmla="*/ 70804 w 147048"/>
                      <a:gd name="connsiteY3" fmla="*/ 342724 h 675593"/>
                      <a:gd name="connsiteX4" fmla="*/ 42229 w 147048"/>
                      <a:gd name="connsiteY4" fmla="*/ 463374 h 675593"/>
                      <a:gd name="connsiteX5" fmla="*/ 58104 w 147048"/>
                      <a:gd name="connsiteY5" fmla="*/ 361774 h 675593"/>
                      <a:gd name="connsiteX6" fmla="*/ 147004 w 147048"/>
                      <a:gd name="connsiteY6" fmla="*/ 326849 h 675593"/>
                      <a:gd name="connsiteX7" fmla="*/ 45404 w 147048"/>
                      <a:gd name="connsiteY7" fmla="*/ 380824 h 675593"/>
                      <a:gd name="connsiteX8" fmla="*/ 23179 w 147048"/>
                      <a:gd name="connsiteY8" fmla="*/ 301449 h 675593"/>
                      <a:gd name="connsiteX9" fmla="*/ 105729 w 147048"/>
                      <a:gd name="connsiteY9" fmla="*/ 158574 h 675593"/>
                      <a:gd name="connsiteX10" fmla="*/ 26354 w 147048"/>
                      <a:gd name="connsiteY10" fmla="*/ 260174 h 675593"/>
                      <a:gd name="connsiteX11" fmla="*/ 51754 w 147048"/>
                      <a:gd name="connsiteY11" fmla="*/ 107774 h 675593"/>
                      <a:gd name="connsiteX12" fmla="*/ 16829 w 147048"/>
                      <a:gd name="connsiteY12" fmla="*/ 183974 h 675593"/>
                      <a:gd name="connsiteX13" fmla="*/ 954 w 147048"/>
                      <a:gd name="connsiteY13" fmla="*/ 15699 h 675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7048" h="675593">
                        <a:moveTo>
                          <a:pt x="954" y="15699"/>
                        </a:moveTo>
                        <a:cubicBezTo>
                          <a:pt x="5717" y="92957"/>
                          <a:pt x="37996" y="559682"/>
                          <a:pt x="45404" y="647524"/>
                        </a:cubicBezTo>
                        <a:cubicBezTo>
                          <a:pt x="52812" y="735366"/>
                          <a:pt x="41171" y="593549"/>
                          <a:pt x="45404" y="542749"/>
                        </a:cubicBezTo>
                        <a:cubicBezTo>
                          <a:pt x="49637" y="491949"/>
                          <a:pt x="71333" y="355953"/>
                          <a:pt x="70804" y="342724"/>
                        </a:cubicBezTo>
                        <a:cubicBezTo>
                          <a:pt x="70275" y="329495"/>
                          <a:pt x="44346" y="460199"/>
                          <a:pt x="42229" y="463374"/>
                        </a:cubicBezTo>
                        <a:cubicBezTo>
                          <a:pt x="40112" y="466549"/>
                          <a:pt x="40642" y="384528"/>
                          <a:pt x="58104" y="361774"/>
                        </a:cubicBezTo>
                        <a:cubicBezTo>
                          <a:pt x="75567" y="339020"/>
                          <a:pt x="149121" y="323674"/>
                          <a:pt x="147004" y="326849"/>
                        </a:cubicBezTo>
                        <a:cubicBezTo>
                          <a:pt x="144887" y="330024"/>
                          <a:pt x="66041" y="385057"/>
                          <a:pt x="45404" y="380824"/>
                        </a:cubicBezTo>
                        <a:cubicBezTo>
                          <a:pt x="24767" y="376591"/>
                          <a:pt x="13125" y="338491"/>
                          <a:pt x="23179" y="301449"/>
                        </a:cubicBezTo>
                        <a:cubicBezTo>
                          <a:pt x="33233" y="264407"/>
                          <a:pt x="105200" y="165453"/>
                          <a:pt x="105729" y="158574"/>
                        </a:cubicBezTo>
                        <a:cubicBezTo>
                          <a:pt x="106258" y="151695"/>
                          <a:pt x="35350" y="268641"/>
                          <a:pt x="26354" y="260174"/>
                        </a:cubicBezTo>
                        <a:cubicBezTo>
                          <a:pt x="17358" y="251707"/>
                          <a:pt x="53341" y="120474"/>
                          <a:pt x="51754" y="107774"/>
                        </a:cubicBezTo>
                        <a:cubicBezTo>
                          <a:pt x="50167" y="95074"/>
                          <a:pt x="23179" y="197203"/>
                          <a:pt x="16829" y="183974"/>
                        </a:cubicBezTo>
                        <a:cubicBezTo>
                          <a:pt x="10479" y="170745"/>
                          <a:pt x="-3809" y="-61559"/>
                          <a:pt x="954" y="1569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0" name="フリーフォーム 1459">
                    <a:extLst>
                      <a:ext uri="{FF2B5EF4-FFF2-40B4-BE49-F238E27FC236}">
                        <a16:creationId xmlns:a16="http://schemas.microsoft.com/office/drawing/2014/main" id="{F42C82DE-E3EA-7E51-1C68-26606868881A}"/>
                      </a:ext>
                    </a:extLst>
                  </p:cNvPr>
                  <p:cNvSpPr/>
                  <p:nvPr/>
                </p:nvSpPr>
                <p:spPr>
                  <a:xfrm>
                    <a:off x="5352737" y="10162890"/>
                    <a:ext cx="266682" cy="461689"/>
                  </a:xfrm>
                  <a:custGeom>
                    <a:avLst/>
                    <a:gdLst>
                      <a:gd name="connsiteX0" fmla="*/ 181288 w 266682"/>
                      <a:gd name="connsiteY0" fmla="*/ 285 h 461689"/>
                      <a:gd name="connsiteX1" fmla="*/ 238438 w 266682"/>
                      <a:gd name="connsiteY1" fmla="*/ 82835 h 461689"/>
                      <a:gd name="connsiteX2" fmla="*/ 165413 w 266682"/>
                      <a:gd name="connsiteY2" fmla="*/ 263810 h 461689"/>
                      <a:gd name="connsiteX3" fmla="*/ 187638 w 266682"/>
                      <a:gd name="connsiteY3" fmla="*/ 193960 h 461689"/>
                      <a:gd name="connsiteX4" fmla="*/ 313 w 266682"/>
                      <a:gd name="connsiteY4" fmla="*/ 378110 h 461689"/>
                      <a:gd name="connsiteX5" fmla="*/ 143188 w 266682"/>
                      <a:gd name="connsiteY5" fmla="*/ 251110 h 461689"/>
                      <a:gd name="connsiteX6" fmla="*/ 146363 w 266682"/>
                      <a:gd name="connsiteY6" fmla="*/ 320960 h 461689"/>
                      <a:gd name="connsiteX7" fmla="*/ 57463 w 266682"/>
                      <a:gd name="connsiteY7" fmla="*/ 460660 h 461689"/>
                      <a:gd name="connsiteX8" fmla="*/ 200338 w 266682"/>
                      <a:gd name="connsiteY8" fmla="*/ 241585 h 461689"/>
                      <a:gd name="connsiteX9" fmla="*/ 247963 w 266682"/>
                      <a:gd name="connsiteY9" fmla="*/ 101885 h 461689"/>
                      <a:gd name="connsiteX10" fmla="*/ 263838 w 266682"/>
                      <a:gd name="connsiteY10" fmla="*/ 57435 h 461689"/>
                      <a:gd name="connsiteX11" fmla="*/ 181288 w 266682"/>
                      <a:gd name="connsiteY11" fmla="*/ 285 h 461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6682" h="461689">
                        <a:moveTo>
                          <a:pt x="181288" y="285"/>
                        </a:moveTo>
                        <a:cubicBezTo>
                          <a:pt x="177055" y="4518"/>
                          <a:pt x="241084" y="38914"/>
                          <a:pt x="238438" y="82835"/>
                        </a:cubicBezTo>
                        <a:cubicBezTo>
                          <a:pt x="235792" y="126756"/>
                          <a:pt x="173880" y="245289"/>
                          <a:pt x="165413" y="263810"/>
                        </a:cubicBezTo>
                        <a:cubicBezTo>
                          <a:pt x="156946" y="282331"/>
                          <a:pt x="215155" y="174910"/>
                          <a:pt x="187638" y="193960"/>
                        </a:cubicBezTo>
                        <a:cubicBezTo>
                          <a:pt x="160121" y="213010"/>
                          <a:pt x="7721" y="368585"/>
                          <a:pt x="313" y="378110"/>
                        </a:cubicBezTo>
                        <a:cubicBezTo>
                          <a:pt x="-7095" y="387635"/>
                          <a:pt x="118846" y="260635"/>
                          <a:pt x="143188" y="251110"/>
                        </a:cubicBezTo>
                        <a:cubicBezTo>
                          <a:pt x="167530" y="241585"/>
                          <a:pt x="160650" y="286035"/>
                          <a:pt x="146363" y="320960"/>
                        </a:cubicBezTo>
                        <a:cubicBezTo>
                          <a:pt x="132075" y="355885"/>
                          <a:pt x="48467" y="473889"/>
                          <a:pt x="57463" y="460660"/>
                        </a:cubicBezTo>
                        <a:cubicBezTo>
                          <a:pt x="66459" y="447431"/>
                          <a:pt x="168588" y="301381"/>
                          <a:pt x="200338" y="241585"/>
                        </a:cubicBezTo>
                        <a:cubicBezTo>
                          <a:pt x="232088" y="181789"/>
                          <a:pt x="237380" y="132577"/>
                          <a:pt x="247963" y="101885"/>
                        </a:cubicBezTo>
                        <a:cubicBezTo>
                          <a:pt x="258546" y="71193"/>
                          <a:pt x="272834" y="74898"/>
                          <a:pt x="263838" y="57435"/>
                        </a:cubicBezTo>
                        <a:cubicBezTo>
                          <a:pt x="254842" y="39973"/>
                          <a:pt x="185521" y="-3948"/>
                          <a:pt x="181288" y="2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1" name="フリーフォーム 1460">
                    <a:extLst>
                      <a:ext uri="{FF2B5EF4-FFF2-40B4-BE49-F238E27FC236}">
                        <a16:creationId xmlns:a16="http://schemas.microsoft.com/office/drawing/2014/main" id="{C10FF378-4185-BE9E-5041-3C570C39A5E5}"/>
                      </a:ext>
                    </a:extLst>
                  </p:cNvPr>
                  <p:cNvSpPr/>
                  <p:nvPr/>
                </p:nvSpPr>
                <p:spPr>
                  <a:xfrm>
                    <a:off x="6070684" y="9537193"/>
                    <a:ext cx="177833" cy="1486571"/>
                  </a:xfrm>
                  <a:custGeom>
                    <a:avLst/>
                    <a:gdLst>
                      <a:gd name="connsiteX0" fmla="*/ 177716 w 177833"/>
                      <a:gd name="connsiteY0" fmla="*/ 3682 h 1486571"/>
                      <a:gd name="connsiteX1" fmla="*/ 95166 w 177833"/>
                      <a:gd name="connsiteY1" fmla="*/ 743457 h 1486571"/>
                      <a:gd name="connsiteX2" fmla="*/ 145966 w 177833"/>
                      <a:gd name="connsiteY2" fmla="*/ 540257 h 1486571"/>
                      <a:gd name="connsiteX3" fmla="*/ 3091 w 177833"/>
                      <a:gd name="connsiteY3" fmla="*/ 1470532 h 1486571"/>
                      <a:gd name="connsiteX4" fmla="*/ 57066 w 177833"/>
                      <a:gd name="connsiteY4" fmla="*/ 1070482 h 1486571"/>
                      <a:gd name="connsiteX5" fmla="*/ 165016 w 177833"/>
                      <a:gd name="connsiteY5" fmla="*/ 321182 h 1486571"/>
                      <a:gd name="connsiteX6" fmla="*/ 114216 w 177833"/>
                      <a:gd name="connsiteY6" fmla="*/ 451357 h 1486571"/>
                      <a:gd name="connsiteX7" fmla="*/ 177716 w 177833"/>
                      <a:gd name="connsiteY7" fmla="*/ 3682 h 1486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7833" h="1486571">
                        <a:moveTo>
                          <a:pt x="177716" y="3682"/>
                        </a:moveTo>
                        <a:cubicBezTo>
                          <a:pt x="174541" y="52365"/>
                          <a:pt x="100458" y="654028"/>
                          <a:pt x="95166" y="743457"/>
                        </a:cubicBezTo>
                        <a:cubicBezTo>
                          <a:pt x="89874" y="832886"/>
                          <a:pt x="161312" y="419078"/>
                          <a:pt x="145966" y="540257"/>
                        </a:cubicBezTo>
                        <a:cubicBezTo>
                          <a:pt x="130620" y="661436"/>
                          <a:pt x="17908" y="1382161"/>
                          <a:pt x="3091" y="1470532"/>
                        </a:cubicBezTo>
                        <a:cubicBezTo>
                          <a:pt x="-11726" y="1558903"/>
                          <a:pt x="30078" y="1262040"/>
                          <a:pt x="57066" y="1070482"/>
                        </a:cubicBezTo>
                        <a:cubicBezTo>
                          <a:pt x="84053" y="878924"/>
                          <a:pt x="155491" y="424369"/>
                          <a:pt x="165016" y="321182"/>
                        </a:cubicBezTo>
                        <a:cubicBezTo>
                          <a:pt x="174541" y="217995"/>
                          <a:pt x="109454" y="498453"/>
                          <a:pt x="114216" y="451357"/>
                        </a:cubicBezTo>
                        <a:cubicBezTo>
                          <a:pt x="118978" y="404261"/>
                          <a:pt x="180891" y="-45001"/>
                          <a:pt x="177716" y="36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2" name="フリーフォーム 1461">
                    <a:extLst>
                      <a:ext uri="{FF2B5EF4-FFF2-40B4-BE49-F238E27FC236}">
                        <a16:creationId xmlns:a16="http://schemas.microsoft.com/office/drawing/2014/main" id="{BFC38258-2D9C-32BB-98F6-646D34A69524}"/>
                      </a:ext>
                    </a:extLst>
                  </p:cNvPr>
                  <p:cNvSpPr/>
                  <p:nvPr/>
                </p:nvSpPr>
                <p:spPr>
                  <a:xfrm>
                    <a:off x="5838059" y="10106582"/>
                    <a:ext cx="118456" cy="955366"/>
                  </a:xfrm>
                  <a:custGeom>
                    <a:avLst/>
                    <a:gdLst>
                      <a:gd name="connsiteX0" fmla="*/ 3941 w 118456"/>
                      <a:gd name="connsiteY0" fmla="*/ 24843 h 955366"/>
                      <a:gd name="connsiteX1" fmla="*/ 118241 w 118456"/>
                      <a:gd name="connsiteY1" fmla="*/ 951943 h 955366"/>
                      <a:gd name="connsiteX2" fmla="*/ 32516 w 118456"/>
                      <a:gd name="connsiteY2" fmla="*/ 326468 h 955366"/>
                      <a:gd name="connsiteX3" fmla="*/ 3941 w 118456"/>
                      <a:gd name="connsiteY3" fmla="*/ 24843 h 95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456" h="955366">
                        <a:moveTo>
                          <a:pt x="3941" y="24843"/>
                        </a:moveTo>
                        <a:cubicBezTo>
                          <a:pt x="18229" y="129089"/>
                          <a:pt x="113479" y="901672"/>
                          <a:pt x="118241" y="951943"/>
                        </a:cubicBezTo>
                        <a:cubicBezTo>
                          <a:pt x="123003" y="1002214"/>
                          <a:pt x="47333" y="484689"/>
                          <a:pt x="32516" y="326468"/>
                        </a:cubicBezTo>
                        <a:cubicBezTo>
                          <a:pt x="17699" y="168247"/>
                          <a:pt x="-10347" y="-79403"/>
                          <a:pt x="3941" y="248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3" name="フリーフォーム 1462">
                    <a:extLst>
                      <a:ext uri="{FF2B5EF4-FFF2-40B4-BE49-F238E27FC236}">
                        <a16:creationId xmlns:a16="http://schemas.microsoft.com/office/drawing/2014/main" id="{4AAF6E81-2709-FABC-4A99-A4A50542637E}"/>
                      </a:ext>
                    </a:extLst>
                  </p:cNvPr>
                  <p:cNvSpPr/>
                  <p:nvPr/>
                </p:nvSpPr>
                <p:spPr>
                  <a:xfrm>
                    <a:off x="5369548" y="10738726"/>
                    <a:ext cx="683354" cy="510552"/>
                  </a:xfrm>
                  <a:custGeom>
                    <a:avLst/>
                    <a:gdLst>
                      <a:gd name="connsiteX0" fmla="*/ 8902 w 683354"/>
                      <a:gd name="connsiteY0" fmla="*/ 8649 h 510552"/>
                      <a:gd name="connsiteX1" fmla="*/ 672477 w 683354"/>
                      <a:gd name="connsiteY1" fmla="*/ 503949 h 510552"/>
                      <a:gd name="connsiteX2" fmla="*/ 428002 w 683354"/>
                      <a:gd name="connsiteY2" fmla="*/ 297574 h 510552"/>
                      <a:gd name="connsiteX3" fmla="*/ 516902 w 683354"/>
                      <a:gd name="connsiteY3" fmla="*/ 357899 h 510552"/>
                      <a:gd name="connsiteX4" fmla="*/ 85102 w 683354"/>
                      <a:gd name="connsiteY4" fmla="*/ 72149 h 510552"/>
                      <a:gd name="connsiteX5" fmla="*/ 275602 w 683354"/>
                      <a:gd name="connsiteY5" fmla="*/ 180099 h 510552"/>
                      <a:gd name="connsiteX6" fmla="*/ 8902 w 683354"/>
                      <a:gd name="connsiteY6" fmla="*/ 8649 h 510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3354" h="510552">
                        <a:moveTo>
                          <a:pt x="8902" y="8649"/>
                        </a:moveTo>
                        <a:cubicBezTo>
                          <a:pt x="75048" y="62624"/>
                          <a:pt x="602627" y="455795"/>
                          <a:pt x="672477" y="503949"/>
                        </a:cubicBezTo>
                        <a:cubicBezTo>
                          <a:pt x="742327" y="552103"/>
                          <a:pt x="453931" y="321916"/>
                          <a:pt x="428002" y="297574"/>
                        </a:cubicBezTo>
                        <a:cubicBezTo>
                          <a:pt x="402073" y="273232"/>
                          <a:pt x="516902" y="357899"/>
                          <a:pt x="516902" y="357899"/>
                        </a:cubicBezTo>
                        <a:lnTo>
                          <a:pt x="85102" y="72149"/>
                        </a:lnTo>
                        <a:cubicBezTo>
                          <a:pt x="44886" y="42516"/>
                          <a:pt x="284598" y="189624"/>
                          <a:pt x="275602" y="180099"/>
                        </a:cubicBezTo>
                        <a:cubicBezTo>
                          <a:pt x="266606" y="170574"/>
                          <a:pt x="-57244" y="-45326"/>
                          <a:pt x="8902" y="86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4" name="フリーフォーム 1463">
                    <a:extLst>
                      <a:ext uri="{FF2B5EF4-FFF2-40B4-BE49-F238E27FC236}">
                        <a16:creationId xmlns:a16="http://schemas.microsoft.com/office/drawing/2014/main" id="{A6C7883A-9BBC-FB73-B5BC-CEAA4D385E97}"/>
                      </a:ext>
                    </a:extLst>
                  </p:cNvPr>
                  <p:cNvSpPr/>
                  <p:nvPr/>
                </p:nvSpPr>
                <p:spPr>
                  <a:xfrm>
                    <a:off x="6038689" y="10227388"/>
                    <a:ext cx="75883" cy="1007228"/>
                  </a:xfrm>
                  <a:custGeom>
                    <a:avLst/>
                    <a:gdLst>
                      <a:gd name="connsiteX0" fmla="*/ 73186 w 75883"/>
                      <a:gd name="connsiteY0" fmla="*/ 21512 h 1007228"/>
                      <a:gd name="connsiteX1" fmla="*/ 161 w 75883"/>
                      <a:gd name="connsiteY1" fmla="*/ 1002587 h 1007228"/>
                      <a:gd name="connsiteX2" fmla="*/ 54136 w 75883"/>
                      <a:gd name="connsiteY2" fmla="*/ 377112 h 1007228"/>
                      <a:gd name="connsiteX3" fmla="*/ 73186 w 75883"/>
                      <a:gd name="connsiteY3" fmla="*/ 21512 h 100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83" h="1007228">
                        <a:moveTo>
                          <a:pt x="73186" y="21512"/>
                        </a:moveTo>
                        <a:cubicBezTo>
                          <a:pt x="64190" y="125758"/>
                          <a:pt x="3336" y="943320"/>
                          <a:pt x="161" y="1002587"/>
                        </a:cubicBezTo>
                        <a:cubicBezTo>
                          <a:pt x="-3014" y="1061854"/>
                          <a:pt x="41436" y="536920"/>
                          <a:pt x="54136" y="377112"/>
                        </a:cubicBezTo>
                        <a:cubicBezTo>
                          <a:pt x="66836" y="217304"/>
                          <a:pt x="82182" y="-82734"/>
                          <a:pt x="73186" y="215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5" name="フリーフォーム 1464">
                    <a:extLst>
                      <a:ext uri="{FF2B5EF4-FFF2-40B4-BE49-F238E27FC236}">
                        <a16:creationId xmlns:a16="http://schemas.microsoft.com/office/drawing/2014/main" id="{E209FF6A-8A79-7B2D-157C-F4A5D5D8DBD7}"/>
                      </a:ext>
                    </a:extLst>
                  </p:cNvPr>
                  <p:cNvSpPr/>
                  <p:nvPr/>
                </p:nvSpPr>
                <p:spPr>
                  <a:xfrm>
                    <a:off x="3253939" y="10413528"/>
                    <a:ext cx="432037" cy="388487"/>
                  </a:xfrm>
                  <a:custGeom>
                    <a:avLst/>
                    <a:gdLst>
                      <a:gd name="connsiteX0" fmla="*/ 436 w 432037"/>
                      <a:gd name="connsiteY0" fmla="*/ 472 h 388487"/>
                      <a:gd name="connsiteX1" fmla="*/ 314761 w 432037"/>
                      <a:gd name="connsiteY1" fmla="*/ 251297 h 388487"/>
                      <a:gd name="connsiteX2" fmla="*/ 283011 w 432037"/>
                      <a:gd name="connsiteY2" fmla="*/ 225897 h 388487"/>
                      <a:gd name="connsiteX3" fmla="*/ 425886 w 432037"/>
                      <a:gd name="connsiteY3" fmla="*/ 384647 h 388487"/>
                      <a:gd name="connsiteX4" fmla="*/ 381436 w 432037"/>
                      <a:gd name="connsiteY4" fmla="*/ 324322 h 388487"/>
                      <a:gd name="connsiteX5" fmla="*/ 162361 w 432037"/>
                      <a:gd name="connsiteY5" fmla="*/ 159222 h 388487"/>
                      <a:gd name="connsiteX6" fmla="*/ 244911 w 432037"/>
                      <a:gd name="connsiteY6" fmla="*/ 187797 h 388487"/>
                      <a:gd name="connsiteX7" fmla="*/ 436 w 432037"/>
                      <a:gd name="connsiteY7" fmla="*/ 472 h 38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037" h="388487">
                        <a:moveTo>
                          <a:pt x="436" y="472"/>
                        </a:moveTo>
                        <a:cubicBezTo>
                          <a:pt x="12078" y="11055"/>
                          <a:pt x="314761" y="251297"/>
                          <a:pt x="314761" y="251297"/>
                        </a:cubicBezTo>
                        <a:cubicBezTo>
                          <a:pt x="361857" y="288868"/>
                          <a:pt x="264490" y="203672"/>
                          <a:pt x="283011" y="225897"/>
                        </a:cubicBezTo>
                        <a:cubicBezTo>
                          <a:pt x="301532" y="248122"/>
                          <a:pt x="409482" y="368243"/>
                          <a:pt x="425886" y="384647"/>
                        </a:cubicBezTo>
                        <a:cubicBezTo>
                          <a:pt x="442290" y="401051"/>
                          <a:pt x="425357" y="361893"/>
                          <a:pt x="381436" y="324322"/>
                        </a:cubicBezTo>
                        <a:cubicBezTo>
                          <a:pt x="337515" y="286751"/>
                          <a:pt x="185115" y="181976"/>
                          <a:pt x="162361" y="159222"/>
                        </a:cubicBezTo>
                        <a:cubicBezTo>
                          <a:pt x="139607" y="136468"/>
                          <a:pt x="276132" y="215314"/>
                          <a:pt x="244911" y="187797"/>
                        </a:cubicBezTo>
                        <a:cubicBezTo>
                          <a:pt x="213690" y="160280"/>
                          <a:pt x="-11206" y="-10111"/>
                          <a:pt x="436" y="4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6" name="フリーフォーム 1465">
                    <a:extLst>
                      <a:ext uri="{FF2B5EF4-FFF2-40B4-BE49-F238E27FC236}">
                        <a16:creationId xmlns:a16="http://schemas.microsoft.com/office/drawing/2014/main" id="{4D367F0F-9576-8340-D86D-78EC1D0EBCFE}"/>
                      </a:ext>
                    </a:extLst>
                  </p:cNvPr>
                  <p:cNvSpPr/>
                  <p:nvPr/>
                </p:nvSpPr>
                <p:spPr>
                  <a:xfrm>
                    <a:off x="2347884" y="9701983"/>
                    <a:ext cx="1224102" cy="675585"/>
                  </a:xfrm>
                  <a:custGeom>
                    <a:avLst/>
                    <a:gdLst>
                      <a:gd name="connsiteX0" fmla="*/ 61941 w 1224102"/>
                      <a:gd name="connsiteY0" fmla="*/ 16692 h 675585"/>
                      <a:gd name="connsiteX1" fmla="*/ 287366 w 1224102"/>
                      <a:gd name="connsiteY1" fmla="*/ 213542 h 675585"/>
                      <a:gd name="connsiteX2" fmla="*/ 265141 w 1224102"/>
                      <a:gd name="connsiteY2" fmla="*/ 165917 h 675585"/>
                      <a:gd name="connsiteX3" fmla="*/ 519141 w 1224102"/>
                      <a:gd name="connsiteY3" fmla="*/ 327842 h 675585"/>
                      <a:gd name="connsiteX4" fmla="*/ 471516 w 1224102"/>
                      <a:gd name="connsiteY4" fmla="*/ 280217 h 675585"/>
                      <a:gd name="connsiteX5" fmla="*/ 665191 w 1224102"/>
                      <a:gd name="connsiteY5" fmla="*/ 480242 h 675585"/>
                      <a:gd name="connsiteX6" fmla="*/ 649316 w 1224102"/>
                      <a:gd name="connsiteY6" fmla="*/ 483417 h 675585"/>
                      <a:gd name="connsiteX7" fmla="*/ 954116 w 1224102"/>
                      <a:gd name="connsiteY7" fmla="*/ 499292 h 675585"/>
                      <a:gd name="connsiteX8" fmla="*/ 887441 w 1224102"/>
                      <a:gd name="connsiteY8" fmla="*/ 499292 h 675585"/>
                      <a:gd name="connsiteX9" fmla="*/ 954116 w 1224102"/>
                      <a:gd name="connsiteY9" fmla="*/ 515167 h 675585"/>
                      <a:gd name="connsiteX10" fmla="*/ 862041 w 1224102"/>
                      <a:gd name="connsiteY10" fmla="*/ 613592 h 675585"/>
                      <a:gd name="connsiteX11" fmla="*/ 1100166 w 1224102"/>
                      <a:gd name="connsiteY11" fmla="*/ 604067 h 675585"/>
                      <a:gd name="connsiteX12" fmla="*/ 703291 w 1224102"/>
                      <a:gd name="connsiteY12" fmla="*/ 673917 h 675585"/>
                      <a:gd name="connsiteX13" fmla="*/ 1223991 w 1224102"/>
                      <a:gd name="connsiteY13" fmla="*/ 654867 h 675585"/>
                      <a:gd name="connsiteX14" fmla="*/ 750916 w 1224102"/>
                      <a:gd name="connsiteY14" fmla="*/ 667567 h 675585"/>
                      <a:gd name="connsiteX15" fmla="*/ 846166 w 1224102"/>
                      <a:gd name="connsiteY15" fmla="*/ 600892 h 675585"/>
                      <a:gd name="connsiteX16" fmla="*/ 887441 w 1224102"/>
                      <a:gd name="connsiteY16" fmla="*/ 550092 h 675585"/>
                      <a:gd name="connsiteX17" fmla="*/ 693766 w 1224102"/>
                      <a:gd name="connsiteY17" fmla="*/ 543742 h 675585"/>
                      <a:gd name="connsiteX18" fmla="*/ 738216 w 1224102"/>
                      <a:gd name="connsiteY18" fmla="*/ 483417 h 675585"/>
                      <a:gd name="connsiteX19" fmla="*/ 808066 w 1224102"/>
                      <a:gd name="connsiteY19" fmla="*/ 397692 h 675585"/>
                      <a:gd name="connsiteX20" fmla="*/ 715991 w 1224102"/>
                      <a:gd name="connsiteY20" fmla="*/ 470717 h 675585"/>
                      <a:gd name="connsiteX21" fmla="*/ 623916 w 1224102"/>
                      <a:gd name="connsiteY21" fmla="*/ 391342 h 675585"/>
                      <a:gd name="connsiteX22" fmla="*/ 446116 w 1224102"/>
                      <a:gd name="connsiteY22" fmla="*/ 273867 h 675585"/>
                      <a:gd name="connsiteX23" fmla="*/ 144491 w 1224102"/>
                      <a:gd name="connsiteY23" fmla="*/ 232592 h 675585"/>
                      <a:gd name="connsiteX24" fmla="*/ 312766 w 1224102"/>
                      <a:gd name="connsiteY24" fmla="*/ 223067 h 675585"/>
                      <a:gd name="connsiteX25" fmla="*/ 242916 w 1224102"/>
                      <a:gd name="connsiteY25" fmla="*/ 178617 h 675585"/>
                      <a:gd name="connsiteX26" fmla="*/ 87341 w 1224102"/>
                      <a:gd name="connsiteY26" fmla="*/ 156392 h 675585"/>
                      <a:gd name="connsiteX27" fmla="*/ 122266 w 1224102"/>
                      <a:gd name="connsiteY27" fmla="*/ 146867 h 675585"/>
                      <a:gd name="connsiteX28" fmla="*/ 217516 w 1224102"/>
                      <a:gd name="connsiteY28" fmla="*/ 156392 h 675585"/>
                      <a:gd name="connsiteX29" fmla="*/ 7966 w 1224102"/>
                      <a:gd name="connsiteY29" fmla="*/ 23042 h 675585"/>
                      <a:gd name="connsiteX30" fmla="*/ 61941 w 1224102"/>
                      <a:gd name="connsiteY30" fmla="*/ 16692 h 675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224102" h="675585">
                        <a:moveTo>
                          <a:pt x="61941" y="16692"/>
                        </a:moveTo>
                        <a:cubicBezTo>
                          <a:pt x="108508" y="48442"/>
                          <a:pt x="253499" y="188671"/>
                          <a:pt x="287366" y="213542"/>
                        </a:cubicBezTo>
                        <a:cubicBezTo>
                          <a:pt x="321233" y="238413"/>
                          <a:pt x="226512" y="146867"/>
                          <a:pt x="265141" y="165917"/>
                        </a:cubicBezTo>
                        <a:cubicBezTo>
                          <a:pt x="303770" y="184967"/>
                          <a:pt x="484745" y="308792"/>
                          <a:pt x="519141" y="327842"/>
                        </a:cubicBezTo>
                        <a:cubicBezTo>
                          <a:pt x="553537" y="346892"/>
                          <a:pt x="447174" y="254817"/>
                          <a:pt x="471516" y="280217"/>
                        </a:cubicBezTo>
                        <a:cubicBezTo>
                          <a:pt x="495858" y="305617"/>
                          <a:pt x="665191" y="480242"/>
                          <a:pt x="665191" y="480242"/>
                        </a:cubicBezTo>
                        <a:cubicBezTo>
                          <a:pt x="694824" y="514109"/>
                          <a:pt x="601162" y="480242"/>
                          <a:pt x="649316" y="483417"/>
                        </a:cubicBezTo>
                        <a:cubicBezTo>
                          <a:pt x="697470" y="486592"/>
                          <a:pt x="914429" y="496646"/>
                          <a:pt x="954116" y="499292"/>
                        </a:cubicBezTo>
                        <a:cubicBezTo>
                          <a:pt x="993803" y="501938"/>
                          <a:pt x="887441" y="496646"/>
                          <a:pt x="887441" y="499292"/>
                        </a:cubicBezTo>
                        <a:cubicBezTo>
                          <a:pt x="887441" y="501938"/>
                          <a:pt x="958349" y="496117"/>
                          <a:pt x="954116" y="515167"/>
                        </a:cubicBezTo>
                        <a:cubicBezTo>
                          <a:pt x="949883" y="534217"/>
                          <a:pt x="837699" y="598775"/>
                          <a:pt x="862041" y="613592"/>
                        </a:cubicBezTo>
                        <a:cubicBezTo>
                          <a:pt x="886383" y="628409"/>
                          <a:pt x="1126624" y="594013"/>
                          <a:pt x="1100166" y="604067"/>
                        </a:cubicBezTo>
                        <a:cubicBezTo>
                          <a:pt x="1073708" y="614121"/>
                          <a:pt x="682653" y="665450"/>
                          <a:pt x="703291" y="673917"/>
                        </a:cubicBezTo>
                        <a:cubicBezTo>
                          <a:pt x="723929" y="682384"/>
                          <a:pt x="1216054" y="655925"/>
                          <a:pt x="1223991" y="654867"/>
                        </a:cubicBezTo>
                        <a:cubicBezTo>
                          <a:pt x="1231928" y="653809"/>
                          <a:pt x="813887" y="676563"/>
                          <a:pt x="750916" y="667567"/>
                        </a:cubicBezTo>
                        <a:cubicBezTo>
                          <a:pt x="687945" y="658571"/>
                          <a:pt x="823412" y="620471"/>
                          <a:pt x="846166" y="600892"/>
                        </a:cubicBezTo>
                        <a:cubicBezTo>
                          <a:pt x="868920" y="581313"/>
                          <a:pt x="912841" y="559617"/>
                          <a:pt x="887441" y="550092"/>
                        </a:cubicBezTo>
                        <a:cubicBezTo>
                          <a:pt x="862041" y="540567"/>
                          <a:pt x="718637" y="554854"/>
                          <a:pt x="693766" y="543742"/>
                        </a:cubicBezTo>
                        <a:cubicBezTo>
                          <a:pt x="668895" y="532630"/>
                          <a:pt x="719166" y="507759"/>
                          <a:pt x="738216" y="483417"/>
                        </a:cubicBezTo>
                        <a:cubicBezTo>
                          <a:pt x="757266" y="459075"/>
                          <a:pt x="811770" y="399809"/>
                          <a:pt x="808066" y="397692"/>
                        </a:cubicBezTo>
                        <a:cubicBezTo>
                          <a:pt x="804362" y="395575"/>
                          <a:pt x="746683" y="471775"/>
                          <a:pt x="715991" y="470717"/>
                        </a:cubicBezTo>
                        <a:cubicBezTo>
                          <a:pt x="685299" y="469659"/>
                          <a:pt x="668895" y="424150"/>
                          <a:pt x="623916" y="391342"/>
                        </a:cubicBezTo>
                        <a:cubicBezTo>
                          <a:pt x="578937" y="358534"/>
                          <a:pt x="526020" y="300325"/>
                          <a:pt x="446116" y="273867"/>
                        </a:cubicBezTo>
                        <a:cubicBezTo>
                          <a:pt x="366212" y="247409"/>
                          <a:pt x="166716" y="241059"/>
                          <a:pt x="144491" y="232592"/>
                        </a:cubicBezTo>
                        <a:cubicBezTo>
                          <a:pt x="122266" y="224125"/>
                          <a:pt x="296362" y="232063"/>
                          <a:pt x="312766" y="223067"/>
                        </a:cubicBezTo>
                        <a:cubicBezTo>
                          <a:pt x="329170" y="214071"/>
                          <a:pt x="280487" y="189730"/>
                          <a:pt x="242916" y="178617"/>
                        </a:cubicBezTo>
                        <a:cubicBezTo>
                          <a:pt x="205345" y="167505"/>
                          <a:pt x="107449" y="161684"/>
                          <a:pt x="87341" y="156392"/>
                        </a:cubicBezTo>
                        <a:cubicBezTo>
                          <a:pt x="67233" y="151100"/>
                          <a:pt x="100570" y="146867"/>
                          <a:pt x="122266" y="146867"/>
                        </a:cubicBezTo>
                        <a:cubicBezTo>
                          <a:pt x="143962" y="146867"/>
                          <a:pt x="236566" y="177029"/>
                          <a:pt x="217516" y="156392"/>
                        </a:cubicBezTo>
                        <a:cubicBezTo>
                          <a:pt x="198466" y="135755"/>
                          <a:pt x="31249" y="41034"/>
                          <a:pt x="7966" y="23042"/>
                        </a:cubicBezTo>
                        <a:cubicBezTo>
                          <a:pt x="-15317" y="5050"/>
                          <a:pt x="15374" y="-15058"/>
                          <a:pt x="61941" y="166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7" name="フリーフォーム 1466">
                    <a:extLst>
                      <a:ext uri="{FF2B5EF4-FFF2-40B4-BE49-F238E27FC236}">
                        <a16:creationId xmlns:a16="http://schemas.microsoft.com/office/drawing/2014/main" id="{4A7FE0CF-5BDE-155C-1812-CA820F14198D}"/>
                      </a:ext>
                    </a:extLst>
                  </p:cNvPr>
                  <p:cNvSpPr/>
                  <p:nvPr/>
                </p:nvSpPr>
                <p:spPr>
                  <a:xfrm>
                    <a:off x="2681971" y="10184742"/>
                    <a:ext cx="788179" cy="311961"/>
                  </a:xfrm>
                  <a:custGeom>
                    <a:avLst/>
                    <a:gdLst>
                      <a:gd name="connsiteX0" fmla="*/ 904 w 788179"/>
                      <a:gd name="connsiteY0" fmla="*/ 658 h 311961"/>
                      <a:gd name="connsiteX1" fmla="*/ 375554 w 788179"/>
                      <a:gd name="connsiteY1" fmla="*/ 251483 h 311961"/>
                      <a:gd name="connsiteX2" fmla="*/ 496204 w 788179"/>
                      <a:gd name="connsiteY2" fmla="*/ 289583 h 311961"/>
                      <a:gd name="connsiteX3" fmla="*/ 467629 w 788179"/>
                      <a:gd name="connsiteY3" fmla="*/ 270533 h 311961"/>
                      <a:gd name="connsiteX4" fmla="*/ 785129 w 788179"/>
                      <a:gd name="connsiteY4" fmla="*/ 251483 h 311961"/>
                      <a:gd name="connsiteX5" fmla="*/ 626379 w 788179"/>
                      <a:gd name="connsiteY5" fmla="*/ 261008 h 311961"/>
                      <a:gd name="connsiteX6" fmla="*/ 594629 w 788179"/>
                      <a:gd name="connsiteY6" fmla="*/ 273708 h 311961"/>
                      <a:gd name="connsiteX7" fmla="*/ 616854 w 788179"/>
                      <a:gd name="connsiteY7" fmla="*/ 311808 h 311961"/>
                      <a:gd name="connsiteX8" fmla="*/ 547004 w 788179"/>
                      <a:gd name="connsiteY8" fmla="*/ 257833 h 311961"/>
                      <a:gd name="connsiteX9" fmla="*/ 404129 w 788179"/>
                      <a:gd name="connsiteY9" fmla="*/ 222908 h 311961"/>
                      <a:gd name="connsiteX10" fmla="*/ 92979 w 788179"/>
                      <a:gd name="connsiteY10" fmla="*/ 41933 h 311961"/>
                      <a:gd name="connsiteX11" fmla="*/ 508904 w 788179"/>
                      <a:gd name="connsiteY11" fmla="*/ 295933 h 311961"/>
                      <a:gd name="connsiteX12" fmla="*/ 277129 w 788179"/>
                      <a:gd name="connsiteY12" fmla="*/ 181633 h 311961"/>
                      <a:gd name="connsiteX13" fmla="*/ 904 w 788179"/>
                      <a:gd name="connsiteY13" fmla="*/ 658 h 311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88179" h="311961">
                        <a:moveTo>
                          <a:pt x="904" y="658"/>
                        </a:moveTo>
                        <a:cubicBezTo>
                          <a:pt x="17308" y="12300"/>
                          <a:pt x="293004" y="203329"/>
                          <a:pt x="375554" y="251483"/>
                        </a:cubicBezTo>
                        <a:cubicBezTo>
                          <a:pt x="458104" y="299637"/>
                          <a:pt x="480858" y="286408"/>
                          <a:pt x="496204" y="289583"/>
                        </a:cubicBezTo>
                        <a:cubicBezTo>
                          <a:pt x="511550" y="292758"/>
                          <a:pt x="419475" y="276883"/>
                          <a:pt x="467629" y="270533"/>
                        </a:cubicBezTo>
                        <a:cubicBezTo>
                          <a:pt x="515783" y="264183"/>
                          <a:pt x="785129" y="251483"/>
                          <a:pt x="785129" y="251483"/>
                        </a:cubicBezTo>
                        <a:cubicBezTo>
                          <a:pt x="811587" y="249896"/>
                          <a:pt x="658129" y="257304"/>
                          <a:pt x="626379" y="261008"/>
                        </a:cubicBezTo>
                        <a:cubicBezTo>
                          <a:pt x="594629" y="264712"/>
                          <a:pt x="596216" y="265241"/>
                          <a:pt x="594629" y="273708"/>
                        </a:cubicBezTo>
                        <a:cubicBezTo>
                          <a:pt x="593042" y="282175"/>
                          <a:pt x="624791" y="314454"/>
                          <a:pt x="616854" y="311808"/>
                        </a:cubicBezTo>
                        <a:cubicBezTo>
                          <a:pt x="608917" y="309162"/>
                          <a:pt x="582458" y="272650"/>
                          <a:pt x="547004" y="257833"/>
                        </a:cubicBezTo>
                        <a:cubicBezTo>
                          <a:pt x="511550" y="243016"/>
                          <a:pt x="479800" y="258891"/>
                          <a:pt x="404129" y="222908"/>
                        </a:cubicBezTo>
                        <a:cubicBezTo>
                          <a:pt x="328458" y="186925"/>
                          <a:pt x="75517" y="29762"/>
                          <a:pt x="92979" y="41933"/>
                        </a:cubicBezTo>
                        <a:cubicBezTo>
                          <a:pt x="110441" y="54104"/>
                          <a:pt x="478212" y="272650"/>
                          <a:pt x="508904" y="295933"/>
                        </a:cubicBezTo>
                        <a:cubicBezTo>
                          <a:pt x="539596" y="319216"/>
                          <a:pt x="358621" y="228200"/>
                          <a:pt x="277129" y="181633"/>
                        </a:cubicBezTo>
                        <a:cubicBezTo>
                          <a:pt x="195637" y="135066"/>
                          <a:pt x="-15500" y="-10984"/>
                          <a:pt x="904" y="6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8" name="フリーフォーム 1467">
                    <a:extLst>
                      <a:ext uri="{FF2B5EF4-FFF2-40B4-BE49-F238E27FC236}">
                        <a16:creationId xmlns:a16="http://schemas.microsoft.com/office/drawing/2014/main" id="{0F2CFCD8-1E87-A63F-D270-62F096EE0A38}"/>
                      </a:ext>
                    </a:extLst>
                  </p:cNvPr>
                  <p:cNvSpPr/>
                  <p:nvPr/>
                </p:nvSpPr>
                <p:spPr>
                  <a:xfrm>
                    <a:off x="2436515" y="9889664"/>
                    <a:ext cx="491071" cy="324311"/>
                  </a:xfrm>
                  <a:custGeom>
                    <a:avLst/>
                    <a:gdLst>
                      <a:gd name="connsiteX0" fmla="*/ 14585 w 491071"/>
                      <a:gd name="connsiteY0" fmla="*/ 6811 h 324311"/>
                      <a:gd name="connsiteX1" fmla="*/ 354310 w 491071"/>
                      <a:gd name="connsiteY1" fmla="*/ 257636 h 324311"/>
                      <a:gd name="connsiteX2" fmla="*/ 370185 w 491071"/>
                      <a:gd name="connsiteY2" fmla="*/ 216361 h 324311"/>
                      <a:gd name="connsiteX3" fmla="*/ 351135 w 491071"/>
                      <a:gd name="connsiteY3" fmla="*/ 235411 h 324311"/>
                      <a:gd name="connsiteX4" fmla="*/ 401935 w 491071"/>
                      <a:gd name="connsiteY4" fmla="*/ 244936 h 324311"/>
                      <a:gd name="connsiteX5" fmla="*/ 357485 w 491071"/>
                      <a:gd name="connsiteY5" fmla="*/ 295736 h 324311"/>
                      <a:gd name="connsiteX6" fmla="*/ 490835 w 491071"/>
                      <a:gd name="connsiteY6" fmla="*/ 324311 h 324311"/>
                      <a:gd name="connsiteX7" fmla="*/ 386060 w 491071"/>
                      <a:gd name="connsiteY7" fmla="*/ 295736 h 324311"/>
                      <a:gd name="connsiteX8" fmla="*/ 243185 w 491071"/>
                      <a:gd name="connsiteY8" fmla="*/ 159211 h 324311"/>
                      <a:gd name="connsiteX9" fmla="*/ 125710 w 491071"/>
                      <a:gd name="connsiteY9" fmla="*/ 165561 h 324311"/>
                      <a:gd name="connsiteX10" fmla="*/ 224135 w 491071"/>
                      <a:gd name="connsiteY10" fmla="*/ 146511 h 324311"/>
                      <a:gd name="connsiteX11" fmla="*/ 49510 w 491071"/>
                      <a:gd name="connsiteY11" fmla="*/ 117936 h 324311"/>
                      <a:gd name="connsiteX12" fmla="*/ 154285 w 491071"/>
                      <a:gd name="connsiteY12" fmla="*/ 117936 h 324311"/>
                      <a:gd name="connsiteX13" fmla="*/ 78085 w 491071"/>
                      <a:gd name="connsiteY13" fmla="*/ 76661 h 324311"/>
                      <a:gd name="connsiteX14" fmla="*/ 8235 w 491071"/>
                      <a:gd name="connsiteY14" fmla="*/ 76661 h 324311"/>
                      <a:gd name="connsiteX15" fmla="*/ 55860 w 491071"/>
                      <a:gd name="connsiteY15" fmla="*/ 70311 h 324311"/>
                      <a:gd name="connsiteX16" fmla="*/ 14585 w 491071"/>
                      <a:gd name="connsiteY16" fmla="*/ 6811 h 324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91071" h="324311">
                        <a:moveTo>
                          <a:pt x="14585" y="6811"/>
                        </a:moveTo>
                        <a:cubicBezTo>
                          <a:pt x="64327" y="38032"/>
                          <a:pt x="295043" y="222711"/>
                          <a:pt x="354310" y="257636"/>
                        </a:cubicBezTo>
                        <a:cubicBezTo>
                          <a:pt x="413577" y="292561"/>
                          <a:pt x="370185" y="216361"/>
                          <a:pt x="370185" y="216361"/>
                        </a:cubicBezTo>
                        <a:cubicBezTo>
                          <a:pt x="369656" y="212657"/>
                          <a:pt x="345843" y="230649"/>
                          <a:pt x="351135" y="235411"/>
                        </a:cubicBezTo>
                        <a:cubicBezTo>
                          <a:pt x="356427" y="240174"/>
                          <a:pt x="400877" y="234882"/>
                          <a:pt x="401935" y="244936"/>
                        </a:cubicBezTo>
                        <a:cubicBezTo>
                          <a:pt x="402993" y="254990"/>
                          <a:pt x="342668" y="282507"/>
                          <a:pt x="357485" y="295736"/>
                        </a:cubicBezTo>
                        <a:cubicBezTo>
                          <a:pt x="372302" y="308965"/>
                          <a:pt x="486073" y="324311"/>
                          <a:pt x="490835" y="324311"/>
                        </a:cubicBezTo>
                        <a:cubicBezTo>
                          <a:pt x="495597" y="324311"/>
                          <a:pt x="427335" y="323253"/>
                          <a:pt x="386060" y="295736"/>
                        </a:cubicBezTo>
                        <a:cubicBezTo>
                          <a:pt x="344785" y="268219"/>
                          <a:pt x="286577" y="180907"/>
                          <a:pt x="243185" y="159211"/>
                        </a:cubicBezTo>
                        <a:cubicBezTo>
                          <a:pt x="199793" y="137515"/>
                          <a:pt x="128885" y="167678"/>
                          <a:pt x="125710" y="165561"/>
                        </a:cubicBezTo>
                        <a:cubicBezTo>
                          <a:pt x="122535" y="163444"/>
                          <a:pt x="236835" y="154448"/>
                          <a:pt x="224135" y="146511"/>
                        </a:cubicBezTo>
                        <a:cubicBezTo>
                          <a:pt x="211435" y="138574"/>
                          <a:pt x="61152" y="122698"/>
                          <a:pt x="49510" y="117936"/>
                        </a:cubicBezTo>
                        <a:cubicBezTo>
                          <a:pt x="37868" y="113174"/>
                          <a:pt x="149523" y="124815"/>
                          <a:pt x="154285" y="117936"/>
                        </a:cubicBezTo>
                        <a:cubicBezTo>
                          <a:pt x="159047" y="111057"/>
                          <a:pt x="102427" y="83540"/>
                          <a:pt x="78085" y="76661"/>
                        </a:cubicBezTo>
                        <a:cubicBezTo>
                          <a:pt x="53743" y="69782"/>
                          <a:pt x="11939" y="77719"/>
                          <a:pt x="8235" y="76661"/>
                        </a:cubicBezTo>
                        <a:cubicBezTo>
                          <a:pt x="4531" y="75603"/>
                          <a:pt x="53214" y="79307"/>
                          <a:pt x="55860" y="70311"/>
                        </a:cubicBezTo>
                        <a:cubicBezTo>
                          <a:pt x="58506" y="61315"/>
                          <a:pt x="-35157" y="-24410"/>
                          <a:pt x="14585" y="68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9" name="フリーフォーム 1468">
                    <a:extLst>
                      <a:ext uri="{FF2B5EF4-FFF2-40B4-BE49-F238E27FC236}">
                        <a16:creationId xmlns:a16="http://schemas.microsoft.com/office/drawing/2014/main" id="{C373C413-389A-C626-EAA0-5426D918E315}"/>
                      </a:ext>
                    </a:extLst>
                  </p:cNvPr>
                  <p:cNvSpPr/>
                  <p:nvPr/>
                </p:nvSpPr>
                <p:spPr>
                  <a:xfrm>
                    <a:off x="2255080" y="9818585"/>
                    <a:ext cx="590943" cy="462533"/>
                  </a:xfrm>
                  <a:custGeom>
                    <a:avLst/>
                    <a:gdLst>
                      <a:gd name="connsiteX0" fmla="*/ 2345 w 590943"/>
                      <a:gd name="connsiteY0" fmla="*/ 1690 h 462533"/>
                      <a:gd name="connsiteX1" fmla="*/ 383345 w 590943"/>
                      <a:gd name="connsiteY1" fmla="*/ 312840 h 462533"/>
                      <a:gd name="connsiteX2" fmla="*/ 357945 w 590943"/>
                      <a:gd name="connsiteY2" fmla="*/ 284265 h 462533"/>
                      <a:gd name="connsiteX3" fmla="*/ 472245 w 590943"/>
                      <a:gd name="connsiteY3" fmla="*/ 379515 h 462533"/>
                      <a:gd name="connsiteX4" fmla="*/ 589720 w 590943"/>
                      <a:gd name="connsiteY4" fmla="*/ 462065 h 462533"/>
                      <a:gd name="connsiteX5" fmla="*/ 516695 w 590943"/>
                      <a:gd name="connsiteY5" fmla="*/ 404915 h 462533"/>
                      <a:gd name="connsiteX6" fmla="*/ 265870 w 590943"/>
                      <a:gd name="connsiteY6" fmla="*/ 242990 h 462533"/>
                      <a:gd name="connsiteX7" fmla="*/ 345245 w 590943"/>
                      <a:gd name="connsiteY7" fmla="*/ 290615 h 462533"/>
                      <a:gd name="connsiteX8" fmla="*/ 135695 w 590943"/>
                      <a:gd name="connsiteY8" fmla="*/ 141390 h 462533"/>
                      <a:gd name="connsiteX9" fmla="*/ 218245 w 590943"/>
                      <a:gd name="connsiteY9" fmla="*/ 185840 h 462533"/>
                      <a:gd name="connsiteX10" fmla="*/ 2345 w 590943"/>
                      <a:gd name="connsiteY10" fmla="*/ 1690 h 46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90943" h="462533">
                        <a:moveTo>
                          <a:pt x="2345" y="1690"/>
                        </a:moveTo>
                        <a:cubicBezTo>
                          <a:pt x="29862" y="22857"/>
                          <a:pt x="324078" y="265744"/>
                          <a:pt x="383345" y="312840"/>
                        </a:cubicBezTo>
                        <a:cubicBezTo>
                          <a:pt x="442612" y="359936"/>
                          <a:pt x="343129" y="273153"/>
                          <a:pt x="357945" y="284265"/>
                        </a:cubicBezTo>
                        <a:cubicBezTo>
                          <a:pt x="372761" y="295377"/>
                          <a:pt x="433616" y="349882"/>
                          <a:pt x="472245" y="379515"/>
                        </a:cubicBezTo>
                        <a:cubicBezTo>
                          <a:pt x="510874" y="409148"/>
                          <a:pt x="582312" y="457832"/>
                          <a:pt x="589720" y="462065"/>
                        </a:cubicBezTo>
                        <a:cubicBezTo>
                          <a:pt x="597128" y="466298"/>
                          <a:pt x="570670" y="441427"/>
                          <a:pt x="516695" y="404915"/>
                        </a:cubicBezTo>
                        <a:cubicBezTo>
                          <a:pt x="462720" y="368403"/>
                          <a:pt x="294445" y="262040"/>
                          <a:pt x="265870" y="242990"/>
                        </a:cubicBezTo>
                        <a:cubicBezTo>
                          <a:pt x="237295" y="223940"/>
                          <a:pt x="366941" y="307548"/>
                          <a:pt x="345245" y="290615"/>
                        </a:cubicBezTo>
                        <a:cubicBezTo>
                          <a:pt x="323549" y="273682"/>
                          <a:pt x="156862" y="158852"/>
                          <a:pt x="135695" y="141390"/>
                        </a:cubicBezTo>
                        <a:cubicBezTo>
                          <a:pt x="114528" y="123928"/>
                          <a:pt x="238353" y="207007"/>
                          <a:pt x="218245" y="185840"/>
                        </a:cubicBezTo>
                        <a:cubicBezTo>
                          <a:pt x="198137" y="164673"/>
                          <a:pt x="-25172" y="-19477"/>
                          <a:pt x="2345" y="16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0" name="フリーフォーム 1469">
                    <a:extLst>
                      <a:ext uri="{FF2B5EF4-FFF2-40B4-BE49-F238E27FC236}">
                        <a16:creationId xmlns:a16="http://schemas.microsoft.com/office/drawing/2014/main" id="{D255D668-49E5-2210-DF46-608513E4FCA1}"/>
                      </a:ext>
                    </a:extLst>
                  </p:cNvPr>
                  <p:cNvSpPr/>
                  <p:nvPr/>
                </p:nvSpPr>
                <p:spPr>
                  <a:xfrm>
                    <a:off x="2136569" y="9639241"/>
                    <a:ext cx="187792" cy="158823"/>
                  </a:xfrm>
                  <a:custGeom>
                    <a:avLst/>
                    <a:gdLst>
                      <a:gd name="connsiteX0" fmla="*/ 206 w 187792"/>
                      <a:gd name="connsiteY0" fmla="*/ 50859 h 158823"/>
                      <a:gd name="connsiteX1" fmla="*/ 162131 w 187792"/>
                      <a:gd name="connsiteY1" fmla="*/ 50859 h 158823"/>
                      <a:gd name="connsiteX2" fmla="*/ 174831 w 187792"/>
                      <a:gd name="connsiteY2" fmla="*/ 59 h 158823"/>
                      <a:gd name="connsiteX3" fmla="*/ 174831 w 187792"/>
                      <a:gd name="connsiteY3" fmla="*/ 41334 h 158823"/>
                      <a:gd name="connsiteX4" fmla="*/ 168481 w 187792"/>
                      <a:gd name="connsiteY4" fmla="*/ 73084 h 158823"/>
                      <a:gd name="connsiteX5" fmla="*/ 98631 w 187792"/>
                      <a:gd name="connsiteY5" fmla="*/ 158809 h 158823"/>
                      <a:gd name="connsiteX6" fmla="*/ 149431 w 187792"/>
                      <a:gd name="connsiteY6" fmla="*/ 79434 h 158823"/>
                      <a:gd name="connsiteX7" fmla="*/ 187531 w 187792"/>
                      <a:gd name="connsiteY7" fmla="*/ 28634 h 158823"/>
                      <a:gd name="connsiteX8" fmla="*/ 130381 w 187792"/>
                      <a:gd name="connsiteY8" fmla="*/ 63559 h 158823"/>
                      <a:gd name="connsiteX9" fmla="*/ 206 w 187792"/>
                      <a:gd name="connsiteY9" fmla="*/ 50859 h 15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7792" h="158823">
                        <a:moveTo>
                          <a:pt x="206" y="50859"/>
                        </a:moveTo>
                        <a:cubicBezTo>
                          <a:pt x="5498" y="48742"/>
                          <a:pt x="133027" y="59326"/>
                          <a:pt x="162131" y="50859"/>
                        </a:cubicBezTo>
                        <a:cubicBezTo>
                          <a:pt x="191235" y="42392"/>
                          <a:pt x="172714" y="1647"/>
                          <a:pt x="174831" y="59"/>
                        </a:cubicBezTo>
                        <a:cubicBezTo>
                          <a:pt x="176948" y="-1529"/>
                          <a:pt x="175889" y="29163"/>
                          <a:pt x="174831" y="41334"/>
                        </a:cubicBezTo>
                        <a:cubicBezTo>
                          <a:pt x="173773" y="53505"/>
                          <a:pt x="181181" y="53505"/>
                          <a:pt x="168481" y="73084"/>
                        </a:cubicBezTo>
                        <a:cubicBezTo>
                          <a:pt x="155781" y="92663"/>
                          <a:pt x="101806" y="157751"/>
                          <a:pt x="98631" y="158809"/>
                        </a:cubicBezTo>
                        <a:cubicBezTo>
                          <a:pt x="95456" y="159867"/>
                          <a:pt x="134614" y="101130"/>
                          <a:pt x="149431" y="79434"/>
                        </a:cubicBezTo>
                        <a:cubicBezTo>
                          <a:pt x="164248" y="57738"/>
                          <a:pt x="190706" y="31280"/>
                          <a:pt x="187531" y="28634"/>
                        </a:cubicBezTo>
                        <a:cubicBezTo>
                          <a:pt x="184356" y="25988"/>
                          <a:pt x="167952" y="60913"/>
                          <a:pt x="130381" y="63559"/>
                        </a:cubicBezTo>
                        <a:cubicBezTo>
                          <a:pt x="92810" y="66205"/>
                          <a:pt x="-5086" y="52976"/>
                          <a:pt x="206" y="508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1" name="フリーフォーム 1470">
                    <a:extLst>
                      <a:ext uri="{FF2B5EF4-FFF2-40B4-BE49-F238E27FC236}">
                        <a16:creationId xmlns:a16="http://schemas.microsoft.com/office/drawing/2014/main" id="{F6D3EB28-9BE3-FC9E-2F16-D7C445DE085D}"/>
                      </a:ext>
                    </a:extLst>
                  </p:cNvPr>
                  <p:cNvSpPr/>
                  <p:nvPr/>
                </p:nvSpPr>
                <p:spPr>
                  <a:xfrm>
                    <a:off x="2124067" y="9540409"/>
                    <a:ext cx="177934" cy="165582"/>
                  </a:xfrm>
                  <a:custGeom>
                    <a:avLst/>
                    <a:gdLst>
                      <a:gd name="connsiteX0" fmla="*/ 107958 w 177934"/>
                      <a:gd name="connsiteY0" fmla="*/ 466 h 165582"/>
                      <a:gd name="connsiteX1" fmla="*/ 130183 w 177934"/>
                      <a:gd name="connsiteY1" fmla="*/ 48091 h 165582"/>
                      <a:gd name="connsiteX2" fmla="*/ 76208 w 177934"/>
                      <a:gd name="connsiteY2" fmla="*/ 117941 h 165582"/>
                      <a:gd name="connsiteX3" fmla="*/ 111133 w 177934"/>
                      <a:gd name="connsiteY3" fmla="*/ 108416 h 165582"/>
                      <a:gd name="connsiteX4" fmla="*/ 8 w 177934"/>
                      <a:gd name="connsiteY4" fmla="*/ 165566 h 165582"/>
                      <a:gd name="connsiteX5" fmla="*/ 117483 w 177934"/>
                      <a:gd name="connsiteY5" fmla="*/ 102066 h 165582"/>
                      <a:gd name="connsiteX6" fmla="*/ 177808 w 177934"/>
                      <a:gd name="connsiteY6" fmla="*/ 63966 h 165582"/>
                      <a:gd name="connsiteX7" fmla="*/ 133358 w 177934"/>
                      <a:gd name="connsiteY7" fmla="*/ 76666 h 165582"/>
                      <a:gd name="connsiteX8" fmla="*/ 107958 w 177934"/>
                      <a:gd name="connsiteY8" fmla="*/ 466 h 165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934" h="165582">
                        <a:moveTo>
                          <a:pt x="107958" y="466"/>
                        </a:moveTo>
                        <a:cubicBezTo>
                          <a:pt x="107429" y="-4297"/>
                          <a:pt x="135475" y="28512"/>
                          <a:pt x="130183" y="48091"/>
                        </a:cubicBezTo>
                        <a:cubicBezTo>
                          <a:pt x="124891" y="67670"/>
                          <a:pt x="79383" y="107887"/>
                          <a:pt x="76208" y="117941"/>
                        </a:cubicBezTo>
                        <a:cubicBezTo>
                          <a:pt x="73033" y="127995"/>
                          <a:pt x="123833" y="100479"/>
                          <a:pt x="111133" y="108416"/>
                        </a:cubicBezTo>
                        <a:cubicBezTo>
                          <a:pt x="98433" y="116353"/>
                          <a:pt x="-1050" y="166624"/>
                          <a:pt x="8" y="165566"/>
                        </a:cubicBezTo>
                        <a:cubicBezTo>
                          <a:pt x="1066" y="164508"/>
                          <a:pt x="87850" y="118999"/>
                          <a:pt x="117483" y="102066"/>
                        </a:cubicBezTo>
                        <a:cubicBezTo>
                          <a:pt x="147116" y="85133"/>
                          <a:pt x="175162" y="68199"/>
                          <a:pt x="177808" y="63966"/>
                        </a:cubicBezTo>
                        <a:cubicBezTo>
                          <a:pt x="180454" y="59733"/>
                          <a:pt x="140766" y="81429"/>
                          <a:pt x="133358" y="76666"/>
                        </a:cubicBezTo>
                        <a:cubicBezTo>
                          <a:pt x="125950" y="71904"/>
                          <a:pt x="108487" y="5229"/>
                          <a:pt x="107958" y="4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2" name="フリーフォーム 1471">
                    <a:extLst>
                      <a:ext uri="{FF2B5EF4-FFF2-40B4-BE49-F238E27FC236}">
                        <a16:creationId xmlns:a16="http://schemas.microsoft.com/office/drawing/2014/main" id="{56A0FFB1-6785-53C7-0418-84359513EFFB}"/>
                      </a:ext>
                    </a:extLst>
                  </p:cNvPr>
                  <p:cNvSpPr/>
                  <p:nvPr/>
                </p:nvSpPr>
                <p:spPr>
                  <a:xfrm>
                    <a:off x="2070786" y="9524167"/>
                    <a:ext cx="212746" cy="151122"/>
                  </a:xfrm>
                  <a:custGeom>
                    <a:avLst/>
                    <a:gdLst>
                      <a:gd name="connsiteX0" fmla="*/ 212039 w 212746"/>
                      <a:gd name="connsiteY0" fmla="*/ 833 h 151122"/>
                      <a:gd name="connsiteX1" fmla="*/ 18364 w 212746"/>
                      <a:gd name="connsiteY1" fmla="*/ 127833 h 151122"/>
                      <a:gd name="connsiteX2" fmla="*/ 15189 w 212746"/>
                      <a:gd name="connsiteY2" fmla="*/ 146883 h 151122"/>
                      <a:gd name="connsiteX3" fmla="*/ 81864 w 212746"/>
                      <a:gd name="connsiteY3" fmla="*/ 77033 h 151122"/>
                      <a:gd name="connsiteX4" fmla="*/ 212039 w 212746"/>
                      <a:gd name="connsiteY4" fmla="*/ 833 h 151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746" h="151122">
                        <a:moveTo>
                          <a:pt x="212039" y="833"/>
                        </a:moveTo>
                        <a:cubicBezTo>
                          <a:pt x="201456" y="9300"/>
                          <a:pt x="51172" y="103491"/>
                          <a:pt x="18364" y="127833"/>
                        </a:cubicBezTo>
                        <a:cubicBezTo>
                          <a:pt x="-14444" y="152175"/>
                          <a:pt x="4606" y="155350"/>
                          <a:pt x="15189" y="146883"/>
                        </a:cubicBezTo>
                        <a:cubicBezTo>
                          <a:pt x="25772" y="138416"/>
                          <a:pt x="52231" y="103491"/>
                          <a:pt x="81864" y="77033"/>
                        </a:cubicBezTo>
                        <a:cubicBezTo>
                          <a:pt x="111497" y="50575"/>
                          <a:pt x="222622" y="-7634"/>
                          <a:pt x="212039" y="8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3" name="フリーフォーム 1472">
                    <a:extLst>
                      <a:ext uri="{FF2B5EF4-FFF2-40B4-BE49-F238E27FC236}">
                        <a16:creationId xmlns:a16="http://schemas.microsoft.com/office/drawing/2014/main" id="{0F8F645B-3BB4-4F30-01D5-38BF0397C04D}"/>
                      </a:ext>
                    </a:extLst>
                  </p:cNvPr>
                  <p:cNvSpPr/>
                  <p:nvPr/>
                </p:nvSpPr>
                <p:spPr>
                  <a:xfrm>
                    <a:off x="1997887" y="9467353"/>
                    <a:ext cx="69148" cy="153490"/>
                  </a:xfrm>
                  <a:custGeom>
                    <a:avLst/>
                    <a:gdLst>
                      <a:gd name="connsiteX0" fmla="*/ 69038 w 69148"/>
                      <a:gd name="connsiteY0" fmla="*/ 497 h 153490"/>
                      <a:gd name="connsiteX1" fmla="*/ 2363 w 69148"/>
                      <a:gd name="connsiteY1" fmla="*/ 149722 h 153490"/>
                      <a:gd name="connsiteX2" fmla="*/ 18238 w 69148"/>
                      <a:gd name="connsiteY2" fmla="*/ 102097 h 153490"/>
                      <a:gd name="connsiteX3" fmla="*/ 69038 w 69148"/>
                      <a:gd name="connsiteY3" fmla="*/ 497 h 153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48" h="153490">
                        <a:moveTo>
                          <a:pt x="69038" y="497"/>
                        </a:moveTo>
                        <a:cubicBezTo>
                          <a:pt x="66392" y="8434"/>
                          <a:pt x="10830" y="132789"/>
                          <a:pt x="2363" y="149722"/>
                        </a:cubicBezTo>
                        <a:cubicBezTo>
                          <a:pt x="-6104" y="166655"/>
                          <a:pt x="10301" y="122205"/>
                          <a:pt x="18238" y="102097"/>
                        </a:cubicBezTo>
                        <a:cubicBezTo>
                          <a:pt x="26175" y="81989"/>
                          <a:pt x="71684" y="-7440"/>
                          <a:pt x="69038" y="4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4" name="フリーフォーム 1473">
                    <a:extLst>
                      <a:ext uri="{FF2B5EF4-FFF2-40B4-BE49-F238E27FC236}">
                        <a16:creationId xmlns:a16="http://schemas.microsoft.com/office/drawing/2014/main" id="{A83DF33B-245F-2C2B-A5BE-A0BD2006A2F3}"/>
                      </a:ext>
                    </a:extLst>
                  </p:cNvPr>
                  <p:cNvSpPr/>
                  <p:nvPr/>
                </p:nvSpPr>
                <p:spPr>
                  <a:xfrm>
                    <a:off x="1834205" y="9540757"/>
                    <a:ext cx="490080" cy="352663"/>
                  </a:xfrm>
                  <a:custGeom>
                    <a:avLst/>
                    <a:gdLst>
                      <a:gd name="connsiteX0" fmla="*/ 945 w 490080"/>
                      <a:gd name="connsiteY0" fmla="*/ 118 h 352663"/>
                      <a:gd name="connsiteX1" fmla="*/ 86670 w 490080"/>
                      <a:gd name="connsiteY1" fmla="*/ 63618 h 352663"/>
                      <a:gd name="connsiteX2" fmla="*/ 197795 w 490080"/>
                      <a:gd name="connsiteY2" fmla="*/ 63618 h 352663"/>
                      <a:gd name="connsiteX3" fmla="*/ 166045 w 490080"/>
                      <a:gd name="connsiteY3" fmla="*/ 73143 h 352663"/>
                      <a:gd name="connsiteX4" fmla="*/ 248595 w 490080"/>
                      <a:gd name="connsiteY4" fmla="*/ 127118 h 352663"/>
                      <a:gd name="connsiteX5" fmla="*/ 220020 w 490080"/>
                      <a:gd name="connsiteY5" fmla="*/ 108068 h 352663"/>
                      <a:gd name="connsiteX6" fmla="*/ 397820 w 490080"/>
                      <a:gd name="connsiteY6" fmla="*/ 177918 h 352663"/>
                      <a:gd name="connsiteX7" fmla="*/ 353370 w 490080"/>
                      <a:gd name="connsiteY7" fmla="*/ 187443 h 352663"/>
                      <a:gd name="connsiteX8" fmla="*/ 400995 w 490080"/>
                      <a:gd name="connsiteY8" fmla="*/ 257293 h 352663"/>
                      <a:gd name="connsiteX9" fmla="*/ 375595 w 490080"/>
                      <a:gd name="connsiteY9" fmla="*/ 225543 h 352663"/>
                      <a:gd name="connsiteX10" fmla="*/ 489895 w 490080"/>
                      <a:gd name="connsiteY10" fmla="*/ 352543 h 352663"/>
                      <a:gd name="connsiteX11" fmla="*/ 400995 w 490080"/>
                      <a:gd name="connsiteY11" fmla="*/ 247768 h 352663"/>
                      <a:gd name="connsiteX12" fmla="*/ 347020 w 490080"/>
                      <a:gd name="connsiteY12" fmla="*/ 200143 h 352663"/>
                      <a:gd name="connsiteX13" fmla="*/ 397820 w 490080"/>
                      <a:gd name="connsiteY13" fmla="*/ 177918 h 352663"/>
                      <a:gd name="connsiteX14" fmla="*/ 293045 w 490080"/>
                      <a:gd name="connsiteY14" fmla="*/ 152518 h 352663"/>
                      <a:gd name="connsiteX15" fmla="*/ 181920 w 490080"/>
                      <a:gd name="connsiteY15" fmla="*/ 82668 h 352663"/>
                      <a:gd name="connsiteX16" fmla="*/ 200970 w 490080"/>
                      <a:gd name="connsiteY16" fmla="*/ 38218 h 352663"/>
                      <a:gd name="connsiteX17" fmla="*/ 178745 w 490080"/>
                      <a:gd name="connsiteY17" fmla="*/ 73143 h 352663"/>
                      <a:gd name="connsiteX18" fmla="*/ 131120 w 490080"/>
                      <a:gd name="connsiteY18" fmla="*/ 60443 h 352663"/>
                      <a:gd name="connsiteX19" fmla="*/ 45395 w 490080"/>
                      <a:gd name="connsiteY19" fmla="*/ 47743 h 352663"/>
                      <a:gd name="connsiteX20" fmla="*/ 945 w 490080"/>
                      <a:gd name="connsiteY20" fmla="*/ 118 h 352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90080" h="352663">
                        <a:moveTo>
                          <a:pt x="945" y="118"/>
                        </a:moveTo>
                        <a:cubicBezTo>
                          <a:pt x="7824" y="2764"/>
                          <a:pt x="53862" y="53035"/>
                          <a:pt x="86670" y="63618"/>
                        </a:cubicBezTo>
                        <a:cubicBezTo>
                          <a:pt x="119478" y="74201"/>
                          <a:pt x="184566" y="62031"/>
                          <a:pt x="197795" y="63618"/>
                        </a:cubicBezTo>
                        <a:cubicBezTo>
                          <a:pt x="211024" y="65205"/>
                          <a:pt x="157578" y="62560"/>
                          <a:pt x="166045" y="73143"/>
                        </a:cubicBezTo>
                        <a:cubicBezTo>
                          <a:pt x="174512" y="83726"/>
                          <a:pt x="239599" y="121297"/>
                          <a:pt x="248595" y="127118"/>
                        </a:cubicBezTo>
                        <a:cubicBezTo>
                          <a:pt x="257591" y="132939"/>
                          <a:pt x="195149" y="99601"/>
                          <a:pt x="220020" y="108068"/>
                        </a:cubicBezTo>
                        <a:cubicBezTo>
                          <a:pt x="244891" y="116535"/>
                          <a:pt x="375595" y="164689"/>
                          <a:pt x="397820" y="177918"/>
                        </a:cubicBezTo>
                        <a:cubicBezTo>
                          <a:pt x="420045" y="191147"/>
                          <a:pt x="352841" y="174214"/>
                          <a:pt x="353370" y="187443"/>
                        </a:cubicBezTo>
                        <a:cubicBezTo>
                          <a:pt x="353899" y="200672"/>
                          <a:pt x="397291" y="250943"/>
                          <a:pt x="400995" y="257293"/>
                        </a:cubicBezTo>
                        <a:cubicBezTo>
                          <a:pt x="404699" y="263643"/>
                          <a:pt x="360778" y="209668"/>
                          <a:pt x="375595" y="225543"/>
                        </a:cubicBezTo>
                        <a:cubicBezTo>
                          <a:pt x="390412" y="241418"/>
                          <a:pt x="485662" y="348839"/>
                          <a:pt x="489895" y="352543"/>
                        </a:cubicBezTo>
                        <a:cubicBezTo>
                          <a:pt x="494128" y="356247"/>
                          <a:pt x="424808" y="273168"/>
                          <a:pt x="400995" y="247768"/>
                        </a:cubicBezTo>
                        <a:cubicBezTo>
                          <a:pt x="377183" y="222368"/>
                          <a:pt x="347549" y="211785"/>
                          <a:pt x="347020" y="200143"/>
                        </a:cubicBezTo>
                        <a:cubicBezTo>
                          <a:pt x="346491" y="188501"/>
                          <a:pt x="406816" y="185856"/>
                          <a:pt x="397820" y="177918"/>
                        </a:cubicBezTo>
                        <a:cubicBezTo>
                          <a:pt x="388824" y="169981"/>
                          <a:pt x="329028" y="168393"/>
                          <a:pt x="293045" y="152518"/>
                        </a:cubicBezTo>
                        <a:cubicBezTo>
                          <a:pt x="257062" y="136643"/>
                          <a:pt x="197266" y="101718"/>
                          <a:pt x="181920" y="82668"/>
                        </a:cubicBezTo>
                        <a:cubicBezTo>
                          <a:pt x="166574" y="63618"/>
                          <a:pt x="201499" y="39805"/>
                          <a:pt x="200970" y="38218"/>
                        </a:cubicBezTo>
                        <a:cubicBezTo>
                          <a:pt x="200441" y="36631"/>
                          <a:pt x="190387" y="69439"/>
                          <a:pt x="178745" y="73143"/>
                        </a:cubicBezTo>
                        <a:cubicBezTo>
                          <a:pt x="167103" y="76847"/>
                          <a:pt x="153345" y="64676"/>
                          <a:pt x="131120" y="60443"/>
                        </a:cubicBezTo>
                        <a:cubicBezTo>
                          <a:pt x="108895" y="56210"/>
                          <a:pt x="64445" y="55680"/>
                          <a:pt x="45395" y="47743"/>
                        </a:cubicBezTo>
                        <a:cubicBezTo>
                          <a:pt x="26345" y="39806"/>
                          <a:pt x="-5934" y="-2528"/>
                          <a:pt x="945" y="1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5" name="フリーフォーム 1474">
                    <a:extLst>
                      <a:ext uri="{FF2B5EF4-FFF2-40B4-BE49-F238E27FC236}">
                        <a16:creationId xmlns:a16="http://schemas.microsoft.com/office/drawing/2014/main" id="{8C704B7E-A0A9-9B06-CBF9-17AD82BA1274}"/>
                      </a:ext>
                    </a:extLst>
                  </p:cNvPr>
                  <p:cNvSpPr/>
                  <p:nvPr/>
                </p:nvSpPr>
                <p:spPr>
                  <a:xfrm>
                    <a:off x="1560705" y="9499354"/>
                    <a:ext cx="352829" cy="130498"/>
                  </a:xfrm>
                  <a:custGeom>
                    <a:avLst/>
                    <a:gdLst>
                      <a:gd name="connsiteX0" fmla="*/ 1395 w 352829"/>
                      <a:gd name="connsiteY0" fmla="*/ 82796 h 130498"/>
                      <a:gd name="connsiteX1" fmla="*/ 337945 w 352829"/>
                      <a:gd name="connsiteY1" fmla="*/ 66921 h 130498"/>
                      <a:gd name="connsiteX2" fmla="*/ 268095 w 352829"/>
                      <a:gd name="connsiteY2" fmla="*/ 89146 h 130498"/>
                      <a:gd name="connsiteX3" fmla="*/ 39495 w 352829"/>
                      <a:gd name="connsiteY3" fmla="*/ 130421 h 130498"/>
                      <a:gd name="connsiteX4" fmla="*/ 236345 w 352829"/>
                      <a:gd name="connsiteY4" fmla="*/ 98671 h 130498"/>
                      <a:gd name="connsiteX5" fmla="*/ 290320 w 352829"/>
                      <a:gd name="connsiteY5" fmla="*/ 70096 h 130498"/>
                      <a:gd name="connsiteX6" fmla="*/ 258570 w 352829"/>
                      <a:gd name="connsiteY6" fmla="*/ 246 h 130498"/>
                      <a:gd name="connsiteX7" fmla="*/ 277620 w 352829"/>
                      <a:gd name="connsiteY7" fmla="*/ 47871 h 130498"/>
                      <a:gd name="connsiteX8" fmla="*/ 220470 w 352829"/>
                      <a:gd name="connsiteY8" fmla="*/ 73271 h 130498"/>
                      <a:gd name="connsiteX9" fmla="*/ 1395 w 352829"/>
                      <a:gd name="connsiteY9" fmla="*/ 82796 h 130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52829" h="130498">
                        <a:moveTo>
                          <a:pt x="1395" y="82796"/>
                        </a:moveTo>
                        <a:cubicBezTo>
                          <a:pt x="20974" y="81738"/>
                          <a:pt x="293495" y="65863"/>
                          <a:pt x="337945" y="66921"/>
                        </a:cubicBezTo>
                        <a:cubicBezTo>
                          <a:pt x="382395" y="67979"/>
                          <a:pt x="317837" y="78563"/>
                          <a:pt x="268095" y="89146"/>
                        </a:cubicBezTo>
                        <a:cubicBezTo>
                          <a:pt x="218353" y="99729"/>
                          <a:pt x="44787" y="128834"/>
                          <a:pt x="39495" y="130421"/>
                        </a:cubicBezTo>
                        <a:cubicBezTo>
                          <a:pt x="34203" y="132008"/>
                          <a:pt x="194541" y="108725"/>
                          <a:pt x="236345" y="98671"/>
                        </a:cubicBezTo>
                        <a:cubicBezTo>
                          <a:pt x="278149" y="88617"/>
                          <a:pt x="286616" y="86500"/>
                          <a:pt x="290320" y="70096"/>
                        </a:cubicBezTo>
                        <a:cubicBezTo>
                          <a:pt x="294024" y="53692"/>
                          <a:pt x="260687" y="3950"/>
                          <a:pt x="258570" y="246"/>
                        </a:cubicBezTo>
                        <a:cubicBezTo>
                          <a:pt x="256453" y="-3458"/>
                          <a:pt x="283970" y="35700"/>
                          <a:pt x="277620" y="47871"/>
                        </a:cubicBezTo>
                        <a:cubicBezTo>
                          <a:pt x="271270" y="60042"/>
                          <a:pt x="267037" y="66921"/>
                          <a:pt x="220470" y="73271"/>
                        </a:cubicBezTo>
                        <a:cubicBezTo>
                          <a:pt x="173903" y="79621"/>
                          <a:pt x="-18184" y="83854"/>
                          <a:pt x="1395" y="827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6" name="フリーフォーム 1475">
                    <a:extLst>
                      <a:ext uri="{FF2B5EF4-FFF2-40B4-BE49-F238E27FC236}">
                        <a16:creationId xmlns:a16="http://schemas.microsoft.com/office/drawing/2014/main" id="{5DB9008A-1D99-AB07-503F-FF8485402367}"/>
                      </a:ext>
                    </a:extLst>
                  </p:cNvPr>
                  <p:cNvSpPr/>
                  <p:nvPr/>
                </p:nvSpPr>
                <p:spPr>
                  <a:xfrm>
                    <a:off x="1388991" y="9623397"/>
                    <a:ext cx="211214" cy="156671"/>
                  </a:xfrm>
                  <a:custGeom>
                    <a:avLst/>
                    <a:gdLst>
                      <a:gd name="connsiteX0" fmla="*/ 211209 w 211214"/>
                      <a:gd name="connsiteY0" fmla="*/ 28 h 156671"/>
                      <a:gd name="connsiteX1" fmla="*/ 27059 w 211214"/>
                      <a:gd name="connsiteY1" fmla="*/ 136553 h 156671"/>
                      <a:gd name="connsiteX2" fmla="*/ 4834 w 211214"/>
                      <a:gd name="connsiteY2" fmla="*/ 152428 h 156671"/>
                      <a:gd name="connsiteX3" fmla="*/ 65159 w 211214"/>
                      <a:gd name="connsiteY3" fmla="*/ 101628 h 156671"/>
                      <a:gd name="connsiteX4" fmla="*/ 33409 w 211214"/>
                      <a:gd name="connsiteY4" fmla="*/ 133378 h 156671"/>
                      <a:gd name="connsiteX5" fmla="*/ 109609 w 211214"/>
                      <a:gd name="connsiteY5" fmla="*/ 69878 h 156671"/>
                      <a:gd name="connsiteX6" fmla="*/ 20709 w 211214"/>
                      <a:gd name="connsiteY6" fmla="*/ 123853 h 156671"/>
                      <a:gd name="connsiteX7" fmla="*/ 211209 w 211214"/>
                      <a:gd name="connsiteY7" fmla="*/ 28 h 156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1214" h="156671">
                        <a:moveTo>
                          <a:pt x="211209" y="28"/>
                        </a:moveTo>
                        <a:cubicBezTo>
                          <a:pt x="212267" y="2145"/>
                          <a:pt x="61455" y="111153"/>
                          <a:pt x="27059" y="136553"/>
                        </a:cubicBezTo>
                        <a:cubicBezTo>
                          <a:pt x="-7337" y="161953"/>
                          <a:pt x="-1516" y="158249"/>
                          <a:pt x="4834" y="152428"/>
                        </a:cubicBezTo>
                        <a:cubicBezTo>
                          <a:pt x="11184" y="146607"/>
                          <a:pt x="60397" y="104803"/>
                          <a:pt x="65159" y="101628"/>
                        </a:cubicBezTo>
                        <a:cubicBezTo>
                          <a:pt x="69921" y="98453"/>
                          <a:pt x="26001" y="138670"/>
                          <a:pt x="33409" y="133378"/>
                        </a:cubicBezTo>
                        <a:cubicBezTo>
                          <a:pt x="40817" y="128086"/>
                          <a:pt x="111726" y="71466"/>
                          <a:pt x="109609" y="69878"/>
                        </a:cubicBezTo>
                        <a:cubicBezTo>
                          <a:pt x="107492" y="68290"/>
                          <a:pt x="6421" y="134436"/>
                          <a:pt x="20709" y="123853"/>
                        </a:cubicBezTo>
                        <a:cubicBezTo>
                          <a:pt x="34996" y="113270"/>
                          <a:pt x="210151" y="-2089"/>
                          <a:pt x="211209" y="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7" name="フリーフォーム 1476">
                    <a:extLst>
                      <a:ext uri="{FF2B5EF4-FFF2-40B4-BE49-F238E27FC236}">
                        <a16:creationId xmlns:a16="http://schemas.microsoft.com/office/drawing/2014/main" id="{9A5BFD93-ABE7-8F9D-080B-D5BD64B13F21}"/>
                      </a:ext>
                    </a:extLst>
                  </p:cNvPr>
                  <p:cNvSpPr/>
                  <p:nvPr/>
                </p:nvSpPr>
                <p:spPr>
                  <a:xfrm>
                    <a:off x="1064502" y="9750347"/>
                    <a:ext cx="342031" cy="144982"/>
                  </a:xfrm>
                  <a:custGeom>
                    <a:avLst/>
                    <a:gdLst>
                      <a:gd name="connsiteX0" fmla="*/ 342023 w 342031"/>
                      <a:gd name="connsiteY0" fmla="*/ 78 h 144982"/>
                      <a:gd name="connsiteX1" fmla="*/ 227723 w 342031"/>
                      <a:gd name="connsiteY1" fmla="*/ 73103 h 144982"/>
                      <a:gd name="connsiteX2" fmla="*/ 281698 w 342031"/>
                      <a:gd name="connsiteY2" fmla="*/ 63578 h 144982"/>
                      <a:gd name="connsiteX3" fmla="*/ 183273 w 342031"/>
                      <a:gd name="connsiteY3" fmla="*/ 108028 h 144982"/>
                      <a:gd name="connsiteX4" fmla="*/ 2298 w 342031"/>
                      <a:gd name="connsiteY4" fmla="*/ 142953 h 144982"/>
                      <a:gd name="connsiteX5" fmla="*/ 91198 w 342031"/>
                      <a:gd name="connsiteY5" fmla="*/ 136603 h 144982"/>
                      <a:gd name="connsiteX6" fmla="*/ 237248 w 342031"/>
                      <a:gd name="connsiteY6" fmla="*/ 101678 h 144982"/>
                      <a:gd name="connsiteX7" fmla="*/ 234073 w 342031"/>
                      <a:gd name="connsiteY7" fmla="*/ 88978 h 144982"/>
                      <a:gd name="connsiteX8" fmla="*/ 342023 w 342031"/>
                      <a:gd name="connsiteY8" fmla="*/ 78 h 144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2031" h="144982">
                        <a:moveTo>
                          <a:pt x="342023" y="78"/>
                        </a:moveTo>
                        <a:cubicBezTo>
                          <a:pt x="340965" y="-2568"/>
                          <a:pt x="237777" y="62520"/>
                          <a:pt x="227723" y="73103"/>
                        </a:cubicBezTo>
                        <a:cubicBezTo>
                          <a:pt x="217669" y="83686"/>
                          <a:pt x="289106" y="57757"/>
                          <a:pt x="281698" y="63578"/>
                        </a:cubicBezTo>
                        <a:cubicBezTo>
                          <a:pt x="274290" y="69399"/>
                          <a:pt x="229840" y="94799"/>
                          <a:pt x="183273" y="108028"/>
                        </a:cubicBezTo>
                        <a:cubicBezTo>
                          <a:pt x="136706" y="121257"/>
                          <a:pt x="17644" y="138190"/>
                          <a:pt x="2298" y="142953"/>
                        </a:cubicBezTo>
                        <a:cubicBezTo>
                          <a:pt x="-13048" y="147716"/>
                          <a:pt x="52040" y="143482"/>
                          <a:pt x="91198" y="136603"/>
                        </a:cubicBezTo>
                        <a:cubicBezTo>
                          <a:pt x="130356" y="129724"/>
                          <a:pt x="237248" y="101678"/>
                          <a:pt x="237248" y="101678"/>
                        </a:cubicBezTo>
                        <a:cubicBezTo>
                          <a:pt x="261060" y="93741"/>
                          <a:pt x="218198" y="102207"/>
                          <a:pt x="234073" y="88978"/>
                        </a:cubicBezTo>
                        <a:cubicBezTo>
                          <a:pt x="249948" y="75749"/>
                          <a:pt x="343081" y="2724"/>
                          <a:pt x="342023" y="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8" name="フリーフォーム 1477">
                    <a:extLst>
                      <a:ext uri="{FF2B5EF4-FFF2-40B4-BE49-F238E27FC236}">
                        <a16:creationId xmlns:a16="http://schemas.microsoft.com/office/drawing/2014/main" id="{B925F27A-0E18-5B49-C849-C7FE170A581F}"/>
                      </a:ext>
                    </a:extLst>
                  </p:cNvPr>
                  <p:cNvSpPr/>
                  <p:nvPr/>
                </p:nvSpPr>
                <p:spPr>
                  <a:xfrm>
                    <a:off x="1467232" y="9051083"/>
                    <a:ext cx="529877" cy="175836"/>
                  </a:xfrm>
                  <a:custGeom>
                    <a:avLst/>
                    <a:gdLst>
                      <a:gd name="connsiteX0" fmla="*/ 526668 w 529877"/>
                      <a:gd name="connsiteY0" fmla="*/ 842 h 175836"/>
                      <a:gd name="connsiteX1" fmla="*/ 9143 w 529877"/>
                      <a:gd name="connsiteY1" fmla="*/ 172292 h 175836"/>
                      <a:gd name="connsiteX2" fmla="*/ 218693 w 529877"/>
                      <a:gd name="connsiteY2" fmla="*/ 108792 h 175836"/>
                      <a:gd name="connsiteX3" fmla="*/ 526668 w 529877"/>
                      <a:gd name="connsiteY3" fmla="*/ 842 h 175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877" h="175836">
                        <a:moveTo>
                          <a:pt x="526668" y="842"/>
                        </a:moveTo>
                        <a:cubicBezTo>
                          <a:pt x="491743" y="11425"/>
                          <a:pt x="60472" y="154300"/>
                          <a:pt x="9143" y="172292"/>
                        </a:cubicBezTo>
                        <a:cubicBezTo>
                          <a:pt x="-42186" y="190284"/>
                          <a:pt x="135614" y="135250"/>
                          <a:pt x="218693" y="108792"/>
                        </a:cubicBezTo>
                        <a:cubicBezTo>
                          <a:pt x="301772" y="82334"/>
                          <a:pt x="561593" y="-9741"/>
                          <a:pt x="526668" y="8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79" name="フリーフォーム 1478">
                    <a:extLst>
                      <a:ext uri="{FF2B5EF4-FFF2-40B4-BE49-F238E27FC236}">
                        <a16:creationId xmlns:a16="http://schemas.microsoft.com/office/drawing/2014/main" id="{7F1EE116-6058-5D40-D847-B23A43399172}"/>
                      </a:ext>
                    </a:extLst>
                  </p:cNvPr>
                  <p:cNvSpPr/>
                  <p:nvPr/>
                </p:nvSpPr>
                <p:spPr>
                  <a:xfrm>
                    <a:off x="1431925" y="8982075"/>
                    <a:ext cx="590550" cy="234950"/>
                  </a:xfrm>
                  <a:custGeom>
                    <a:avLst/>
                    <a:gdLst>
                      <a:gd name="connsiteX0" fmla="*/ 590550 w 590550"/>
                      <a:gd name="connsiteY0" fmla="*/ 0 h 234950"/>
                      <a:gd name="connsiteX1" fmla="*/ 450850 w 590550"/>
                      <a:gd name="connsiteY1" fmla="*/ 88900 h 234950"/>
                      <a:gd name="connsiteX2" fmla="*/ 492125 w 590550"/>
                      <a:gd name="connsiteY2" fmla="*/ 73025 h 234950"/>
                      <a:gd name="connsiteX3" fmla="*/ 155575 w 590550"/>
                      <a:gd name="connsiteY3" fmla="*/ 187325 h 234950"/>
                      <a:gd name="connsiteX4" fmla="*/ 0 w 590550"/>
                      <a:gd name="connsiteY4" fmla="*/ 234950 h 234950"/>
                      <a:gd name="connsiteX5" fmla="*/ 384175 w 590550"/>
                      <a:gd name="connsiteY5" fmla="*/ 120650 h 234950"/>
                      <a:gd name="connsiteX6" fmla="*/ 514350 w 590550"/>
                      <a:gd name="connsiteY6" fmla="*/ 63500 h 234950"/>
                      <a:gd name="connsiteX7" fmla="*/ 504825 w 590550"/>
                      <a:gd name="connsiteY7" fmla="*/ 69850 h 234950"/>
                      <a:gd name="connsiteX8" fmla="*/ 590550 w 590550"/>
                      <a:gd name="connsiteY8" fmla="*/ 0 h 23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234950">
                        <a:moveTo>
                          <a:pt x="590550" y="0"/>
                        </a:moveTo>
                        <a:cubicBezTo>
                          <a:pt x="528902" y="38364"/>
                          <a:pt x="467254" y="76729"/>
                          <a:pt x="450850" y="88900"/>
                        </a:cubicBezTo>
                        <a:cubicBezTo>
                          <a:pt x="434446" y="101071"/>
                          <a:pt x="492125" y="73025"/>
                          <a:pt x="492125" y="73025"/>
                        </a:cubicBezTo>
                        <a:lnTo>
                          <a:pt x="155575" y="187325"/>
                        </a:lnTo>
                        <a:cubicBezTo>
                          <a:pt x="73554" y="214312"/>
                          <a:pt x="0" y="234950"/>
                          <a:pt x="0" y="234950"/>
                        </a:cubicBezTo>
                        <a:cubicBezTo>
                          <a:pt x="38100" y="223838"/>
                          <a:pt x="298450" y="149225"/>
                          <a:pt x="384175" y="120650"/>
                        </a:cubicBezTo>
                        <a:cubicBezTo>
                          <a:pt x="469900" y="92075"/>
                          <a:pt x="514350" y="63500"/>
                          <a:pt x="514350" y="63500"/>
                        </a:cubicBezTo>
                        <a:cubicBezTo>
                          <a:pt x="534458" y="55033"/>
                          <a:pt x="504825" y="69850"/>
                          <a:pt x="504825" y="69850"/>
                        </a:cubicBezTo>
                        <a:lnTo>
                          <a:pt x="59055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0" name="フリーフォーム 1479">
                    <a:extLst>
                      <a:ext uri="{FF2B5EF4-FFF2-40B4-BE49-F238E27FC236}">
                        <a16:creationId xmlns:a16="http://schemas.microsoft.com/office/drawing/2014/main" id="{BB5005F6-5970-C65A-3455-58E6B99A347E}"/>
                      </a:ext>
                    </a:extLst>
                  </p:cNvPr>
                  <p:cNvSpPr/>
                  <p:nvPr/>
                </p:nvSpPr>
                <p:spPr>
                  <a:xfrm>
                    <a:off x="1357781" y="9190335"/>
                    <a:ext cx="173090" cy="122444"/>
                  </a:xfrm>
                  <a:custGeom>
                    <a:avLst/>
                    <a:gdLst>
                      <a:gd name="connsiteX0" fmla="*/ 172569 w 173090"/>
                      <a:gd name="connsiteY0" fmla="*/ 1290 h 122444"/>
                      <a:gd name="connsiteX1" fmla="*/ 48744 w 173090"/>
                      <a:gd name="connsiteY1" fmla="*/ 61615 h 122444"/>
                      <a:gd name="connsiteX2" fmla="*/ 1119 w 173090"/>
                      <a:gd name="connsiteY2" fmla="*/ 121940 h 122444"/>
                      <a:gd name="connsiteX3" fmla="*/ 90019 w 173090"/>
                      <a:gd name="connsiteY3" fmla="*/ 26690 h 122444"/>
                      <a:gd name="connsiteX4" fmla="*/ 172569 w 173090"/>
                      <a:gd name="connsiteY4" fmla="*/ 1290 h 122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090" h="122444">
                        <a:moveTo>
                          <a:pt x="172569" y="1290"/>
                        </a:moveTo>
                        <a:cubicBezTo>
                          <a:pt x="165690" y="7111"/>
                          <a:pt x="77319" y="41507"/>
                          <a:pt x="48744" y="61615"/>
                        </a:cubicBezTo>
                        <a:cubicBezTo>
                          <a:pt x="20169" y="81723"/>
                          <a:pt x="-5760" y="127761"/>
                          <a:pt x="1119" y="121940"/>
                        </a:cubicBezTo>
                        <a:cubicBezTo>
                          <a:pt x="7998" y="116119"/>
                          <a:pt x="63561" y="43094"/>
                          <a:pt x="90019" y="26690"/>
                        </a:cubicBezTo>
                        <a:cubicBezTo>
                          <a:pt x="116477" y="10286"/>
                          <a:pt x="179448" y="-4531"/>
                          <a:pt x="172569" y="12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1" name="フリーフォーム 1480">
                    <a:extLst>
                      <a:ext uri="{FF2B5EF4-FFF2-40B4-BE49-F238E27FC236}">
                        <a16:creationId xmlns:a16="http://schemas.microsoft.com/office/drawing/2014/main" id="{FBB31C1B-C8D8-D13A-EBDD-C876849A95E4}"/>
                      </a:ext>
                    </a:extLst>
                  </p:cNvPr>
                  <p:cNvSpPr/>
                  <p:nvPr/>
                </p:nvSpPr>
                <p:spPr>
                  <a:xfrm>
                    <a:off x="1200377" y="9251898"/>
                    <a:ext cx="222023" cy="240843"/>
                  </a:xfrm>
                  <a:custGeom>
                    <a:avLst/>
                    <a:gdLst>
                      <a:gd name="connsiteX0" fmla="*/ 222023 w 222023"/>
                      <a:gd name="connsiteY0" fmla="*/ 52 h 240843"/>
                      <a:gd name="connsiteX1" fmla="*/ 6123 w 222023"/>
                      <a:gd name="connsiteY1" fmla="*/ 238177 h 240843"/>
                      <a:gd name="connsiteX2" fmla="*/ 98198 w 222023"/>
                      <a:gd name="connsiteY2" fmla="*/ 130227 h 240843"/>
                      <a:gd name="connsiteX3" fmla="*/ 56923 w 222023"/>
                      <a:gd name="connsiteY3" fmla="*/ 165152 h 240843"/>
                      <a:gd name="connsiteX4" fmla="*/ 6123 w 222023"/>
                      <a:gd name="connsiteY4" fmla="*/ 215952 h 240843"/>
                      <a:gd name="connsiteX5" fmla="*/ 222023 w 222023"/>
                      <a:gd name="connsiteY5" fmla="*/ 52 h 240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2023" h="240843">
                        <a:moveTo>
                          <a:pt x="222023" y="52"/>
                        </a:moveTo>
                        <a:cubicBezTo>
                          <a:pt x="222023" y="3756"/>
                          <a:pt x="26760" y="216481"/>
                          <a:pt x="6123" y="238177"/>
                        </a:cubicBezTo>
                        <a:cubicBezTo>
                          <a:pt x="-14515" y="259873"/>
                          <a:pt x="89731" y="142398"/>
                          <a:pt x="98198" y="130227"/>
                        </a:cubicBezTo>
                        <a:cubicBezTo>
                          <a:pt x="106665" y="118056"/>
                          <a:pt x="72269" y="150865"/>
                          <a:pt x="56923" y="165152"/>
                        </a:cubicBezTo>
                        <a:cubicBezTo>
                          <a:pt x="41577" y="179440"/>
                          <a:pt x="-19277" y="240294"/>
                          <a:pt x="6123" y="215952"/>
                        </a:cubicBezTo>
                        <a:cubicBezTo>
                          <a:pt x="31523" y="191610"/>
                          <a:pt x="222023" y="-3652"/>
                          <a:pt x="222023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2" name="フリーフォーム 1481">
                    <a:extLst>
                      <a:ext uri="{FF2B5EF4-FFF2-40B4-BE49-F238E27FC236}">
                        <a16:creationId xmlns:a16="http://schemas.microsoft.com/office/drawing/2014/main" id="{BAB3D951-B7F5-75B4-616D-830DF925EEB6}"/>
                      </a:ext>
                    </a:extLst>
                  </p:cNvPr>
                  <p:cNvSpPr/>
                  <p:nvPr/>
                </p:nvSpPr>
                <p:spPr>
                  <a:xfrm>
                    <a:off x="1081083" y="9467711"/>
                    <a:ext cx="141292" cy="185858"/>
                  </a:xfrm>
                  <a:custGeom>
                    <a:avLst/>
                    <a:gdLst>
                      <a:gd name="connsiteX0" fmla="*/ 141292 w 141292"/>
                      <a:gd name="connsiteY0" fmla="*/ 139 h 185858"/>
                      <a:gd name="connsiteX1" fmla="*/ 1592 w 141292"/>
                      <a:gd name="connsiteY1" fmla="*/ 184289 h 185858"/>
                      <a:gd name="connsiteX2" fmla="*/ 61917 w 141292"/>
                      <a:gd name="connsiteY2" fmla="*/ 92214 h 185858"/>
                      <a:gd name="connsiteX3" fmla="*/ 1592 w 141292"/>
                      <a:gd name="connsiteY3" fmla="*/ 152539 h 185858"/>
                      <a:gd name="connsiteX4" fmla="*/ 141292 w 141292"/>
                      <a:gd name="connsiteY4" fmla="*/ 139 h 185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292" h="185858">
                        <a:moveTo>
                          <a:pt x="141292" y="139"/>
                        </a:moveTo>
                        <a:cubicBezTo>
                          <a:pt x="141292" y="5431"/>
                          <a:pt x="14821" y="168943"/>
                          <a:pt x="1592" y="184289"/>
                        </a:cubicBezTo>
                        <a:cubicBezTo>
                          <a:pt x="-11637" y="199635"/>
                          <a:pt x="61917" y="97506"/>
                          <a:pt x="61917" y="92214"/>
                        </a:cubicBezTo>
                        <a:cubicBezTo>
                          <a:pt x="61917" y="86922"/>
                          <a:pt x="-10579" y="163652"/>
                          <a:pt x="1592" y="152539"/>
                        </a:cubicBezTo>
                        <a:cubicBezTo>
                          <a:pt x="13763" y="141426"/>
                          <a:pt x="141292" y="-5153"/>
                          <a:pt x="141292" y="1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3" name="フリーフォーム 1482">
                    <a:extLst>
                      <a:ext uri="{FF2B5EF4-FFF2-40B4-BE49-F238E27FC236}">
                        <a16:creationId xmlns:a16="http://schemas.microsoft.com/office/drawing/2014/main" id="{61C71AA0-B5BC-EE28-CA62-A3807E8F6A84}"/>
                      </a:ext>
                    </a:extLst>
                  </p:cNvPr>
                  <p:cNvSpPr/>
                  <p:nvPr/>
                </p:nvSpPr>
                <p:spPr>
                  <a:xfrm>
                    <a:off x="1126533" y="9539383"/>
                    <a:ext cx="293098" cy="275320"/>
                  </a:xfrm>
                  <a:custGeom>
                    <a:avLst/>
                    <a:gdLst>
                      <a:gd name="connsiteX0" fmla="*/ 592 w 293098"/>
                      <a:gd name="connsiteY0" fmla="*/ 274542 h 275320"/>
                      <a:gd name="connsiteX1" fmla="*/ 283167 w 293098"/>
                      <a:gd name="connsiteY1" fmla="*/ 7842 h 275320"/>
                      <a:gd name="connsiteX2" fmla="*/ 210142 w 293098"/>
                      <a:gd name="connsiteY2" fmla="*/ 87217 h 275320"/>
                      <a:gd name="connsiteX3" fmla="*/ 592 w 293098"/>
                      <a:gd name="connsiteY3" fmla="*/ 274542 h 27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098" h="275320">
                        <a:moveTo>
                          <a:pt x="592" y="274542"/>
                        </a:moveTo>
                        <a:cubicBezTo>
                          <a:pt x="12763" y="261313"/>
                          <a:pt x="248242" y="39063"/>
                          <a:pt x="283167" y="7842"/>
                        </a:cubicBezTo>
                        <a:cubicBezTo>
                          <a:pt x="318092" y="-23379"/>
                          <a:pt x="253004" y="45942"/>
                          <a:pt x="210142" y="87217"/>
                        </a:cubicBezTo>
                        <a:cubicBezTo>
                          <a:pt x="167280" y="128492"/>
                          <a:pt x="-11579" y="287771"/>
                          <a:pt x="592" y="2745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4" name="フリーフォーム 1483">
                    <a:extLst>
                      <a:ext uri="{FF2B5EF4-FFF2-40B4-BE49-F238E27FC236}">
                        <a16:creationId xmlns:a16="http://schemas.microsoft.com/office/drawing/2014/main" id="{D076487E-062A-1650-7AB1-92AB616952B9}"/>
                      </a:ext>
                    </a:extLst>
                  </p:cNvPr>
                  <p:cNvSpPr/>
                  <p:nvPr/>
                </p:nvSpPr>
                <p:spPr>
                  <a:xfrm>
                    <a:off x="1161981" y="9600895"/>
                    <a:ext cx="343239" cy="232085"/>
                  </a:xfrm>
                  <a:custGeom>
                    <a:avLst/>
                    <a:gdLst>
                      <a:gd name="connsiteX0" fmla="*/ 69 w 343239"/>
                      <a:gd name="connsiteY0" fmla="*/ 232080 h 232085"/>
                      <a:gd name="connsiteX1" fmla="*/ 152469 w 343239"/>
                      <a:gd name="connsiteY1" fmla="*/ 178105 h 232085"/>
                      <a:gd name="connsiteX2" fmla="*/ 123894 w 343239"/>
                      <a:gd name="connsiteY2" fmla="*/ 197155 h 232085"/>
                      <a:gd name="connsiteX3" fmla="*/ 342969 w 343239"/>
                      <a:gd name="connsiteY3" fmla="*/ 305 h 232085"/>
                      <a:gd name="connsiteX4" fmla="*/ 168344 w 343239"/>
                      <a:gd name="connsiteY4" fmla="*/ 152705 h 232085"/>
                      <a:gd name="connsiteX5" fmla="*/ 133419 w 343239"/>
                      <a:gd name="connsiteY5" fmla="*/ 181280 h 232085"/>
                      <a:gd name="connsiteX6" fmla="*/ 69 w 343239"/>
                      <a:gd name="connsiteY6" fmla="*/ 232080 h 232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239" h="232085">
                        <a:moveTo>
                          <a:pt x="69" y="232080"/>
                        </a:moveTo>
                        <a:cubicBezTo>
                          <a:pt x="3244" y="231551"/>
                          <a:pt x="131832" y="183926"/>
                          <a:pt x="152469" y="178105"/>
                        </a:cubicBezTo>
                        <a:cubicBezTo>
                          <a:pt x="173106" y="172284"/>
                          <a:pt x="92144" y="226788"/>
                          <a:pt x="123894" y="197155"/>
                        </a:cubicBezTo>
                        <a:cubicBezTo>
                          <a:pt x="155644" y="167522"/>
                          <a:pt x="335561" y="7713"/>
                          <a:pt x="342969" y="305"/>
                        </a:cubicBezTo>
                        <a:cubicBezTo>
                          <a:pt x="350377" y="-7103"/>
                          <a:pt x="203269" y="122542"/>
                          <a:pt x="168344" y="152705"/>
                        </a:cubicBezTo>
                        <a:cubicBezTo>
                          <a:pt x="133419" y="182867"/>
                          <a:pt x="163052" y="169109"/>
                          <a:pt x="133419" y="181280"/>
                        </a:cubicBezTo>
                        <a:cubicBezTo>
                          <a:pt x="103786" y="193451"/>
                          <a:pt x="-3106" y="232609"/>
                          <a:pt x="69" y="23208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5" name="フリーフォーム 1484">
                    <a:extLst>
                      <a:ext uri="{FF2B5EF4-FFF2-40B4-BE49-F238E27FC236}">
                        <a16:creationId xmlns:a16="http://schemas.microsoft.com/office/drawing/2014/main" id="{8B7718B6-3B13-28DC-5FF4-1A9B3FF6FD5E}"/>
                      </a:ext>
                    </a:extLst>
                  </p:cNvPr>
                  <p:cNvSpPr/>
                  <p:nvPr/>
                </p:nvSpPr>
                <p:spPr>
                  <a:xfrm>
                    <a:off x="1790054" y="9166189"/>
                    <a:ext cx="315941" cy="74264"/>
                  </a:xfrm>
                  <a:custGeom>
                    <a:avLst/>
                    <a:gdLst>
                      <a:gd name="connsiteX0" fmla="*/ 646 w 315941"/>
                      <a:gd name="connsiteY0" fmla="*/ 36 h 74264"/>
                      <a:gd name="connsiteX1" fmla="*/ 305446 w 315941"/>
                      <a:gd name="connsiteY1" fmla="*/ 69886 h 74264"/>
                      <a:gd name="connsiteX2" fmla="*/ 226071 w 315941"/>
                      <a:gd name="connsiteY2" fmla="*/ 60361 h 74264"/>
                      <a:gd name="connsiteX3" fmla="*/ 646 w 315941"/>
                      <a:gd name="connsiteY3" fmla="*/ 36 h 74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5941" h="74264">
                        <a:moveTo>
                          <a:pt x="646" y="36"/>
                        </a:moveTo>
                        <a:cubicBezTo>
                          <a:pt x="13875" y="1623"/>
                          <a:pt x="267875" y="59832"/>
                          <a:pt x="305446" y="69886"/>
                        </a:cubicBezTo>
                        <a:cubicBezTo>
                          <a:pt x="343017" y="79940"/>
                          <a:pt x="271050" y="70944"/>
                          <a:pt x="226071" y="60361"/>
                        </a:cubicBezTo>
                        <a:cubicBezTo>
                          <a:pt x="181092" y="49778"/>
                          <a:pt x="-12583" y="-1551"/>
                          <a:pt x="646" y="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6" name="フリーフォーム 1485">
                    <a:extLst>
                      <a:ext uri="{FF2B5EF4-FFF2-40B4-BE49-F238E27FC236}">
                        <a16:creationId xmlns:a16="http://schemas.microsoft.com/office/drawing/2014/main" id="{ECC0FD06-BAFC-7B8B-57D0-8A23B7C9E188}"/>
                      </a:ext>
                    </a:extLst>
                  </p:cNvPr>
                  <p:cNvSpPr/>
                  <p:nvPr/>
                </p:nvSpPr>
                <p:spPr>
                  <a:xfrm>
                    <a:off x="1536700" y="9229725"/>
                    <a:ext cx="496044" cy="9525"/>
                  </a:xfrm>
                  <a:custGeom>
                    <a:avLst/>
                    <a:gdLst>
                      <a:gd name="connsiteX0" fmla="*/ 0 w 496044"/>
                      <a:gd name="connsiteY0" fmla="*/ 9525 h 9525"/>
                      <a:gd name="connsiteX1" fmla="*/ 485775 w 496044"/>
                      <a:gd name="connsiteY1" fmla="*/ 6350 h 9525"/>
                      <a:gd name="connsiteX2" fmla="*/ 342900 w 496044"/>
                      <a:gd name="connsiteY2" fmla="*/ 0 h 9525"/>
                      <a:gd name="connsiteX3" fmla="*/ 0 w 496044"/>
                      <a:gd name="connsiteY3" fmla="*/ 952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6044" h="9525">
                        <a:moveTo>
                          <a:pt x="0" y="9525"/>
                        </a:moveTo>
                        <a:lnTo>
                          <a:pt x="485775" y="6350"/>
                        </a:lnTo>
                        <a:cubicBezTo>
                          <a:pt x="542925" y="4762"/>
                          <a:pt x="342900" y="0"/>
                          <a:pt x="342900" y="0"/>
                        </a:cubicBezTo>
                        <a:lnTo>
                          <a:pt x="0" y="9525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7" name="フリーフォーム 1486">
                    <a:extLst>
                      <a:ext uri="{FF2B5EF4-FFF2-40B4-BE49-F238E27FC236}">
                        <a16:creationId xmlns:a16="http://schemas.microsoft.com/office/drawing/2014/main" id="{EF4FAEB0-6270-0622-EE96-4E4892632F57}"/>
                      </a:ext>
                    </a:extLst>
                  </p:cNvPr>
                  <p:cNvSpPr/>
                  <p:nvPr/>
                </p:nvSpPr>
                <p:spPr>
                  <a:xfrm>
                    <a:off x="1555750" y="9342719"/>
                    <a:ext cx="551769" cy="29881"/>
                  </a:xfrm>
                  <a:custGeom>
                    <a:avLst/>
                    <a:gdLst>
                      <a:gd name="connsiteX0" fmla="*/ 0 w 551769"/>
                      <a:gd name="connsiteY0" fmla="*/ 29881 h 29881"/>
                      <a:gd name="connsiteX1" fmla="*/ 533400 w 551769"/>
                      <a:gd name="connsiteY1" fmla="*/ 1306 h 29881"/>
                      <a:gd name="connsiteX2" fmla="*/ 438150 w 551769"/>
                      <a:gd name="connsiteY2" fmla="*/ 4481 h 29881"/>
                      <a:gd name="connsiteX3" fmla="*/ 0 w 551769"/>
                      <a:gd name="connsiteY3" fmla="*/ 29881 h 29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769" h="29881">
                        <a:moveTo>
                          <a:pt x="0" y="29881"/>
                        </a:moveTo>
                        <a:lnTo>
                          <a:pt x="533400" y="1306"/>
                        </a:lnTo>
                        <a:cubicBezTo>
                          <a:pt x="606425" y="-2927"/>
                          <a:pt x="438150" y="4481"/>
                          <a:pt x="438150" y="4481"/>
                        </a:cubicBezTo>
                        <a:lnTo>
                          <a:pt x="0" y="29881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8" name="フリーフォーム 1487">
                    <a:extLst>
                      <a:ext uri="{FF2B5EF4-FFF2-40B4-BE49-F238E27FC236}">
                        <a16:creationId xmlns:a16="http://schemas.microsoft.com/office/drawing/2014/main" id="{54911340-4DB1-C4E0-4441-D8C3C08CF870}"/>
                      </a:ext>
                    </a:extLst>
                  </p:cNvPr>
                  <p:cNvSpPr/>
                  <p:nvPr/>
                </p:nvSpPr>
                <p:spPr>
                  <a:xfrm>
                    <a:off x="1520825" y="9387853"/>
                    <a:ext cx="654327" cy="29230"/>
                  </a:xfrm>
                  <a:custGeom>
                    <a:avLst/>
                    <a:gdLst>
                      <a:gd name="connsiteX0" fmla="*/ 0 w 654327"/>
                      <a:gd name="connsiteY0" fmla="*/ 16497 h 29230"/>
                      <a:gd name="connsiteX1" fmla="*/ 352425 w 654327"/>
                      <a:gd name="connsiteY1" fmla="*/ 29197 h 29230"/>
                      <a:gd name="connsiteX2" fmla="*/ 307975 w 654327"/>
                      <a:gd name="connsiteY2" fmla="*/ 19672 h 29230"/>
                      <a:gd name="connsiteX3" fmla="*/ 654050 w 654327"/>
                      <a:gd name="connsiteY3" fmla="*/ 3797 h 29230"/>
                      <a:gd name="connsiteX4" fmla="*/ 368300 w 654327"/>
                      <a:gd name="connsiteY4" fmla="*/ 622 h 29230"/>
                      <a:gd name="connsiteX5" fmla="*/ 479425 w 654327"/>
                      <a:gd name="connsiteY5" fmla="*/ 13322 h 29230"/>
                      <a:gd name="connsiteX6" fmla="*/ 244475 w 654327"/>
                      <a:gd name="connsiteY6" fmla="*/ 22847 h 29230"/>
                      <a:gd name="connsiteX7" fmla="*/ 349250 w 654327"/>
                      <a:gd name="connsiteY7" fmla="*/ 26022 h 29230"/>
                      <a:gd name="connsiteX8" fmla="*/ 0 w 654327"/>
                      <a:gd name="connsiteY8" fmla="*/ 16497 h 29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4327" h="29230">
                        <a:moveTo>
                          <a:pt x="0" y="16497"/>
                        </a:moveTo>
                        <a:lnTo>
                          <a:pt x="352425" y="29197"/>
                        </a:lnTo>
                        <a:cubicBezTo>
                          <a:pt x="403754" y="29726"/>
                          <a:pt x="257704" y="23905"/>
                          <a:pt x="307975" y="19672"/>
                        </a:cubicBezTo>
                        <a:cubicBezTo>
                          <a:pt x="358246" y="15439"/>
                          <a:pt x="643996" y="6972"/>
                          <a:pt x="654050" y="3797"/>
                        </a:cubicBezTo>
                        <a:cubicBezTo>
                          <a:pt x="664104" y="622"/>
                          <a:pt x="397404" y="-965"/>
                          <a:pt x="368300" y="622"/>
                        </a:cubicBezTo>
                        <a:cubicBezTo>
                          <a:pt x="339196" y="2209"/>
                          <a:pt x="500063" y="9618"/>
                          <a:pt x="479425" y="13322"/>
                        </a:cubicBezTo>
                        <a:cubicBezTo>
                          <a:pt x="458787" y="17026"/>
                          <a:pt x="266171" y="20730"/>
                          <a:pt x="244475" y="22847"/>
                        </a:cubicBezTo>
                        <a:cubicBezTo>
                          <a:pt x="222779" y="24964"/>
                          <a:pt x="349250" y="26022"/>
                          <a:pt x="349250" y="26022"/>
                        </a:cubicBezTo>
                        <a:lnTo>
                          <a:pt x="0" y="16497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9" name="フリーフォーム 1488">
                    <a:extLst>
                      <a:ext uri="{FF2B5EF4-FFF2-40B4-BE49-F238E27FC236}">
                        <a16:creationId xmlns:a16="http://schemas.microsoft.com/office/drawing/2014/main" id="{D55E4DEF-E59B-7655-F695-9836A95FF58F}"/>
                      </a:ext>
                    </a:extLst>
                  </p:cNvPr>
                  <p:cNvSpPr/>
                  <p:nvPr/>
                </p:nvSpPr>
                <p:spPr>
                  <a:xfrm>
                    <a:off x="1873208" y="9467702"/>
                    <a:ext cx="130434" cy="140530"/>
                  </a:xfrm>
                  <a:custGeom>
                    <a:avLst/>
                    <a:gdLst>
                      <a:gd name="connsiteX0" fmla="*/ 42 w 130434"/>
                      <a:gd name="connsiteY0" fmla="*/ 148 h 140530"/>
                      <a:gd name="connsiteX1" fmla="*/ 47667 w 130434"/>
                      <a:gd name="connsiteY1" fmla="*/ 54123 h 140530"/>
                      <a:gd name="connsiteX2" fmla="*/ 31792 w 130434"/>
                      <a:gd name="connsiteY2" fmla="*/ 139848 h 140530"/>
                      <a:gd name="connsiteX3" fmla="*/ 31792 w 130434"/>
                      <a:gd name="connsiteY3" fmla="*/ 92223 h 140530"/>
                      <a:gd name="connsiteX4" fmla="*/ 130217 w 130434"/>
                      <a:gd name="connsiteY4" fmla="*/ 54123 h 140530"/>
                      <a:gd name="connsiteX5" fmla="*/ 57192 w 130434"/>
                      <a:gd name="connsiteY5" fmla="*/ 69998 h 140530"/>
                      <a:gd name="connsiteX6" fmla="*/ 42 w 130434"/>
                      <a:gd name="connsiteY6" fmla="*/ 148 h 140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434" h="140530">
                        <a:moveTo>
                          <a:pt x="42" y="148"/>
                        </a:moveTo>
                        <a:cubicBezTo>
                          <a:pt x="-1546" y="-2498"/>
                          <a:pt x="42375" y="30840"/>
                          <a:pt x="47667" y="54123"/>
                        </a:cubicBezTo>
                        <a:cubicBezTo>
                          <a:pt x="52959" y="77406"/>
                          <a:pt x="34438" y="133498"/>
                          <a:pt x="31792" y="139848"/>
                        </a:cubicBezTo>
                        <a:cubicBezTo>
                          <a:pt x="29146" y="146198"/>
                          <a:pt x="15388" y="106511"/>
                          <a:pt x="31792" y="92223"/>
                        </a:cubicBezTo>
                        <a:cubicBezTo>
                          <a:pt x="48196" y="77935"/>
                          <a:pt x="125984" y="57827"/>
                          <a:pt x="130217" y="54123"/>
                        </a:cubicBezTo>
                        <a:cubicBezTo>
                          <a:pt x="134450" y="50419"/>
                          <a:pt x="75713" y="75819"/>
                          <a:pt x="57192" y="69998"/>
                        </a:cubicBezTo>
                        <a:cubicBezTo>
                          <a:pt x="38671" y="64177"/>
                          <a:pt x="1630" y="2794"/>
                          <a:pt x="42" y="1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0" name="フリーフォーム 1489">
                    <a:extLst>
                      <a:ext uri="{FF2B5EF4-FFF2-40B4-BE49-F238E27FC236}">
                        <a16:creationId xmlns:a16="http://schemas.microsoft.com/office/drawing/2014/main" id="{7284AC4E-0C15-DB41-0B73-0EAEEEB49C89}"/>
                      </a:ext>
                    </a:extLst>
                  </p:cNvPr>
                  <p:cNvSpPr/>
                  <p:nvPr/>
                </p:nvSpPr>
                <p:spPr>
                  <a:xfrm>
                    <a:off x="1539875" y="9447731"/>
                    <a:ext cx="533443" cy="32833"/>
                  </a:xfrm>
                  <a:custGeom>
                    <a:avLst/>
                    <a:gdLst>
                      <a:gd name="connsiteX0" fmla="*/ 0 w 533443"/>
                      <a:gd name="connsiteY0" fmla="*/ 32819 h 32833"/>
                      <a:gd name="connsiteX1" fmla="*/ 393700 w 533443"/>
                      <a:gd name="connsiteY1" fmla="*/ 13769 h 32833"/>
                      <a:gd name="connsiteX2" fmla="*/ 317500 w 533443"/>
                      <a:gd name="connsiteY2" fmla="*/ 1069 h 32833"/>
                      <a:gd name="connsiteX3" fmla="*/ 533400 w 533443"/>
                      <a:gd name="connsiteY3" fmla="*/ 1069 h 32833"/>
                      <a:gd name="connsiteX4" fmla="*/ 336550 w 533443"/>
                      <a:gd name="connsiteY4" fmla="*/ 4244 h 32833"/>
                      <a:gd name="connsiteX5" fmla="*/ 374650 w 533443"/>
                      <a:gd name="connsiteY5" fmla="*/ 10594 h 32833"/>
                      <a:gd name="connsiteX6" fmla="*/ 0 w 533443"/>
                      <a:gd name="connsiteY6" fmla="*/ 32819 h 32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3443" h="32833">
                        <a:moveTo>
                          <a:pt x="0" y="32819"/>
                        </a:moveTo>
                        <a:cubicBezTo>
                          <a:pt x="3175" y="33348"/>
                          <a:pt x="340783" y="19061"/>
                          <a:pt x="393700" y="13769"/>
                        </a:cubicBezTo>
                        <a:cubicBezTo>
                          <a:pt x="446617" y="8477"/>
                          <a:pt x="294217" y="3186"/>
                          <a:pt x="317500" y="1069"/>
                        </a:cubicBezTo>
                        <a:cubicBezTo>
                          <a:pt x="340783" y="-1048"/>
                          <a:pt x="530225" y="540"/>
                          <a:pt x="533400" y="1069"/>
                        </a:cubicBezTo>
                        <a:cubicBezTo>
                          <a:pt x="536575" y="1598"/>
                          <a:pt x="363008" y="2656"/>
                          <a:pt x="336550" y="4244"/>
                        </a:cubicBezTo>
                        <a:cubicBezTo>
                          <a:pt x="310092" y="5831"/>
                          <a:pt x="428625" y="7419"/>
                          <a:pt x="374650" y="10594"/>
                        </a:cubicBezTo>
                        <a:lnTo>
                          <a:pt x="0" y="32819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1" name="フリーフォーム 1490">
                    <a:extLst>
                      <a:ext uri="{FF2B5EF4-FFF2-40B4-BE49-F238E27FC236}">
                        <a16:creationId xmlns:a16="http://schemas.microsoft.com/office/drawing/2014/main" id="{AA134CAF-10E6-ED1B-0A66-487415A928F0}"/>
                      </a:ext>
                    </a:extLst>
                  </p:cNvPr>
                  <p:cNvSpPr/>
                  <p:nvPr/>
                </p:nvSpPr>
                <p:spPr>
                  <a:xfrm>
                    <a:off x="1495390" y="9261298"/>
                    <a:ext cx="28617" cy="168656"/>
                  </a:xfrm>
                  <a:custGeom>
                    <a:avLst/>
                    <a:gdLst>
                      <a:gd name="connsiteX0" fmla="*/ 35 w 28617"/>
                      <a:gd name="connsiteY0" fmla="*/ 177 h 168656"/>
                      <a:gd name="connsiteX1" fmla="*/ 22260 w 28617"/>
                      <a:gd name="connsiteY1" fmla="*/ 79552 h 168656"/>
                      <a:gd name="connsiteX2" fmla="*/ 3210 w 28617"/>
                      <a:gd name="connsiteY2" fmla="*/ 168452 h 168656"/>
                      <a:gd name="connsiteX3" fmla="*/ 28610 w 28617"/>
                      <a:gd name="connsiteY3" fmla="*/ 101777 h 168656"/>
                      <a:gd name="connsiteX4" fmla="*/ 35 w 28617"/>
                      <a:gd name="connsiteY4" fmla="*/ 177 h 168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17" h="168656">
                        <a:moveTo>
                          <a:pt x="35" y="177"/>
                        </a:moveTo>
                        <a:cubicBezTo>
                          <a:pt x="-1023" y="-3527"/>
                          <a:pt x="21731" y="51506"/>
                          <a:pt x="22260" y="79552"/>
                        </a:cubicBezTo>
                        <a:cubicBezTo>
                          <a:pt x="22789" y="107598"/>
                          <a:pt x="2152" y="164748"/>
                          <a:pt x="3210" y="168452"/>
                        </a:cubicBezTo>
                        <a:cubicBezTo>
                          <a:pt x="4268" y="172156"/>
                          <a:pt x="28081" y="124531"/>
                          <a:pt x="28610" y="101777"/>
                        </a:cubicBezTo>
                        <a:cubicBezTo>
                          <a:pt x="29139" y="79023"/>
                          <a:pt x="1093" y="3881"/>
                          <a:pt x="35" y="1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2" name="フリーフォーム 1491">
                    <a:extLst>
                      <a:ext uri="{FF2B5EF4-FFF2-40B4-BE49-F238E27FC236}">
                        <a16:creationId xmlns:a16="http://schemas.microsoft.com/office/drawing/2014/main" id="{D61090B2-8ED9-6317-9C03-EBDA2ACED93C}"/>
                      </a:ext>
                    </a:extLst>
                  </p:cNvPr>
                  <p:cNvSpPr/>
                  <p:nvPr/>
                </p:nvSpPr>
                <p:spPr>
                  <a:xfrm>
                    <a:off x="1085820" y="9664679"/>
                    <a:ext cx="37103" cy="210549"/>
                  </a:xfrm>
                  <a:custGeom>
                    <a:avLst/>
                    <a:gdLst>
                      <a:gd name="connsiteX0" fmla="*/ 30 w 37103"/>
                      <a:gd name="connsiteY0" fmla="*/ 21 h 210549"/>
                      <a:gd name="connsiteX1" fmla="*/ 34955 w 37103"/>
                      <a:gd name="connsiteY1" fmla="*/ 117496 h 210549"/>
                      <a:gd name="connsiteX2" fmla="*/ 31780 w 37103"/>
                      <a:gd name="connsiteY2" fmla="*/ 50821 h 210549"/>
                      <a:gd name="connsiteX3" fmla="*/ 19080 w 37103"/>
                      <a:gd name="connsiteY3" fmla="*/ 139721 h 210549"/>
                      <a:gd name="connsiteX4" fmla="*/ 19080 w 37103"/>
                      <a:gd name="connsiteY4" fmla="*/ 92096 h 210549"/>
                      <a:gd name="connsiteX5" fmla="*/ 12730 w 37103"/>
                      <a:gd name="connsiteY5" fmla="*/ 209571 h 210549"/>
                      <a:gd name="connsiteX6" fmla="*/ 25430 w 37103"/>
                      <a:gd name="connsiteY6" fmla="*/ 146071 h 210549"/>
                      <a:gd name="connsiteX7" fmla="*/ 28605 w 37103"/>
                      <a:gd name="connsiteY7" fmla="*/ 107971 h 210549"/>
                      <a:gd name="connsiteX8" fmla="*/ 30 w 37103"/>
                      <a:gd name="connsiteY8" fmla="*/ 21 h 210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03" h="210549">
                        <a:moveTo>
                          <a:pt x="30" y="21"/>
                        </a:moveTo>
                        <a:cubicBezTo>
                          <a:pt x="1088" y="1609"/>
                          <a:pt x="29663" y="109029"/>
                          <a:pt x="34955" y="117496"/>
                        </a:cubicBezTo>
                        <a:cubicBezTo>
                          <a:pt x="40247" y="125963"/>
                          <a:pt x="34426" y="47117"/>
                          <a:pt x="31780" y="50821"/>
                        </a:cubicBezTo>
                        <a:cubicBezTo>
                          <a:pt x="29134" y="54525"/>
                          <a:pt x="21197" y="132842"/>
                          <a:pt x="19080" y="139721"/>
                        </a:cubicBezTo>
                        <a:cubicBezTo>
                          <a:pt x="16963" y="146600"/>
                          <a:pt x="20138" y="80454"/>
                          <a:pt x="19080" y="92096"/>
                        </a:cubicBezTo>
                        <a:cubicBezTo>
                          <a:pt x="18022" y="103738"/>
                          <a:pt x="11672" y="200575"/>
                          <a:pt x="12730" y="209571"/>
                        </a:cubicBezTo>
                        <a:cubicBezTo>
                          <a:pt x="13788" y="218567"/>
                          <a:pt x="22784" y="163004"/>
                          <a:pt x="25430" y="146071"/>
                        </a:cubicBezTo>
                        <a:cubicBezTo>
                          <a:pt x="28076" y="129138"/>
                          <a:pt x="31780" y="130196"/>
                          <a:pt x="28605" y="107971"/>
                        </a:cubicBezTo>
                        <a:cubicBezTo>
                          <a:pt x="25430" y="85746"/>
                          <a:pt x="-1028" y="-1567"/>
                          <a:pt x="30" y="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3" name="フリーフォーム 1492">
                    <a:extLst>
                      <a:ext uri="{FF2B5EF4-FFF2-40B4-BE49-F238E27FC236}">
                        <a16:creationId xmlns:a16="http://schemas.microsoft.com/office/drawing/2014/main" id="{D3FD3831-1593-52A2-66D9-11A6AECD1CE2}"/>
                      </a:ext>
                    </a:extLst>
                  </p:cNvPr>
                  <p:cNvSpPr/>
                  <p:nvPr/>
                </p:nvSpPr>
                <p:spPr>
                  <a:xfrm>
                    <a:off x="1089015" y="9632893"/>
                    <a:ext cx="23183" cy="124382"/>
                  </a:xfrm>
                  <a:custGeom>
                    <a:avLst/>
                    <a:gdLst>
                      <a:gd name="connsiteX0" fmla="*/ 10 w 23183"/>
                      <a:gd name="connsiteY0" fmla="*/ 57 h 124382"/>
                      <a:gd name="connsiteX1" fmla="*/ 19060 w 23183"/>
                      <a:gd name="connsiteY1" fmla="*/ 117532 h 124382"/>
                      <a:gd name="connsiteX2" fmla="*/ 22235 w 23183"/>
                      <a:gd name="connsiteY2" fmla="*/ 101657 h 124382"/>
                      <a:gd name="connsiteX3" fmla="*/ 10 w 23183"/>
                      <a:gd name="connsiteY3" fmla="*/ 57 h 12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83" h="124382">
                        <a:moveTo>
                          <a:pt x="10" y="57"/>
                        </a:moveTo>
                        <a:cubicBezTo>
                          <a:pt x="-519" y="2703"/>
                          <a:pt x="19060" y="117532"/>
                          <a:pt x="19060" y="117532"/>
                        </a:cubicBezTo>
                        <a:cubicBezTo>
                          <a:pt x="22764" y="134465"/>
                          <a:pt x="24352" y="116474"/>
                          <a:pt x="22235" y="101657"/>
                        </a:cubicBezTo>
                        <a:cubicBezTo>
                          <a:pt x="20118" y="86840"/>
                          <a:pt x="539" y="-2589"/>
                          <a:pt x="10" y="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4" name="フリーフォーム 1493">
                    <a:extLst>
                      <a:ext uri="{FF2B5EF4-FFF2-40B4-BE49-F238E27FC236}">
                        <a16:creationId xmlns:a16="http://schemas.microsoft.com/office/drawing/2014/main" id="{74EF74C6-142D-2C24-D067-1E3BCE2E4DEF}"/>
                      </a:ext>
                    </a:extLst>
                  </p:cNvPr>
                  <p:cNvSpPr/>
                  <p:nvPr/>
                </p:nvSpPr>
                <p:spPr>
                  <a:xfrm>
                    <a:off x="965626" y="9620198"/>
                    <a:ext cx="159925" cy="273312"/>
                  </a:xfrm>
                  <a:custGeom>
                    <a:avLst/>
                    <a:gdLst>
                      <a:gd name="connsiteX0" fmla="*/ 129749 w 159925"/>
                      <a:gd name="connsiteY0" fmla="*/ 52 h 273312"/>
                      <a:gd name="connsiteX1" fmla="*/ 34499 w 159925"/>
                      <a:gd name="connsiteY1" fmla="*/ 127052 h 273312"/>
                      <a:gd name="connsiteX2" fmla="*/ 9099 w 159925"/>
                      <a:gd name="connsiteY2" fmla="*/ 193727 h 273312"/>
                      <a:gd name="connsiteX3" fmla="*/ 18624 w 159925"/>
                      <a:gd name="connsiteY3" fmla="*/ 111177 h 273312"/>
                      <a:gd name="connsiteX4" fmla="*/ 15449 w 159925"/>
                      <a:gd name="connsiteY4" fmla="*/ 228652 h 273312"/>
                      <a:gd name="connsiteX5" fmla="*/ 37674 w 159925"/>
                      <a:gd name="connsiteY5" fmla="*/ 238177 h 273312"/>
                      <a:gd name="connsiteX6" fmla="*/ 158324 w 159925"/>
                      <a:gd name="connsiteY6" fmla="*/ 273102 h 273312"/>
                      <a:gd name="connsiteX7" fmla="*/ 101174 w 159925"/>
                      <a:gd name="connsiteY7" fmla="*/ 250877 h 273312"/>
                      <a:gd name="connsiteX8" fmla="*/ 18624 w 159925"/>
                      <a:gd name="connsiteY8" fmla="*/ 212777 h 273312"/>
                      <a:gd name="connsiteX9" fmla="*/ 2749 w 159925"/>
                      <a:gd name="connsiteY9" fmla="*/ 149277 h 273312"/>
                      <a:gd name="connsiteX10" fmla="*/ 34499 w 159925"/>
                      <a:gd name="connsiteY10" fmla="*/ 98477 h 273312"/>
                      <a:gd name="connsiteX11" fmla="*/ 2749 w 159925"/>
                      <a:gd name="connsiteY11" fmla="*/ 142927 h 273312"/>
                      <a:gd name="connsiteX12" fmla="*/ 129749 w 159925"/>
                      <a:gd name="connsiteY12" fmla="*/ 52 h 273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9925" h="273312">
                        <a:moveTo>
                          <a:pt x="129749" y="52"/>
                        </a:moveTo>
                        <a:cubicBezTo>
                          <a:pt x="135041" y="-2594"/>
                          <a:pt x="54607" y="94773"/>
                          <a:pt x="34499" y="127052"/>
                        </a:cubicBezTo>
                        <a:cubicBezTo>
                          <a:pt x="14391" y="159331"/>
                          <a:pt x="11745" y="196373"/>
                          <a:pt x="9099" y="193727"/>
                        </a:cubicBezTo>
                        <a:cubicBezTo>
                          <a:pt x="6453" y="191081"/>
                          <a:pt x="17566" y="105356"/>
                          <a:pt x="18624" y="111177"/>
                        </a:cubicBezTo>
                        <a:cubicBezTo>
                          <a:pt x="19682" y="116998"/>
                          <a:pt x="15449" y="228652"/>
                          <a:pt x="15449" y="228652"/>
                        </a:cubicBezTo>
                        <a:cubicBezTo>
                          <a:pt x="18624" y="249819"/>
                          <a:pt x="13861" y="230769"/>
                          <a:pt x="37674" y="238177"/>
                        </a:cubicBezTo>
                        <a:cubicBezTo>
                          <a:pt x="61486" y="245585"/>
                          <a:pt x="147741" y="270985"/>
                          <a:pt x="158324" y="273102"/>
                        </a:cubicBezTo>
                        <a:cubicBezTo>
                          <a:pt x="168907" y="275219"/>
                          <a:pt x="124457" y="260931"/>
                          <a:pt x="101174" y="250877"/>
                        </a:cubicBezTo>
                        <a:cubicBezTo>
                          <a:pt x="77891" y="240823"/>
                          <a:pt x="35028" y="229710"/>
                          <a:pt x="18624" y="212777"/>
                        </a:cubicBezTo>
                        <a:cubicBezTo>
                          <a:pt x="2220" y="195844"/>
                          <a:pt x="103" y="168327"/>
                          <a:pt x="2749" y="149277"/>
                        </a:cubicBezTo>
                        <a:cubicBezTo>
                          <a:pt x="5395" y="130227"/>
                          <a:pt x="34499" y="99535"/>
                          <a:pt x="34499" y="98477"/>
                        </a:cubicBezTo>
                        <a:cubicBezTo>
                          <a:pt x="34499" y="97419"/>
                          <a:pt x="-11538" y="157744"/>
                          <a:pt x="2749" y="142927"/>
                        </a:cubicBezTo>
                        <a:cubicBezTo>
                          <a:pt x="17036" y="128110"/>
                          <a:pt x="124457" y="2698"/>
                          <a:pt x="129749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5" name="フリーフォーム 1494">
                    <a:extLst>
                      <a:ext uri="{FF2B5EF4-FFF2-40B4-BE49-F238E27FC236}">
                        <a16:creationId xmlns:a16="http://schemas.microsoft.com/office/drawing/2014/main" id="{77104945-A477-4BAA-E668-F23544EDA427}"/>
                      </a:ext>
                    </a:extLst>
                  </p:cNvPr>
                  <p:cNvSpPr/>
                  <p:nvPr/>
                </p:nvSpPr>
                <p:spPr>
                  <a:xfrm>
                    <a:off x="1000122" y="9693211"/>
                    <a:ext cx="81519" cy="149364"/>
                  </a:xfrm>
                  <a:custGeom>
                    <a:avLst/>
                    <a:gdLst>
                      <a:gd name="connsiteX0" fmla="*/ 60328 w 81519"/>
                      <a:gd name="connsiteY0" fmla="*/ 64 h 149364"/>
                      <a:gd name="connsiteX1" fmla="*/ 76203 w 81519"/>
                      <a:gd name="connsiteY1" fmla="*/ 73089 h 149364"/>
                      <a:gd name="connsiteX2" fmla="*/ 3 w 81519"/>
                      <a:gd name="connsiteY2" fmla="*/ 149289 h 149364"/>
                      <a:gd name="connsiteX3" fmla="*/ 79378 w 81519"/>
                      <a:gd name="connsiteY3" fmla="*/ 85789 h 149364"/>
                      <a:gd name="connsiteX4" fmla="*/ 60328 w 81519"/>
                      <a:gd name="connsiteY4" fmla="*/ 64 h 149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519" h="149364">
                        <a:moveTo>
                          <a:pt x="60328" y="64"/>
                        </a:moveTo>
                        <a:cubicBezTo>
                          <a:pt x="59799" y="-2053"/>
                          <a:pt x="86257" y="48218"/>
                          <a:pt x="76203" y="73089"/>
                        </a:cubicBezTo>
                        <a:cubicBezTo>
                          <a:pt x="66149" y="97960"/>
                          <a:pt x="-526" y="147172"/>
                          <a:pt x="3" y="149289"/>
                        </a:cubicBezTo>
                        <a:cubicBezTo>
                          <a:pt x="532" y="151406"/>
                          <a:pt x="69324" y="108543"/>
                          <a:pt x="79378" y="85789"/>
                        </a:cubicBezTo>
                        <a:cubicBezTo>
                          <a:pt x="89432" y="63035"/>
                          <a:pt x="60857" y="2181"/>
                          <a:pt x="60328" y="6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6" name="フリーフォーム 1495">
                    <a:extLst>
                      <a:ext uri="{FF2B5EF4-FFF2-40B4-BE49-F238E27FC236}">
                        <a16:creationId xmlns:a16="http://schemas.microsoft.com/office/drawing/2014/main" id="{C0E005DB-5C14-9444-B1EC-8430DA8C3B93}"/>
                      </a:ext>
                    </a:extLst>
                  </p:cNvPr>
                  <p:cNvSpPr/>
                  <p:nvPr/>
                </p:nvSpPr>
                <p:spPr>
                  <a:xfrm>
                    <a:off x="1063499" y="9689158"/>
                    <a:ext cx="25768" cy="168563"/>
                  </a:xfrm>
                  <a:custGeom>
                    <a:avLst/>
                    <a:gdLst>
                      <a:gd name="connsiteX0" fmla="*/ 126 w 25768"/>
                      <a:gd name="connsiteY0" fmla="*/ 942 h 168563"/>
                      <a:gd name="connsiteX1" fmla="*/ 16001 w 25768"/>
                      <a:gd name="connsiteY1" fmla="*/ 77142 h 168563"/>
                      <a:gd name="connsiteX2" fmla="*/ 22351 w 25768"/>
                      <a:gd name="connsiteY2" fmla="*/ 166042 h 168563"/>
                      <a:gd name="connsiteX3" fmla="*/ 25526 w 25768"/>
                      <a:gd name="connsiteY3" fmla="*/ 131117 h 168563"/>
                      <a:gd name="connsiteX4" fmla="*/ 126 w 25768"/>
                      <a:gd name="connsiteY4" fmla="*/ 942 h 16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68" h="168563">
                        <a:moveTo>
                          <a:pt x="126" y="942"/>
                        </a:moveTo>
                        <a:cubicBezTo>
                          <a:pt x="-1461" y="-8054"/>
                          <a:pt x="12297" y="49625"/>
                          <a:pt x="16001" y="77142"/>
                        </a:cubicBezTo>
                        <a:cubicBezTo>
                          <a:pt x="19705" y="104659"/>
                          <a:pt x="20764" y="157046"/>
                          <a:pt x="22351" y="166042"/>
                        </a:cubicBezTo>
                        <a:cubicBezTo>
                          <a:pt x="23938" y="175038"/>
                          <a:pt x="26584" y="159163"/>
                          <a:pt x="25526" y="131117"/>
                        </a:cubicBezTo>
                        <a:cubicBezTo>
                          <a:pt x="24468" y="103071"/>
                          <a:pt x="1713" y="9938"/>
                          <a:pt x="126" y="9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7" name="フリーフォーム 1496">
                    <a:extLst>
                      <a:ext uri="{FF2B5EF4-FFF2-40B4-BE49-F238E27FC236}">
                        <a16:creationId xmlns:a16="http://schemas.microsoft.com/office/drawing/2014/main" id="{24A57C67-BFDC-ECD9-FDEE-240B3DD8AD8D}"/>
                      </a:ext>
                    </a:extLst>
                  </p:cNvPr>
                  <p:cNvSpPr/>
                  <p:nvPr/>
                </p:nvSpPr>
                <p:spPr>
                  <a:xfrm>
                    <a:off x="1878577" y="8909022"/>
                    <a:ext cx="302961" cy="175538"/>
                  </a:xfrm>
                  <a:custGeom>
                    <a:avLst/>
                    <a:gdLst>
                      <a:gd name="connsiteX0" fmla="*/ 99448 w 302961"/>
                      <a:gd name="connsiteY0" fmla="*/ 28 h 175538"/>
                      <a:gd name="connsiteX1" fmla="*/ 255023 w 302961"/>
                      <a:gd name="connsiteY1" fmla="*/ 38128 h 175538"/>
                      <a:gd name="connsiteX2" fmla="*/ 235973 w 302961"/>
                      <a:gd name="connsiteY2" fmla="*/ 57178 h 175538"/>
                      <a:gd name="connsiteX3" fmla="*/ 1023 w 302961"/>
                      <a:gd name="connsiteY3" fmla="*/ 174653 h 175538"/>
                      <a:gd name="connsiteX4" fmla="*/ 156598 w 302961"/>
                      <a:gd name="connsiteY4" fmla="*/ 107978 h 175538"/>
                      <a:gd name="connsiteX5" fmla="*/ 302648 w 302961"/>
                      <a:gd name="connsiteY5" fmla="*/ 50828 h 175538"/>
                      <a:gd name="connsiteX6" fmla="*/ 194698 w 302961"/>
                      <a:gd name="connsiteY6" fmla="*/ 73053 h 175538"/>
                      <a:gd name="connsiteX7" fmla="*/ 169298 w 302961"/>
                      <a:gd name="connsiteY7" fmla="*/ 76228 h 175538"/>
                      <a:gd name="connsiteX8" fmla="*/ 124848 w 302961"/>
                      <a:gd name="connsiteY8" fmla="*/ 92103 h 175538"/>
                      <a:gd name="connsiteX9" fmla="*/ 248673 w 302961"/>
                      <a:gd name="connsiteY9" fmla="*/ 34953 h 175538"/>
                      <a:gd name="connsiteX10" fmla="*/ 207398 w 302961"/>
                      <a:gd name="connsiteY10" fmla="*/ 31778 h 175538"/>
                      <a:gd name="connsiteX11" fmla="*/ 99448 w 302961"/>
                      <a:gd name="connsiteY11" fmla="*/ 28 h 175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2961" h="175538">
                        <a:moveTo>
                          <a:pt x="99448" y="28"/>
                        </a:moveTo>
                        <a:cubicBezTo>
                          <a:pt x="107385" y="1086"/>
                          <a:pt x="255023" y="38128"/>
                          <a:pt x="255023" y="38128"/>
                        </a:cubicBezTo>
                        <a:cubicBezTo>
                          <a:pt x="277777" y="47653"/>
                          <a:pt x="278306" y="34424"/>
                          <a:pt x="235973" y="57178"/>
                        </a:cubicBezTo>
                        <a:cubicBezTo>
                          <a:pt x="193640" y="79932"/>
                          <a:pt x="14252" y="166186"/>
                          <a:pt x="1023" y="174653"/>
                        </a:cubicBezTo>
                        <a:cubicBezTo>
                          <a:pt x="-12206" y="183120"/>
                          <a:pt x="106327" y="128615"/>
                          <a:pt x="156598" y="107978"/>
                        </a:cubicBezTo>
                        <a:cubicBezTo>
                          <a:pt x="206869" y="87341"/>
                          <a:pt x="296298" y="56649"/>
                          <a:pt x="302648" y="50828"/>
                        </a:cubicBezTo>
                        <a:cubicBezTo>
                          <a:pt x="308998" y="45007"/>
                          <a:pt x="216923" y="68820"/>
                          <a:pt x="194698" y="73053"/>
                        </a:cubicBezTo>
                        <a:cubicBezTo>
                          <a:pt x="172473" y="77286"/>
                          <a:pt x="180940" y="73053"/>
                          <a:pt x="169298" y="76228"/>
                        </a:cubicBezTo>
                        <a:cubicBezTo>
                          <a:pt x="157656" y="79403"/>
                          <a:pt x="111619" y="98982"/>
                          <a:pt x="124848" y="92103"/>
                        </a:cubicBezTo>
                        <a:cubicBezTo>
                          <a:pt x="138077" y="85224"/>
                          <a:pt x="234915" y="45007"/>
                          <a:pt x="248673" y="34953"/>
                        </a:cubicBezTo>
                        <a:cubicBezTo>
                          <a:pt x="262431" y="24899"/>
                          <a:pt x="229094" y="36011"/>
                          <a:pt x="207398" y="31778"/>
                        </a:cubicBezTo>
                        <a:cubicBezTo>
                          <a:pt x="185702" y="27545"/>
                          <a:pt x="91511" y="-1030"/>
                          <a:pt x="99448" y="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8" name="フリーフォーム 1497">
                    <a:extLst>
                      <a:ext uri="{FF2B5EF4-FFF2-40B4-BE49-F238E27FC236}">
                        <a16:creationId xmlns:a16="http://schemas.microsoft.com/office/drawing/2014/main" id="{CAE08B60-C558-5663-1AA0-55CE2ACBAA17}"/>
                      </a:ext>
                    </a:extLst>
                  </p:cNvPr>
                  <p:cNvSpPr/>
                  <p:nvPr/>
                </p:nvSpPr>
                <p:spPr>
                  <a:xfrm>
                    <a:off x="1403159" y="8978170"/>
                    <a:ext cx="640277" cy="204137"/>
                  </a:xfrm>
                  <a:custGeom>
                    <a:avLst/>
                    <a:gdLst>
                      <a:gd name="connsiteX0" fmla="*/ 191 w 640277"/>
                      <a:gd name="connsiteY0" fmla="*/ 203930 h 204137"/>
                      <a:gd name="connsiteX1" fmla="*/ 343091 w 640277"/>
                      <a:gd name="connsiteY1" fmla="*/ 67405 h 204137"/>
                      <a:gd name="connsiteX2" fmla="*/ 244666 w 640277"/>
                      <a:gd name="connsiteY2" fmla="*/ 76930 h 204137"/>
                      <a:gd name="connsiteX3" fmla="*/ 539941 w 640277"/>
                      <a:gd name="connsiteY3" fmla="*/ 42005 h 204137"/>
                      <a:gd name="connsiteX4" fmla="*/ 155766 w 640277"/>
                      <a:gd name="connsiteY4" fmla="*/ 730 h 204137"/>
                      <a:gd name="connsiteX5" fmla="*/ 625666 w 640277"/>
                      <a:gd name="connsiteY5" fmla="*/ 16605 h 204137"/>
                      <a:gd name="connsiteX6" fmla="*/ 495491 w 640277"/>
                      <a:gd name="connsiteY6" fmla="*/ 29305 h 204137"/>
                      <a:gd name="connsiteX7" fmla="*/ 235141 w 640277"/>
                      <a:gd name="connsiteY7" fmla="*/ 130905 h 204137"/>
                      <a:gd name="connsiteX8" fmla="*/ 397066 w 640277"/>
                      <a:gd name="connsiteY8" fmla="*/ 99155 h 204137"/>
                      <a:gd name="connsiteX9" fmla="*/ 191 w 640277"/>
                      <a:gd name="connsiteY9" fmla="*/ 203930 h 204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40277" h="204137">
                        <a:moveTo>
                          <a:pt x="191" y="203930"/>
                        </a:moveTo>
                        <a:cubicBezTo>
                          <a:pt x="-8805" y="198638"/>
                          <a:pt x="302345" y="88572"/>
                          <a:pt x="343091" y="67405"/>
                        </a:cubicBezTo>
                        <a:cubicBezTo>
                          <a:pt x="383837" y="46238"/>
                          <a:pt x="211858" y="81163"/>
                          <a:pt x="244666" y="76930"/>
                        </a:cubicBezTo>
                        <a:cubicBezTo>
                          <a:pt x="277474" y="72697"/>
                          <a:pt x="554758" y="54705"/>
                          <a:pt x="539941" y="42005"/>
                        </a:cubicBezTo>
                        <a:cubicBezTo>
                          <a:pt x="525124" y="29305"/>
                          <a:pt x="141479" y="4963"/>
                          <a:pt x="155766" y="730"/>
                        </a:cubicBezTo>
                        <a:cubicBezTo>
                          <a:pt x="170053" y="-3503"/>
                          <a:pt x="569045" y="11842"/>
                          <a:pt x="625666" y="16605"/>
                        </a:cubicBezTo>
                        <a:cubicBezTo>
                          <a:pt x="682287" y="21367"/>
                          <a:pt x="560579" y="10255"/>
                          <a:pt x="495491" y="29305"/>
                        </a:cubicBezTo>
                        <a:cubicBezTo>
                          <a:pt x="430403" y="48355"/>
                          <a:pt x="251545" y="119263"/>
                          <a:pt x="235141" y="130905"/>
                        </a:cubicBezTo>
                        <a:cubicBezTo>
                          <a:pt x="218737" y="142547"/>
                          <a:pt x="440987" y="86455"/>
                          <a:pt x="397066" y="99155"/>
                        </a:cubicBezTo>
                        <a:cubicBezTo>
                          <a:pt x="353145" y="111855"/>
                          <a:pt x="9187" y="209222"/>
                          <a:pt x="191" y="2039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9" name="フリーフォーム 1498">
                    <a:extLst>
                      <a:ext uri="{FF2B5EF4-FFF2-40B4-BE49-F238E27FC236}">
                        <a16:creationId xmlns:a16="http://schemas.microsoft.com/office/drawing/2014/main" id="{87010E76-202E-61A9-DC7F-9098FABCBF1A}"/>
                      </a:ext>
                    </a:extLst>
                  </p:cNvPr>
                  <p:cNvSpPr/>
                  <p:nvPr/>
                </p:nvSpPr>
                <p:spPr>
                  <a:xfrm>
                    <a:off x="1031682" y="9206767"/>
                    <a:ext cx="425844" cy="346108"/>
                  </a:xfrm>
                  <a:custGeom>
                    <a:avLst/>
                    <a:gdLst>
                      <a:gd name="connsiteX0" fmla="*/ 425643 w 425844"/>
                      <a:gd name="connsiteY0" fmla="*/ 733 h 346108"/>
                      <a:gd name="connsiteX1" fmla="*/ 127193 w 425844"/>
                      <a:gd name="connsiteY1" fmla="*/ 254733 h 346108"/>
                      <a:gd name="connsiteX2" fmla="*/ 3368 w 425844"/>
                      <a:gd name="connsiteY2" fmla="*/ 343633 h 346108"/>
                      <a:gd name="connsiteX3" fmla="*/ 247843 w 425844"/>
                      <a:gd name="connsiteY3" fmla="*/ 172183 h 346108"/>
                      <a:gd name="connsiteX4" fmla="*/ 155768 w 425844"/>
                      <a:gd name="connsiteY4" fmla="*/ 191233 h 346108"/>
                      <a:gd name="connsiteX5" fmla="*/ 251018 w 425844"/>
                      <a:gd name="connsiteY5" fmla="*/ 115033 h 346108"/>
                      <a:gd name="connsiteX6" fmla="*/ 174818 w 425844"/>
                      <a:gd name="connsiteY6" fmla="*/ 175358 h 346108"/>
                      <a:gd name="connsiteX7" fmla="*/ 425643 w 425844"/>
                      <a:gd name="connsiteY7" fmla="*/ 733 h 346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5844" h="346108">
                        <a:moveTo>
                          <a:pt x="425643" y="733"/>
                        </a:moveTo>
                        <a:cubicBezTo>
                          <a:pt x="417706" y="13962"/>
                          <a:pt x="197572" y="197583"/>
                          <a:pt x="127193" y="254733"/>
                        </a:cubicBezTo>
                        <a:cubicBezTo>
                          <a:pt x="56814" y="311883"/>
                          <a:pt x="-16740" y="357391"/>
                          <a:pt x="3368" y="343633"/>
                        </a:cubicBezTo>
                        <a:cubicBezTo>
                          <a:pt x="23476" y="329875"/>
                          <a:pt x="222443" y="197583"/>
                          <a:pt x="247843" y="172183"/>
                        </a:cubicBezTo>
                        <a:cubicBezTo>
                          <a:pt x="273243" y="146783"/>
                          <a:pt x="155239" y="200758"/>
                          <a:pt x="155768" y="191233"/>
                        </a:cubicBezTo>
                        <a:cubicBezTo>
                          <a:pt x="156297" y="181708"/>
                          <a:pt x="247843" y="117679"/>
                          <a:pt x="251018" y="115033"/>
                        </a:cubicBezTo>
                        <a:cubicBezTo>
                          <a:pt x="254193" y="112387"/>
                          <a:pt x="144656" y="193350"/>
                          <a:pt x="174818" y="175358"/>
                        </a:cubicBezTo>
                        <a:cubicBezTo>
                          <a:pt x="204980" y="157366"/>
                          <a:pt x="433580" y="-12496"/>
                          <a:pt x="425643" y="7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0" name="フリーフォーム 1499">
                    <a:extLst>
                      <a:ext uri="{FF2B5EF4-FFF2-40B4-BE49-F238E27FC236}">
                        <a16:creationId xmlns:a16="http://schemas.microsoft.com/office/drawing/2014/main" id="{9275F418-99B4-AD57-6375-488030AD3B70}"/>
                      </a:ext>
                    </a:extLst>
                  </p:cNvPr>
                  <p:cNvSpPr/>
                  <p:nvPr/>
                </p:nvSpPr>
                <p:spPr>
                  <a:xfrm>
                    <a:off x="1313997" y="8670925"/>
                    <a:ext cx="686253" cy="212823"/>
                  </a:xfrm>
                  <a:custGeom>
                    <a:avLst/>
                    <a:gdLst>
                      <a:gd name="connsiteX0" fmla="*/ 686253 w 686253"/>
                      <a:gd name="connsiteY0" fmla="*/ 0 h 212823"/>
                      <a:gd name="connsiteX1" fmla="*/ 292553 w 686253"/>
                      <a:gd name="connsiteY1" fmla="*/ 127000 h 212823"/>
                      <a:gd name="connsiteX2" fmla="*/ 362403 w 686253"/>
                      <a:gd name="connsiteY2" fmla="*/ 127000 h 212823"/>
                      <a:gd name="connsiteX3" fmla="*/ 453 w 686253"/>
                      <a:gd name="connsiteY3" fmla="*/ 212725 h 212823"/>
                      <a:gd name="connsiteX4" fmla="*/ 448128 w 686253"/>
                      <a:gd name="connsiteY4" fmla="*/ 107950 h 212823"/>
                      <a:gd name="connsiteX5" fmla="*/ 225878 w 686253"/>
                      <a:gd name="connsiteY5" fmla="*/ 155575 h 212823"/>
                      <a:gd name="connsiteX6" fmla="*/ 197303 w 686253"/>
                      <a:gd name="connsiteY6" fmla="*/ 149225 h 212823"/>
                      <a:gd name="connsiteX7" fmla="*/ 378278 w 686253"/>
                      <a:gd name="connsiteY7" fmla="*/ 101600 h 212823"/>
                      <a:gd name="connsiteX8" fmla="*/ 686253 w 686253"/>
                      <a:gd name="connsiteY8" fmla="*/ 0 h 21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6253" h="212823">
                        <a:moveTo>
                          <a:pt x="686253" y="0"/>
                        </a:moveTo>
                        <a:cubicBezTo>
                          <a:pt x="516390" y="52916"/>
                          <a:pt x="346528" y="105833"/>
                          <a:pt x="292553" y="127000"/>
                        </a:cubicBezTo>
                        <a:cubicBezTo>
                          <a:pt x="238578" y="148167"/>
                          <a:pt x="411086" y="112713"/>
                          <a:pt x="362403" y="127000"/>
                        </a:cubicBezTo>
                        <a:cubicBezTo>
                          <a:pt x="313720" y="141288"/>
                          <a:pt x="-13834" y="215900"/>
                          <a:pt x="453" y="212725"/>
                        </a:cubicBezTo>
                        <a:cubicBezTo>
                          <a:pt x="14740" y="209550"/>
                          <a:pt x="410557" y="117475"/>
                          <a:pt x="448128" y="107950"/>
                        </a:cubicBezTo>
                        <a:cubicBezTo>
                          <a:pt x="485699" y="98425"/>
                          <a:pt x="267682" y="148696"/>
                          <a:pt x="225878" y="155575"/>
                        </a:cubicBezTo>
                        <a:cubicBezTo>
                          <a:pt x="184074" y="162454"/>
                          <a:pt x="171903" y="158221"/>
                          <a:pt x="197303" y="149225"/>
                        </a:cubicBezTo>
                        <a:cubicBezTo>
                          <a:pt x="222703" y="140229"/>
                          <a:pt x="378278" y="101600"/>
                          <a:pt x="378278" y="101600"/>
                        </a:cubicBezTo>
                        <a:lnTo>
                          <a:pt x="686253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1" name="フリーフォーム 1500">
                    <a:extLst>
                      <a:ext uri="{FF2B5EF4-FFF2-40B4-BE49-F238E27FC236}">
                        <a16:creationId xmlns:a16="http://schemas.microsoft.com/office/drawing/2014/main" id="{501A103D-C2C4-CC05-7F49-E3A4F7B6D2F5}"/>
                      </a:ext>
                    </a:extLst>
                  </p:cNvPr>
                  <p:cNvSpPr/>
                  <p:nvPr/>
                </p:nvSpPr>
                <p:spPr>
                  <a:xfrm>
                    <a:off x="1308889" y="8803576"/>
                    <a:ext cx="295262" cy="84311"/>
                  </a:xfrm>
                  <a:custGeom>
                    <a:avLst/>
                    <a:gdLst>
                      <a:gd name="connsiteX0" fmla="*/ 294486 w 295262"/>
                      <a:gd name="connsiteY0" fmla="*/ 699 h 84311"/>
                      <a:gd name="connsiteX1" fmla="*/ 8736 w 295262"/>
                      <a:gd name="connsiteY1" fmla="*/ 83249 h 84311"/>
                      <a:gd name="connsiteX2" fmla="*/ 91286 w 295262"/>
                      <a:gd name="connsiteY2" fmla="*/ 45149 h 84311"/>
                      <a:gd name="connsiteX3" fmla="*/ 294486 w 295262"/>
                      <a:gd name="connsiteY3" fmla="*/ 699 h 84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62" h="84311">
                        <a:moveTo>
                          <a:pt x="294486" y="699"/>
                        </a:moveTo>
                        <a:cubicBezTo>
                          <a:pt x="280728" y="7049"/>
                          <a:pt x="42603" y="75841"/>
                          <a:pt x="8736" y="83249"/>
                        </a:cubicBezTo>
                        <a:cubicBezTo>
                          <a:pt x="-25131" y="90657"/>
                          <a:pt x="47365" y="57320"/>
                          <a:pt x="91286" y="45149"/>
                        </a:cubicBezTo>
                        <a:cubicBezTo>
                          <a:pt x="135207" y="32978"/>
                          <a:pt x="308244" y="-5651"/>
                          <a:pt x="294486" y="69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2" name="フリーフォーム 1501">
                    <a:extLst>
                      <a:ext uri="{FF2B5EF4-FFF2-40B4-BE49-F238E27FC236}">
                        <a16:creationId xmlns:a16="http://schemas.microsoft.com/office/drawing/2014/main" id="{26505FB5-57F8-FA69-637C-A5F7046DFDB5}"/>
                      </a:ext>
                    </a:extLst>
                  </p:cNvPr>
                  <p:cNvSpPr/>
                  <p:nvPr/>
                </p:nvSpPr>
                <p:spPr>
                  <a:xfrm>
                    <a:off x="1046498" y="8877097"/>
                    <a:ext cx="315112" cy="242059"/>
                  </a:xfrm>
                  <a:custGeom>
                    <a:avLst/>
                    <a:gdLst>
                      <a:gd name="connsiteX0" fmla="*/ 312402 w 315112"/>
                      <a:gd name="connsiteY0" fmla="*/ 3378 h 242059"/>
                      <a:gd name="connsiteX1" fmla="*/ 1252 w 315112"/>
                      <a:gd name="connsiteY1" fmla="*/ 241503 h 242059"/>
                      <a:gd name="connsiteX2" fmla="*/ 201277 w 315112"/>
                      <a:gd name="connsiteY2" fmla="*/ 70053 h 242059"/>
                      <a:gd name="connsiteX3" fmla="*/ 156827 w 315112"/>
                      <a:gd name="connsiteY3" fmla="*/ 98628 h 242059"/>
                      <a:gd name="connsiteX4" fmla="*/ 312402 w 315112"/>
                      <a:gd name="connsiteY4" fmla="*/ 3378 h 242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112" h="242059">
                        <a:moveTo>
                          <a:pt x="312402" y="3378"/>
                        </a:moveTo>
                        <a:cubicBezTo>
                          <a:pt x="286473" y="27190"/>
                          <a:pt x="19773" y="230391"/>
                          <a:pt x="1252" y="241503"/>
                        </a:cubicBezTo>
                        <a:cubicBezTo>
                          <a:pt x="-17269" y="252616"/>
                          <a:pt x="175348" y="93865"/>
                          <a:pt x="201277" y="70053"/>
                        </a:cubicBezTo>
                        <a:cubicBezTo>
                          <a:pt x="227206" y="46241"/>
                          <a:pt x="143598" y="108153"/>
                          <a:pt x="156827" y="98628"/>
                        </a:cubicBezTo>
                        <a:cubicBezTo>
                          <a:pt x="170056" y="89103"/>
                          <a:pt x="338331" y="-20434"/>
                          <a:pt x="312402" y="33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3" name="フリーフォーム 1502">
                    <a:extLst>
                      <a:ext uri="{FF2B5EF4-FFF2-40B4-BE49-F238E27FC236}">
                        <a16:creationId xmlns:a16="http://schemas.microsoft.com/office/drawing/2014/main" id="{E2FCBE9A-7E61-D5FE-7D42-89FD075E4003}"/>
                      </a:ext>
                    </a:extLst>
                  </p:cNvPr>
                  <p:cNvSpPr/>
                  <p:nvPr/>
                </p:nvSpPr>
                <p:spPr>
                  <a:xfrm>
                    <a:off x="763535" y="9088710"/>
                    <a:ext cx="332255" cy="268836"/>
                  </a:xfrm>
                  <a:custGeom>
                    <a:avLst/>
                    <a:gdLst>
                      <a:gd name="connsiteX0" fmla="*/ 1640 w 332255"/>
                      <a:gd name="connsiteY0" fmla="*/ 268015 h 268836"/>
                      <a:gd name="connsiteX1" fmla="*/ 325490 w 332255"/>
                      <a:gd name="connsiteY1" fmla="*/ 7665 h 268836"/>
                      <a:gd name="connsiteX2" fmla="*/ 204840 w 332255"/>
                      <a:gd name="connsiteY2" fmla="*/ 87040 h 268836"/>
                      <a:gd name="connsiteX3" fmla="*/ 1640 w 332255"/>
                      <a:gd name="connsiteY3" fmla="*/ 268015 h 268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255" h="268836">
                        <a:moveTo>
                          <a:pt x="1640" y="268015"/>
                        </a:moveTo>
                        <a:cubicBezTo>
                          <a:pt x="21748" y="254786"/>
                          <a:pt x="291623" y="37827"/>
                          <a:pt x="325490" y="7665"/>
                        </a:cubicBezTo>
                        <a:cubicBezTo>
                          <a:pt x="359357" y="-22498"/>
                          <a:pt x="257757" y="43119"/>
                          <a:pt x="204840" y="87040"/>
                        </a:cubicBezTo>
                        <a:cubicBezTo>
                          <a:pt x="151923" y="130961"/>
                          <a:pt x="-18468" y="281244"/>
                          <a:pt x="1640" y="2680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4" name="フリーフォーム 1503">
                    <a:extLst>
                      <a:ext uri="{FF2B5EF4-FFF2-40B4-BE49-F238E27FC236}">
                        <a16:creationId xmlns:a16="http://schemas.microsoft.com/office/drawing/2014/main" id="{E1079565-D398-7122-2745-25A45C40EF6B}"/>
                      </a:ext>
                    </a:extLst>
                  </p:cNvPr>
                  <p:cNvSpPr/>
                  <p:nvPr/>
                </p:nvSpPr>
                <p:spPr>
                  <a:xfrm>
                    <a:off x="980963" y="9460301"/>
                    <a:ext cx="243800" cy="42798"/>
                  </a:xfrm>
                  <a:custGeom>
                    <a:avLst/>
                    <a:gdLst>
                      <a:gd name="connsiteX0" fmla="*/ 112 w 243800"/>
                      <a:gd name="connsiteY0" fmla="*/ 42474 h 42798"/>
                      <a:gd name="connsiteX1" fmla="*/ 152512 w 243800"/>
                      <a:gd name="connsiteY1" fmla="*/ 23424 h 42798"/>
                      <a:gd name="connsiteX2" fmla="*/ 57262 w 243800"/>
                      <a:gd name="connsiteY2" fmla="*/ 36124 h 42798"/>
                      <a:gd name="connsiteX3" fmla="*/ 238237 w 243800"/>
                      <a:gd name="connsiteY3" fmla="*/ 4374 h 42798"/>
                      <a:gd name="connsiteX4" fmla="*/ 181087 w 243800"/>
                      <a:gd name="connsiteY4" fmla="*/ 4374 h 42798"/>
                      <a:gd name="connsiteX5" fmla="*/ 112 w 243800"/>
                      <a:gd name="connsiteY5" fmla="*/ 42474 h 42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3800" h="42798">
                        <a:moveTo>
                          <a:pt x="112" y="42474"/>
                        </a:moveTo>
                        <a:cubicBezTo>
                          <a:pt x="-4650" y="45649"/>
                          <a:pt x="142987" y="24482"/>
                          <a:pt x="152512" y="23424"/>
                        </a:cubicBezTo>
                        <a:cubicBezTo>
                          <a:pt x="162037" y="22366"/>
                          <a:pt x="42975" y="39299"/>
                          <a:pt x="57262" y="36124"/>
                        </a:cubicBezTo>
                        <a:cubicBezTo>
                          <a:pt x="71549" y="32949"/>
                          <a:pt x="217600" y="9666"/>
                          <a:pt x="238237" y="4374"/>
                        </a:cubicBezTo>
                        <a:cubicBezTo>
                          <a:pt x="258874" y="-918"/>
                          <a:pt x="218129" y="-1976"/>
                          <a:pt x="181087" y="4374"/>
                        </a:cubicBezTo>
                        <a:cubicBezTo>
                          <a:pt x="144045" y="10724"/>
                          <a:pt x="4874" y="39299"/>
                          <a:pt x="112" y="424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5" name="フリーフォーム 1504">
                    <a:extLst>
                      <a:ext uri="{FF2B5EF4-FFF2-40B4-BE49-F238E27FC236}">
                        <a16:creationId xmlns:a16="http://schemas.microsoft.com/office/drawing/2014/main" id="{C5F74595-EC56-5BC1-6EA3-445AF4862C55}"/>
                      </a:ext>
                    </a:extLst>
                  </p:cNvPr>
                  <p:cNvSpPr/>
                  <p:nvPr/>
                </p:nvSpPr>
                <p:spPr>
                  <a:xfrm>
                    <a:off x="590254" y="9493036"/>
                    <a:ext cx="481728" cy="239175"/>
                  </a:xfrm>
                  <a:custGeom>
                    <a:avLst/>
                    <a:gdLst>
                      <a:gd name="connsiteX0" fmla="*/ 365421 w 481728"/>
                      <a:gd name="connsiteY0" fmla="*/ 214 h 239175"/>
                      <a:gd name="connsiteX1" fmla="*/ 422571 w 481728"/>
                      <a:gd name="connsiteY1" fmla="*/ 66889 h 239175"/>
                      <a:gd name="connsiteX2" fmla="*/ 314621 w 481728"/>
                      <a:gd name="connsiteY2" fmla="*/ 181189 h 239175"/>
                      <a:gd name="connsiteX3" fmla="*/ 340021 w 481728"/>
                      <a:gd name="connsiteY3" fmla="*/ 184364 h 239175"/>
                      <a:gd name="connsiteX4" fmla="*/ 168571 w 481728"/>
                      <a:gd name="connsiteY4" fmla="*/ 231989 h 239175"/>
                      <a:gd name="connsiteX5" fmla="*/ 235246 w 481728"/>
                      <a:gd name="connsiteY5" fmla="*/ 238339 h 239175"/>
                      <a:gd name="connsiteX6" fmla="*/ 130471 w 481728"/>
                      <a:gd name="connsiteY6" fmla="*/ 231989 h 239175"/>
                      <a:gd name="connsiteX7" fmla="*/ 296 w 481728"/>
                      <a:gd name="connsiteY7" fmla="*/ 174839 h 239175"/>
                      <a:gd name="connsiteX8" fmla="*/ 168571 w 481728"/>
                      <a:gd name="connsiteY8" fmla="*/ 231989 h 239175"/>
                      <a:gd name="connsiteX9" fmla="*/ 311446 w 481728"/>
                      <a:gd name="connsiteY9" fmla="*/ 200239 h 239175"/>
                      <a:gd name="connsiteX10" fmla="*/ 330496 w 481728"/>
                      <a:gd name="connsiteY10" fmla="*/ 149439 h 239175"/>
                      <a:gd name="connsiteX11" fmla="*/ 336846 w 481728"/>
                      <a:gd name="connsiteY11" fmla="*/ 139914 h 239175"/>
                      <a:gd name="connsiteX12" fmla="*/ 333671 w 481728"/>
                      <a:gd name="connsiteY12" fmla="*/ 146264 h 239175"/>
                      <a:gd name="connsiteX13" fmla="*/ 476546 w 481728"/>
                      <a:gd name="connsiteY13" fmla="*/ 31964 h 239175"/>
                      <a:gd name="connsiteX14" fmla="*/ 444796 w 481728"/>
                      <a:gd name="connsiteY14" fmla="*/ 44664 h 239175"/>
                      <a:gd name="connsiteX15" fmla="*/ 365421 w 481728"/>
                      <a:gd name="connsiteY15" fmla="*/ 214 h 239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1728" h="239175">
                        <a:moveTo>
                          <a:pt x="365421" y="214"/>
                        </a:moveTo>
                        <a:cubicBezTo>
                          <a:pt x="361717" y="3918"/>
                          <a:pt x="431038" y="36727"/>
                          <a:pt x="422571" y="66889"/>
                        </a:cubicBezTo>
                        <a:cubicBezTo>
                          <a:pt x="414104" y="97052"/>
                          <a:pt x="328379" y="161610"/>
                          <a:pt x="314621" y="181189"/>
                        </a:cubicBezTo>
                        <a:cubicBezTo>
                          <a:pt x="300863" y="200768"/>
                          <a:pt x="364363" y="175897"/>
                          <a:pt x="340021" y="184364"/>
                        </a:cubicBezTo>
                        <a:cubicBezTo>
                          <a:pt x="315679" y="192831"/>
                          <a:pt x="186033" y="222993"/>
                          <a:pt x="168571" y="231989"/>
                        </a:cubicBezTo>
                        <a:cubicBezTo>
                          <a:pt x="151108" y="240985"/>
                          <a:pt x="241596" y="238339"/>
                          <a:pt x="235246" y="238339"/>
                        </a:cubicBezTo>
                        <a:cubicBezTo>
                          <a:pt x="228896" y="238339"/>
                          <a:pt x="169629" y="242572"/>
                          <a:pt x="130471" y="231989"/>
                        </a:cubicBezTo>
                        <a:cubicBezTo>
                          <a:pt x="91313" y="221406"/>
                          <a:pt x="-6054" y="174839"/>
                          <a:pt x="296" y="174839"/>
                        </a:cubicBezTo>
                        <a:cubicBezTo>
                          <a:pt x="6646" y="174839"/>
                          <a:pt x="116713" y="227756"/>
                          <a:pt x="168571" y="231989"/>
                        </a:cubicBezTo>
                        <a:cubicBezTo>
                          <a:pt x="220429" y="236222"/>
                          <a:pt x="284458" y="213997"/>
                          <a:pt x="311446" y="200239"/>
                        </a:cubicBezTo>
                        <a:cubicBezTo>
                          <a:pt x="338433" y="186481"/>
                          <a:pt x="326263" y="159493"/>
                          <a:pt x="330496" y="149439"/>
                        </a:cubicBezTo>
                        <a:cubicBezTo>
                          <a:pt x="334729" y="139385"/>
                          <a:pt x="336317" y="140443"/>
                          <a:pt x="336846" y="139914"/>
                        </a:cubicBezTo>
                        <a:cubicBezTo>
                          <a:pt x="337375" y="139385"/>
                          <a:pt x="310388" y="164256"/>
                          <a:pt x="333671" y="146264"/>
                        </a:cubicBezTo>
                        <a:cubicBezTo>
                          <a:pt x="356954" y="128272"/>
                          <a:pt x="458025" y="48897"/>
                          <a:pt x="476546" y="31964"/>
                        </a:cubicBezTo>
                        <a:cubicBezTo>
                          <a:pt x="495067" y="15031"/>
                          <a:pt x="459083" y="47310"/>
                          <a:pt x="444796" y="44664"/>
                        </a:cubicBezTo>
                        <a:cubicBezTo>
                          <a:pt x="430509" y="42018"/>
                          <a:pt x="369125" y="-3490"/>
                          <a:pt x="365421" y="2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6" name="フリーフォーム 1505">
                    <a:extLst>
                      <a:ext uri="{FF2B5EF4-FFF2-40B4-BE49-F238E27FC236}">
                        <a16:creationId xmlns:a16="http://schemas.microsoft.com/office/drawing/2014/main" id="{637CB4AC-6E13-AB59-E461-C59DCBC9DBF9}"/>
                      </a:ext>
                    </a:extLst>
                  </p:cNvPr>
                  <p:cNvSpPr/>
                  <p:nvPr/>
                </p:nvSpPr>
                <p:spPr>
                  <a:xfrm>
                    <a:off x="768115" y="9363035"/>
                    <a:ext cx="3806" cy="232888"/>
                  </a:xfrm>
                  <a:custGeom>
                    <a:avLst/>
                    <a:gdLst>
                      <a:gd name="connsiteX0" fmla="*/ 235 w 3806"/>
                      <a:gd name="connsiteY0" fmla="*/ 40 h 232888"/>
                      <a:gd name="connsiteX1" fmla="*/ 235 w 3806"/>
                      <a:gd name="connsiteY1" fmla="*/ 181015 h 232888"/>
                      <a:gd name="connsiteX2" fmla="*/ 235 w 3806"/>
                      <a:gd name="connsiteY2" fmla="*/ 231815 h 232888"/>
                      <a:gd name="connsiteX3" fmla="*/ 3410 w 3806"/>
                      <a:gd name="connsiteY3" fmla="*/ 146090 h 232888"/>
                      <a:gd name="connsiteX4" fmla="*/ 3410 w 3806"/>
                      <a:gd name="connsiteY4" fmla="*/ 200065 h 232888"/>
                      <a:gd name="connsiteX5" fmla="*/ 235 w 3806"/>
                      <a:gd name="connsiteY5" fmla="*/ 40 h 232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6" h="232888">
                        <a:moveTo>
                          <a:pt x="235" y="40"/>
                        </a:moveTo>
                        <a:cubicBezTo>
                          <a:pt x="-294" y="-3135"/>
                          <a:pt x="235" y="181015"/>
                          <a:pt x="235" y="181015"/>
                        </a:cubicBezTo>
                        <a:cubicBezTo>
                          <a:pt x="235" y="219644"/>
                          <a:pt x="-294" y="237636"/>
                          <a:pt x="235" y="231815"/>
                        </a:cubicBezTo>
                        <a:cubicBezTo>
                          <a:pt x="764" y="225994"/>
                          <a:pt x="2881" y="151382"/>
                          <a:pt x="3410" y="146090"/>
                        </a:cubicBezTo>
                        <a:cubicBezTo>
                          <a:pt x="3939" y="140798"/>
                          <a:pt x="3939" y="223877"/>
                          <a:pt x="3410" y="200065"/>
                        </a:cubicBezTo>
                        <a:cubicBezTo>
                          <a:pt x="2881" y="176253"/>
                          <a:pt x="764" y="3215"/>
                          <a:pt x="235" y="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7" name="フリーフォーム 1506">
                    <a:extLst>
                      <a:ext uri="{FF2B5EF4-FFF2-40B4-BE49-F238E27FC236}">
                        <a16:creationId xmlns:a16="http://schemas.microsoft.com/office/drawing/2014/main" id="{FA355034-D1D3-41F8-F239-0DE4685D42BF}"/>
                      </a:ext>
                    </a:extLst>
                  </p:cNvPr>
                  <p:cNvSpPr/>
                  <p:nvPr/>
                </p:nvSpPr>
                <p:spPr>
                  <a:xfrm>
                    <a:off x="739689" y="9356478"/>
                    <a:ext cx="10316" cy="252079"/>
                  </a:xfrm>
                  <a:custGeom>
                    <a:avLst/>
                    <a:gdLst>
                      <a:gd name="connsiteX0" fmla="*/ 9611 w 10316"/>
                      <a:gd name="connsiteY0" fmla="*/ 247 h 252079"/>
                      <a:gd name="connsiteX1" fmla="*/ 9611 w 10316"/>
                      <a:gd name="connsiteY1" fmla="*/ 247897 h 252079"/>
                      <a:gd name="connsiteX2" fmla="*/ 9611 w 10316"/>
                      <a:gd name="connsiteY2" fmla="*/ 158997 h 252079"/>
                      <a:gd name="connsiteX3" fmla="*/ 86 w 10316"/>
                      <a:gd name="connsiteY3" fmla="*/ 200272 h 252079"/>
                      <a:gd name="connsiteX4" fmla="*/ 9611 w 10316"/>
                      <a:gd name="connsiteY4" fmla="*/ 247 h 25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6" h="252079">
                        <a:moveTo>
                          <a:pt x="9611" y="247"/>
                        </a:moveTo>
                        <a:cubicBezTo>
                          <a:pt x="11199" y="8185"/>
                          <a:pt x="9611" y="247897"/>
                          <a:pt x="9611" y="247897"/>
                        </a:cubicBezTo>
                        <a:cubicBezTo>
                          <a:pt x="9611" y="274355"/>
                          <a:pt x="11199" y="166935"/>
                          <a:pt x="9611" y="158997"/>
                        </a:cubicBezTo>
                        <a:cubicBezTo>
                          <a:pt x="8023" y="151059"/>
                          <a:pt x="1144" y="223026"/>
                          <a:pt x="86" y="200272"/>
                        </a:cubicBezTo>
                        <a:cubicBezTo>
                          <a:pt x="-972" y="177518"/>
                          <a:pt x="8023" y="-7691"/>
                          <a:pt x="9611" y="2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8" name="フリーフォーム 1507">
                    <a:extLst>
                      <a:ext uri="{FF2B5EF4-FFF2-40B4-BE49-F238E27FC236}">
                        <a16:creationId xmlns:a16="http://schemas.microsoft.com/office/drawing/2014/main" id="{DF75D28B-A71B-89F8-773A-648AD27A9995}"/>
                      </a:ext>
                    </a:extLst>
                  </p:cNvPr>
                  <p:cNvSpPr/>
                  <p:nvPr/>
                </p:nvSpPr>
                <p:spPr>
                  <a:xfrm>
                    <a:off x="576813" y="9388289"/>
                    <a:ext cx="175662" cy="304765"/>
                  </a:xfrm>
                  <a:custGeom>
                    <a:avLst/>
                    <a:gdLst>
                      <a:gd name="connsiteX0" fmla="*/ 175662 w 175662"/>
                      <a:gd name="connsiteY0" fmla="*/ 186 h 304765"/>
                      <a:gd name="connsiteX1" fmla="*/ 23262 w 175662"/>
                      <a:gd name="connsiteY1" fmla="*/ 146236 h 304765"/>
                      <a:gd name="connsiteX2" fmla="*/ 32787 w 175662"/>
                      <a:gd name="connsiteY2" fmla="*/ 130361 h 304765"/>
                      <a:gd name="connsiteX3" fmla="*/ 1037 w 175662"/>
                      <a:gd name="connsiteY3" fmla="*/ 190686 h 304765"/>
                      <a:gd name="connsiteX4" fmla="*/ 7387 w 175662"/>
                      <a:gd name="connsiteY4" fmla="*/ 184336 h 304765"/>
                      <a:gd name="connsiteX5" fmla="*/ 4212 w 175662"/>
                      <a:gd name="connsiteY5" fmla="*/ 301811 h 304765"/>
                      <a:gd name="connsiteX6" fmla="*/ 7387 w 175662"/>
                      <a:gd name="connsiteY6" fmla="*/ 257361 h 304765"/>
                      <a:gd name="connsiteX7" fmla="*/ 20087 w 175662"/>
                      <a:gd name="connsiteY7" fmla="*/ 127186 h 304765"/>
                      <a:gd name="connsiteX8" fmla="*/ 10562 w 175662"/>
                      <a:gd name="connsiteY8" fmla="*/ 146236 h 304765"/>
                      <a:gd name="connsiteX9" fmla="*/ 58187 w 175662"/>
                      <a:gd name="connsiteY9" fmla="*/ 76386 h 304765"/>
                      <a:gd name="connsiteX10" fmla="*/ 23262 w 175662"/>
                      <a:gd name="connsiteY10" fmla="*/ 114486 h 304765"/>
                      <a:gd name="connsiteX11" fmla="*/ 175662 w 175662"/>
                      <a:gd name="connsiteY11" fmla="*/ 186 h 304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5662" h="304765">
                        <a:moveTo>
                          <a:pt x="175662" y="186"/>
                        </a:moveTo>
                        <a:cubicBezTo>
                          <a:pt x="175662" y="5478"/>
                          <a:pt x="23262" y="146236"/>
                          <a:pt x="23262" y="146236"/>
                        </a:cubicBezTo>
                        <a:cubicBezTo>
                          <a:pt x="-551" y="167932"/>
                          <a:pt x="36491" y="122953"/>
                          <a:pt x="32787" y="130361"/>
                        </a:cubicBezTo>
                        <a:cubicBezTo>
                          <a:pt x="29083" y="137769"/>
                          <a:pt x="1037" y="190686"/>
                          <a:pt x="1037" y="190686"/>
                        </a:cubicBezTo>
                        <a:cubicBezTo>
                          <a:pt x="-3196" y="199682"/>
                          <a:pt x="6858" y="165815"/>
                          <a:pt x="7387" y="184336"/>
                        </a:cubicBezTo>
                        <a:cubicBezTo>
                          <a:pt x="7916" y="202857"/>
                          <a:pt x="4212" y="289640"/>
                          <a:pt x="4212" y="301811"/>
                        </a:cubicBezTo>
                        <a:cubicBezTo>
                          <a:pt x="4212" y="313982"/>
                          <a:pt x="4741" y="286465"/>
                          <a:pt x="7387" y="257361"/>
                        </a:cubicBezTo>
                        <a:cubicBezTo>
                          <a:pt x="10033" y="228257"/>
                          <a:pt x="20087" y="127186"/>
                          <a:pt x="20087" y="127186"/>
                        </a:cubicBezTo>
                        <a:cubicBezTo>
                          <a:pt x="20616" y="108665"/>
                          <a:pt x="4212" y="154703"/>
                          <a:pt x="10562" y="146236"/>
                        </a:cubicBezTo>
                        <a:cubicBezTo>
                          <a:pt x="16912" y="137769"/>
                          <a:pt x="56070" y="81678"/>
                          <a:pt x="58187" y="76386"/>
                        </a:cubicBezTo>
                        <a:cubicBezTo>
                          <a:pt x="60304" y="71094"/>
                          <a:pt x="2095" y="125069"/>
                          <a:pt x="23262" y="114486"/>
                        </a:cubicBezTo>
                        <a:cubicBezTo>
                          <a:pt x="44429" y="103903"/>
                          <a:pt x="175662" y="-5106"/>
                          <a:pt x="175662" y="1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9" name="フリーフォーム 1508">
                    <a:extLst>
                      <a:ext uri="{FF2B5EF4-FFF2-40B4-BE49-F238E27FC236}">
                        <a16:creationId xmlns:a16="http://schemas.microsoft.com/office/drawing/2014/main" id="{CFE59CC5-13CB-6FE7-965C-5B8141D469F8}"/>
                      </a:ext>
                    </a:extLst>
                  </p:cNvPr>
                  <p:cNvSpPr/>
                  <p:nvPr/>
                </p:nvSpPr>
                <p:spPr>
                  <a:xfrm>
                    <a:off x="640721" y="9550241"/>
                    <a:ext cx="99624" cy="146277"/>
                  </a:xfrm>
                  <a:custGeom>
                    <a:avLst/>
                    <a:gdLst>
                      <a:gd name="connsiteX0" fmla="*/ 99054 w 99624"/>
                      <a:gd name="connsiteY0" fmla="*/ 159 h 146277"/>
                      <a:gd name="connsiteX1" fmla="*/ 22854 w 99624"/>
                      <a:gd name="connsiteY1" fmla="*/ 101759 h 146277"/>
                      <a:gd name="connsiteX2" fmla="*/ 92704 w 99624"/>
                      <a:gd name="connsiteY2" fmla="*/ 66834 h 146277"/>
                      <a:gd name="connsiteX3" fmla="*/ 629 w 99624"/>
                      <a:gd name="connsiteY3" fmla="*/ 146209 h 146277"/>
                      <a:gd name="connsiteX4" fmla="*/ 54604 w 99624"/>
                      <a:gd name="connsiteY4" fmla="*/ 79534 h 146277"/>
                      <a:gd name="connsiteX5" fmla="*/ 99054 w 99624"/>
                      <a:gd name="connsiteY5" fmla="*/ 159 h 146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24" h="146277">
                        <a:moveTo>
                          <a:pt x="99054" y="159"/>
                        </a:moveTo>
                        <a:cubicBezTo>
                          <a:pt x="93762" y="3863"/>
                          <a:pt x="23912" y="90647"/>
                          <a:pt x="22854" y="101759"/>
                        </a:cubicBezTo>
                        <a:cubicBezTo>
                          <a:pt x="21796" y="112871"/>
                          <a:pt x="96408" y="59426"/>
                          <a:pt x="92704" y="66834"/>
                        </a:cubicBezTo>
                        <a:cubicBezTo>
                          <a:pt x="89000" y="74242"/>
                          <a:pt x="6979" y="144092"/>
                          <a:pt x="629" y="146209"/>
                        </a:cubicBezTo>
                        <a:cubicBezTo>
                          <a:pt x="-5721" y="148326"/>
                          <a:pt x="37671" y="100701"/>
                          <a:pt x="54604" y="79534"/>
                        </a:cubicBezTo>
                        <a:cubicBezTo>
                          <a:pt x="71537" y="58367"/>
                          <a:pt x="104346" y="-3545"/>
                          <a:pt x="99054" y="1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0" name="フリーフォーム 1509">
                    <a:extLst>
                      <a:ext uri="{FF2B5EF4-FFF2-40B4-BE49-F238E27FC236}">
                        <a16:creationId xmlns:a16="http://schemas.microsoft.com/office/drawing/2014/main" id="{655DAE18-D0BE-009E-1065-F93C6EA33E88}"/>
                      </a:ext>
                    </a:extLst>
                  </p:cNvPr>
                  <p:cNvSpPr/>
                  <p:nvPr/>
                </p:nvSpPr>
                <p:spPr>
                  <a:xfrm>
                    <a:off x="704781" y="9442019"/>
                    <a:ext cx="6808" cy="114001"/>
                  </a:xfrm>
                  <a:custGeom>
                    <a:avLst/>
                    <a:gdLst>
                      <a:gd name="connsiteX0" fmla="*/ 3244 w 6808"/>
                      <a:gd name="connsiteY0" fmla="*/ 431 h 114001"/>
                      <a:gd name="connsiteX1" fmla="*/ 69 w 6808"/>
                      <a:gd name="connsiteY1" fmla="*/ 111556 h 114001"/>
                      <a:gd name="connsiteX2" fmla="*/ 6419 w 6808"/>
                      <a:gd name="connsiteY2" fmla="*/ 73456 h 114001"/>
                      <a:gd name="connsiteX3" fmla="*/ 3244 w 6808"/>
                      <a:gd name="connsiteY3" fmla="*/ 431 h 114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08" h="114001">
                        <a:moveTo>
                          <a:pt x="3244" y="431"/>
                        </a:moveTo>
                        <a:cubicBezTo>
                          <a:pt x="2186" y="6781"/>
                          <a:pt x="-460" y="99385"/>
                          <a:pt x="69" y="111556"/>
                        </a:cubicBezTo>
                        <a:cubicBezTo>
                          <a:pt x="598" y="123727"/>
                          <a:pt x="4832" y="87214"/>
                          <a:pt x="6419" y="73456"/>
                        </a:cubicBezTo>
                        <a:cubicBezTo>
                          <a:pt x="8006" y="59698"/>
                          <a:pt x="4302" y="-5919"/>
                          <a:pt x="3244" y="4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1" name="フリーフォーム 1510">
                    <a:extLst>
                      <a:ext uri="{FF2B5EF4-FFF2-40B4-BE49-F238E27FC236}">
                        <a16:creationId xmlns:a16="http://schemas.microsoft.com/office/drawing/2014/main" id="{65D39906-D306-699C-B3D3-A23EF51ADAEF}"/>
                      </a:ext>
                    </a:extLst>
                  </p:cNvPr>
                  <p:cNvSpPr/>
                  <p:nvPr/>
                </p:nvSpPr>
                <p:spPr>
                  <a:xfrm>
                    <a:off x="606305" y="9525000"/>
                    <a:ext cx="89020" cy="121264"/>
                  </a:xfrm>
                  <a:custGeom>
                    <a:avLst/>
                    <a:gdLst>
                      <a:gd name="connsiteX0" fmla="*/ 69970 w 89020"/>
                      <a:gd name="connsiteY0" fmla="*/ 0 h 121264"/>
                      <a:gd name="connsiteX1" fmla="*/ 69970 w 89020"/>
                      <a:gd name="connsiteY1" fmla="*/ 63500 h 121264"/>
                      <a:gd name="connsiteX2" fmla="*/ 89020 w 89020"/>
                      <a:gd name="connsiteY2" fmla="*/ 47625 h 121264"/>
                      <a:gd name="connsiteX3" fmla="*/ 120 w 89020"/>
                      <a:gd name="connsiteY3" fmla="*/ 120650 h 121264"/>
                      <a:gd name="connsiteX4" fmla="*/ 69970 w 89020"/>
                      <a:gd name="connsiteY4" fmla="*/ 79375 h 121264"/>
                      <a:gd name="connsiteX5" fmla="*/ 69970 w 89020"/>
                      <a:gd name="connsiteY5" fmla="*/ 0 h 121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020" h="121264">
                        <a:moveTo>
                          <a:pt x="69970" y="0"/>
                        </a:moveTo>
                        <a:lnTo>
                          <a:pt x="69970" y="63500"/>
                        </a:lnTo>
                        <a:cubicBezTo>
                          <a:pt x="73145" y="71438"/>
                          <a:pt x="89020" y="47625"/>
                          <a:pt x="89020" y="47625"/>
                        </a:cubicBezTo>
                        <a:cubicBezTo>
                          <a:pt x="77378" y="57150"/>
                          <a:pt x="3295" y="115358"/>
                          <a:pt x="120" y="120650"/>
                        </a:cubicBezTo>
                        <a:cubicBezTo>
                          <a:pt x="-3055" y="125942"/>
                          <a:pt x="57270" y="95779"/>
                          <a:pt x="69970" y="79375"/>
                        </a:cubicBezTo>
                        <a:cubicBezTo>
                          <a:pt x="82670" y="62971"/>
                          <a:pt x="69970" y="2646"/>
                          <a:pt x="6997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2" name="フリーフォーム 1511">
                    <a:extLst>
                      <a:ext uri="{FF2B5EF4-FFF2-40B4-BE49-F238E27FC236}">
                        <a16:creationId xmlns:a16="http://schemas.microsoft.com/office/drawing/2014/main" id="{F9D19746-4DB9-A7D3-DF0D-1C84BEB8743A}"/>
                      </a:ext>
                    </a:extLst>
                  </p:cNvPr>
                  <p:cNvSpPr/>
                  <p:nvPr/>
                </p:nvSpPr>
                <p:spPr>
                  <a:xfrm>
                    <a:off x="1243878" y="8629650"/>
                    <a:ext cx="769255" cy="140087"/>
                  </a:xfrm>
                  <a:custGeom>
                    <a:avLst/>
                    <a:gdLst>
                      <a:gd name="connsiteX0" fmla="*/ 722 w 769255"/>
                      <a:gd name="connsiteY0" fmla="*/ 0 h 140087"/>
                      <a:gd name="connsiteX1" fmla="*/ 181697 w 769255"/>
                      <a:gd name="connsiteY1" fmla="*/ 85725 h 140087"/>
                      <a:gd name="connsiteX2" fmla="*/ 137247 w 769255"/>
                      <a:gd name="connsiteY2" fmla="*/ 92075 h 140087"/>
                      <a:gd name="connsiteX3" fmla="*/ 410297 w 769255"/>
                      <a:gd name="connsiteY3" fmla="*/ 127000 h 140087"/>
                      <a:gd name="connsiteX4" fmla="*/ 359497 w 769255"/>
                      <a:gd name="connsiteY4" fmla="*/ 139700 h 140087"/>
                      <a:gd name="connsiteX5" fmla="*/ 546822 w 769255"/>
                      <a:gd name="connsiteY5" fmla="*/ 114300 h 140087"/>
                      <a:gd name="connsiteX6" fmla="*/ 467447 w 769255"/>
                      <a:gd name="connsiteY6" fmla="*/ 133350 h 140087"/>
                      <a:gd name="connsiteX7" fmla="*/ 715097 w 769255"/>
                      <a:gd name="connsiteY7" fmla="*/ 15875 h 140087"/>
                      <a:gd name="connsiteX8" fmla="*/ 654772 w 769255"/>
                      <a:gd name="connsiteY8" fmla="*/ 41275 h 140087"/>
                      <a:gd name="connsiteX9" fmla="*/ 769072 w 769255"/>
                      <a:gd name="connsiteY9" fmla="*/ 57150 h 140087"/>
                      <a:gd name="connsiteX10" fmla="*/ 623022 w 769255"/>
                      <a:gd name="connsiteY10" fmla="*/ 66675 h 140087"/>
                      <a:gd name="connsiteX11" fmla="*/ 476972 w 769255"/>
                      <a:gd name="connsiteY11" fmla="*/ 98425 h 140087"/>
                      <a:gd name="connsiteX12" fmla="*/ 238847 w 769255"/>
                      <a:gd name="connsiteY12" fmla="*/ 95250 h 140087"/>
                      <a:gd name="connsiteX13" fmla="*/ 276947 w 769255"/>
                      <a:gd name="connsiteY13" fmla="*/ 104775 h 140087"/>
                      <a:gd name="connsiteX14" fmla="*/ 61047 w 769255"/>
                      <a:gd name="connsiteY14" fmla="*/ 73025 h 140087"/>
                      <a:gd name="connsiteX15" fmla="*/ 115022 w 769255"/>
                      <a:gd name="connsiteY15" fmla="*/ 85725 h 140087"/>
                      <a:gd name="connsiteX16" fmla="*/ 722 w 769255"/>
                      <a:gd name="connsiteY16" fmla="*/ 0 h 140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69255" h="140087">
                        <a:moveTo>
                          <a:pt x="722" y="0"/>
                        </a:moveTo>
                        <a:cubicBezTo>
                          <a:pt x="11834" y="0"/>
                          <a:pt x="158943" y="70379"/>
                          <a:pt x="181697" y="85725"/>
                        </a:cubicBezTo>
                        <a:cubicBezTo>
                          <a:pt x="204451" y="101071"/>
                          <a:pt x="99147" y="85196"/>
                          <a:pt x="137247" y="92075"/>
                        </a:cubicBezTo>
                        <a:cubicBezTo>
                          <a:pt x="175347" y="98954"/>
                          <a:pt x="373255" y="119063"/>
                          <a:pt x="410297" y="127000"/>
                        </a:cubicBezTo>
                        <a:cubicBezTo>
                          <a:pt x="447339" y="134938"/>
                          <a:pt x="336743" y="141817"/>
                          <a:pt x="359497" y="139700"/>
                        </a:cubicBezTo>
                        <a:cubicBezTo>
                          <a:pt x="382251" y="137583"/>
                          <a:pt x="528831" y="115358"/>
                          <a:pt x="546822" y="114300"/>
                        </a:cubicBezTo>
                        <a:cubicBezTo>
                          <a:pt x="564813" y="113242"/>
                          <a:pt x="439401" y="149754"/>
                          <a:pt x="467447" y="133350"/>
                        </a:cubicBezTo>
                        <a:cubicBezTo>
                          <a:pt x="495493" y="116946"/>
                          <a:pt x="683876" y="31221"/>
                          <a:pt x="715097" y="15875"/>
                        </a:cubicBezTo>
                        <a:cubicBezTo>
                          <a:pt x="746318" y="529"/>
                          <a:pt x="645776" y="34396"/>
                          <a:pt x="654772" y="41275"/>
                        </a:cubicBezTo>
                        <a:cubicBezTo>
                          <a:pt x="663768" y="48154"/>
                          <a:pt x="774364" y="52917"/>
                          <a:pt x="769072" y="57150"/>
                        </a:cubicBezTo>
                        <a:cubicBezTo>
                          <a:pt x="763780" y="61383"/>
                          <a:pt x="671705" y="59796"/>
                          <a:pt x="623022" y="66675"/>
                        </a:cubicBezTo>
                        <a:cubicBezTo>
                          <a:pt x="574339" y="73554"/>
                          <a:pt x="541001" y="93662"/>
                          <a:pt x="476972" y="98425"/>
                        </a:cubicBezTo>
                        <a:cubicBezTo>
                          <a:pt x="412943" y="103188"/>
                          <a:pt x="272184" y="94192"/>
                          <a:pt x="238847" y="95250"/>
                        </a:cubicBezTo>
                        <a:cubicBezTo>
                          <a:pt x="205510" y="96308"/>
                          <a:pt x="306580" y="108479"/>
                          <a:pt x="276947" y="104775"/>
                        </a:cubicBezTo>
                        <a:cubicBezTo>
                          <a:pt x="247314" y="101071"/>
                          <a:pt x="88035" y="76200"/>
                          <a:pt x="61047" y="73025"/>
                        </a:cubicBezTo>
                        <a:cubicBezTo>
                          <a:pt x="34059" y="69850"/>
                          <a:pt x="119785" y="93663"/>
                          <a:pt x="115022" y="85725"/>
                        </a:cubicBezTo>
                        <a:cubicBezTo>
                          <a:pt x="110260" y="77788"/>
                          <a:pt x="-10390" y="0"/>
                          <a:pt x="722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3" name="フリーフォーム 1512">
                    <a:extLst>
                      <a:ext uri="{FF2B5EF4-FFF2-40B4-BE49-F238E27FC236}">
                        <a16:creationId xmlns:a16="http://schemas.microsoft.com/office/drawing/2014/main" id="{FEBADE67-56AA-0143-9849-46EDB57C605B}"/>
                      </a:ext>
                    </a:extLst>
                  </p:cNvPr>
                  <p:cNvSpPr/>
                  <p:nvPr/>
                </p:nvSpPr>
                <p:spPr>
                  <a:xfrm>
                    <a:off x="1260421" y="8162379"/>
                    <a:ext cx="266994" cy="26114"/>
                  </a:xfrm>
                  <a:custGeom>
                    <a:avLst/>
                    <a:gdLst>
                      <a:gd name="connsiteX0" fmla="*/ 54 w 266994"/>
                      <a:gd name="connsiteY0" fmla="*/ 546 h 26114"/>
                      <a:gd name="connsiteX1" fmla="*/ 196904 w 266994"/>
                      <a:gd name="connsiteY1" fmla="*/ 13246 h 26114"/>
                      <a:gd name="connsiteX2" fmla="*/ 266754 w 266994"/>
                      <a:gd name="connsiteY2" fmla="*/ 25946 h 26114"/>
                      <a:gd name="connsiteX3" fmla="*/ 177854 w 266994"/>
                      <a:gd name="connsiteY3" fmla="*/ 3721 h 26114"/>
                      <a:gd name="connsiteX4" fmla="*/ 54 w 266994"/>
                      <a:gd name="connsiteY4" fmla="*/ 546 h 26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994" h="26114">
                        <a:moveTo>
                          <a:pt x="54" y="546"/>
                        </a:moveTo>
                        <a:cubicBezTo>
                          <a:pt x="3229" y="2133"/>
                          <a:pt x="152454" y="9013"/>
                          <a:pt x="196904" y="13246"/>
                        </a:cubicBezTo>
                        <a:cubicBezTo>
                          <a:pt x="241354" y="17479"/>
                          <a:pt x="269929" y="27533"/>
                          <a:pt x="266754" y="25946"/>
                        </a:cubicBezTo>
                        <a:cubicBezTo>
                          <a:pt x="263579" y="24359"/>
                          <a:pt x="223362" y="6367"/>
                          <a:pt x="177854" y="3721"/>
                        </a:cubicBezTo>
                        <a:cubicBezTo>
                          <a:pt x="132346" y="1075"/>
                          <a:pt x="-3121" y="-1041"/>
                          <a:pt x="54" y="54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4" name="フリーフォーム 1513">
                    <a:extLst>
                      <a:ext uri="{FF2B5EF4-FFF2-40B4-BE49-F238E27FC236}">
                        <a16:creationId xmlns:a16="http://schemas.microsoft.com/office/drawing/2014/main" id="{F93769FA-A0B2-1EAB-F1E7-5E35F0B08C9B}"/>
                      </a:ext>
                    </a:extLst>
                  </p:cNvPr>
                  <p:cNvSpPr/>
                  <p:nvPr/>
                </p:nvSpPr>
                <p:spPr>
                  <a:xfrm>
                    <a:off x="1485191" y="8179197"/>
                    <a:ext cx="911934" cy="104382"/>
                  </a:xfrm>
                  <a:custGeom>
                    <a:avLst/>
                    <a:gdLst>
                      <a:gd name="connsiteX0" fmla="*/ 709 w 911934"/>
                      <a:gd name="connsiteY0" fmla="*/ 21828 h 104382"/>
                      <a:gd name="connsiteX1" fmla="*/ 235659 w 911934"/>
                      <a:gd name="connsiteY1" fmla="*/ 2778 h 104382"/>
                      <a:gd name="connsiteX2" fmla="*/ 175334 w 911934"/>
                      <a:gd name="connsiteY2" fmla="*/ 5953 h 104382"/>
                      <a:gd name="connsiteX3" fmla="*/ 457909 w 911934"/>
                      <a:gd name="connsiteY3" fmla="*/ 56753 h 104382"/>
                      <a:gd name="connsiteX4" fmla="*/ 365834 w 911934"/>
                      <a:gd name="connsiteY4" fmla="*/ 47228 h 104382"/>
                      <a:gd name="connsiteX5" fmla="*/ 911934 w 911934"/>
                      <a:gd name="connsiteY5" fmla="*/ 104378 h 104382"/>
                      <a:gd name="connsiteX6" fmla="*/ 346784 w 911934"/>
                      <a:gd name="connsiteY6" fmla="*/ 50403 h 104382"/>
                      <a:gd name="connsiteX7" fmla="*/ 369009 w 911934"/>
                      <a:gd name="connsiteY7" fmla="*/ 47228 h 104382"/>
                      <a:gd name="connsiteX8" fmla="*/ 159459 w 911934"/>
                      <a:gd name="connsiteY8" fmla="*/ 47228 h 104382"/>
                      <a:gd name="connsiteX9" fmla="*/ 299159 w 911934"/>
                      <a:gd name="connsiteY9" fmla="*/ 37703 h 104382"/>
                      <a:gd name="connsiteX10" fmla="*/ 168984 w 911934"/>
                      <a:gd name="connsiteY10" fmla="*/ 21828 h 104382"/>
                      <a:gd name="connsiteX11" fmla="*/ 709 w 911934"/>
                      <a:gd name="connsiteY11" fmla="*/ 21828 h 10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11934" h="104382">
                        <a:moveTo>
                          <a:pt x="709" y="21828"/>
                        </a:moveTo>
                        <a:cubicBezTo>
                          <a:pt x="11822" y="18653"/>
                          <a:pt x="206555" y="5424"/>
                          <a:pt x="235659" y="2778"/>
                        </a:cubicBezTo>
                        <a:cubicBezTo>
                          <a:pt x="264763" y="132"/>
                          <a:pt x="138292" y="-3043"/>
                          <a:pt x="175334" y="5953"/>
                        </a:cubicBezTo>
                        <a:cubicBezTo>
                          <a:pt x="212376" y="14949"/>
                          <a:pt x="426159" y="49874"/>
                          <a:pt x="457909" y="56753"/>
                        </a:cubicBezTo>
                        <a:cubicBezTo>
                          <a:pt x="489659" y="63632"/>
                          <a:pt x="365834" y="47228"/>
                          <a:pt x="365834" y="47228"/>
                        </a:cubicBezTo>
                        <a:lnTo>
                          <a:pt x="911934" y="104378"/>
                        </a:lnTo>
                        <a:cubicBezTo>
                          <a:pt x="908759" y="104907"/>
                          <a:pt x="437272" y="59928"/>
                          <a:pt x="346784" y="50403"/>
                        </a:cubicBezTo>
                        <a:cubicBezTo>
                          <a:pt x="256297" y="40878"/>
                          <a:pt x="400230" y="47757"/>
                          <a:pt x="369009" y="47228"/>
                        </a:cubicBezTo>
                        <a:cubicBezTo>
                          <a:pt x="337788" y="46699"/>
                          <a:pt x="171101" y="48815"/>
                          <a:pt x="159459" y="47228"/>
                        </a:cubicBezTo>
                        <a:cubicBezTo>
                          <a:pt x="147817" y="45641"/>
                          <a:pt x="297572" y="41936"/>
                          <a:pt x="299159" y="37703"/>
                        </a:cubicBezTo>
                        <a:cubicBezTo>
                          <a:pt x="300746" y="33470"/>
                          <a:pt x="226134" y="23416"/>
                          <a:pt x="168984" y="21828"/>
                        </a:cubicBezTo>
                        <a:cubicBezTo>
                          <a:pt x="111834" y="20240"/>
                          <a:pt x="-10404" y="25003"/>
                          <a:pt x="709" y="218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5" name="フリーフォーム 1514">
                    <a:extLst>
                      <a:ext uri="{FF2B5EF4-FFF2-40B4-BE49-F238E27FC236}">
                        <a16:creationId xmlns:a16="http://schemas.microsoft.com/office/drawing/2014/main" id="{A378AD03-751D-2633-CA1D-792FB82CAB51}"/>
                      </a:ext>
                    </a:extLst>
                  </p:cNvPr>
                  <p:cNvSpPr/>
                  <p:nvPr/>
                </p:nvSpPr>
                <p:spPr>
                  <a:xfrm>
                    <a:off x="1140458" y="8134350"/>
                    <a:ext cx="221617" cy="134529"/>
                  </a:xfrm>
                  <a:custGeom>
                    <a:avLst/>
                    <a:gdLst>
                      <a:gd name="connsiteX0" fmla="*/ 221617 w 221617"/>
                      <a:gd name="connsiteY0" fmla="*/ 0 h 134529"/>
                      <a:gd name="connsiteX1" fmla="*/ 2542 w 221617"/>
                      <a:gd name="connsiteY1" fmla="*/ 133350 h 134529"/>
                      <a:gd name="connsiteX2" fmla="*/ 97792 w 221617"/>
                      <a:gd name="connsiteY2" fmla="*/ 66675 h 134529"/>
                      <a:gd name="connsiteX3" fmla="*/ 27942 w 221617"/>
                      <a:gd name="connsiteY3" fmla="*/ 92075 h 134529"/>
                      <a:gd name="connsiteX4" fmla="*/ 221617 w 221617"/>
                      <a:gd name="connsiteY4" fmla="*/ 0 h 13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17" h="134529">
                        <a:moveTo>
                          <a:pt x="221617" y="0"/>
                        </a:moveTo>
                        <a:lnTo>
                          <a:pt x="2542" y="133350"/>
                        </a:lnTo>
                        <a:cubicBezTo>
                          <a:pt x="-18095" y="144462"/>
                          <a:pt x="93559" y="73554"/>
                          <a:pt x="97792" y="66675"/>
                        </a:cubicBezTo>
                        <a:cubicBezTo>
                          <a:pt x="102025" y="59796"/>
                          <a:pt x="27942" y="92075"/>
                          <a:pt x="27942" y="92075"/>
                        </a:cubicBezTo>
                        <a:lnTo>
                          <a:pt x="221617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6" name="フリーフォーム 1515">
                    <a:extLst>
                      <a:ext uri="{FF2B5EF4-FFF2-40B4-BE49-F238E27FC236}">
                        <a16:creationId xmlns:a16="http://schemas.microsoft.com/office/drawing/2014/main" id="{E553EB80-3302-63DB-777D-5B25CA686B74}"/>
                      </a:ext>
                    </a:extLst>
                  </p:cNvPr>
                  <p:cNvSpPr/>
                  <p:nvPr/>
                </p:nvSpPr>
                <p:spPr>
                  <a:xfrm>
                    <a:off x="755279" y="8247947"/>
                    <a:ext cx="448481" cy="346880"/>
                  </a:xfrm>
                  <a:custGeom>
                    <a:avLst/>
                    <a:gdLst>
                      <a:gd name="connsiteX0" fmla="*/ 448046 w 448481"/>
                      <a:gd name="connsiteY0" fmla="*/ 703 h 346880"/>
                      <a:gd name="connsiteX1" fmla="*/ 171821 w 448481"/>
                      <a:gd name="connsiteY1" fmla="*/ 178503 h 346880"/>
                      <a:gd name="connsiteX2" fmla="*/ 267071 w 448481"/>
                      <a:gd name="connsiteY2" fmla="*/ 140403 h 346880"/>
                      <a:gd name="connsiteX3" fmla="*/ 371 w 448481"/>
                      <a:gd name="connsiteY3" fmla="*/ 346778 h 346880"/>
                      <a:gd name="connsiteX4" fmla="*/ 206746 w 448481"/>
                      <a:gd name="connsiteY4" fmla="*/ 168978 h 346880"/>
                      <a:gd name="connsiteX5" fmla="*/ 114671 w 448481"/>
                      <a:gd name="connsiteY5" fmla="*/ 222953 h 346880"/>
                      <a:gd name="connsiteX6" fmla="*/ 336921 w 448481"/>
                      <a:gd name="connsiteY6" fmla="*/ 92778 h 346880"/>
                      <a:gd name="connsiteX7" fmla="*/ 238496 w 448481"/>
                      <a:gd name="connsiteY7" fmla="*/ 115003 h 346880"/>
                      <a:gd name="connsiteX8" fmla="*/ 448046 w 448481"/>
                      <a:gd name="connsiteY8" fmla="*/ 703 h 346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8481" h="346880">
                        <a:moveTo>
                          <a:pt x="448046" y="703"/>
                        </a:moveTo>
                        <a:cubicBezTo>
                          <a:pt x="436934" y="11286"/>
                          <a:pt x="201983" y="155220"/>
                          <a:pt x="171821" y="178503"/>
                        </a:cubicBezTo>
                        <a:cubicBezTo>
                          <a:pt x="141659" y="201786"/>
                          <a:pt x="295646" y="112357"/>
                          <a:pt x="267071" y="140403"/>
                        </a:cubicBezTo>
                        <a:cubicBezTo>
                          <a:pt x="238496" y="168449"/>
                          <a:pt x="10425" y="342016"/>
                          <a:pt x="371" y="346778"/>
                        </a:cubicBezTo>
                        <a:cubicBezTo>
                          <a:pt x="-9683" y="351541"/>
                          <a:pt x="187696" y="189615"/>
                          <a:pt x="206746" y="168978"/>
                        </a:cubicBezTo>
                        <a:cubicBezTo>
                          <a:pt x="225796" y="148341"/>
                          <a:pt x="114671" y="222953"/>
                          <a:pt x="114671" y="222953"/>
                        </a:cubicBezTo>
                        <a:cubicBezTo>
                          <a:pt x="136367" y="210253"/>
                          <a:pt x="316283" y="110770"/>
                          <a:pt x="336921" y="92778"/>
                        </a:cubicBezTo>
                        <a:cubicBezTo>
                          <a:pt x="357558" y="74786"/>
                          <a:pt x="223150" y="127703"/>
                          <a:pt x="238496" y="115003"/>
                        </a:cubicBezTo>
                        <a:cubicBezTo>
                          <a:pt x="253842" y="102303"/>
                          <a:pt x="459158" y="-9880"/>
                          <a:pt x="448046" y="7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7" name="フリーフォーム 1516">
                    <a:extLst>
                      <a:ext uri="{FF2B5EF4-FFF2-40B4-BE49-F238E27FC236}">
                        <a16:creationId xmlns:a16="http://schemas.microsoft.com/office/drawing/2014/main" id="{0698E693-DC18-1748-A019-5C37CDABD978}"/>
                      </a:ext>
                    </a:extLst>
                  </p:cNvPr>
                  <p:cNvSpPr/>
                  <p:nvPr/>
                </p:nvSpPr>
                <p:spPr>
                  <a:xfrm>
                    <a:off x="834262" y="8626108"/>
                    <a:ext cx="449771" cy="260757"/>
                  </a:xfrm>
                  <a:custGeom>
                    <a:avLst/>
                    <a:gdLst>
                      <a:gd name="connsiteX0" fmla="*/ 416688 w 449771"/>
                      <a:gd name="connsiteY0" fmla="*/ 367 h 260757"/>
                      <a:gd name="connsiteX1" fmla="*/ 448438 w 449771"/>
                      <a:gd name="connsiteY1" fmla="*/ 54342 h 260757"/>
                      <a:gd name="connsiteX2" fmla="*/ 365888 w 449771"/>
                      <a:gd name="connsiteY2" fmla="*/ 95617 h 260757"/>
                      <a:gd name="connsiteX3" fmla="*/ 410338 w 449771"/>
                      <a:gd name="connsiteY3" fmla="*/ 79742 h 260757"/>
                      <a:gd name="connsiteX4" fmla="*/ 302388 w 449771"/>
                      <a:gd name="connsiteY4" fmla="*/ 149592 h 260757"/>
                      <a:gd name="connsiteX5" fmla="*/ 343663 w 449771"/>
                      <a:gd name="connsiteY5" fmla="*/ 149592 h 260757"/>
                      <a:gd name="connsiteX6" fmla="*/ 245238 w 449771"/>
                      <a:gd name="connsiteY6" fmla="*/ 203567 h 260757"/>
                      <a:gd name="connsiteX7" fmla="*/ 143638 w 449771"/>
                      <a:gd name="connsiteY7" fmla="*/ 232142 h 260757"/>
                      <a:gd name="connsiteX8" fmla="*/ 763 w 449771"/>
                      <a:gd name="connsiteY8" fmla="*/ 260717 h 260757"/>
                      <a:gd name="connsiteX9" fmla="*/ 210313 w 449771"/>
                      <a:gd name="connsiteY9" fmla="*/ 225792 h 260757"/>
                      <a:gd name="connsiteX10" fmla="*/ 327788 w 449771"/>
                      <a:gd name="connsiteY10" fmla="*/ 140067 h 260757"/>
                      <a:gd name="connsiteX11" fmla="*/ 257938 w 449771"/>
                      <a:gd name="connsiteY11" fmla="*/ 168642 h 260757"/>
                      <a:gd name="connsiteX12" fmla="*/ 413513 w 449771"/>
                      <a:gd name="connsiteY12" fmla="*/ 82917 h 260757"/>
                      <a:gd name="connsiteX13" fmla="*/ 416688 w 449771"/>
                      <a:gd name="connsiteY13" fmla="*/ 367 h 260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9771" h="260757">
                        <a:moveTo>
                          <a:pt x="416688" y="367"/>
                        </a:moveTo>
                        <a:cubicBezTo>
                          <a:pt x="422509" y="-4395"/>
                          <a:pt x="456905" y="38467"/>
                          <a:pt x="448438" y="54342"/>
                        </a:cubicBezTo>
                        <a:cubicBezTo>
                          <a:pt x="439971" y="70217"/>
                          <a:pt x="372238" y="91384"/>
                          <a:pt x="365888" y="95617"/>
                        </a:cubicBezTo>
                        <a:cubicBezTo>
                          <a:pt x="359538" y="99850"/>
                          <a:pt x="420921" y="70746"/>
                          <a:pt x="410338" y="79742"/>
                        </a:cubicBezTo>
                        <a:cubicBezTo>
                          <a:pt x="399755" y="88738"/>
                          <a:pt x="313500" y="137950"/>
                          <a:pt x="302388" y="149592"/>
                        </a:cubicBezTo>
                        <a:cubicBezTo>
                          <a:pt x="291275" y="161234"/>
                          <a:pt x="353188" y="140596"/>
                          <a:pt x="343663" y="149592"/>
                        </a:cubicBezTo>
                        <a:cubicBezTo>
                          <a:pt x="334138" y="158588"/>
                          <a:pt x="278575" y="189809"/>
                          <a:pt x="245238" y="203567"/>
                        </a:cubicBezTo>
                        <a:cubicBezTo>
                          <a:pt x="211901" y="217325"/>
                          <a:pt x="184384" y="222617"/>
                          <a:pt x="143638" y="232142"/>
                        </a:cubicBezTo>
                        <a:cubicBezTo>
                          <a:pt x="102892" y="241667"/>
                          <a:pt x="-10349" y="261775"/>
                          <a:pt x="763" y="260717"/>
                        </a:cubicBezTo>
                        <a:cubicBezTo>
                          <a:pt x="11875" y="259659"/>
                          <a:pt x="155809" y="245900"/>
                          <a:pt x="210313" y="225792"/>
                        </a:cubicBezTo>
                        <a:cubicBezTo>
                          <a:pt x="264817" y="205684"/>
                          <a:pt x="319851" y="149592"/>
                          <a:pt x="327788" y="140067"/>
                        </a:cubicBezTo>
                        <a:cubicBezTo>
                          <a:pt x="335725" y="130542"/>
                          <a:pt x="243651" y="178167"/>
                          <a:pt x="257938" y="168642"/>
                        </a:cubicBezTo>
                        <a:cubicBezTo>
                          <a:pt x="272225" y="159117"/>
                          <a:pt x="383880" y="106729"/>
                          <a:pt x="413513" y="82917"/>
                        </a:cubicBezTo>
                        <a:cubicBezTo>
                          <a:pt x="443146" y="59105"/>
                          <a:pt x="410867" y="5129"/>
                          <a:pt x="416688" y="3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8" name="フリーフォーム 1517">
                    <a:extLst>
                      <a:ext uri="{FF2B5EF4-FFF2-40B4-BE49-F238E27FC236}">
                        <a16:creationId xmlns:a16="http://schemas.microsoft.com/office/drawing/2014/main" id="{A29D2CEF-EADE-32E4-994A-BC51097154CC}"/>
                      </a:ext>
                    </a:extLst>
                  </p:cNvPr>
                  <p:cNvSpPr/>
                  <p:nvPr/>
                </p:nvSpPr>
                <p:spPr>
                  <a:xfrm>
                    <a:off x="1523702" y="8298660"/>
                    <a:ext cx="440105" cy="131030"/>
                  </a:xfrm>
                  <a:custGeom>
                    <a:avLst/>
                    <a:gdLst>
                      <a:gd name="connsiteX0" fmla="*/ 298 w 440105"/>
                      <a:gd name="connsiteY0" fmla="*/ 130965 h 131030"/>
                      <a:gd name="connsiteX1" fmla="*/ 279698 w 440105"/>
                      <a:gd name="connsiteY1" fmla="*/ 23015 h 131030"/>
                      <a:gd name="connsiteX2" fmla="*/ 438448 w 440105"/>
                      <a:gd name="connsiteY2" fmla="*/ 790 h 131030"/>
                      <a:gd name="connsiteX3" fmla="*/ 184448 w 440105"/>
                      <a:gd name="connsiteY3" fmla="*/ 38890 h 131030"/>
                      <a:gd name="connsiteX4" fmla="*/ 225723 w 440105"/>
                      <a:gd name="connsiteY4" fmla="*/ 38890 h 131030"/>
                      <a:gd name="connsiteX5" fmla="*/ 298 w 440105"/>
                      <a:gd name="connsiteY5" fmla="*/ 130965 h 13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0105" h="131030">
                        <a:moveTo>
                          <a:pt x="298" y="130965"/>
                        </a:moveTo>
                        <a:cubicBezTo>
                          <a:pt x="9294" y="128319"/>
                          <a:pt x="206673" y="44711"/>
                          <a:pt x="279698" y="23015"/>
                        </a:cubicBezTo>
                        <a:cubicBezTo>
                          <a:pt x="352723" y="1319"/>
                          <a:pt x="454323" y="-1856"/>
                          <a:pt x="438448" y="790"/>
                        </a:cubicBezTo>
                        <a:cubicBezTo>
                          <a:pt x="422573" y="3436"/>
                          <a:pt x="219902" y="32540"/>
                          <a:pt x="184448" y="38890"/>
                        </a:cubicBezTo>
                        <a:cubicBezTo>
                          <a:pt x="148994" y="45240"/>
                          <a:pt x="262765" y="21957"/>
                          <a:pt x="225723" y="38890"/>
                        </a:cubicBezTo>
                        <a:cubicBezTo>
                          <a:pt x="188681" y="55823"/>
                          <a:pt x="-8698" y="133611"/>
                          <a:pt x="298" y="1309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19" name="フリーフォーム 1518">
                    <a:extLst>
                      <a:ext uri="{FF2B5EF4-FFF2-40B4-BE49-F238E27FC236}">
                        <a16:creationId xmlns:a16="http://schemas.microsoft.com/office/drawing/2014/main" id="{03E50A95-2919-DE77-5278-241362DD41F8}"/>
                      </a:ext>
                    </a:extLst>
                  </p:cNvPr>
                  <p:cNvSpPr/>
                  <p:nvPr/>
                </p:nvSpPr>
                <p:spPr>
                  <a:xfrm>
                    <a:off x="1339822" y="8448631"/>
                    <a:ext cx="708564" cy="76244"/>
                  </a:xfrm>
                  <a:custGeom>
                    <a:avLst/>
                    <a:gdLst>
                      <a:gd name="connsiteX0" fmla="*/ 28 w 708564"/>
                      <a:gd name="connsiteY0" fmla="*/ 9569 h 76244"/>
                      <a:gd name="connsiteX1" fmla="*/ 247678 w 708564"/>
                      <a:gd name="connsiteY1" fmla="*/ 19094 h 76244"/>
                      <a:gd name="connsiteX2" fmla="*/ 196878 w 708564"/>
                      <a:gd name="connsiteY2" fmla="*/ 41319 h 76244"/>
                      <a:gd name="connsiteX3" fmla="*/ 393728 w 708564"/>
                      <a:gd name="connsiteY3" fmla="*/ 50844 h 76244"/>
                      <a:gd name="connsiteX4" fmla="*/ 250853 w 708564"/>
                      <a:gd name="connsiteY4" fmla="*/ 76244 h 76244"/>
                      <a:gd name="connsiteX5" fmla="*/ 708053 w 708564"/>
                      <a:gd name="connsiteY5" fmla="*/ 50844 h 76244"/>
                      <a:gd name="connsiteX6" fmla="*/ 342928 w 708564"/>
                      <a:gd name="connsiteY6" fmla="*/ 66719 h 76244"/>
                      <a:gd name="connsiteX7" fmla="*/ 435003 w 708564"/>
                      <a:gd name="connsiteY7" fmla="*/ 57194 h 76244"/>
                      <a:gd name="connsiteX8" fmla="*/ 361978 w 708564"/>
                      <a:gd name="connsiteY8" fmla="*/ 44 h 76244"/>
                      <a:gd name="connsiteX9" fmla="*/ 415953 w 708564"/>
                      <a:gd name="connsiteY9" fmla="*/ 47669 h 76244"/>
                      <a:gd name="connsiteX10" fmla="*/ 247678 w 708564"/>
                      <a:gd name="connsiteY10" fmla="*/ 47669 h 76244"/>
                      <a:gd name="connsiteX11" fmla="*/ 111153 w 708564"/>
                      <a:gd name="connsiteY11" fmla="*/ 47669 h 76244"/>
                      <a:gd name="connsiteX12" fmla="*/ 292128 w 708564"/>
                      <a:gd name="connsiteY12" fmla="*/ 44494 h 76244"/>
                      <a:gd name="connsiteX13" fmla="*/ 231803 w 708564"/>
                      <a:gd name="connsiteY13" fmla="*/ 12744 h 76244"/>
                      <a:gd name="connsiteX14" fmla="*/ 28 w 708564"/>
                      <a:gd name="connsiteY14" fmla="*/ 9569 h 76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08564" h="76244">
                        <a:moveTo>
                          <a:pt x="28" y="9569"/>
                        </a:moveTo>
                        <a:cubicBezTo>
                          <a:pt x="2674" y="10627"/>
                          <a:pt x="214870" y="13802"/>
                          <a:pt x="247678" y="19094"/>
                        </a:cubicBezTo>
                        <a:cubicBezTo>
                          <a:pt x="280486" y="24386"/>
                          <a:pt x="172536" y="36027"/>
                          <a:pt x="196878" y="41319"/>
                        </a:cubicBezTo>
                        <a:cubicBezTo>
                          <a:pt x="221220" y="46611"/>
                          <a:pt x="384732" y="45023"/>
                          <a:pt x="393728" y="50844"/>
                        </a:cubicBezTo>
                        <a:cubicBezTo>
                          <a:pt x="402724" y="56665"/>
                          <a:pt x="198466" y="76244"/>
                          <a:pt x="250853" y="76244"/>
                        </a:cubicBezTo>
                        <a:cubicBezTo>
                          <a:pt x="303240" y="76244"/>
                          <a:pt x="692707" y="52432"/>
                          <a:pt x="708053" y="50844"/>
                        </a:cubicBezTo>
                        <a:cubicBezTo>
                          <a:pt x="723399" y="49257"/>
                          <a:pt x="388436" y="65661"/>
                          <a:pt x="342928" y="66719"/>
                        </a:cubicBezTo>
                        <a:cubicBezTo>
                          <a:pt x="297420" y="67777"/>
                          <a:pt x="431828" y="68307"/>
                          <a:pt x="435003" y="57194"/>
                        </a:cubicBezTo>
                        <a:cubicBezTo>
                          <a:pt x="438178" y="46081"/>
                          <a:pt x="365153" y="1631"/>
                          <a:pt x="361978" y="44"/>
                        </a:cubicBezTo>
                        <a:cubicBezTo>
                          <a:pt x="358803" y="-1543"/>
                          <a:pt x="435003" y="39732"/>
                          <a:pt x="415953" y="47669"/>
                        </a:cubicBezTo>
                        <a:cubicBezTo>
                          <a:pt x="396903" y="55606"/>
                          <a:pt x="247678" y="47669"/>
                          <a:pt x="247678" y="47669"/>
                        </a:cubicBezTo>
                        <a:lnTo>
                          <a:pt x="111153" y="47669"/>
                        </a:lnTo>
                        <a:cubicBezTo>
                          <a:pt x="118561" y="47140"/>
                          <a:pt x="272020" y="50315"/>
                          <a:pt x="292128" y="44494"/>
                        </a:cubicBezTo>
                        <a:cubicBezTo>
                          <a:pt x="312236" y="38673"/>
                          <a:pt x="282603" y="18036"/>
                          <a:pt x="231803" y="12744"/>
                        </a:cubicBezTo>
                        <a:cubicBezTo>
                          <a:pt x="181003" y="7452"/>
                          <a:pt x="-2618" y="8511"/>
                          <a:pt x="28" y="95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0" name="フリーフォーム 1519">
                    <a:extLst>
                      <a:ext uri="{FF2B5EF4-FFF2-40B4-BE49-F238E27FC236}">
                        <a16:creationId xmlns:a16="http://schemas.microsoft.com/office/drawing/2014/main" id="{58749521-76E1-ACA8-6A7B-BFFC8954F1AE}"/>
                      </a:ext>
                    </a:extLst>
                  </p:cNvPr>
                  <p:cNvSpPr/>
                  <p:nvPr/>
                </p:nvSpPr>
                <p:spPr>
                  <a:xfrm>
                    <a:off x="577491" y="8867589"/>
                    <a:ext cx="414741" cy="174825"/>
                  </a:xfrm>
                  <a:custGeom>
                    <a:avLst/>
                    <a:gdLst>
                      <a:gd name="connsiteX0" fmla="*/ 279759 w 414741"/>
                      <a:gd name="connsiteY0" fmla="*/ 186 h 174825"/>
                      <a:gd name="connsiteX1" fmla="*/ 371834 w 414741"/>
                      <a:gd name="connsiteY1" fmla="*/ 25586 h 174825"/>
                      <a:gd name="connsiteX2" fmla="*/ 311509 w 414741"/>
                      <a:gd name="connsiteY2" fmla="*/ 66861 h 174825"/>
                      <a:gd name="connsiteX3" fmla="*/ 330559 w 414741"/>
                      <a:gd name="connsiteY3" fmla="*/ 66861 h 174825"/>
                      <a:gd name="connsiteX4" fmla="*/ 184509 w 414741"/>
                      <a:gd name="connsiteY4" fmla="*/ 117661 h 174825"/>
                      <a:gd name="connsiteX5" fmla="*/ 238484 w 414741"/>
                      <a:gd name="connsiteY5" fmla="*/ 133536 h 174825"/>
                      <a:gd name="connsiteX6" fmla="*/ 174984 w 414741"/>
                      <a:gd name="connsiteY6" fmla="*/ 149411 h 174825"/>
                      <a:gd name="connsiteX7" fmla="*/ 359 w 414741"/>
                      <a:gd name="connsiteY7" fmla="*/ 174811 h 174825"/>
                      <a:gd name="connsiteX8" fmla="*/ 225784 w 414741"/>
                      <a:gd name="connsiteY8" fmla="*/ 152586 h 174825"/>
                      <a:gd name="connsiteX9" fmla="*/ 200384 w 414741"/>
                      <a:gd name="connsiteY9" fmla="*/ 120836 h 174825"/>
                      <a:gd name="connsiteX10" fmla="*/ 413109 w 414741"/>
                      <a:gd name="connsiteY10" fmla="*/ 38286 h 174825"/>
                      <a:gd name="connsiteX11" fmla="*/ 279759 w 414741"/>
                      <a:gd name="connsiteY11" fmla="*/ 186 h 17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14741" h="174825">
                        <a:moveTo>
                          <a:pt x="279759" y="186"/>
                        </a:moveTo>
                        <a:cubicBezTo>
                          <a:pt x="272880" y="-1931"/>
                          <a:pt x="366542" y="14474"/>
                          <a:pt x="371834" y="25586"/>
                        </a:cubicBezTo>
                        <a:cubicBezTo>
                          <a:pt x="377126" y="36699"/>
                          <a:pt x="311509" y="66861"/>
                          <a:pt x="311509" y="66861"/>
                        </a:cubicBezTo>
                        <a:cubicBezTo>
                          <a:pt x="304630" y="73740"/>
                          <a:pt x="351726" y="58394"/>
                          <a:pt x="330559" y="66861"/>
                        </a:cubicBezTo>
                        <a:cubicBezTo>
                          <a:pt x="309392" y="75328"/>
                          <a:pt x="199855" y="106549"/>
                          <a:pt x="184509" y="117661"/>
                        </a:cubicBezTo>
                        <a:cubicBezTo>
                          <a:pt x="169163" y="128773"/>
                          <a:pt x="240071" y="128244"/>
                          <a:pt x="238484" y="133536"/>
                        </a:cubicBezTo>
                        <a:cubicBezTo>
                          <a:pt x="236897" y="138828"/>
                          <a:pt x="214671" y="142532"/>
                          <a:pt x="174984" y="149411"/>
                        </a:cubicBezTo>
                        <a:cubicBezTo>
                          <a:pt x="135297" y="156290"/>
                          <a:pt x="-8108" y="174282"/>
                          <a:pt x="359" y="174811"/>
                        </a:cubicBezTo>
                        <a:cubicBezTo>
                          <a:pt x="8826" y="175340"/>
                          <a:pt x="192447" y="161582"/>
                          <a:pt x="225784" y="152586"/>
                        </a:cubicBezTo>
                        <a:cubicBezTo>
                          <a:pt x="259121" y="143590"/>
                          <a:pt x="169163" y="139886"/>
                          <a:pt x="200384" y="120836"/>
                        </a:cubicBezTo>
                        <a:cubicBezTo>
                          <a:pt x="231605" y="101786"/>
                          <a:pt x="394588" y="55219"/>
                          <a:pt x="413109" y="38286"/>
                        </a:cubicBezTo>
                        <a:cubicBezTo>
                          <a:pt x="431630" y="21353"/>
                          <a:pt x="286638" y="2303"/>
                          <a:pt x="279759" y="1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1" name="フリーフォーム 1520">
                    <a:extLst>
                      <a:ext uri="{FF2B5EF4-FFF2-40B4-BE49-F238E27FC236}">
                        <a16:creationId xmlns:a16="http://schemas.microsoft.com/office/drawing/2014/main" id="{92E1AE5D-18BD-809B-135C-14058F9EA738}"/>
                      </a:ext>
                    </a:extLst>
                  </p:cNvPr>
                  <p:cNvSpPr/>
                  <p:nvPr/>
                </p:nvSpPr>
                <p:spPr>
                  <a:xfrm>
                    <a:off x="454015" y="8861423"/>
                    <a:ext cx="197096" cy="130186"/>
                  </a:xfrm>
                  <a:custGeom>
                    <a:avLst/>
                    <a:gdLst>
                      <a:gd name="connsiteX0" fmla="*/ 196860 w 197096"/>
                      <a:gd name="connsiteY0" fmla="*/ 2 h 130186"/>
                      <a:gd name="connsiteX1" fmla="*/ 120660 w 197096"/>
                      <a:gd name="connsiteY1" fmla="*/ 101602 h 130186"/>
                      <a:gd name="connsiteX2" fmla="*/ 66685 w 197096"/>
                      <a:gd name="connsiteY2" fmla="*/ 104777 h 130186"/>
                      <a:gd name="connsiteX3" fmla="*/ 104785 w 197096"/>
                      <a:gd name="connsiteY3" fmla="*/ 130177 h 130186"/>
                      <a:gd name="connsiteX4" fmla="*/ 10 w 197096"/>
                      <a:gd name="connsiteY4" fmla="*/ 107952 h 130186"/>
                      <a:gd name="connsiteX5" fmla="*/ 98435 w 197096"/>
                      <a:gd name="connsiteY5" fmla="*/ 123827 h 130186"/>
                      <a:gd name="connsiteX6" fmla="*/ 142885 w 197096"/>
                      <a:gd name="connsiteY6" fmla="*/ 98427 h 130186"/>
                      <a:gd name="connsiteX7" fmla="*/ 196860 w 197096"/>
                      <a:gd name="connsiteY7" fmla="*/ 2 h 130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7096" h="130186">
                        <a:moveTo>
                          <a:pt x="196860" y="2"/>
                        </a:moveTo>
                        <a:cubicBezTo>
                          <a:pt x="193156" y="531"/>
                          <a:pt x="142356" y="84140"/>
                          <a:pt x="120660" y="101602"/>
                        </a:cubicBezTo>
                        <a:cubicBezTo>
                          <a:pt x="98964" y="119064"/>
                          <a:pt x="69331" y="100015"/>
                          <a:pt x="66685" y="104777"/>
                        </a:cubicBezTo>
                        <a:cubicBezTo>
                          <a:pt x="64039" y="109539"/>
                          <a:pt x="115897" y="129648"/>
                          <a:pt x="104785" y="130177"/>
                        </a:cubicBezTo>
                        <a:cubicBezTo>
                          <a:pt x="93673" y="130706"/>
                          <a:pt x="1068" y="109010"/>
                          <a:pt x="10" y="107952"/>
                        </a:cubicBezTo>
                        <a:cubicBezTo>
                          <a:pt x="-1048" y="106894"/>
                          <a:pt x="74622" y="125415"/>
                          <a:pt x="98435" y="123827"/>
                        </a:cubicBezTo>
                        <a:cubicBezTo>
                          <a:pt x="122248" y="122239"/>
                          <a:pt x="125952" y="114831"/>
                          <a:pt x="142885" y="98427"/>
                        </a:cubicBezTo>
                        <a:cubicBezTo>
                          <a:pt x="159818" y="82023"/>
                          <a:pt x="200564" y="-527"/>
                          <a:pt x="196860" y="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2" name="フリーフォーム 1521">
                    <a:extLst>
                      <a:ext uri="{FF2B5EF4-FFF2-40B4-BE49-F238E27FC236}">
                        <a16:creationId xmlns:a16="http://schemas.microsoft.com/office/drawing/2014/main" id="{58AB8F41-2CE1-02C4-FBE4-8B79B10192F9}"/>
                      </a:ext>
                    </a:extLst>
                  </p:cNvPr>
                  <p:cNvSpPr/>
                  <p:nvPr/>
                </p:nvSpPr>
                <p:spPr>
                  <a:xfrm>
                    <a:off x="431243" y="8953384"/>
                    <a:ext cx="254557" cy="99972"/>
                  </a:xfrm>
                  <a:custGeom>
                    <a:avLst/>
                    <a:gdLst>
                      <a:gd name="connsiteX0" fmla="*/ 557 w 254557"/>
                      <a:gd name="connsiteY0" fmla="*/ 116 h 99972"/>
                      <a:gd name="connsiteX1" fmla="*/ 156132 w 254557"/>
                      <a:gd name="connsiteY1" fmla="*/ 89016 h 99972"/>
                      <a:gd name="connsiteX2" fmla="*/ 254557 w 254557"/>
                      <a:gd name="connsiteY2" fmla="*/ 98541 h 99972"/>
                      <a:gd name="connsiteX3" fmla="*/ 83107 w 254557"/>
                      <a:gd name="connsiteY3" fmla="*/ 82666 h 99972"/>
                      <a:gd name="connsiteX4" fmla="*/ 102157 w 254557"/>
                      <a:gd name="connsiteY4" fmla="*/ 69966 h 99972"/>
                      <a:gd name="connsiteX5" fmla="*/ 557 w 254557"/>
                      <a:gd name="connsiteY5" fmla="*/ 116 h 99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57" h="99972">
                        <a:moveTo>
                          <a:pt x="557" y="116"/>
                        </a:moveTo>
                        <a:cubicBezTo>
                          <a:pt x="9553" y="3291"/>
                          <a:pt x="113799" y="72612"/>
                          <a:pt x="156132" y="89016"/>
                        </a:cubicBezTo>
                        <a:cubicBezTo>
                          <a:pt x="198465" y="105420"/>
                          <a:pt x="254557" y="98541"/>
                          <a:pt x="254557" y="98541"/>
                        </a:cubicBezTo>
                        <a:cubicBezTo>
                          <a:pt x="242386" y="97483"/>
                          <a:pt x="108507" y="87428"/>
                          <a:pt x="83107" y="82666"/>
                        </a:cubicBezTo>
                        <a:cubicBezTo>
                          <a:pt x="57707" y="77904"/>
                          <a:pt x="110094" y="80549"/>
                          <a:pt x="102157" y="69966"/>
                        </a:cubicBezTo>
                        <a:cubicBezTo>
                          <a:pt x="94220" y="59383"/>
                          <a:pt x="-8439" y="-3059"/>
                          <a:pt x="557" y="1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3" name="フリーフォーム 1522">
                    <a:extLst>
                      <a:ext uri="{FF2B5EF4-FFF2-40B4-BE49-F238E27FC236}">
                        <a16:creationId xmlns:a16="http://schemas.microsoft.com/office/drawing/2014/main" id="{DE9D1BD3-D232-BBEB-B83B-24150ACCE66C}"/>
                      </a:ext>
                    </a:extLst>
                  </p:cNvPr>
                  <p:cNvSpPr/>
                  <p:nvPr/>
                </p:nvSpPr>
                <p:spPr>
                  <a:xfrm>
                    <a:off x="584186" y="8883611"/>
                    <a:ext cx="83040" cy="108101"/>
                  </a:xfrm>
                  <a:custGeom>
                    <a:avLst/>
                    <a:gdLst>
                      <a:gd name="connsiteX0" fmla="*/ 76214 w 83040"/>
                      <a:gd name="connsiteY0" fmla="*/ 39 h 108101"/>
                      <a:gd name="connsiteX1" fmla="*/ 69864 w 83040"/>
                      <a:gd name="connsiteY1" fmla="*/ 63539 h 108101"/>
                      <a:gd name="connsiteX2" fmla="*/ 14 w 83040"/>
                      <a:gd name="connsiteY2" fmla="*/ 107989 h 108101"/>
                      <a:gd name="connsiteX3" fmla="*/ 76214 w 83040"/>
                      <a:gd name="connsiteY3" fmla="*/ 73064 h 108101"/>
                      <a:gd name="connsiteX4" fmla="*/ 76214 w 83040"/>
                      <a:gd name="connsiteY4" fmla="*/ 39 h 108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040" h="108101">
                        <a:moveTo>
                          <a:pt x="76214" y="39"/>
                        </a:moveTo>
                        <a:cubicBezTo>
                          <a:pt x="75156" y="-1549"/>
                          <a:pt x="82564" y="45547"/>
                          <a:pt x="69864" y="63539"/>
                        </a:cubicBezTo>
                        <a:cubicBezTo>
                          <a:pt x="57164" y="81531"/>
                          <a:pt x="-1044" y="106401"/>
                          <a:pt x="14" y="107989"/>
                        </a:cubicBezTo>
                        <a:cubicBezTo>
                          <a:pt x="1072" y="109577"/>
                          <a:pt x="61397" y="94231"/>
                          <a:pt x="76214" y="73064"/>
                        </a:cubicBezTo>
                        <a:cubicBezTo>
                          <a:pt x="91031" y="51897"/>
                          <a:pt x="77272" y="1627"/>
                          <a:pt x="76214" y="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4" name="フリーフォーム 1523">
                    <a:extLst>
                      <a:ext uri="{FF2B5EF4-FFF2-40B4-BE49-F238E27FC236}">
                        <a16:creationId xmlns:a16="http://schemas.microsoft.com/office/drawing/2014/main" id="{A5183B3B-90E8-D5AB-9461-BF9FF078BAF0}"/>
                      </a:ext>
                    </a:extLst>
                  </p:cNvPr>
                  <p:cNvSpPr/>
                  <p:nvPr/>
                </p:nvSpPr>
                <p:spPr>
                  <a:xfrm>
                    <a:off x="633241" y="8537575"/>
                    <a:ext cx="198609" cy="168109"/>
                  </a:xfrm>
                  <a:custGeom>
                    <a:avLst/>
                    <a:gdLst>
                      <a:gd name="connsiteX0" fmla="*/ 198609 w 198609"/>
                      <a:gd name="connsiteY0" fmla="*/ 0 h 168109"/>
                      <a:gd name="connsiteX1" fmla="*/ 4934 w 198609"/>
                      <a:gd name="connsiteY1" fmla="*/ 165100 h 168109"/>
                      <a:gd name="connsiteX2" fmla="*/ 55734 w 198609"/>
                      <a:gd name="connsiteY2" fmla="*/ 107950 h 168109"/>
                      <a:gd name="connsiteX3" fmla="*/ 33509 w 198609"/>
                      <a:gd name="connsiteY3" fmla="*/ 123825 h 168109"/>
                      <a:gd name="connsiteX4" fmla="*/ 198609 w 198609"/>
                      <a:gd name="connsiteY4" fmla="*/ 0 h 168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609" h="168109">
                        <a:moveTo>
                          <a:pt x="198609" y="0"/>
                        </a:moveTo>
                        <a:cubicBezTo>
                          <a:pt x="113677" y="73554"/>
                          <a:pt x="28746" y="147108"/>
                          <a:pt x="4934" y="165100"/>
                        </a:cubicBezTo>
                        <a:cubicBezTo>
                          <a:pt x="-18879" y="183092"/>
                          <a:pt x="50972" y="114829"/>
                          <a:pt x="55734" y="107950"/>
                        </a:cubicBezTo>
                        <a:cubicBezTo>
                          <a:pt x="60496" y="101071"/>
                          <a:pt x="33509" y="123825"/>
                          <a:pt x="33509" y="123825"/>
                        </a:cubicBezTo>
                        <a:lnTo>
                          <a:pt x="198609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5" name="フリーフォーム 1524">
                    <a:extLst>
                      <a:ext uri="{FF2B5EF4-FFF2-40B4-BE49-F238E27FC236}">
                        <a16:creationId xmlns:a16="http://schemas.microsoft.com/office/drawing/2014/main" id="{E6B431DA-F977-8325-3F39-32617D26390A}"/>
                      </a:ext>
                    </a:extLst>
                  </p:cNvPr>
                  <p:cNvSpPr/>
                  <p:nvPr/>
                </p:nvSpPr>
                <p:spPr>
                  <a:xfrm>
                    <a:off x="648590" y="8679654"/>
                    <a:ext cx="27685" cy="186009"/>
                  </a:xfrm>
                  <a:custGeom>
                    <a:avLst/>
                    <a:gdLst>
                      <a:gd name="connsiteX0" fmla="*/ 27685 w 27685"/>
                      <a:gd name="connsiteY0" fmla="*/ 796 h 186009"/>
                      <a:gd name="connsiteX1" fmla="*/ 2285 w 27685"/>
                      <a:gd name="connsiteY1" fmla="*/ 181771 h 186009"/>
                      <a:gd name="connsiteX2" fmla="*/ 2285 w 27685"/>
                      <a:gd name="connsiteY2" fmla="*/ 118271 h 186009"/>
                      <a:gd name="connsiteX3" fmla="*/ 27685 w 27685"/>
                      <a:gd name="connsiteY3" fmla="*/ 796 h 18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85" h="186009">
                        <a:moveTo>
                          <a:pt x="27685" y="796"/>
                        </a:moveTo>
                        <a:cubicBezTo>
                          <a:pt x="27685" y="11379"/>
                          <a:pt x="6518" y="162192"/>
                          <a:pt x="2285" y="181771"/>
                        </a:cubicBezTo>
                        <a:cubicBezTo>
                          <a:pt x="-1948" y="201350"/>
                          <a:pt x="698" y="148433"/>
                          <a:pt x="2285" y="118271"/>
                        </a:cubicBezTo>
                        <a:cubicBezTo>
                          <a:pt x="3872" y="88109"/>
                          <a:pt x="27685" y="-9787"/>
                          <a:pt x="27685" y="7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6" name="フリーフォーム 1525">
                    <a:extLst>
                      <a:ext uri="{FF2B5EF4-FFF2-40B4-BE49-F238E27FC236}">
                        <a16:creationId xmlns:a16="http://schemas.microsoft.com/office/drawing/2014/main" id="{9F9CAAB2-E4E5-C4CD-7273-5B319668B33C}"/>
                      </a:ext>
                    </a:extLst>
                  </p:cNvPr>
                  <p:cNvSpPr/>
                  <p:nvPr/>
                </p:nvSpPr>
                <p:spPr>
                  <a:xfrm>
                    <a:off x="466719" y="8664530"/>
                    <a:ext cx="213024" cy="295355"/>
                  </a:xfrm>
                  <a:custGeom>
                    <a:avLst/>
                    <a:gdLst>
                      <a:gd name="connsiteX0" fmla="*/ 212731 w 213024"/>
                      <a:gd name="connsiteY0" fmla="*/ 45 h 295355"/>
                      <a:gd name="connsiteX1" fmla="*/ 73031 w 213024"/>
                      <a:gd name="connsiteY1" fmla="*/ 149270 h 295355"/>
                      <a:gd name="connsiteX2" fmla="*/ 28581 w 213024"/>
                      <a:gd name="connsiteY2" fmla="*/ 228645 h 295355"/>
                      <a:gd name="connsiteX3" fmla="*/ 38106 w 213024"/>
                      <a:gd name="connsiteY3" fmla="*/ 193720 h 295355"/>
                      <a:gd name="connsiteX4" fmla="*/ 6 w 213024"/>
                      <a:gd name="connsiteY4" fmla="*/ 295320 h 295355"/>
                      <a:gd name="connsiteX5" fmla="*/ 41281 w 213024"/>
                      <a:gd name="connsiteY5" fmla="*/ 181020 h 295355"/>
                      <a:gd name="connsiteX6" fmla="*/ 53981 w 213024"/>
                      <a:gd name="connsiteY6" fmla="*/ 155620 h 295355"/>
                      <a:gd name="connsiteX7" fmla="*/ 31756 w 213024"/>
                      <a:gd name="connsiteY7" fmla="*/ 165145 h 295355"/>
                      <a:gd name="connsiteX8" fmla="*/ 212731 w 213024"/>
                      <a:gd name="connsiteY8" fmla="*/ 45 h 295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3024" h="295355">
                        <a:moveTo>
                          <a:pt x="212731" y="45"/>
                        </a:moveTo>
                        <a:cubicBezTo>
                          <a:pt x="219610" y="-2601"/>
                          <a:pt x="103723" y="111170"/>
                          <a:pt x="73031" y="149270"/>
                        </a:cubicBezTo>
                        <a:cubicBezTo>
                          <a:pt x="42339" y="187370"/>
                          <a:pt x="34402" y="221237"/>
                          <a:pt x="28581" y="228645"/>
                        </a:cubicBezTo>
                        <a:cubicBezTo>
                          <a:pt x="22760" y="236053"/>
                          <a:pt x="42868" y="182608"/>
                          <a:pt x="38106" y="193720"/>
                        </a:cubicBezTo>
                        <a:cubicBezTo>
                          <a:pt x="33344" y="204832"/>
                          <a:pt x="-523" y="297437"/>
                          <a:pt x="6" y="295320"/>
                        </a:cubicBezTo>
                        <a:cubicBezTo>
                          <a:pt x="535" y="293203"/>
                          <a:pt x="32285" y="204303"/>
                          <a:pt x="41281" y="181020"/>
                        </a:cubicBezTo>
                        <a:cubicBezTo>
                          <a:pt x="50277" y="157737"/>
                          <a:pt x="55568" y="158266"/>
                          <a:pt x="53981" y="155620"/>
                        </a:cubicBezTo>
                        <a:cubicBezTo>
                          <a:pt x="52393" y="152974"/>
                          <a:pt x="3181" y="192133"/>
                          <a:pt x="31756" y="165145"/>
                        </a:cubicBezTo>
                        <a:cubicBezTo>
                          <a:pt x="60331" y="138158"/>
                          <a:pt x="205852" y="2691"/>
                          <a:pt x="212731" y="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7" name="フリーフォーム 1526">
                    <a:extLst>
                      <a:ext uri="{FF2B5EF4-FFF2-40B4-BE49-F238E27FC236}">
                        <a16:creationId xmlns:a16="http://schemas.microsoft.com/office/drawing/2014/main" id="{6B9EA864-0696-A9FB-ACD0-481640726F58}"/>
                      </a:ext>
                    </a:extLst>
                  </p:cNvPr>
                  <p:cNvSpPr/>
                  <p:nvPr/>
                </p:nvSpPr>
                <p:spPr>
                  <a:xfrm>
                    <a:off x="475847" y="8728054"/>
                    <a:ext cx="171916" cy="228838"/>
                  </a:xfrm>
                  <a:custGeom>
                    <a:avLst/>
                    <a:gdLst>
                      <a:gd name="connsiteX0" fmla="*/ 171853 w 171916"/>
                      <a:gd name="connsiteY0" fmla="*/ 21 h 228838"/>
                      <a:gd name="connsiteX1" fmla="*/ 114703 w 171916"/>
                      <a:gd name="connsiteY1" fmla="*/ 174646 h 228838"/>
                      <a:gd name="connsiteX2" fmla="*/ 124228 w 171916"/>
                      <a:gd name="connsiteY2" fmla="*/ 152421 h 228838"/>
                      <a:gd name="connsiteX3" fmla="*/ 105178 w 171916"/>
                      <a:gd name="connsiteY3" fmla="*/ 212746 h 228838"/>
                      <a:gd name="connsiteX4" fmla="*/ 121053 w 171916"/>
                      <a:gd name="connsiteY4" fmla="*/ 155596 h 228838"/>
                      <a:gd name="connsiteX5" fmla="*/ 73428 w 171916"/>
                      <a:gd name="connsiteY5" fmla="*/ 206396 h 228838"/>
                      <a:gd name="connsiteX6" fmla="*/ 403 w 171916"/>
                      <a:gd name="connsiteY6" fmla="*/ 228621 h 228838"/>
                      <a:gd name="connsiteX7" fmla="*/ 108353 w 171916"/>
                      <a:gd name="connsiteY7" fmla="*/ 215921 h 228838"/>
                      <a:gd name="connsiteX8" fmla="*/ 102003 w 171916"/>
                      <a:gd name="connsiteY8" fmla="*/ 187346 h 228838"/>
                      <a:gd name="connsiteX9" fmla="*/ 171853 w 171916"/>
                      <a:gd name="connsiteY9" fmla="*/ 21 h 22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1916" h="228838">
                        <a:moveTo>
                          <a:pt x="171853" y="21"/>
                        </a:moveTo>
                        <a:cubicBezTo>
                          <a:pt x="173970" y="-2096"/>
                          <a:pt x="122640" y="149246"/>
                          <a:pt x="114703" y="174646"/>
                        </a:cubicBezTo>
                        <a:cubicBezTo>
                          <a:pt x="106766" y="200046"/>
                          <a:pt x="125815" y="146071"/>
                          <a:pt x="124228" y="152421"/>
                        </a:cubicBezTo>
                        <a:cubicBezTo>
                          <a:pt x="122640" y="158771"/>
                          <a:pt x="105707" y="212217"/>
                          <a:pt x="105178" y="212746"/>
                        </a:cubicBezTo>
                        <a:cubicBezTo>
                          <a:pt x="104649" y="213275"/>
                          <a:pt x="126344" y="156654"/>
                          <a:pt x="121053" y="155596"/>
                        </a:cubicBezTo>
                        <a:cubicBezTo>
                          <a:pt x="115762" y="154538"/>
                          <a:pt x="93536" y="194225"/>
                          <a:pt x="73428" y="206396"/>
                        </a:cubicBezTo>
                        <a:cubicBezTo>
                          <a:pt x="53320" y="218567"/>
                          <a:pt x="-5418" y="227034"/>
                          <a:pt x="403" y="228621"/>
                        </a:cubicBezTo>
                        <a:cubicBezTo>
                          <a:pt x="6224" y="230209"/>
                          <a:pt x="91420" y="222800"/>
                          <a:pt x="108353" y="215921"/>
                        </a:cubicBezTo>
                        <a:cubicBezTo>
                          <a:pt x="125286" y="209042"/>
                          <a:pt x="89832" y="216979"/>
                          <a:pt x="102003" y="187346"/>
                        </a:cubicBezTo>
                        <a:cubicBezTo>
                          <a:pt x="114174" y="157713"/>
                          <a:pt x="169736" y="2138"/>
                          <a:pt x="171853" y="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8" name="フリーフォーム 1527">
                    <a:extLst>
                      <a:ext uri="{FF2B5EF4-FFF2-40B4-BE49-F238E27FC236}">
                        <a16:creationId xmlns:a16="http://schemas.microsoft.com/office/drawing/2014/main" id="{DAAD13C5-B188-9E7E-E083-793DB1BF67A8}"/>
                      </a:ext>
                    </a:extLst>
                  </p:cNvPr>
                  <p:cNvSpPr/>
                  <p:nvPr/>
                </p:nvSpPr>
                <p:spPr>
                  <a:xfrm>
                    <a:off x="527993" y="8749851"/>
                    <a:ext cx="104229" cy="94193"/>
                  </a:xfrm>
                  <a:custGeom>
                    <a:avLst/>
                    <a:gdLst>
                      <a:gd name="connsiteX0" fmla="*/ 103832 w 104229"/>
                      <a:gd name="connsiteY0" fmla="*/ 449 h 94193"/>
                      <a:gd name="connsiteX1" fmla="*/ 2232 w 104229"/>
                      <a:gd name="connsiteY1" fmla="*/ 92524 h 94193"/>
                      <a:gd name="connsiteX2" fmla="*/ 37157 w 104229"/>
                      <a:gd name="connsiteY2" fmla="*/ 57599 h 94193"/>
                      <a:gd name="connsiteX3" fmla="*/ 103832 w 104229"/>
                      <a:gd name="connsiteY3" fmla="*/ 449 h 9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29" h="94193">
                        <a:moveTo>
                          <a:pt x="103832" y="449"/>
                        </a:moveTo>
                        <a:cubicBezTo>
                          <a:pt x="98011" y="6270"/>
                          <a:pt x="13344" y="82999"/>
                          <a:pt x="2232" y="92524"/>
                        </a:cubicBezTo>
                        <a:cubicBezTo>
                          <a:pt x="-8881" y="102049"/>
                          <a:pt x="24457" y="68182"/>
                          <a:pt x="37157" y="57599"/>
                        </a:cubicBezTo>
                        <a:cubicBezTo>
                          <a:pt x="49857" y="47016"/>
                          <a:pt x="109653" y="-5372"/>
                          <a:pt x="103832" y="4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29" name="フリーフォーム 1528">
                    <a:extLst>
                      <a:ext uri="{FF2B5EF4-FFF2-40B4-BE49-F238E27FC236}">
                        <a16:creationId xmlns:a16="http://schemas.microsoft.com/office/drawing/2014/main" id="{B674BC6F-15F9-1CA1-ADCF-615768DC1E2B}"/>
                      </a:ext>
                    </a:extLst>
                  </p:cNvPr>
                  <p:cNvSpPr/>
                  <p:nvPr/>
                </p:nvSpPr>
                <p:spPr>
                  <a:xfrm>
                    <a:off x="1498534" y="8258134"/>
                    <a:ext cx="72382" cy="108066"/>
                  </a:xfrm>
                  <a:custGeom>
                    <a:avLst/>
                    <a:gdLst>
                      <a:gd name="connsiteX0" fmla="*/ 60391 w 72382"/>
                      <a:gd name="connsiteY0" fmla="*/ 41 h 108066"/>
                      <a:gd name="connsiteX1" fmla="*/ 57216 w 72382"/>
                      <a:gd name="connsiteY1" fmla="*/ 60366 h 108066"/>
                      <a:gd name="connsiteX2" fmla="*/ 66 w 72382"/>
                      <a:gd name="connsiteY2" fmla="*/ 107991 h 108066"/>
                      <a:gd name="connsiteX3" fmla="*/ 69916 w 72382"/>
                      <a:gd name="connsiteY3" fmla="*/ 69891 h 108066"/>
                      <a:gd name="connsiteX4" fmla="*/ 60391 w 72382"/>
                      <a:gd name="connsiteY4" fmla="*/ 41 h 108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82" h="108066">
                        <a:moveTo>
                          <a:pt x="60391" y="41"/>
                        </a:moveTo>
                        <a:cubicBezTo>
                          <a:pt x="58274" y="-1547"/>
                          <a:pt x="67270" y="42374"/>
                          <a:pt x="57216" y="60366"/>
                        </a:cubicBezTo>
                        <a:cubicBezTo>
                          <a:pt x="47162" y="78358"/>
                          <a:pt x="-2051" y="106403"/>
                          <a:pt x="66" y="107991"/>
                        </a:cubicBezTo>
                        <a:cubicBezTo>
                          <a:pt x="2183" y="109579"/>
                          <a:pt x="61449" y="85766"/>
                          <a:pt x="69916" y="69891"/>
                        </a:cubicBezTo>
                        <a:cubicBezTo>
                          <a:pt x="78383" y="54016"/>
                          <a:pt x="62508" y="1629"/>
                          <a:pt x="60391" y="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0" name="フリーフォーム 1529">
                    <a:extLst>
                      <a:ext uri="{FF2B5EF4-FFF2-40B4-BE49-F238E27FC236}">
                        <a16:creationId xmlns:a16="http://schemas.microsoft.com/office/drawing/2014/main" id="{59C3F5E6-C6DF-DF32-3B48-5DFE46B9CF58}"/>
                      </a:ext>
                    </a:extLst>
                  </p:cNvPr>
                  <p:cNvSpPr/>
                  <p:nvPr/>
                </p:nvSpPr>
                <p:spPr>
                  <a:xfrm>
                    <a:off x="806441" y="8585134"/>
                    <a:ext cx="22284" cy="117710"/>
                  </a:xfrm>
                  <a:custGeom>
                    <a:avLst/>
                    <a:gdLst>
                      <a:gd name="connsiteX0" fmla="*/ 15884 w 22284"/>
                      <a:gd name="connsiteY0" fmla="*/ 66 h 117710"/>
                      <a:gd name="connsiteX1" fmla="*/ 6359 w 22284"/>
                      <a:gd name="connsiteY1" fmla="*/ 66741 h 117710"/>
                      <a:gd name="connsiteX2" fmla="*/ 22234 w 22284"/>
                      <a:gd name="connsiteY2" fmla="*/ 117541 h 117710"/>
                      <a:gd name="connsiteX3" fmla="*/ 9 w 22284"/>
                      <a:gd name="connsiteY3" fmla="*/ 79441 h 117710"/>
                      <a:gd name="connsiteX4" fmla="*/ 15884 w 22284"/>
                      <a:gd name="connsiteY4" fmla="*/ 66 h 11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4" h="117710">
                        <a:moveTo>
                          <a:pt x="15884" y="66"/>
                        </a:moveTo>
                        <a:cubicBezTo>
                          <a:pt x="16942" y="-2051"/>
                          <a:pt x="5301" y="47162"/>
                          <a:pt x="6359" y="66741"/>
                        </a:cubicBezTo>
                        <a:cubicBezTo>
                          <a:pt x="7417" y="86320"/>
                          <a:pt x="23292" y="115424"/>
                          <a:pt x="22234" y="117541"/>
                        </a:cubicBezTo>
                        <a:cubicBezTo>
                          <a:pt x="21176" y="119658"/>
                          <a:pt x="-520" y="101666"/>
                          <a:pt x="9" y="79441"/>
                        </a:cubicBezTo>
                        <a:cubicBezTo>
                          <a:pt x="538" y="57216"/>
                          <a:pt x="14826" y="2183"/>
                          <a:pt x="15884" y="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1" name="フリーフォーム 1530">
                    <a:extLst>
                      <a:ext uri="{FF2B5EF4-FFF2-40B4-BE49-F238E27FC236}">
                        <a16:creationId xmlns:a16="http://schemas.microsoft.com/office/drawing/2014/main" id="{5A5E6162-D83F-40B0-2666-C85481897443}"/>
                      </a:ext>
                    </a:extLst>
                  </p:cNvPr>
                  <p:cNvSpPr/>
                  <p:nvPr/>
                </p:nvSpPr>
                <p:spPr>
                  <a:xfrm>
                    <a:off x="666750" y="8753239"/>
                    <a:ext cx="150659" cy="66984"/>
                  </a:xfrm>
                  <a:custGeom>
                    <a:avLst/>
                    <a:gdLst>
                      <a:gd name="connsiteX0" fmla="*/ 0 w 150659"/>
                      <a:gd name="connsiteY0" fmla="*/ 66911 h 66984"/>
                      <a:gd name="connsiteX1" fmla="*/ 98425 w 150659"/>
                      <a:gd name="connsiteY1" fmla="*/ 54211 h 66984"/>
                      <a:gd name="connsiteX2" fmla="*/ 149225 w 150659"/>
                      <a:gd name="connsiteY2" fmla="*/ 236 h 66984"/>
                      <a:gd name="connsiteX3" fmla="*/ 133350 w 150659"/>
                      <a:gd name="connsiteY3" fmla="*/ 35161 h 66984"/>
                      <a:gd name="connsiteX4" fmla="*/ 98425 w 150659"/>
                      <a:gd name="connsiteY4" fmla="*/ 51036 h 66984"/>
                      <a:gd name="connsiteX5" fmla="*/ 0 w 150659"/>
                      <a:gd name="connsiteY5" fmla="*/ 66911 h 66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659" h="66984">
                        <a:moveTo>
                          <a:pt x="0" y="66911"/>
                        </a:moveTo>
                        <a:cubicBezTo>
                          <a:pt x="0" y="67440"/>
                          <a:pt x="73554" y="65323"/>
                          <a:pt x="98425" y="54211"/>
                        </a:cubicBezTo>
                        <a:cubicBezTo>
                          <a:pt x="123296" y="43099"/>
                          <a:pt x="143404" y="3411"/>
                          <a:pt x="149225" y="236"/>
                        </a:cubicBezTo>
                        <a:cubicBezTo>
                          <a:pt x="155046" y="-2939"/>
                          <a:pt x="141817" y="26694"/>
                          <a:pt x="133350" y="35161"/>
                        </a:cubicBezTo>
                        <a:cubicBezTo>
                          <a:pt x="124883" y="43628"/>
                          <a:pt x="120121" y="44686"/>
                          <a:pt x="98425" y="51036"/>
                        </a:cubicBezTo>
                        <a:cubicBezTo>
                          <a:pt x="76729" y="57386"/>
                          <a:pt x="0" y="66382"/>
                          <a:pt x="0" y="669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2" name="フリーフォーム 1531">
                    <a:extLst>
                      <a:ext uri="{FF2B5EF4-FFF2-40B4-BE49-F238E27FC236}">
                        <a16:creationId xmlns:a16="http://schemas.microsoft.com/office/drawing/2014/main" id="{1DBE2C79-65D6-0E3D-EDC2-F858989820C7}"/>
                      </a:ext>
                    </a:extLst>
                  </p:cNvPr>
                  <p:cNvSpPr/>
                  <p:nvPr/>
                </p:nvSpPr>
                <p:spPr>
                  <a:xfrm>
                    <a:off x="917479" y="8505637"/>
                    <a:ext cx="285980" cy="165326"/>
                  </a:xfrm>
                  <a:custGeom>
                    <a:avLst/>
                    <a:gdLst>
                      <a:gd name="connsiteX0" fmla="*/ 96 w 285980"/>
                      <a:gd name="connsiteY0" fmla="*/ 165288 h 165326"/>
                      <a:gd name="connsiteX1" fmla="*/ 168371 w 285980"/>
                      <a:gd name="connsiteY1" fmla="*/ 41463 h 165326"/>
                      <a:gd name="connsiteX2" fmla="*/ 285846 w 285980"/>
                      <a:gd name="connsiteY2" fmla="*/ 188 h 165326"/>
                      <a:gd name="connsiteX3" fmla="*/ 146146 w 285980"/>
                      <a:gd name="connsiteY3" fmla="*/ 54163 h 165326"/>
                      <a:gd name="connsiteX4" fmla="*/ 96 w 285980"/>
                      <a:gd name="connsiteY4" fmla="*/ 165288 h 165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980" h="165326">
                        <a:moveTo>
                          <a:pt x="96" y="165288"/>
                        </a:moveTo>
                        <a:cubicBezTo>
                          <a:pt x="3800" y="163171"/>
                          <a:pt x="120746" y="68980"/>
                          <a:pt x="168371" y="41463"/>
                        </a:cubicBezTo>
                        <a:cubicBezTo>
                          <a:pt x="215996" y="13946"/>
                          <a:pt x="289550" y="-1929"/>
                          <a:pt x="285846" y="188"/>
                        </a:cubicBezTo>
                        <a:cubicBezTo>
                          <a:pt x="282142" y="2305"/>
                          <a:pt x="192184" y="25588"/>
                          <a:pt x="146146" y="54163"/>
                        </a:cubicBezTo>
                        <a:cubicBezTo>
                          <a:pt x="100108" y="82738"/>
                          <a:pt x="-3608" y="167405"/>
                          <a:pt x="96" y="1652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3" name="フリーフォーム 1532">
                    <a:extLst>
                      <a:ext uri="{FF2B5EF4-FFF2-40B4-BE49-F238E27FC236}">
                        <a16:creationId xmlns:a16="http://schemas.microsoft.com/office/drawing/2014/main" id="{84A47630-5DFF-B0B6-801B-8DB7F538BD44}"/>
                      </a:ext>
                    </a:extLst>
                  </p:cNvPr>
                  <p:cNvSpPr/>
                  <p:nvPr/>
                </p:nvSpPr>
                <p:spPr>
                  <a:xfrm>
                    <a:off x="1327058" y="8496260"/>
                    <a:ext cx="231975" cy="57699"/>
                  </a:xfrm>
                  <a:custGeom>
                    <a:avLst/>
                    <a:gdLst>
                      <a:gd name="connsiteX0" fmla="*/ 92 w 231975"/>
                      <a:gd name="connsiteY0" fmla="*/ 40 h 57699"/>
                      <a:gd name="connsiteX1" fmla="*/ 117567 w 231975"/>
                      <a:gd name="connsiteY1" fmla="*/ 28615 h 57699"/>
                      <a:gd name="connsiteX2" fmla="*/ 98517 w 231975"/>
                      <a:gd name="connsiteY2" fmla="*/ 57190 h 57699"/>
                      <a:gd name="connsiteX3" fmla="*/ 231867 w 231975"/>
                      <a:gd name="connsiteY3" fmla="*/ 47665 h 57699"/>
                      <a:gd name="connsiteX4" fmla="*/ 120742 w 231975"/>
                      <a:gd name="connsiteY4" fmla="*/ 57190 h 57699"/>
                      <a:gd name="connsiteX5" fmla="*/ 98517 w 231975"/>
                      <a:gd name="connsiteY5" fmla="*/ 34965 h 57699"/>
                      <a:gd name="connsiteX6" fmla="*/ 92 w 231975"/>
                      <a:gd name="connsiteY6" fmla="*/ 40 h 57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1975" h="57699">
                        <a:moveTo>
                          <a:pt x="92" y="40"/>
                        </a:moveTo>
                        <a:cubicBezTo>
                          <a:pt x="3267" y="-1018"/>
                          <a:pt x="101163" y="19090"/>
                          <a:pt x="117567" y="28615"/>
                        </a:cubicBezTo>
                        <a:cubicBezTo>
                          <a:pt x="133971" y="38140"/>
                          <a:pt x="79467" y="54015"/>
                          <a:pt x="98517" y="57190"/>
                        </a:cubicBezTo>
                        <a:cubicBezTo>
                          <a:pt x="117567" y="60365"/>
                          <a:pt x="228163" y="47665"/>
                          <a:pt x="231867" y="47665"/>
                        </a:cubicBezTo>
                        <a:cubicBezTo>
                          <a:pt x="235571" y="47665"/>
                          <a:pt x="142967" y="59307"/>
                          <a:pt x="120742" y="57190"/>
                        </a:cubicBezTo>
                        <a:cubicBezTo>
                          <a:pt x="98517" y="55073"/>
                          <a:pt x="120742" y="45019"/>
                          <a:pt x="98517" y="34965"/>
                        </a:cubicBezTo>
                        <a:cubicBezTo>
                          <a:pt x="76292" y="24911"/>
                          <a:pt x="-3083" y="1098"/>
                          <a:pt x="92" y="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4" name="フリーフォーム 1533">
                    <a:extLst>
                      <a:ext uri="{FF2B5EF4-FFF2-40B4-BE49-F238E27FC236}">
                        <a16:creationId xmlns:a16="http://schemas.microsoft.com/office/drawing/2014/main" id="{881B2882-9C15-CC87-10EC-C10A59CAEF40}"/>
                      </a:ext>
                    </a:extLst>
                  </p:cNvPr>
                  <p:cNvSpPr/>
                  <p:nvPr/>
                </p:nvSpPr>
                <p:spPr>
                  <a:xfrm>
                    <a:off x="1314447" y="8213715"/>
                    <a:ext cx="149754" cy="153306"/>
                  </a:xfrm>
                  <a:custGeom>
                    <a:avLst/>
                    <a:gdLst>
                      <a:gd name="connsiteX0" fmla="*/ 3 w 149754"/>
                      <a:gd name="connsiteY0" fmla="*/ 10 h 153306"/>
                      <a:gd name="connsiteX1" fmla="*/ 69853 w 149754"/>
                      <a:gd name="connsiteY1" fmla="*/ 104785 h 153306"/>
                      <a:gd name="connsiteX2" fmla="*/ 31753 w 149754"/>
                      <a:gd name="connsiteY2" fmla="*/ 152410 h 153306"/>
                      <a:gd name="connsiteX3" fmla="*/ 149228 w 149754"/>
                      <a:gd name="connsiteY3" fmla="*/ 66685 h 153306"/>
                      <a:gd name="connsiteX4" fmla="*/ 73028 w 149754"/>
                      <a:gd name="connsiteY4" fmla="*/ 111135 h 153306"/>
                      <a:gd name="connsiteX5" fmla="*/ 3 w 149754"/>
                      <a:gd name="connsiteY5" fmla="*/ 10 h 153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9754" h="153306">
                        <a:moveTo>
                          <a:pt x="3" y="10"/>
                        </a:moveTo>
                        <a:cubicBezTo>
                          <a:pt x="-526" y="-1048"/>
                          <a:pt x="64561" y="79385"/>
                          <a:pt x="69853" y="104785"/>
                        </a:cubicBezTo>
                        <a:cubicBezTo>
                          <a:pt x="75145" y="130185"/>
                          <a:pt x="18524" y="158760"/>
                          <a:pt x="31753" y="152410"/>
                        </a:cubicBezTo>
                        <a:cubicBezTo>
                          <a:pt x="44982" y="146060"/>
                          <a:pt x="142349" y="73564"/>
                          <a:pt x="149228" y="66685"/>
                        </a:cubicBezTo>
                        <a:cubicBezTo>
                          <a:pt x="156107" y="59806"/>
                          <a:pt x="93666" y="121189"/>
                          <a:pt x="73028" y="111135"/>
                        </a:cubicBezTo>
                        <a:cubicBezTo>
                          <a:pt x="52390" y="101081"/>
                          <a:pt x="532" y="1068"/>
                          <a:pt x="3" y="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5" name="フリーフォーム 1534">
                    <a:extLst>
                      <a:ext uri="{FF2B5EF4-FFF2-40B4-BE49-F238E27FC236}">
                        <a16:creationId xmlns:a16="http://schemas.microsoft.com/office/drawing/2014/main" id="{2B4AC169-9582-8AD0-F4CD-D565D081C56C}"/>
                      </a:ext>
                    </a:extLst>
                  </p:cNvPr>
                  <p:cNvSpPr/>
                  <p:nvPr/>
                </p:nvSpPr>
                <p:spPr>
                  <a:xfrm>
                    <a:off x="1171109" y="8286649"/>
                    <a:ext cx="41746" cy="155993"/>
                  </a:xfrm>
                  <a:custGeom>
                    <a:avLst/>
                    <a:gdLst>
                      <a:gd name="connsiteX0" fmla="*/ 22691 w 41746"/>
                      <a:gd name="connsiteY0" fmla="*/ 101 h 155993"/>
                      <a:gd name="connsiteX1" fmla="*/ 3641 w 41746"/>
                      <a:gd name="connsiteY1" fmla="*/ 95351 h 155993"/>
                      <a:gd name="connsiteX2" fmla="*/ 41741 w 41746"/>
                      <a:gd name="connsiteY2" fmla="*/ 155676 h 155993"/>
                      <a:gd name="connsiteX3" fmla="*/ 466 w 41746"/>
                      <a:gd name="connsiteY3" fmla="*/ 114401 h 155993"/>
                      <a:gd name="connsiteX4" fmla="*/ 22691 w 41746"/>
                      <a:gd name="connsiteY4" fmla="*/ 101 h 155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46" h="155993">
                        <a:moveTo>
                          <a:pt x="22691" y="101"/>
                        </a:moveTo>
                        <a:cubicBezTo>
                          <a:pt x="23220" y="-3074"/>
                          <a:pt x="466" y="69422"/>
                          <a:pt x="3641" y="95351"/>
                        </a:cubicBezTo>
                        <a:cubicBezTo>
                          <a:pt x="6816" y="121280"/>
                          <a:pt x="42270" y="152501"/>
                          <a:pt x="41741" y="155676"/>
                        </a:cubicBezTo>
                        <a:cubicBezTo>
                          <a:pt x="41212" y="158851"/>
                          <a:pt x="4699" y="137684"/>
                          <a:pt x="466" y="114401"/>
                        </a:cubicBezTo>
                        <a:cubicBezTo>
                          <a:pt x="-3767" y="91118"/>
                          <a:pt x="22162" y="3276"/>
                          <a:pt x="22691" y="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6" name="フリーフォーム 1535">
                    <a:extLst>
                      <a:ext uri="{FF2B5EF4-FFF2-40B4-BE49-F238E27FC236}">
                        <a16:creationId xmlns:a16="http://schemas.microsoft.com/office/drawing/2014/main" id="{3A7A5EB7-3144-7A2B-4FF9-B849DAC38061}"/>
                      </a:ext>
                    </a:extLst>
                  </p:cNvPr>
                  <p:cNvSpPr/>
                  <p:nvPr/>
                </p:nvSpPr>
                <p:spPr>
                  <a:xfrm>
                    <a:off x="1647825" y="8242300"/>
                    <a:ext cx="635070" cy="58788"/>
                  </a:xfrm>
                  <a:custGeom>
                    <a:avLst/>
                    <a:gdLst>
                      <a:gd name="connsiteX0" fmla="*/ 0 w 635070"/>
                      <a:gd name="connsiteY0" fmla="*/ 0 h 58788"/>
                      <a:gd name="connsiteX1" fmla="*/ 622300 w 635070"/>
                      <a:gd name="connsiteY1" fmla="*/ 57150 h 58788"/>
                      <a:gd name="connsiteX2" fmla="*/ 434975 w 635070"/>
                      <a:gd name="connsiteY2" fmla="*/ 44450 h 58788"/>
                      <a:gd name="connsiteX3" fmla="*/ 0 w 635070"/>
                      <a:gd name="connsiteY3" fmla="*/ 0 h 58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070" h="58788">
                        <a:moveTo>
                          <a:pt x="0" y="0"/>
                        </a:moveTo>
                        <a:lnTo>
                          <a:pt x="622300" y="57150"/>
                        </a:lnTo>
                        <a:cubicBezTo>
                          <a:pt x="694796" y="64558"/>
                          <a:pt x="434975" y="44450"/>
                          <a:pt x="434975" y="4445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7" name="フリーフォーム 1536">
                    <a:extLst>
                      <a:ext uri="{FF2B5EF4-FFF2-40B4-BE49-F238E27FC236}">
                        <a16:creationId xmlns:a16="http://schemas.microsoft.com/office/drawing/2014/main" id="{BDB7EEE6-8A22-47EE-17C2-E590A2841004}"/>
                      </a:ext>
                    </a:extLst>
                  </p:cNvPr>
                  <p:cNvSpPr/>
                  <p:nvPr/>
                </p:nvSpPr>
                <p:spPr>
                  <a:xfrm>
                    <a:off x="1603375" y="8496295"/>
                    <a:ext cx="538122" cy="60330"/>
                  </a:xfrm>
                  <a:custGeom>
                    <a:avLst/>
                    <a:gdLst>
                      <a:gd name="connsiteX0" fmla="*/ 0 w 538122"/>
                      <a:gd name="connsiteY0" fmla="*/ 60330 h 60330"/>
                      <a:gd name="connsiteX1" fmla="*/ 523875 w 538122"/>
                      <a:gd name="connsiteY1" fmla="*/ 47630 h 60330"/>
                      <a:gd name="connsiteX2" fmla="*/ 393700 w 538122"/>
                      <a:gd name="connsiteY2" fmla="*/ 47630 h 60330"/>
                      <a:gd name="connsiteX3" fmla="*/ 438150 w 538122"/>
                      <a:gd name="connsiteY3" fmla="*/ 5 h 60330"/>
                      <a:gd name="connsiteX4" fmla="*/ 387350 w 538122"/>
                      <a:gd name="connsiteY4" fmla="*/ 44455 h 60330"/>
                      <a:gd name="connsiteX5" fmla="*/ 295275 w 538122"/>
                      <a:gd name="connsiteY5" fmla="*/ 50805 h 60330"/>
                      <a:gd name="connsiteX6" fmla="*/ 355600 w 538122"/>
                      <a:gd name="connsiteY6" fmla="*/ 47630 h 60330"/>
                      <a:gd name="connsiteX7" fmla="*/ 0 w 538122"/>
                      <a:gd name="connsiteY7" fmla="*/ 60330 h 60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8122" h="60330">
                        <a:moveTo>
                          <a:pt x="0" y="60330"/>
                        </a:moveTo>
                        <a:lnTo>
                          <a:pt x="523875" y="47630"/>
                        </a:lnTo>
                        <a:cubicBezTo>
                          <a:pt x="589492" y="45513"/>
                          <a:pt x="407987" y="55567"/>
                          <a:pt x="393700" y="47630"/>
                        </a:cubicBezTo>
                        <a:cubicBezTo>
                          <a:pt x="379413" y="39693"/>
                          <a:pt x="439208" y="534"/>
                          <a:pt x="438150" y="5"/>
                        </a:cubicBezTo>
                        <a:cubicBezTo>
                          <a:pt x="437092" y="-524"/>
                          <a:pt x="411162" y="35988"/>
                          <a:pt x="387350" y="44455"/>
                        </a:cubicBezTo>
                        <a:cubicBezTo>
                          <a:pt x="363538" y="52922"/>
                          <a:pt x="300567" y="50276"/>
                          <a:pt x="295275" y="50805"/>
                        </a:cubicBezTo>
                        <a:cubicBezTo>
                          <a:pt x="289983" y="51334"/>
                          <a:pt x="355600" y="47630"/>
                          <a:pt x="355600" y="47630"/>
                        </a:cubicBezTo>
                        <a:lnTo>
                          <a:pt x="0" y="6033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8" name="フリーフォーム 1537">
                    <a:extLst>
                      <a:ext uri="{FF2B5EF4-FFF2-40B4-BE49-F238E27FC236}">
                        <a16:creationId xmlns:a16="http://schemas.microsoft.com/office/drawing/2014/main" id="{A68D01AE-BAF2-5BC3-9BA0-63492B99BB1C}"/>
                      </a:ext>
                    </a:extLst>
                  </p:cNvPr>
                  <p:cNvSpPr/>
                  <p:nvPr/>
                </p:nvSpPr>
                <p:spPr>
                  <a:xfrm>
                    <a:off x="1609725" y="8032698"/>
                    <a:ext cx="514176" cy="209609"/>
                  </a:xfrm>
                  <a:custGeom>
                    <a:avLst/>
                    <a:gdLst>
                      <a:gd name="connsiteX0" fmla="*/ 0 w 514176"/>
                      <a:gd name="connsiteY0" fmla="*/ 52 h 209609"/>
                      <a:gd name="connsiteX1" fmla="*/ 44450 w 514176"/>
                      <a:gd name="connsiteY1" fmla="*/ 85777 h 209609"/>
                      <a:gd name="connsiteX2" fmla="*/ 146050 w 514176"/>
                      <a:gd name="connsiteY2" fmla="*/ 149277 h 209609"/>
                      <a:gd name="connsiteX3" fmla="*/ 82550 w 514176"/>
                      <a:gd name="connsiteY3" fmla="*/ 149277 h 209609"/>
                      <a:gd name="connsiteX4" fmla="*/ 342900 w 514176"/>
                      <a:gd name="connsiteY4" fmla="*/ 171502 h 209609"/>
                      <a:gd name="connsiteX5" fmla="*/ 511175 w 514176"/>
                      <a:gd name="connsiteY5" fmla="*/ 209602 h 209609"/>
                      <a:gd name="connsiteX6" fmla="*/ 425450 w 514176"/>
                      <a:gd name="connsiteY6" fmla="*/ 174677 h 209609"/>
                      <a:gd name="connsiteX7" fmla="*/ 120650 w 514176"/>
                      <a:gd name="connsiteY7" fmla="*/ 152452 h 209609"/>
                      <a:gd name="connsiteX8" fmla="*/ 3175 w 514176"/>
                      <a:gd name="connsiteY8" fmla="*/ 66727 h 209609"/>
                      <a:gd name="connsiteX9" fmla="*/ 44450 w 514176"/>
                      <a:gd name="connsiteY9" fmla="*/ 98477 h 209609"/>
                      <a:gd name="connsiteX10" fmla="*/ 0 w 514176"/>
                      <a:gd name="connsiteY10" fmla="*/ 52 h 209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14176" h="209609">
                        <a:moveTo>
                          <a:pt x="0" y="52"/>
                        </a:moveTo>
                        <a:cubicBezTo>
                          <a:pt x="0" y="-2065"/>
                          <a:pt x="20108" y="60906"/>
                          <a:pt x="44450" y="85777"/>
                        </a:cubicBezTo>
                        <a:cubicBezTo>
                          <a:pt x="68792" y="110648"/>
                          <a:pt x="139700" y="138694"/>
                          <a:pt x="146050" y="149277"/>
                        </a:cubicBezTo>
                        <a:cubicBezTo>
                          <a:pt x="152400" y="159860"/>
                          <a:pt x="49742" y="145573"/>
                          <a:pt x="82550" y="149277"/>
                        </a:cubicBezTo>
                        <a:cubicBezTo>
                          <a:pt x="115358" y="152981"/>
                          <a:pt x="271463" y="161448"/>
                          <a:pt x="342900" y="171502"/>
                        </a:cubicBezTo>
                        <a:cubicBezTo>
                          <a:pt x="414337" y="181556"/>
                          <a:pt x="497417" y="209073"/>
                          <a:pt x="511175" y="209602"/>
                        </a:cubicBezTo>
                        <a:cubicBezTo>
                          <a:pt x="524933" y="210131"/>
                          <a:pt x="490537" y="184202"/>
                          <a:pt x="425450" y="174677"/>
                        </a:cubicBezTo>
                        <a:cubicBezTo>
                          <a:pt x="360363" y="165152"/>
                          <a:pt x="191029" y="170444"/>
                          <a:pt x="120650" y="152452"/>
                        </a:cubicBezTo>
                        <a:cubicBezTo>
                          <a:pt x="50271" y="134460"/>
                          <a:pt x="15875" y="75723"/>
                          <a:pt x="3175" y="66727"/>
                        </a:cubicBezTo>
                        <a:cubicBezTo>
                          <a:pt x="-9525" y="57731"/>
                          <a:pt x="47625" y="108531"/>
                          <a:pt x="44450" y="98477"/>
                        </a:cubicBezTo>
                        <a:cubicBezTo>
                          <a:pt x="41275" y="88423"/>
                          <a:pt x="0" y="2169"/>
                          <a:pt x="0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9" name="フリーフォーム 1538">
                    <a:extLst>
                      <a:ext uri="{FF2B5EF4-FFF2-40B4-BE49-F238E27FC236}">
                        <a16:creationId xmlns:a16="http://schemas.microsoft.com/office/drawing/2014/main" id="{4B6360CA-A235-7BA2-3EDA-B6608AC58B97}"/>
                      </a:ext>
                    </a:extLst>
                  </p:cNvPr>
                  <p:cNvSpPr/>
                  <p:nvPr/>
                </p:nvSpPr>
                <p:spPr>
                  <a:xfrm>
                    <a:off x="1206416" y="7983983"/>
                    <a:ext cx="435357" cy="116916"/>
                  </a:xfrm>
                  <a:custGeom>
                    <a:avLst/>
                    <a:gdLst>
                      <a:gd name="connsiteX0" fmla="*/ 84 w 435357"/>
                      <a:gd name="connsiteY0" fmla="*/ 10667 h 116916"/>
                      <a:gd name="connsiteX1" fmla="*/ 114384 w 435357"/>
                      <a:gd name="connsiteY1" fmla="*/ 77342 h 116916"/>
                      <a:gd name="connsiteX2" fmla="*/ 342984 w 435357"/>
                      <a:gd name="connsiteY2" fmla="*/ 77342 h 116916"/>
                      <a:gd name="connsiteX3" fmla="*/ 174709 w 435357"/>
                      <a:gd name="connsiteY3" fmla="*/ 96392 h 116916"/>
                      <a:gd name="connsiteX4" fmla="*/ 396959 w 435357"/>
                      <a:gd name="connsiteY4" fmla="*/ 115442 h 116916"/>
                      <a:gd name="connsiteX5" fmla="*/ 377909 w 435357"/>
                      <a:gd name="connsiteY5" fmla="*/ 102742 h 116916"/>
                      <a:gd name="connsiteX6" fmla="*/ 435059 w 435357"/>
                      <a:gd name="connsiteY6" fmla="*/ 1142 h 116916"/>
                      <a:gd name="connsiteX7" fmla="*/ 396959 w 435357"/>
                      <a:gd name="connsiteY7" fmla="*/ 51942 h 116916"/>
                      <a:gd name="connsiteX8" fmla="*/ 323934 w 435357"/>
                      <a:gd name="connsiteY8" fmla="*/ 112267 h 116916"/>
                      <a:gd name="connsiteX9" fmla="*/ 130259 w 435357"/>
                      <a:gd name="connsiteY9" fmla="*/ 77342 h 116916"/>
                      <a:gd name="connsiteX10" fmla="*/ 108034 w 435357"/>
                      <a:gd name="connsiteY10" fmla="*/ 26542 h 116916"/>
                      <a:gd name="connsiteX11" fmla="*/ 130259 w 435357"/>
                      <a:gd name="connsiteY11" fmla="*/ 86867 h 116916"/>
                      <a:gd name="connsiteX12" fmla="*/ 84 w 435357"/>
                      <a:gd name="connsiteY12" fmla="*/ 10667 h 11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5357" h="116916">
                        <a:moveTo>
                          <a:pt x="84" y="10667"/>
                        </a:moveTo>
                        <a:cubicBezTo>
                          <a:pt x="-2562" y="9079"/>
                          <a:pt x="57234" y="66230"/>
                          <a:pt x="114384" y="77342"/>
                        </a:cubicBezTo>
                        <a:cubicBezTo>
                          <a:pt x="171534" y="88455"/>
                          <a:pt x="332930" y="74167"/>
                          <a:pt x="342984" y="77342"/>
                        </a:cubicBezTo>
                        <a:cubicBezTo>
                          <a:pt x="353038" y="80517"/>
                          <a:pt x="165713" y="90042"/>
                          <a:pt x="174709" y="96392"/>
                        </a:cubicBezTo>
                        <a:cubicBezTo>
                          <a:pt x="183705" y="102742"/>
                          <a:pt x="363092" y="114384"/>
                          <a:pt x="396959" y="115442"/>
                        </a:cubicBezTo>
                        <a:cubicBezTo>
                          <a:pt x="430826" y="116500"/>
                          <a:pt x="371559" y="121792"/>
                          <a:pt x="377909" y="102742"/>
                        </a:cubicBezTo>
                        <a:cubicBezTo>
                          <a:pt x="384259" y="83692"/>
                          <a:pt x="431884" y="9609"/>
                          <a:pt x="435059" y="1142"/>
                        </a:cubicBezTo>
                        <a:cubicBezTo>
                          <a:pt x="438234" y="-7325"/>
                          <a:pt x="415480" y="33421"/>
                          <a:pt x="396959" y="51942"/>
                        </a:cubicBezTo>
                        <a:cubicBezTo>
                          <a:pt x="378438" y="70463"/>
                          <a:pt x="368384" y="108034"/>
                          <a:pt x="323934" y="112267"/>
                        </a:cubicBezTo>
                        <a:cubicBezTo>
                          <a:pt x="279484" y="116500"/>
                          <a:pt x="166242" y="91629"/>
                          <a:pt x="130259" y="77342"/>
                        </a:cubicBezTo>
                        <a:cubicBezTo>
                          <a:pt x="94276" y="63055"/>
                          <a:pt x="108034" y="24955"/>
                          <a:pt x="108034" y="26542"/>
                        </a:cubicBezTo>
                        <a:cubicBezTo>
                          <a:pt x="108034" y="28129"/>
                          <a:pt x="150896" y="85280"/>
                          <a:pt x="130259" y="86867"/>
                        </a:cubicBezTo>
                        <a:cubicBezTo>
                          <a:pt x="109622" y="88454"/>
                          <a:pt x="2730" y="12255"/>
                          <a:pt x="84" y="106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0" name="フリーフォーム 1539">
                    <a:extLst>
                      <a:ext uri="{FF2B5EF4-FFF2-40B4-BE49-F238E27FC236}">
                        <a16:creationId xmlns:a16="http://schemas.microsoft.com/office/drawing/2014/main" id="{0E03648F-F9F4-1676-3DE4-4B37BDEA40CD}"/>
                      </a:ext>
                    </a:extLst>
                  </p:cNvPr>
                  <p:cNvSpPr/>
                  <p:nvPr/>
                </p:nvSpPr>
                <p:spPr>
                  <a:xfrm>
                    <a:off x="802237" y="7959457"/>
                    <a:ext cx="439144" cy="109833"/>
                  </a:xfrm>
                  <a:custGeom>
                    <a:avLst/>
                    <a:gdLst>
                      <a:gd name="connsiteX0" fmla="*/ 1038 w 439144"/>
                      <a:gd name="connsiteY0" fmla="*/ 22493 h 109833"/>
                      <a:gd name="connsiteX1" fmla="*/ 156613 w 439144"/>
                      <a:gd name="connsiteY1" fmla="*/ 70118 h 109833"/>
                      <a:gd name="connsiteX2" fmla="*/ 140738 w 439144"/>
                      <a:gd name="connsiteY2" fmla="*/ 85993 h 109833"/>
                      <a:gd name="connsiteX3" fmla="*/ 312188 w 439144"/>
                      <a:gd name="connsiteY3" fmla="*/ 92343 h 109833"/>
                      <a:gd name="connsiteX4" fmla="*/ 258213 w 439144"/>
                      <a:gd name="connsiteY4" fmla="*/ 82818 h 109833"/>
                      <a:gd name="connsiteX5" fmla="*/ 397913 w 439144"/>
                      <a:gd name="connsiteY5" fmla="*/ 82818 h 109833"/>
                      <a:gd name="connsiteX6" fmla="*/ 429663 w 439144"/>
                      <a:gd name="connsiteY6" fmla="*/ 268 h 109833"/>
                      <a:gd name="connsiteX7" fmla="*/ 423313 w 439144"/>
                      <a:gd name="connsiteY7" fmla="*/ 57418 h 109833"/>
                      <a:gd name="connsiteX8" fmla="*/ 258213 w 439144"/>
                      <a:gd name="connsiteY8" fmla="*/ 85993 h 109833"/>
                      <a:gd name="connsiteX9" fmla="*/ 378863 w 439144"/>
                      <a:gd name="connsiteY9" fmla="*/ 73293 h 109833"/>
                      <a:gd name="connsiteX10" fmla="*/ 223288 w 439144"/>
                      <a:gd name="connsiteY10" fmla="*/ 76468 h 109833"/>
                      <a:gd name="connsiteX11" fmla="*/ 251863 w 439144"/>
                      <a:gd name="connsiteY11" fmla="*/ 108218 h 109833"/>
                      <a:gd name="connsiteX12" fmla="*/ 1038 w 439144"/>
                      <a:gd name="connsiteY12" fmla="*/ 22493 h 109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9144" h="109833">
                        <a:moveTo>
                          <a:pt x="1038" y="22493"/>
                        </a:moveTo>
                        <a:cubicBezTo>
                          <a:pt x="-14837" y="16143"/>
                          <a:pt x="156613" y="70118"/>
                          <a:pt x="156613" y="70118"/>
                        </a:cubicBezTo>
                        <a:cubicBezTo>
                          <a:pt x="179896" y="80701"/>
                          <a:pt x="114809" y="82289"/>
                          <a:pt x="140738" y="85993"/>
                        </a:cubicBezTo>
                        <a:cubicBezTo>
                          <a:pt x="166667" y="89697"/>
                          <a:pt x="292609" y="92872"/>
                          <a:pt x="312188" y="92343"/>
                        </a:cubicBezTo>
                        <a:cubicBezTo>
                          <a:pt x="331767" y="91814"/>
                          <a:pt x="243926" y="84405"/>
                          <a:pt x="258213" y="82818"/>
                        </a:cubicBezTo>
                        <a:cubicBezTo>
                          <a:pt x="272500" y="81231"/>
                          <a:pt x="369338" y="96576"/>
                          <a:pt x="397913" y="82818"/>
                        </a:cubicBezTo>
                        <a:cubicBezTo>
                          <a:pt x="426488" y="69060"/>
                          <a:pt x="425430" y="4501"/>
                          <a:pt x="429663" y="268"/>
                        </a:cubicBezTo>
                        <a:cubicBezTo>
                          <a:pt x="433896" y="-3965"/>
                          <a:pt x="451888" y="43131"/>
                          <a:pt x="423313" y="57418"/>
                        </a:cubicBezTo>
                        <a:cubicBezTo>
                          <a:pt x="394738" y="71705"/>
                          <a:pt x="265621" y="83347"/>
                          <a:pt x="258213" y="85993"/>
                        </a:cubicBezTo>
                        <a:cubicBezTo>
                          <a:pt x="250805" y="88639"/>
                          <a:pt x="384684" y="74881"/>
                          <a:pt x="378863" y="73293"/>
                        </a:cubicBezTo>
                        <a:cubicBezTo>
                          <a:pt x="373042" y="71706"/>
                          <a:pt x="244455" y="70647"/>
                          <a:pt x="223288" y="76468"/>
                        </a:cubicBezTo>
                        <a:cubicBezTo>
                          <a:pt x="202121" y="82289"/>
                          <a:pt x="283084" y="117743"/>
                          <a:pt x="251863" y="108218"/>
                        </a:cubicBezTo>
                        <a:cubicBezTo>
                          <a:pt x="220642" y="98693"/>
                          <a:pt x="16913" y="28843"/>
                          <a:pt x="1038" y="224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1" name="フリーフォーム 1540">
                    <a:extLst>
                      <a:ext uri="{FF2B5EF4-FFF2-40B4-BE49-F238E27FC236}">
                        <a16:creationId xmlns:a16="http://schemas.microsoft.com/office/drawing/2014/main" id="{F5F58FB6-A55B-F880-256A-A561D6C3A1F0}"/>
                      </a:ext>
                    </a:extLst>
                  </p:cNvPr>
                  <p:cNvSpPr/>
                  <p:nvPr/>
                </p:nvSpPr>
                <p:spPr>
                  <a:xfrm>
                    <a:off x="837582" y="7953168"/>
                    <a:ext cx="262971" cy="19464"/>
                  </a:xfrm>
                  <a:custGeom>
                    <a:avLst/>
                    <a:gdLst>
                      <a:gd name="connsiteX0" fmla="*/ 618 w 262971"/>
                      <a:gd name="connsiteY0" fmla="*/ 19257 h 19464"/>
                      <a:gd name="connsiteX1" fmla="*/ 254618 w 262971"/>
                      <a:gd name="connsiteY1" fmla="*/ 9732 h 19464"/>
                      <a:gd name="connsiteX2" fmla="*/ 184768 w 262971"/>
                      <a:gd name="connsiteY2" fmla="*/ 207 h 19464"/>
                      <a:gd name="connsiteX3" fmla="*/ 618 w 262971"/>
                      <a:gd name="connsiteY3" fmla="*/ 19257 h 19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971" h="19464">
                        <a:moveTo>
                          <a:pt x="618" y="19257"/>
                        </a:moveTo>
                        <a:cubicBezTo>
                          <a:pt x="12260" y="20844"/>
                          <a:pt x="223926" y="12907"/>
                          <a:pt x="254618" y="9732"/>
                        </a:cubicBezTo>
                        <a:cubicBezTo>
                          <a:pt x="285310" y="6557"/>
                          <a:pt x="224455" y="-1380"/>
                          <a:pt x="184768" y="207"/>
                        </a:cubicBezTo>
                        <a:cubicBezTo>
                          <a:pt x="145081" y="1794"/>
                          <a:pt x="-11024" y="17670"/>
                          <a:pt x="618" y="1925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2" name="フリーフォーム 1541">
                    <a:extLst>
                      <a:ext uri="{FF2B5EF4-FFF2-40B4-BE49-F238E27FC236}">
                        <a16:creationId xmlns:a16="http://schemas.microsoft.com/office/drawing/2014/main" id="{E29C6778-D867-DD75-01DE-9B8068EB4619}"/>
                      </a:ext>
                    </a:extLst>
                  </p:cNvPr>
                  <p:cNvSpPr/>
                  <p:nvPr/>
                </p:nvSpPr>
                <p:spPr>
                  <a:xfrm>
                    <a:off x="726913" y="7734070"/>
                    <a:ext cx="317986" cy="244705"/>
                  </a:xfrm>
                  <a:custGeom>
                    <a:avLst/>
                    <a:gdLst>
                      <a:gd name="connsiteX0" fmla="*/ 317662 w 317986"/>
                      <a:gd name="connsiteY0" fmla="*/ 230 h 244705"/>
                      <a:gd name="connsiteX1" fmla="*/ 235112 w 317986"/>
                      <a:gd name="connsiteY1" fmla="*/ 120880 h 244705"/>
                      <a:gd name="connsiteX2" fmla="*/ 250987 w 317986"/>
                      <a:gd name="connsiteY2" fmla="*/ 133580 h 244705"/>
                      <a:gd name="connsiteX3" fmla="*/ 152562 w 317986"/>
                      <a:gd name="connsiteY3" fmla="*/ 168505 h 244705"/>
                      <a:gd name="connsiteX4" fmla="*/ 219237 w 317986"/>
                      <a:gd name="connsiteY4" fmla="*/ 174855 h 244705"/>
                      <a:gd name="connsiteX5" fmla="*/ 162 w 317986"/>
                      <a:gd name="connsiteY5" fmla="*/ 244705 h 244705"/>
                      <a:gd name="connsiteX6" fmla="*/ 184312 w 317986"/>
                      <a:gd name="connsiteY6" fmla="*/ 174855 h 244705"/>
                      <a:gd name="connsiteX7" fmla="*/ 228762 w 317986"/>
                      <a:gd name="connsiteY7" fmla="*/ 152630 h 244705"/>
                      <a:gd name="connsiteX8" fmla="*/ 197012 w 317986"/>
                      <a:gd name="connsiteY8" fmla="*/ 158980 h 244705"/>
                      <a:gd name="connsiteX9" fmla="*/ 317662 w 317986"/>
                      <a:gd name="connsiteY9" fmla="*/ 230 h 244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7986" h="244705">
                        <a:moveTo>
                          <a:pt x="317662" y="230"/>
                        </a:moveTo>
                        <a:cubicBezTo>
                          <a:pt x="324012" y="-6120"/>
                          <a:pt x="235112" y="120880"/>
                          <a:pt x="235112" y="120880"/>
                        </a:cubicBezTo>
                        <a:cubicBezTo>
                          <a:pt x="224000" y="143105"/>
                          <a:pt x="264745" y="125643"/>
                          <a:pt x="250987" y="133580"/>
                        </a:cubicBezTo>
                        <a:cubicBezTo>
                          <a:pt x="237229" y="141518"/>
                          <a:pt x="157854" y="161626"/>
                          <a:pt x="152562" y="168505"/>
                        </a:cubicBezTo>
                        <a:cubicBezTo>
                          <a:pt x="147270" y="175384"/>
                          <a:pt x="244637" y="162155"/>
                          <a:pt x="219237" y="174855"/>
                        </a:cubicBezTo>
                        <a:cubicBezTo>
                          <a:pt x="193837" y="187555"/>
                          <a:pt x="5983" y="244705"/>
                          <a:pt x="162" y="244705"/>
                        </a:cubicBezTo>
                        <a:cubicBezTo>
                          <a:pt x="-5659" y="244705"/>
                          <a:pt x="146212" y="190201"/>
                          <a:pt x="184312" y="174855"/>
                        </a:cubicBezTo>
                        <a:cubicBezTo>
                          <a:pt x="222412" y="159509"/>
                          <a:pt x="226645" y="155276"/>
                          <a:pt x="228762" y="152630"/>
                        </a:cubicBezTo>
                        <a:cubicBezTo>
                          <a:pt x="230879" y="149984"/>
                          <a:pt x="177962" y="184909"/>
                          <a:pt x="197012" y="158980"/>
                        </a:cubicBezTo>
                        <a:cubicBezTo>
                          <a:pt x="216062" y="133051"/>
                          <a:pt x="311312" y="6580"/>
                          <a:pt x="317662" y="2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3" name="フリーフォーム 1542">
                    <a:extLst>
                      <a:ext uri="{FF2B5EF4-FFF2-40B4-BE49-F238E27FC236}">
                        <a16:creationId xmlns:a16="http://schemas.microsoft.com/office/drawing/2014/main" id="{2E03256B-54E0-0D80-A6B7-BCD9C3AEFB72}"/>
                      </a:ext>
                    </a:extLst>
                  </p:cNvPr>
                  <p:cNvSpPr/>
                  <p:nvPr/>
                </p:nvSpPr>
                <p:spPr>
                  <a:xfrm>
                    <a:off x="967812" y="7711499"/>
                    <a:ext cx="121479" cy="173171"/>
                  </a:xfrm>
                  <a:custGeom>
                    <a:avLst/>
                    <a:gdLst>
                      <a:gd name="connsiteX0" fmla="*/ 121213 w 121479"/>
                      <a:gd name="connsiteY0" fmla="*/ 576 h 173171"/>
                      <a:gd name="connsiteX1" fmla="*/ 3738 w 121479"/>
                      <a:gd name="connsiteY1" fmla="*/ 168851 h 173171"/>
                      <a:gd name="connsiteX2" fmla="*/ 35488 w 121479"/>
                      <a:gd name="connsiteY2" fmla="*/ 114876 h 173171"/>
                      <a:gd name="connsiteX3" fmla="*/ 121213 w 121479"/>
                      <a:gd name="connsiteY3" fmla="*/ 576 h 17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479" h="173171">
                        <a:moveTo>
                          <a:pt x="121213" y="576"/>
                        </a:moveTo>
                        <a:cubicBezTo>
                          <a:pt x="115921" y="9572"/>
                          <a:pt x="18025" y="149801"/>
                          <a:pt x="3738" y="168851"/>
                        </a:cubicBezTo>
                        <a:cubicBezTo>
                          <a:pt x="-10550" y="187901"/>
                          <a:pt x="19613" y="139218"/>
                          <a:pt x="35488" y="114876"/>
                        </a:cubicBezTo>
                        <a:cubicBezTo>
                          <a:pt x="51363" y="90534"/>
                          <a:pt x="126505" y="-8420"/>
                          <a:pt x="121213" y="5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4" name="フリーフォーム 1543">
                    <a:extLst>
                      <a:ext uri="{FF2B5EF4-FFF2-40B4-BE49-F238E27FC236}">
                        <a16:creationId xmlns:a16="http://schemas.microsoft.com/office/drawing/2014/main" id="{9D357A00-48EC-532B-E43D-73E6B707C0F3}"/>
                      </a:ext>
                    </a:extLst>
                  </p:cNvPr>
                  <p:cNvSpPr/>
                  <p:nvPr/>
                </p:nvSpPr>
                <p:spPr>
                  <a:xfrm>
                    <a:off x="774070" y="7731109"/>
                    <a:ext cx="283330" cy="105267"/>
                  </a:xfrm>
                  <a:custGeom>
                    <a:avLst/>
                    <a:gdLst>
                      <a:gd name="connsiteX0" fmla="*/ 283205 w 283330"/>
                      <a:gd name="connsiteY0" fmla="*/ 16 h 105267"/>
                      <a:gd name="connsiteX1" fmla="*/ 108580 w 283330"/>
                      <a:gd name="connsiteY1" fmla="*/ 66691 h 105267"/>
                      <a:gd name="connsiteX2" fmla="*/ 630 w 283330"/>
                      <a:gd name="connsiteY2" fmla="*/ 104791 h 105267"/>
                      <a:gd name="connsiteX3" fmla="*/ 156205 w 283330"/>
                      <a:gd name="connsiteY3" fmla="*/ 41291 h 105267"/>
                      <a:gd name="connsiteX4" fmla="*/ 80005 w 283330"/>
                      <a:gd name="connsiteY4" fmla="*/ 73041 h 105267"/>
                      <a:gd name="connsiteX5" fmla="*/ 283205 w 283330"/>
                      <a:gd name="connsiteY5" fmla="*/ 16 h 105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3330" h="105267">
                        <a:moveTo>
                          <a:pt x="283205" y="16"/>
                        </a:moveTo>
                        <a:cubicBezTo>
                          <a:pt x="287967" y="-1042"/>
                          <a:pt x="155676" y="49229"/>
                          <a:pt x="108580" y="66691"/>
                        </a:cubicBezTo>
                        <a:cubicBezTo>
                          <a:pt x="61484" y="84153"/>
                          <a:pt x="-7307" y="109024"/>
                          <a:pt x="630" y="104791"/>
                        </a:cubicBezTo>
                        <a:cubicBezTo>
                          <a:pt x="8567" y="100558"/>
                          <a:pt x="142976" y="46583"/>
                          <a:pt x="156205" y="41291"/>
                        </a:cubicBezTo>
                        <a:cubicBezTo>
                          <a:pt x="169434" y="35999"/>
                          <a:pt x="60426" y="77274"/>
                          <a:pt x="80005" y="73041"/>
                        </a:cubicBezTo>
                        <a:cubicBezTo>
                          <a:pt x="99584" y="68808"/>
                          <a:pt x="278443" y="1074"/>
                          <a:pt x="283205" y="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5" name="フリーフォーム 1544">
                    <a:extLst>
                      <a:ext uri="{FF2B5EF4-FFF2-40B4-BE49-F238E27FC236}">
                        <a16:creationId xmlns:a16="http://schemas.microsoft.com/office/drawing/2014/main" id="{ADD343BB-8FCA-25EB-57B7-3D1088A22DA3}"/>
                      </a:ext>
                    </a:extLst>
                  </p:cNvPr>
                  <p:cNvSpPr/>
                  <p:nvPr/>
                </p:nvSpPr>
                <p:spPr>
                  <a:xfrm>
                    <a:off x="795987" y="7800951"/>
                    <a:ext cx="116414" cy="156481"/>
                  </a:xfrm>
                  <a:custGeom>
                    <a:avLst/>
                    <a:gdLst>
                      <a:gd name="connsiteX0" fmla="*/ 39038 w 116414"/>
                      <a:gd name="connsiteY0" fmla="*/ 24 h 156481"/>
                      <a:gd name="connsiteX1" fmla="*/ 7288 w 116414"/>
                      <a:gd name="connsiteY1" fmla="*/ 101624 h 156481"/>
                      <a:gd name="connsiteX2" fmla="*/ 115238 w 116414"/>
                      <a:gd name="connsiteY2" fmla="*/ 155599 h 156481"/>
                      <a:gd name="connsiteX3" fmla="*/ 67613 w 116414"/>
                      <a:gd name="connsiteY3" fmla="*/ 136549 h 156481"/>
                      <a:gd name="connsiteX4" fmla="*/ 938 w 116414"/>
                      <a:gd name="connsiteY4" fmla="*/ 111149 h 156481"/>
                      <a:gd name="connsiteX5" fmla="*/ 39038 w 116414"/>
                      <a:gd name="connsiteY5" fmla="*/ 24 h 156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414" h="156481">
                        <a:moveTo>
                          <a:pt x="39038" y="24"/>
                        </a:moveTo>
                        <a:cubicBezTo>
                          <a:pt x="40096" y="-1564"/>
                          <a:pt x="-5412" y="75695"/>
                          <a:pt x="7288" y="101624"/>
                        </a:cubicBezTo>
                        <a:cubicBezTo>
                          <a:pt x="19988" y="127553"/>
                          <a:pt x="105184" y="149778"/>
                          <a:pt x="115238" y="155599"/>
                        </a:cubicBezTo>
                        <a:cubicBezTo>
                          <a:pt x="125292" y="161420"/>
                          <a:pt x="67613" y="136549"/>
                          <a:pt x="67613" y="136549"/>
                        </a:cubicBezTo>
                        <a:cubicBezTo>
                          <a:pt x="48563" y="129141"/>
                          <a:pt x="8875" y="129670"/>
                          <a:pt x="938" y="111149"/>
                        </a:cubicBezTo>
                        <a:cubicBezTo>
                          <a:pt x="-6999" y="92628"/>
                          <a:pt x="37980" y="1612"/>
                          <a:pt x="39038" y="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6" name="フリーフォーム 1545">
                    <a:extLst>
                      <a:ext uri="{FF2B5EF4-FFF2-40B4-BE49-F238E27FC236}">
                        <a16:creationId xmlns:a16="http://schemas.microsoft.com/office/drawing/2014/main" id="{C1DFC80C-324E-81E8-DC50-52CF783FC413}"/>
                      </a:ext>
                    </a:extLst>
                  </p:cNvPr>
                  <p:cNvSpPr/>
                  <p:nvPr/>
                </p:nvSpPr>
                <p:spPr>
                  <a:xfrm>
                    <a:off x="736600" y="7791391"/>
                    <a:ext cx="95295" cy="184532"/>
                  </a:xfrm>
                  <a:custGeom>
                    <a:avLst/>
                    <a:gdLst>
                      <a:gd name="connsiteX0" fmla="*/ 95250 w 95295"/>
                      <a:gd name="connsiteY0" fmla="*/ 59 h 184532"/>
                      <a:gd name="connsiteX1" fmla="*/ 12700 w 95295"/>
                      <a:gd name="connsiteY1" fmla="*/ 108009 h 184532"/>
                      <a:gd name="connsiteX2" fmla="*/ 25400 w 95295"/>
                      <a:gd name="connsiteY2" fmla="*/ 146109 h 184532"/>
                      <a:gd name="connsiteX3" fmla="*/ 79375 w 95295"/>
                      <a:gd name="connsiteY3" fmla="*/ 184209 h 184532"/>
                      <a:gd name="connsiteX4" fmla="*/ 0 w 95295"/>
                      <a:gd name="connsiteY4" fmla="*/ 123884 h 184532"/>
                      <a:gd name="connsiteX5" fmla="*/ 95250 w 95295"/>
                      <a:gd name="connsiteY5" fmla="*/ 59 h 18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95" h="184532">
                        <a:moveTo>
                          <a:pt x="95250" y="59"/>
                        </a:moveTo>
                        <a:cubicBezTo>
                          <a:pt x="97367" y="-2587"/>
                          <a:pt x="24342" y="83667"/>
                          <a:pt x="12700" y="108009"/>
                        </a:cubicBezTo>
                        <a:cubicBezTo>
                          <a:pt x="1058" y="132351"/>
                          <a:pt x="14288" y="133409"/>
                          <a:pt x="25400" y="146109"/>
                        </a:cubicBezTo>
                        <a:cubicBezTo>
                          <a:pt x="36512" y="158809"/>
                          <a:pt x="83608" y="187913"/>
                          <a:pt x="79375" y="184209"/>
                        </a:cubicBezTo>
                        <a:cubicBezTo>
                          <a:pt x="75142" y="180505"/>
                          <a:pt x="0" y="153517"/>
                          <a:pt x="0" y="123884"/>
                        </a:cubicBezTo>
                        <a:cubicBezTo>
                          <a:pt x="0" y="94251"/>
                          <a:pt x="93133" y="2705"/>
                          <a:pt x="95250" y="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7" name="フリーフォーム 1546">
                    <a:extLst>
                      <a:ext uri="{FF2B5EF4-FFF2-40B4-BE49-F238E27FC236}">
                        <a16:creationId xmlns:a16="http://schemas.microsoft.com/office/drawing/2014/main" id="{6DA09DD8-0534-0FEA-3953-0B0E195911B0}"/>
                      </a:ext>
                    </a:extLst>
                  </p:cNvPr>
                  <p:cNvSpPr/>
                  <p:nvPr/>
                </p:nvSpPr>
                <p:spPr>
                  <a:xfrm>
                    <a:off x="848276" y="7784381"/>
                    <a:ext cx="136872" cy="48837"/>
                  </a:xfrm>
                  <a:custGeom>
                    <a:avLst/>
                    <a:gdLst>
                      <a:gd name="connsiteX0" fmla="*/ 2624 w 136872"/>
                      <a:gd name="connsiteY0" fmla="*/ 48344 h 48837"/>
                      <a:gd name="connsiteX1" fmla="*/ 135974 w 136872"/>
                      <a:gd name="connsiteY1" fmla="*/ 719 h 48837"/>
                      <a:gd name="connsiteX2" fmla="*/ 56599 w 136872"/>
                      <a:gd name="connsiteY2" fmla="*/ 22944 h 48837"/>
                      <a:gd name="connsiteX3" fmla="*/ 2624 w 136872"/>
                      <a:gd name="connsiteY3" fmla="*/ 48344 h 48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872" h="48837">
                        <a:moveTo>
                          <a:pt x="2624" y="48344"/>
                        </a:moveTo>
                        <a:cubicBezTo>
                          <a:pt x="15853" y="44640"/>
                          <a:pt x="126978" y="4952"/>
                          <a:pt x="135974" y="719"/>
                        </a:cubicBezTo>
                        <a:cubicBezTo>
                          <a:pt x="144970" y="-3514"/>
                          <a:pt x="84116" y="11832"/>
                          <a:pt x="56599" y="22944"/>
                        </a:cubicBezTo>
                        <a:cubicBezTo>
                          <a:pt x="29082" y="34056"/>
                          <a:pt x="-10605" y="52048"/>
                          <a:pt x="2624" y="483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8" name="フリーフォーム 1547">
                    <a:extLst>
                      <a:ext uri="{FF2B5EF4-FFF2-40B4-BE49-F238E27FC236}">
                        <a16:creationId xmlns:a16="http://schemas.microsoft.com/office/drawing/2014/main" id="{3FBEAB63-76B7-AC65-D820-B3DEF65AB18C}"/>
                      </a:ext>
                    </a:extLst>
                  </p:cNvPr>
                  <p:cNvSpPr/>
                  <p:nvPr/>
                </p:nvSpPr>
                <p:spPr>
                  <a:xfrm>
                    <a:off x="1044564" y="7684416"/>
                    <a:ext cx="451021" cy="43534"/>
                  </a:xfrm>
                  <a:custGeom>
                    <a:avLst/>
                    <a:gdLst>
                      <a:gd name="connsiteX0" fmla="*/ 11 w 451021"/>
                      <a:gd name="connsiteY0" fmla="*/ 43534 h 43534"/>
                      <a:gd name="connsiteX1" fmla="*/ 231786 w 451021"/>
                      <a:gd name="connsiteY1" fmla="*/ 2259 h 43534"/>
                      <a:gd name="connsiteX2" fmla="*/ 441336 w 451021"/>
                      <a:gd name="connsiteY2" fmla="*/ 5434 h 43534"/>
                      <a:gd name="connsiteX3" fmla="*/ 384186 w 451021"/>
                      <a:gd name="connsiteY3" fmla="*/ 5434 h 43534"/>
                      <a:gd name="connsiteX4" fmla="*/ 104786 w 451021"/>
                      <a:gd name="connsiteY4" fmla="*/ 40359 h 43534"/>
                      <a:gd name="connsiteX5" fmla="*/ 241311 w 451021"/>
                      <a:gd name="connsiteY5" fmla="*/ 8609 h 43534"/>
                      <a:gd name="connsiteX6" fmla="*/ 11 w 451021"/>
                      <a:gd name="connsiteY6" fmla="*/ 43534 h 43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1021" h="43534">
                        <a:moveTo>
                          <a:pt x="11" y="43534"/>
                        </a:moveTo>
                        <a:cubicBezTo>
                          <a:pt x="-1577" y="42476"/>
                          <a:pt x="158232" y="8609"/>
                          <a:pt x="231786" y="2259"/>
                        </a:cubicBezTo>
                        <a:cubicBezTo>
                          <a:pt x="305340" y="-4091"/>
                          <a:pt x="415936" y="4905"/>
                          <a:pt x="441336" y="5434"/>
                        </a:cubicBezTo>
                        <a:cubicBezTo>
                          <a:pt x="466736" y="5963"/>
                          <a:pt x="440278" y="-387"/>
                          <a:pt x="384186" y="5434"/>
                        </a:cubicBezTo>
                        <a:cubicBezTo>
                          <a:pt x="328094" y="11255"/>
                          <a:pt x="128598" y="39830"/>
                          <a:pt x="104786" y="40359"/>
                        </a:cubicBezTo>
                        <a:cubicBezTo>
                          <a:pt x="80974" y="40888"/>
                          <a:pt x="256128" y="10726"/>
                          <a:pt x="241311" y="8609"/>
                        </a:cubicBezTo>
                        <a:lnTo>
                          <a:pt x="11" y="4353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9" name="フリーフォーム 1548">
                    <a:extLst>
                      <a:ext uri="{FF2B5EF4-FFF2-40B4-BE49-F238E27FC236}">
                        <a16:creationId xmlns:a16="http://schemas.microsoft.com/office/drawing/2014/main" id="{F98A7CDB-CA59-1ABB-8859-3BA4BC4A8D02}"/>
                      </a:ext>
                    </a:extLst>
                  </p:cNvPr>
                  <p:cNvSpPr/>
                  <p:nvPr/>
                </p:nvSpPr>
                <p:spPr>
                  <a:xfrm>
                    <a:off x="1403595" y="7670639"/>
                    <a:ext cx="378210" cy="92368"/>
                  </a:xfrm>
                  <a:custGeom>
                    <a:avLst/>
                    <a:gdLst>
                      <a:gd name="connsiteX0" fmla="*/ 2930 w 378210"/>
                      <a:gd name="connsiteY0" fmla="*/ 22386 h 92368"/>
                      <a:gd name="connsiteX1" fmla="*/ 361705 w 378210"/>
                      <a:gd name="connsiteY1" fmla="*/ 161 h 92368"/>
                      <a:gd name="connsiteX2" fmla="*/ 307730 w 378210"/>
                      <a:gd name="connsiteY2" fmla="*/ 12861 h 92368"/>
                      <a:gd name="connsiteX3" fmla="*/ 215655 w 378210"/>
                      <a:gd name="connsiteY3" fmla="*/ 22386 h 92368"/>
                      <a:gd name="connsiteX4" fmla="*/ 171205 w 378210"/>
                      <a:gd name="connsiteY4" fmla="*/ 60486 h 92368"/>
                      <a:gd name="connsiteX5" fmla="*/ 193430 w 378210"/>
                      <a:gd name="connsiteY5" fmla="*/ 35086 h 92368"/>
                      <a:gd name="connsiteX6" fmla="*/ 222005 w 378210"/>
                      <a:gd name="connsiteY6" fmla="*/ 92236 h 92368"/>
                      <a:gd name="connsiteX7" fmla="*/ 212480 w 378210"/>
                      <a:gd name="connsiteY7" fmla="*/ 16036 h 92368"/>
                      <a:gd name="connsiteX8" fmla="*/ 91830 w 378210"/>
                      <a:gd name="connsiteY8" fmla="*/ 25561 h 92368"/>
                      <a:gd name="connsiteX9" fmla="*/ 187080 w 378210"/>
                      <a:gd name="connsiteY9" fmla="*/ 25561 h 92368"/>
                      <a:gd name="connsiteX10" fmla="*/ 2930 w 378210"/>
                      <a:gd name="connsiteY10" fmla="*/ 22386 h 9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8210" h="92368">
                        <a:moveTo>
                          <a:pt x="2930" y="22386"/>
                        </a:moveTo>
                        <a:cubicBezTo>
                          <a:pt x="32034" y="18153"/>
                          <a:pt x="310905" y="1748"/>
                          <a:pt x="361705" y="161"/>
                        </a:cubicBezTo>
                        <a:cubicBezTo>
                          <a:pt x="412505" y="-1427"/>
                          <a:pt x="332072" y="9157"/>
                          <a:pt x="307730" y="12861"/>
                        </a:cubicBezTo>
                        <a:cubicBezTo>
                          <a:pt x="283388" y="16565"/>
                          <a:pt x="238409" y="14448"/>
                          <a:pt x="215655" y="22386"/>
                        </a:cubicBezTo>
                        <a:cubicBezTo>
                          <a:pt x="192901" y="30324"/>
                          <a:pt x="174909" y="58369"/>
                          <a:pt x="171205" y="60486"/>
                        </a:cubicBezTo>
                        <a:cubicBezTo>
                          <a:pt x="167501" y="62603"/>
                          <a:pt x="184963" y="29794"/>
                          <a:pt x="193430" y="35086"/>
                        </a:cubicBezTo>
                        <a:cubicBezTo>
                          <a:pt x="201897" y="40378"/>
                          <a:pt x="218830" y="95411"/>
                          <a:pt x="222005" y="92236"/>
                        </a:cubicBezTo>
                        <a:cubicBezTo>
                          <a:pt x="225180" y="89061"/>
                          <a:pt x="234176" y="27148"/>
                          <a:pt x="212480" y="16036"/>
                        </a:cubicBezTo>
                        <a:cubicBezTo>
                          <a:pt x="190784" y="4924"/>
                          <a:pt x="96063" y="23974"/>
                          <a:pt x="91830" y="25561"/>
                        </a:cubicBezTo>
                        <a:cubicBezTo>
                          <a:pt x="87597" y="27148"/>
                          <a:pt x="203484" y="24503"/>
                          <a:pt x="187080" y="25561"/>
                        </a:cubicBezTo>
                        <a:cubicBezTo>
                          <a:pt x="170676" y="26619"/>
                          <a:pt x="-26174" y="26619"/>
                          <a:pt x="2930" y="223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0" name="フリーフォーム 1549">
                    <a:extLst>
                      <a:ext uri="{FF2B5EF4-FFF2-40B4-BE49-F238E27FC236}">
                        <a16:creationId xmlns:a16="http://schemas.microsoft.com/office/drawing/2014/main" id="{ADC50A2D-12A7-49D0-C122-F2B1AB4EFEFD}"/>
                      </a:ext>
                    </a:extLst>
                  </p:cNvPr>
                  <p:cNvSpPr/>
                  <p:nvPr/>
                </p:nvSpPr>
                <p:spPr>
                  <a:xfrm>
                    <a:off x="1740142" y="7702456"/>
                    <a:ext cx="141886" cy="95497"/>
                  </a:xfrm>
                  <a:custGeom>
                    <a:avLst/>
                    <a:gdLst>
                      <a:gd name="connsiteX0" fmla="*/ 18808 w 141886"/>
                      <a:gd name="connsiteY0" fmla="*/ 94 h 95497"/>
                      <a:gd name="connsiteX1" fmla="*/ 21983 w 141886"/>
                      <a:gd name="connsiteY1" fmla="*/ 60419 h 95497"/>
                      <a:gd name="connsiteX2" fmla="*/ 139458 w 141886"/>
                      <a:gd name="connsiteY2" fmla="*/ 57244 h 95497"/>
                      <a:gd name="connsiteX3" fmla="*/ 95008 w 141886"/>
                      <a:gd name="connsiteY3" fmla="*/ 79469 h 95497"/>
                      <a:gd name="connsiteX4" fmla="*/ 18808 w 141886"/>
                      <a:gd name="connsiteY4" fmla="*/ 95344 h 95497"/>
                      <a:gd name="connsiteX5" fmla="*/ 85483 w 141886"/>
                      <a:gd name="connsiteY5" fmla="*/ 69944 h 95497"/>
                      <a:gd name="connsiteX6" fmla="*/ 2933 w 141886"/>
                      <a:gd name="connsiteY6" fmla="*/ 76294 h 95497"/>
                      <a:gd name="connsiteX7" fmla="*/ 18808 w 141886"/>
                      <a:gd name="connsiteY7" fmla="*/ 94 h 95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1886" h="95497">
                        <a:moveTo>
                          <a:pt x="18808" y="94"/>
                        </a:moveTo>
                        <a:cubicBezTo>
                          <a:pt x="21983" y="-2552"/>
                          <a:pt x="1875" y="50894"/>
                          <a:pt x="21983" y="60419"/>
                        </a:cubicBezTo>
                        <a:cubicBezTo>
                          <a:pt x="42091" y="69944"/>
                          <a:pt x="127287" y="54069"/>
                          <a:pt x="139458" y="57244"/>
                        </a:cubicBezTo>
                        <a:cubicBezTo>
                          <a:pt x="151629" y="60419"/>
                          <a:pt x="115116" y="73119"/>
                          <a:pt x="95008" y="79469"/>
                        </a:cubicBezTo>
                        <a:cubicBezTo>
                          <a:pt x="74900" y="85819"/>
                          <a:pt x="20395" y="96931"/>
                          <a:pt x="18808" y="95344"/>
                        </a:cubicBezTo>
                        <a:cubicBezTo>
                          <a:pt x="17221" y="93757"/>
                          <a:pt x="88129" y="73119"/>
                          <a:pt x="85483" y="69944"/>
                        </a:cubicBezTo>
                        <a:cubicBezTo>
                          <a:pt x="82837" y="66769"/>
                          <a:pt x="14045" y="84232"/>
                          <a:pt x="2933" y="76294"/>
                        </a:cubicBezTo>
                        <a:cubicBezTo>
                          <a:pt x="-8180" y="68357"/>
                          <a:pt x="15633" y="2740"/>
                          <a:pt x="18808" y="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1" name="フリーフォーム 1550">
                    <a:extLst>
                      <a:ext uri="{FF2B5EF4-FFF2-40B4-BE49-F238E27FC236}">
                        <a16:creationId xmlns:a16="http://schemas.microsoft.com/office/drawing/2014/main" id="{568B401D-F0EF-5AEC-860F-6CBBC9C398F3}"/>
                      </a:ext>
                    </a:extLst>
                  </p:cNvPr>
                  <p:cNvSpPr/>
                  <p:nvPr/>
                </p:nvSpPr>
                <p:spPr>
                  <a:xfrm>
                    <a:off x="1685863" y="7665817"/>
                    <a:ext cx="365645" cy="167080"/>
                  </a:xfrm>
                  <a:custGeom>
                    <a:avLst/>
                    <a:gdLst>
                      <a:gd name="connsiteX0" fmla="*/ 62 w 365645"/>
                      <a:gd name="connsiteY0" fmla="*/ 39908 h 167080"/>
                      <a:gd name="connsiteX1" fmla="*/ 117537 w 365645"/>
                      <a:gd name="connsiteY1" fmla="*/ 24033 h 167080"/>
                      <a:gd name="connsiteX2" fmla="*/ 225487 w 365645"/>
                      <a:gd name="connsiteY2" fmla="*/ 62133 h 167080"/>
                      <a:gd name="connsiteX3" fmla="*/ 193737 w 365645"/>
                      <a:gd name="connsiteY3" fmla="*/ 36733 h 167080"/>
                      <a:gd name="connsiteX4" fmla="*/ 365187 w 365645"/>
                      <a:gd name="connsiteY4" fmla="*/ 166908 h 167080"/>
                      <a:gd name="connsiteX5" fmla="*/ 133412 w 365645"/>
                      <a:gd name="connsiteY5" fmla="*/ 4983 h 167080"/>
                      <a:gd name="connsiteX6" fmla="*/ 62 w 365645"/>
                      <a:gd name="connsiteY6" fmla="*/ 39908 h 16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5645" h="167080">
                        <a:moveTo>
                          <a:pt x="62" y="39908"/>
                        </a:moveTo>
                        <a:cubicBezTo>
                          <a:pt x="-2584" y="43083"/>
                          <a:pt x="79966" y="20329"/>
                          <a:pt x="117537" y="24033"/>
                        </a:cubicBezTo>
                        <a:cubicBezTo>
                          <a:pt x="155108" y="27737"/>
                          <a:pt x="212787" y="60016"/>
                          <a:pt x="225487" y="62133"/>
                        </a:cubicBezTo>
                        <a:cubicBezTo>
                          <a:pt x="238187" y="64250"/>
                          <a:pt x="193737" y="36733"/>
                          <a:pt x="193737" y="36733"/>
                        </a:cubicBezTo>
                        <a:cubicBezTo>
                          <a:pt x="217020" y="54196"/>
                          <a:pt x="375241" y="172200"/>
                          <a:pt x="365187" y="166908"/>
                        </a:cubicBezTo>
                        <a:cubicBezTo>
                          <a:pt x="355133" y="161616"/>
                          <a:pt x="196383" y="26150"/>
                          <a:pt x="133412" y="4983"/>
                        </a:cubicBezTo>
                        <a:cubicBezTo>
                          <a:pt x="70441" y="-16184"/>
                          <a:pt x="2708" y="36733"/>
                          <a:pt x="62" y="399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2" name="フリーフォーム 1551">
                    <a:extLst>
                      <a:ext uri="{FF2B5EF4-FFF2-40B4-BE49-F238E27FC236}">
                        <a16:creationId xmlns:a16="http://schemas.microsoft.com/office/drawing/2014/main" id="{33317098-922B-CAF0-5C44-63DD33F405B6}"/>
                      </a:ext>
                    </a:extLst>
                  </p:cNvPr>
                  <p:cNvSpPr/>
                  <p:nvPr/>
                </p:nvSpPr>
                <p:spPr>
                  <a:xfrm>
                    <a:off x="2009425" y="7781838"/>
                    <a:ext cx="581467" cy="311245"/>
                  </a:xfrm>
                  <a:custGeom>
                    <a:avLst/>
                    <a:gdLst>
                      <a:gd name="connsiteX0" fmla="*/ 350 w 581467"/>
                      <a:gd name="connsiteY0" fmla="*/ 87 h 311245"/>
                      <a:gd name="connsiteX1" fmla="*/ 359125 w 581467"/>
                      <a:gd name="connsiteY1" fmla="*/ 200112 h 311245"/>
                      <a:gd name="connsiteX2" fmla="*/ 327375 w 581467"/>
                      <a:gd name="connsiteY2" fmla="*/ 190587 h 311245"/>
                      <a:gd name="connsiteX3" fmla="*/ 581375 w 581467"/>
                      <a:gd name="connsiteY3" fmla="*/ 311237 h 311245"/>
                      <a:gd name="connsiteX4" fmla="*/ 295625 w 581467"/>
                      <a:gd name="connsiteY4" fmla="*/ 184237 h 311245"/>
                      <a:gd name="connsiteX5" fmla="*/ 292450 w 581467"/>
                      <a:gd name="connsiteY5" fmla="*/ 174712 h 311245"/>
                      <a:gd name="connsiteX6" fmla="*/ 350 w 581467"/>
                      <a:gd name="connsiteY6" fmla="*/ 87 h 311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467" h="311245">
                        <a:moveTo>
                          <a:pt x="350" y="87"/>
                        </a:moveTo>
                        <a:cubicBezTo>
                          <a:pt x="11463" y="4320"/>
                          <a:pt x="304621" y="168362"/>
                          <a:pt x="359125" y="200112"/>
                        </a:cubicBezTo>
                        <a:cubicBezTo>
                          <a:pt x="413629" y="231862"/>
                          <a:pt x="290333" y="172066"/>
                          <a:pt x="327375" y="190587"/>
                        </a:cubicBezTo>
                        <a:cubicBezTo>
                          <a:pt x="364417" y="209108"/>
                          <a:pt x="586666" y="312295"/>
                          <a:pt x="581375" y="311237"/>
                        </a:cubicBezTo>
                        <a:cubicBezTo>
                          <a:pt x="576084" y="310179"/>
                          <a:pt x="343779" y="206991"/>
                          <a:pt x="295625" y="184237"/>
                        </a:cubicBezTo>
                        <a:cubicBezTo>
                          <a:pt x="247471" y="161483"/>
                          <a:pt x="339017" y="203816"/>
                          <a:pt x="292450" y="174712"/>
                        </a:cubicBezTo>
                        <a:cubicBezTo>
                          <a:pt x="245883" y="145608"/>
                          <a:pt x="-10763" y="-4146"/>
                          <a:pt x="350" y="8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3" name="フリーフォーム 1552">
                    <a:extLst>
                      <a:ext uri="{FF2B5EF4-FFF2-40B4-BE49-F238E27FC236}">
                        <a16:creationId xmlns:a16="http://schemas.microsoft.com/office/drawing/2014/main" id="{DEEFCA9F-FD2B-291E-B6A5-B1CD6C60EE14}"/>
                      </a:ext>
                    </a:extLst>
                  </p:cNvPr>
                  <p:cNvSpPr/>
                  <p:nvPr/>
                </p:nvSpPr>
                <p:spPr>
                  <a:xfrm>
                    <a:off x="879452" y="7766046"/>
                    <a:ext cx="425473" cy="174640"/>
                  </a:xfrm>
                  <a:custGeom>
                    <a:avLst/>
                    <a:gdLst>
                      <a:gd name="connsiteX0" fmla="*/ 23 w 425473"/>
                      <a:gd name="connsiteY0" fmla="*/ 174629 h 174640"/>
                      <a:gd name="connsiteX1" fmla="*/ 177823 w 425473"/>
                      <a:gd name="connsiteY1" fmla="*/ 95254 h 174640"/>
                      <a:gd name="connsiteX2" fmla="*/ 425473 w 425473"/>
                      <a:gd name="connsiteY2" fmla="*/ 111129 h 174640"/>
                      <a:gd name="connsiteX3" fmla="*/ 266723 w 425473"/>
                      <a:gd name="connsiteY3" fmla="*/ 73029 h 174640"/>
                      <a:gd name="connsiteX4" fmla="*/ 241323 w 425473"/>
                      <a:gd name="connsiteY4" fmla="*/ 63504 h 174640"/>
                      <a:gd name="connsiteX5" fmla="*/ 276248 w 425473"/>
                      <a:gd name="connsiteY5" fmla="*/ 4 h 174640"/>
                      <a:gd name="connsiteX6" fmla="*/ 254023 w 425473"/>
                      <a:gd name="connsiteY6" fmla="*/ 66679 h 174640"/>
                      <a:gd name="connsiteX7" fmla="*/ 142898 w 425473"/>
                      <a:gd name="connsiteY7" fmla="*/ 95254 h 174640"/>
                      <a:gd name="connsiteX8" fmla="*/ 165123 w 425473"/>
                      <a:gd name="connsiteY8" fmla="*/ 88904 h 174640"/>
                      <a:gd name="connsiteX9" fmla="*/ 23 w 425473"/>
                      <a:gd name="connsiteY9" fmla="*/ 174629 h 174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25473" h="174640">
                        <a:moveTo>
                          <a:pt x="23" y="174629"/>
                        </a:moveTo>
                        <a:cubicBezTo>
                          <a:pt x="2140" y="175687"/>
                          <a:pt x="106915" y="105837"/>
                          <a:pt x="177823" y="95254"/>
                        </a:cubicBezTo>
                        <a:cubicBezTo>
                          <a:pt x="248731" y="84671"/>
                          <a:pt x="410656" y="114833"/>
                          <a:pt x="425473" y="111129"/>
                        </a:cubicBezTo>
                        <a:lnTo>
                          <a:pt x="266723" y="73029"/>
                        </a:lnTo>
                        <a:cubicBezTo>
                          <a:pt x="236031" y="65092"/>
                          <a:pt x="239736" y="75675"/>
                          <a:pt x="241323" y="63504"/>
                        </a:cubicBezTo>
                        <a:cubicBezTo>
                          <a:pt x="242910" y="51333"/>
                          <a:pt x="274131" y="-525"/>
                          <a:pt x="276248" y="4"/>
                        </a:cubicBezTo>
                        <a:cubicBezTo>
                          <a:pt x="278365" y="533"/>
                          <a:pt x="276248" y="50804"/>
                          <a:pt x="254023" y="66679"/>
                        </a:cubicBezTo>
                        <a:cubicBezTo>
                          <a:pt x="231798" y="82554"/>
                          <a:pt x="157715" y="91550"/>
                          <a:pt x="142898" y="95254"/>
                        </a:cubicBezTo>
                        <a:cubicBezTo>
                          <a:pt x="128081" y="98958"/>
                          <a:pt x="191581" y="74617"/>
                          <a:pt x="165123" y="88904"/>
                        </a:cubicBezTo>
                        <a:cubicBezTo>
                          <a:pt x="138665" y="103191"/>
                          <a:pt x="-2094" y="173571"/>
                          <a:pt x="23" y="1746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4" name="フリーフォーム 1553">
                    <a:extLst>
                      <a:ext uri="{FF2B5EF4-FFF2-40B4-BE49-F238E27FC236}">
                        <a16:creationId xmlns:a16="http://schemas.microsoft.com/office/drawing/2014/main" id="{231778A0-70BB-EB0B-A7B3-B412ACDA9EF4}"/>
                      </a:ext>
                    </a:extLst>
                  </p:cNvPr>
                  <p:cNvSpPr/>
                  <p:nvPr/>
                </p:nvSpPr>
                <p:spPr>
                  <a:xfrm>
                    <a:off x="1195356" y="7727005"/>
                    <a:ext cx="271881" cy="74043"/>
                  </a:xfrm>
                  <a:custGeom>
                    <a:avLst/>
                    <a:gdLst>
                      <a:gd name="connsiteX0" fmla="*/ 1619 w 271881"/>
                      <a:gd name="connsiteY0" fmla="*/ 19995 h 74043"/>
                      <a:gd name="connsiteX1" fmla="*/ 265144 w 271881"/>
                      <a:gd name="connsiteY1" fmla="*/ 945 h 74043"/>
                      <a:gd name="connsiteX2" fmla="*/ 185769 w 271881"/>
                      <a:gd name="connsiteY2" fmla="*/ 10470 h 74043"/>
                      <a:gd name="connsiteX3" fmla="*/ 100044 w 271881"/>
                      <a:gd name="connsiteY3" fmla="*/ 73970 h 74043"/>
                      <a:gd name="connsiteX4" fmla="*/ 150844 w 271881"/>
                      <a:gd name="connsiteY4" fmla="*/ 23170 h 74043"/>
                      <a:gd name="connsiteX5" fmla="*/ 1619 w 271881"/>
                      <a:gd name="connsiteY5" fmla="*/ 19995 h 74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1881" h="74043">
                        <a:moveTo>
                          <a:pt x="1619" y="19995"/>
                        </a:moveTo>
                        <a:cubicBezTo>
                          <a:pt x="20669" y="16291"/>
                          <a:pt x="234452" y="2532"/>
                          <a:pt x="265144" y="945"/>
                        </a:cubicBezTo>
                        <a:cubicBezTo>
                          <a:pt x="295836" y="-643"/>
                          <a:pt x="213286" y="-1701"/>
                          <a:pt x="185769" y="10470"/>
                        </a:cubicBezTo>
                        <a:cubicBezTo>
                          <a:pt x="158252" y="22641"/>
                          <a:pt x="105865" y="71853"/>
                          <a:pt x="100044" y="73970"/>
                        </a:cubicBezTo>
                        <a:cubicBezTo>
                          <a:pt x="94223" y="76087"/>
                          <a:pt x="164073" y="31637"/>
                          <a:pt x="150844" y="23170"/>
                        </a:cubicBezTo>
                        <a:cubicBezTo>
                          <a:pt x="137615" y="14703"/>
                          <a:pt x="-17431" y="23699"/>
                          <a:pt x="1619" y="199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5" name="フリーフォーム 1554">
                    <a:extLst>
                      <a:ext uri="{FF2B5EF4-FFF2-40B4-BE49-F238E27FC236}">
                        <a16:creationId xmlns:a16="http://schemas.microsoft.com/office/drawing/2014/main" id="{CA441973-0E68-53DA-A271-FE4E575A450E}"/>
                      </a:ext>
                    </a:extLst>
                  </p:cNvPr>
                  <p:cNvSpPr/>
                  <p:nvPr/>
                </p:nvSpPr>
                <p:spPr>
                  <a:xfrm>
                    <a:off x="1396598" y="7844242"/>
                    <a:ext cx="234104" cy="17081"/>
                  </a:xfrm>
                  <a:custGeom>
                    <a:avLst/>
                    <a:gdLst>
                      <a:gd name="connsiteX0" fmla="*/ 3577 w 234104"/>
                      <a:gd name="connsiteY0" fmla="*/ 17058 h 17081"/>
                      <a:gd name="connsiteX1" fmla="*/ 232177 w 234104"/>
                      <a:gd name="connsiteY1" fmla="*/ 1183 h 17081"/>
                      <a:gd name="connsiteX2" fmla="*/ 105177 w 234104"/>
                      <a:gd name="connsiteY2" fmla="*/ 4358 h 17081"/>
                      <a:gd name="connsiteX3" fmla="*/ 3577 w 234104"/>
                      <a:gd name="connsiteY3" fmla="*/ 17058 h 17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104" h="17081">
                        <a:moveTo>
                          <a:pt x="3577" y="17058"/>
                        </a:moveTo>
                        <a:cubicBezTo>
                          <a:pt x="24744" y="16529"/>
                          <a:pt x="215244" y="3300"/>
                          <a:pt x="232177" y="1183"/>
                        </a:cubicBezTo>
                        <a:cubicBezTo>
                          <a:pt x="249110" y="-934"/>
                          <a:pt x="150156" y="-404"/>
                          <a:pt x="105177" y="4358"/>
                        </a:cubicBezTo>
                        <a:cubicBezTo>
                          <a:pt x="60198" y="9120"/>
                          <a:pt x="-17590" y="17587"/>
                          <a:pt x="3577" y="170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6" name="フリーフォーム 1555">
                    <a:extLst>
                      <a:ext uri="{FF2B5EF4-FFF2-40B4-BE49-F238E27FC236}">
                        <a16:creationId xmlns:a16="http://schemas.microsoft.com/office/drawing/2014/main" id="{A52F9BD4-5F84-67DA-C087-095FCB907885}"/>
                      </a:ext>
                    </a:extLst>
                  </p:cNvPr>
                  <p:cNvSpPr/>
                  <p:nvPr/>
                </p:nvSpPr>
                <p:spPr>
                  <a:xfrm>
                    <a:off x="1934595" y="7876435"/>
                    <a:ext cx="489607" cy="219805"/>
                  </a:xfrm>
                  <a:custGeom>
                    <a:avLst/>
                    <a:gdLst>
                      <a:gd name="connsiteX0" fmla="*/ 2155 w 489607"/>
                      <a:gd name="connsiteY0" fmla="*/ 740 h 219805"/>
                      <a:gd name="connsiteX1" fmla="*/ 478405 w 489607"/>
                      <a:gd name="connsiteY1" fmla="*/ 213465 h 219805"/>
                      <a:gd name="connsiteX2" fmla="*/ 310130 w 489607"/>
                      <a:gd name="connsiteY2" fmla="*/ 146790 h 219805"/>
                      <a:gd name="connsiteX3" fmla="*/ 2155 w 489607"/>
                      <a:gd name="connsiteY3" fmla="*/ 740 h 219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9607" h="219805">
                        <a:moveTo>
                          <a:pt x="2155" y="740"/>
                        </a:moveTo>
                        <a:cubicBezTo>
                          <a:pt x="30201" y="11853"/>
                          <a:pt x="427076" y="189123"/>
                          <a:pt x="478405" y="213465"/>
                        </a:cubicBezTo>
                        <a:cubicBezTo>
                          <a:pt x="529734" y="237807"/>
                          <a:pt x="392680" y="187007"/>
                          <a:pt x="310130" y="146790"/>
                        </a:cubicBezTo>
                        <a:cubicBezTo>
                          <a:pt x="227580" y="106573"/>
                          <a:pt x="-25891" y="-10373"/>
                          <a:pt x="2155" y="7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7" name="フリーフォーム 1556">
                    <a:extLst>
                      <a:ext uri="{FF2B5EF4-FFF2-40B4-BE49-F238E27FC236}">
                        <a16:creationId xmlns:a16="http://schemas.microsoft.com/office/drawing/2014/main" id="{D89BB5EB-3E0E-69E3-969C-8122EF09AA9F}"/>
                      </a:ext>
                    </a:extLst>
                  </p:cNvPr>
                  <p:cNvSpPr/>
                  <p:nvPr/>
                </p:nvSpPr>
                <p:spPr>
                  <a:xfrm>
                    <a:off x="1682512" y="7756315"/>
                    <a:ext cx="84179" cy="98907"/>
                  </a:xfrm>
                  <a:custGeom>
                    <a:avLst/>
                    <a:gdLst>
                      <a:gd name="connsiteX0" fmla="*/ 238 w 84179"/>
                      <a:gd name="connsiteY0" fmla="*/ 210 h 98907"/>
                      <a:gd name="connsiteX1" fmla="*/ 82788 w 84179"/>
                      <a:gd name="connsiteY1" fmla="*/ 95460 h 98907"/>
                      <a:gd name="connsiteX2" fmla="*/ 54213 w 84179"/>
                      <a:gd name="connsiteY2" fmla="*/ 79585 h 98907"/>
                      <a:gd name="connsiteX3" fmla="*/ 57388 w 84179"/>
                      <a:gd name="connsiteY3" fmla="*/ 70060 h 98907"/>
                      <a:gd name="connsiteX4" fmla="*/ 238 w 84179"/>
                      <a:gd name="connsiteY4" fmla="*/ 210 h 98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79" h="98907">
                        <a:moveTo>
                          <a:pt x="238" y="210"/>
                        </a:moveTo>
                        <a:cubicBezTo>
                          <a:pt x="4471" y="4443"/>
                          <a:pt x="73792" y="82231"/>
                          <a:pt x="82788" y="95460"/>
                        </a:cubicBezTo>
                        <a:cubicBezTo>
                          <a:pt x="91784" y="108689"/>
                          <a:pt x="54213" y="79585"/>
                          <a:pt x="54213" y="79585"/>
                        </a:cubicBezTo>
                        <a:cubicBezTo>
                          <a:pt x="49980" y="75352"/>
                          <a:pt x="65325" y="83289"/>
                          <a:pt x="57388" y="70060"/>
                        </a:cubicBezTo>
                        <a:cubicBezTo>
                          <a:pt x="49451" y="56831"/>
                          <a:pt x="-3995" y="-4023"/>
                          <a:pt x="238" y="2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8" name="フリーフォーム 1557">
                    <a:extLst>
                      <a:ext uri="{FF2B5EF4-FFF2-40B4-BE49-F238E27FC236}">
                        <a16:creationId xmlns:a16="http://schemas.microsoft.com/office/drawing/2014/main" id="{E7D4D375-380E-9103-8AB5-31378CAC7ED0}"/>
                      </a:ext>
                    </a:extLst>
                  </p:cNvPr>
                  <p:cNvSpPr/>
                  <p:nvPr/>
                </p:nvSpPr>
                <p:spPr>
                  <a:xfrm>
                    <a:off x="1790660" y="7766047"/>
                    <a:ext cx="131864" cy="80089"/>
                  </a:xfrm>
                  <a:custGeom>
                    <a:avLst/>
                    <a:gdLst>
                      <a:gd name="connsiteX0" fmla="*/ 130215 w 131864"/>
                      <a:gd name="connsiteY0" fmla="*/ 3 h 80089"/>
                      <a:gd name="connsiteX1" fmla="*/ 101640 w 131864"/>
                      <a:gd name="connsiteY1" fmla="*/ 69853 h 80089"/>
                      <a:gd name="connsiteX2" fmla="*/ 40 w 131864"/>
                      <a:gd name="connsiteY2" fmla="*/ 79378 h 80089"/>
                      <a:gd name="connsiteX3" fmla="*/ 114340 w 131864"/>
                      <a:gd name="connsiteY3" fmla="*/ 66678 h 80089"/>
                      <a:gd name="connsiteX4" fmla="*/ 130215 w 131864"/>
                      <a:gd name="connsiteY4" fmla="*/ 3 h 80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864" h="80089">
                        <a:moveTo>
                          <a:pt x="130215" y="3"/>
                        </a:moveTo>
                        <a:cubicBezTo>
                          <a:pt x="128098" y="532"/>
                          <a:pt x="123336" y="56624"/>
                          <a:pt x="101640" y="69853"/>
                        </a:cubicBezTo>
                        <a:cubicBezTo>
                          <a:pt x="79944" y="83082"/>
                          <a:pt x="-2077" y="79907"/>
                          <a:pt x="40" y="79378"/>
                        </a:cubicBezTo>
                        <a:cubicBezTo>
                          <a:pt x="2157" y="78849"/>
                          <a:pt x="92644" y="76203"/>
                          <a:pt x="114340" y="66678"/>
                        </a:cubicBezTo>
                        <a:cubicBezTo>
                          <a:pt x="136036" y="57153"/>
                          <a:pt x="132332" y="-526"/>
                          <a:pt x="130215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9" name="フリーフォーム 1558">
                    <a:extLst>
                      <a:ext uri="{FF2B5EF4-FFF2-40B4-BE49-F238E27FC236}">
                        <a16:creationId xmlns:a16="http://schemas.microsoft.com/office/drawing/2014/main" id="{E01AD192-34FF-E83C-D2A0-3FFAF054FCC8}"/>
                      </a:ext>
                    </a:extLst>
                  </p:cNvPr>
                  <p:cNvSpPr/>
                  <p:nvPr/>
                </p:nvSpPr>
                <p:spPr>
                  <a:xfrm>
                    <a:off x="1291324" y="7864117"/>
                    <a:ext cx="377220" cy="83607"/>
                  </a:xfrm>
                  <a:custGeom>
                    <a:avLst/>
                    <a:gdLst>
                      <a:gd name="connsiteX0" fmla="*/ 901 w 377220"/>
                      <a:gd name="connsiteY0" fmla="*/ 51158 h 83607"/>
                      <a:gd name="connsiteX1" fmla="*/ 223151 w 377220"/>
                      <a:gd name="connsiteY1" fmla="*/ 82908 h 83607"/>
                      <a:gd name="connsiteX2" fmla="*/ 146951 w 377220"/>
                      <a:gd name="connsiteY2" fmla="*/ 67033 h 83607"/>
                      <a:gd name="connsiteX3" fmla="*/ 375551 w 377220"/>
                      <a:gd name="connsiteY3" fmla="*/ 358 h 83607"/>
                      <a:gd name="connsiteX4" fmla="*/ 245376 w 377220"/>
                      <a:gd name="connsiteY4" fmla="*/ 41633 h 83607"/>
                      <a:gd name="connsiteX5" fmla="*/ 150126 w 377220"/>
                      <a:gd name="connsiteY5" fmla="*/ 67033 h 83607"/>
                      <a:gd name="connsiteX6" fmla="*/ 901 w 377220"/>
                      <a:gd name="connsiteY6" fmla="*/ 51158 h 83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7220" h="83607">
                        <a:moveTo>
                          <a:pt x="901" y="51158"/>
                        </a:moveTo>
                        <a:cubicBezTo>
                          <a:pt x="13072" y="53804"/>
                          <a:pt x="198809" y="80262"/>
                          <a:pt x="223151" y="82908"/>
                        </a:cubicBezTo>
                        <a:cubicBezTo>
                          <a:pt x="247493" y="85554"/>
                          <a:pt x="121551" y="80791"/>
                          <a:pt x="146951" y="67033"/>
                        </a:cubicBezTo>
                        <a:cubicBezTo>
                          <a:pt x="172351" y="53275"/>
                          <a:pt x="359147" y="4591"/>
                          <a:pt x="375551" y="358"/>
                        </a:cubicBezTo>
                        <a:cubicBezTo>
                          <a:pt x="391955" y="-3875"/>
                          <a:pt x="282947" y="30520"/>
                          <a:pt x="245376" y="41633"/>
                        </a:cubicBezTo>
                        <a:cubicBezTo>
                          <a:pt x="207805" y="52746"/>
                          <a:pt x="197222" y="65446"/>
                          <a:pt x="150126" y="67033"/>
                        </a:cubicBezTo>
                        <a:cubicBezTo>
                          <a:pt x="103030" y="68620"/>
                          <a:pt x="-11270" y="48512"/>
                          <a:pt x="901" y="511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0" name="フリーフォーム 1559">
                    <a:extLst>
                      <a:ext uri="{FF2B5EF4-FFF2-40B4-BE49-F238E27FC236}">
                        <a16:creationId xmlns:a16="http://schemas.microsoft.com/office/drawing/2014/main" id="{5F026AE2-9490-4375-7F8F-7BDFFD1E421A}"/>
                      </a:ext>
                    </a:extLst>
                  </p:cNvPr>
                  <p:cNvSpPr/>
                  <p:nvPr/>
                </p:nvSpPr>
                <p:spPr>
                  <a:xfrm>
                    <a:off x="1700616" y="7902469"/>
                    <a:ext cx="269265" cy="225885"/>
                  </a:xfrm>
                  <a:custGeom>
                    <a:avLst/>
                    <a:gdLst>
                      <a:gd name="connsiteX0" fmla="*/ 32934 w 269265"/>
                      <a:gd name="connsiteY0" fmla="*/ 106 h 225885"/>
                      <a:gd name="connsiteX1" fmla="*/ 4359 w 269265"/>
                      <a:gd name="connsiteY1" fmla="*/ 73131 h 225885"/>
                      <a:gd name="connsiteX2" fmla="*/ 109134 w 269265"/>
                      <a:gd name="connsiteY2" fmla="*/ 66781 h 225885"/>
                      <a:gd name="connsiteX3" fmla="*/ 74209 w 269265"/>
                      <a:gd name="connsiteY3" fmla="*/ 104881 h 225885"/>
                      <a:gd name="connsiteX4" fmla="*/ 169459 w 269265"/>
                      <a:gd name="connsiteY4" fmla="*/ 149331 h 225885"/>
                      <a:gd name="connsiteX5" fmla="*/ 153584 w 269265"/>
                      <a:gd name="connsiteY5" fmla="*/ 123931 h 225885"/>
                      <a:gd name="connsiteX6" fmla="*/ 267884 w 269265"/>
                      <a:gd name="connsiteY6" fmla="*/ 225531 h 225885"/>
                      <a:gd name="connsiteX7" fmla="*/ 217084 w 269265"/>
                      <a:gd name="connsiteY7" fmla="*/ 158856 h 225885"/>
                      <a:gd name="connsiteX8" fmla="*/ 220259 w 269265"/>
                      <a:gd name="connsiteY8" fmla="*/ 196956 h 225885"/>
                      <a:gd name="connsiteX9" fmla="*/ 96434 w 269265"/>
                      <a:gd name="connsiteY9" fmla="*/ 111231 h 225885"/>
                      <a:gd name="connsiteX10" fmla="*/ 29759 w 269265"/>
                      <a:gd name="connsiteY10" fmla="*/ 98531 h 225885"/>
                      <a:gd name="connsiteX11" fmla="*/ 74209 w 269265"/>
                      <a:gd name="connsiteY11" fmla="*/ 82656 h 225885"/>
                      <a:gd name="connsiteX12" fmla="*/ 1184 w 269265"/>
                      <a:gd name="connsiteY12" fmla="*/ 57256 h 225885"/>
                      <a:gd name="connsiteX13" fmla="*/ 32934 w 269265"/>
                      <a:gd name="connsiteY13" fmla="*/ 106 h 225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69265" h="225885">
                        <a:moveTo>
                          <a:pt x="32934" y="106"/>
                        </a:moveTo>
                        <a:cubicBezTo>
                          <a:pt x="33463" y="2752"/>
                          <a:pt x="-8341" y="62019"/>
                          <a:pt x="4359" y="73131"/>
                        </a:cubicBezTo>
                        <a:cubicBezTo>
                          <a:pt x="17059" y="84243"/>
                          <a:pt x="97492" y="61489"/>
                          <a:pt x="109134" y="66781"/>
                        </a:cubicBezTo>
                        <a:cubicBezTo>
                          <a:pt x="120776" y="72073"/>
                          <a:pt x="64155" y="91123"/>
                          <a:pt x="74209" y="104881"/>
                        </a:cubicBezTo>
                        <a:cubicBezTo>
                          <a:pt x="84263" y="118639"/>
                          <a:pt x="156230" y="146156"/>
                          <a:pt x="169459" y="149331"/>
                        </a:cubicBezTo>
                        <a:cubicBezTo>
                          <a:pt x="182688" y="152506"/>
                          <a:pt x="137180" y="111231"/>
                          <a:pt x="153584" y="123931"/>
                        </a:cubicBezTo>
                        <a:cubicBezTo>
                          <a:pt x="169988" y="136631"/>
                          <a:pt x="257301" y="219710"/>
                          <a:pt x="267884" y="225531"/>
                        </a:cubicBezTo>
                        <a:cubicBezTo>
                          <a:pt x="278467" y="231352"/>
                          <a:pt x="225022" y="163619"/>
                          <a:pt x="217084" y="158856"/>
                        </a:cubicBezTo>
                        <a:cubicBezTo>
                          <a:pt x="209147" y="154094"/>
                          <a:pt x="240367" y="204893"/>
                          <a:pt x="220259" y="196956"/>
                        </a:cubicBezTo>
                        <a:cubicBezTo>
                          <a:pt x="200151" y="189019"/>
                          <a:pt x="128184" y="127635"/>
                          <a:pt x="96434" y="111231"/>
                        </a:cubicBezTo>
                        <a:cubicBezTo>
                          <a:pt x="64684" y="94827"/>
                          <a:pt x="33463" y="103293"/>
                          <a:pt x="29759" y="98531"/>
                        </a:cubicBezTo>
                        <a:cubicBezTo>
                          <a:pt x="26055" y="93769"/>
                          <a:pt x="78971" y="89535"/>
                          <a:pt x="74209" y="82656"/>
                        </a:cubicBezTo>
                        <a:cubicBezTo>
                          <a:pt x="69447" y="75777"/>
                          <a:pt x="9651" y="69427"/>
                          <a:pt x="1184" y="57256"/>
                        </a:cubicBezTo>
                        <a:cubicBezTo>
                          <a:pt x="-7283" y="45085"/>
                          <a:pt x="32405" y="-2540"/>
                          <a:pt x="32934" y="10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1" name="フリーフォーム 1560">
                    <a:extLst>
                      <a:ext uri="{FF2B5EF4-FFF2-40B4-BE49-F238E27FC236}">
                        <a16:creationId xmlns:a16="http://schemas.microsoft.com/office/drawing/2014/main" id="{FD896903-BA8D-6715-04A2-4FFA61BE9D7F}"/>
                      </a:ext>
                    </a:extLst>
                  </p:cNvPr>
                  <p:cNvSpPr/>
                  <p:nvPr/>
                </p:nvSpPr>
                <p:spPr>
                  <a:xfrm>
                    <a:off x="2016066" y="8016790"/>
                    <a:ext cx="336609" cy="114425"/>
                  </a:xfrm>
                  <a:custGeom>
                    <a:avLst/>
                    <a:gdLst>
                      <a:gd name="connsiteX0" fmla="*/ 50859 w 336609"/>
                      <a:gd name="connsiteY0" fmla="*/ 85 h 114425"/>
                      <a:gd name="connsiteX1" fmla="*/ 130234 w 336609"/>
                      <a:gd name="connsiteY1" fmla="*/ 88985 h 114425"/>
                      <a:gd name="connsiteX2" fmla="*/ 59 w 336609"/>
                      <a:gd name="connsiteY2" fmla="*/ 114385 h 114425"/>
                      <a:gd name="connsiteX3" fmla="*/ 149284 w 336609"/>
                      <a:gd name="connsiteY3" fmla="*/ 95335 h 114425"/>
                      <a:gd name="connsiteX4" fmla="*/ 336609 w 336609"/>
                      <a:gd name="connsiteY4" fmla="*/ 69935 h 114425"/>
                      <a:gd name="connsiteX5" fmla="*/ 139759 w 336609"/>
                      <a:gd name="connsiteY5" fmla="*/ 95335 h 114425"/>
                      <a:gd name="connsiteX6" fmla="*/ 142934 w 336609"/>
                      <a:gd name="connsiteY6" fmla="*/ 73110 h 114425"/>
                      <a:gd name="connsiteX7" fmla="*/ 50859 w 336609"/>
                      <a:gd name="connsiteY7" fmla="*/ 85 h 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6609" h="114425">
                        <a:moveTo>
                          <a:pt x="50859" y="85"/>
                        </a:moveTo>
                        <a:cubicBezTo>
                          <a:pt x="48742" y="2731"/>
                          <a:pt x="138701" y="69935"/>
                          <a:pt x="130234" y="88985"/>
                        </a:cubicBezTo>
                        <a:cubicBezTo>
                          <a:pt x="121767" y="108035"/>
                          <a:pt x="-3116" y="113327"/>
                          <a:pt x="59" y="114385"/>
                        </a:cubicBezTo>
                        <a:cubicBezTo>
                          <a:pt x="3234" y="115443"/>
                          <a:pt x="149284" y="95335"/>
                          <a:pt x="149284" y="95335"/>
                        </a:cubicBezTo>
                        <a:lnTo>
                          <a:pt x="336609" y="69935"/>
                        </a:lnTo>
                        <a:cubicBezTo>
                          <a:pt x="335022" y="69935"/>
                          <a:pt x="139759" y="95335"/>
                          <a:pt x="139759" y="95335"/>
                        </a:cubicBezTo>
                        <a:cubicBezTo>
                          <a:pt x="107480" y="95864"/>
                          <a:pt x="163042" y="89514"/>
                          <a:pt x="142934" y="73110"/>
                        </a:cubicBezTo>
                        <a:cubicBezTo>
                          <a:pt x="122826" y="56706"/>
                          <a:pt x="52976" y="-2561"/>
                          <a:pt x="50859" y="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2" name="フリーフォーム 1561">
                    <a:extLst>
                      <a:ext uri="{FF2B5EF4-FFF2-40B4-BE49-F238E27FC236}">
                        <a16:creationId xmlns:a16="http://schemas.microsoft.com/office/drawing/2014/main" id="{E7DD87D2-B0E4-F21C-7AA6-938F35F5324E}"/>
                      </a:ext>
                    </a:extLst>
                  </p:cNvPr>
                  <p:cNvSpPr/>
                  <p:nvPr/>
                </p:nvSpPr>
                <p:spPr>
                  <a:xfrm>
                    <a:off x="2527298" y="8052056"/>
                    <a:ext cx="234983" cy="237872"/>
                  </a:xfrm>
                  <a:custGeom>
                    <a:avLst/>
                    <a:gdLst>
                      <a:gd name="connsiteX0" fmla="*/ 2 w 234983"/>
                      <a:gd name="connsiteY0" fmla="*/ 79119 h 237872"/>
                      <a:gd name="connsiteX1" fmla="*/ 92077 w 234983"/>
                      <a:gd name="connsiteY1" fmla="*/ 34669 h 237872"/>
                      <a:gd name="connsiteX2" fmla="*/ 174627 w 234983"/>
                      <a:gd name="connsiteY2" fmla="*/ 104519 h 237872"/>
                      <a:gd name="connsiteX3" fmla="*/ 161927 w 234983"/>
                      <a:gd name="connsiteY3" fmla="*/ 88644 h 237872"/>
                      <a:gd name="connsiteX4" fmla="*/ 215902 w 234983"/>
                      <a:gd name="connsiteY4" fmla="*/ 161669 h 237872"/>
                      <a:gd name="connsiteX5" fmla="*/ 215902 w 234983"/>
                      <a:gd name="connsiteY5" fmla="*/ 237869 h 237872"/>
                      <a:gd name="connsiteX6" fmla="*/ 231777 w 234983"/>
                      <a:gd name="connsiteY6" fmla="*/ 164844 h 237872"/>
                      <a:gd name="connsiteX7" fmla="*/ 228602 w 234983"/>
                      <a:gd name="connsiteY7" fmla="*/ 136269 h 237872"/>
                      <a:gd name="connsiteX8" fmla="*/ 168277 w 234983"/>
                      <a:gd name="connsiteY8" fmla="*/ 79119 h 237872"/>
                      <a:gd name="connsiteX9" fmla="*/ 190502 w 234983"/>
                      <a:gd name="connsiteY9" fmla="*/ 107694 h 237872"/>
                      <a:gd name="connsiteX10" fmla="*/ 98427 w 234983"/>
                      <a:gd name="connsiteY10" fmla="*/ 6094 h 237872"/>
                      <a:gd name="connsiteX11" fmla="*/ 88902 w 234983"/>
                      <a:gd name="connsiteY11" fmla="*/ 18794 h 237872"/>
                      <a:gd name="connsiteX12" fmla="*/ 2 w 234983"/>
                      <a:gd name="connsiteY12" fmla="*/ 79119 h 237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4983" h="237872">
                        <a:moveTo>
                          <a:pt x="2" y="79119"/>
                        </a:moveTo>
                        <a:cubicBezTo>
                          <a:pt x="531" y="81765"/>
                          <a:pt x="62973" y="30436"/>
                          <a:pt x="92077" y="34669"/>
                        </a:cubicBezTo>
                        <a:cubicBezTo>
                          <a:pt x="121181" y="38902"/>
                          <a:pt x="174627" y="104519"/>
                          <a:pt x="174627" y="104519"/>
                        </a:cubicBezTo>
                        <a:cubicBezTo>
                          <a:pt x="186269" y="113515"/>
                          <a:pt x="155048" y="79119"/>
                          <a:pt x="161927" y="88644"/>
                        </a:cubicBezTo>
                        <a:cubicBezTo>
                          <a:pt x="168806" y="98169"/>
                          <a:pt x="206906" y="136798"/>
                          <a:pt x="215902" y="161669"/>
                        </a:cubicBezTo>
                        <a:cubicBezTo>
                          <a:pt x="224898" y="186540"/>
                          <a:pt x="213256" y="237340"/>
                          <a:pt x="215902" y="237869"/>
                        </a:cubicBezTo>
                        <a:cubicBezTo>
                          <a:pt x="218548" y="238398"/>
                          <a:pt x="229660" y="181777"/>
                          <a:pt x="231777" y="164844"/>
                        </a:cubicBezTo>
                        <a:cubicBezTo>
                          <a:pt x="233894" y="147911"/>
                          <a:pt x="239185" y="150557"/>
                          <a:pt x="228602" y="136269"/>
                        </a:cubicBezTo>
                        <a:cubicBezTo>
                          <a:pt x="218019" y="121982"/>
                          <a:pt x="174627" y="83881"/>
                          <a:pt x="168277" y="79119"/>
                        </a:cubicBezTo>
                        <a:cubicBezTo>
                          <a:pt x="161927" y="74357"/>
                          <a:pt x="202144" y="119865"/>
                          <a:pt x="190502" y="107694"/>
                        </a:cubicBezTo>
                        <a:cubicBezTo>
                          <a:pt x="178860" y="95523"/>
                          <a:pt x="98427" y="6094"/>
                          <a:pt x="98427" y="6094"/>
                        </a:cubicBezTo>
                        <a:cubicBezTo>
                          <a:pt x="81494" y="-8723"/>
                          <a:pt x="106364" y="6623"/>
                          <a:pt x="88902" y="18794"/>
                        </a:cubicBezTo>
                        <a:cubicBezTo>
                          <a:pt x="71440" y="30965"/>
                          <a:pt x="-527" y="76473"/>
                          <a:pt x="2" y="791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3" name="フリーフォーム 1562">
                    <a:extLst>
                      <a:ext uri="{FF2B5EF4-FFF2-40B4-BE49-F238E27FC236}">
                        <a16:creationId xmlns:a16="http://schemas.microsoft.com/office/drawing/2014/main" id="{E3317ADD-0998-3023-1D14-EDC134CF1091}"/>
                      </a:ext>
                    </a:extLst>
                  </p:cNvPr>
                  <p:cNvSpPr/>
                  <p:nvPr/>
                </p:nvSpPr>
                <p:spPr>
                  <a:xfrm>
                    <a:off x="2728730" y="8221942"/>
                    <a:ext cx="566924" cy="439463"/>
                  </a:xfrm>
                  <a:custGeom>
                    <a:avLst/>
                    <a:gdLst>
                      <a:gd name="connsiteX0" fmla="*/ 1770 w 566924"/>
                      <a:gd name="connsiteY0" fmla="*/ 1308 h 439463"/>
                      <a:gd name="connsiteX1" fmla="*/ 379595 w 566924"/>
                      <a:gd name="connsiteY1" fmla="*/ 290233 h 439463"/>
                      <a:gd name="connsiteX2" fmla="*/ 331970 w 566924"/>
                      <a:gd name="connsiteY2" fmla="*/ 274358 h 439463"/>
                      <a:gd name="connsiteX3" fmla="*/ 566920 w 566924"/>
                      <a:gd name="connsiteY3" fmla="*/ 439458 h 439463"/>
                      <a:gd name="connsiteX4" fmla="*/ 325620 w 566924"/>
                      <a:gd name="connsiteY4" fmla="*/ 280708 h 439463"/>
                      <a:gd name="connsiteX5" fmla="*/ 119245 w 566924"/>
                      <a:gd name="connsiteY5" fmla="*/ 147358 h 439463"/>
                      <a:gd name="connsiteX6" fmla="*/ 319270 w 566924"/>
                      <a:gd name="connsiteY6" fmla="*/ 258483 h 439463"/>
                      <a:gd name="connsiteX7" fmla="*/ 239895 w 566924"/>
                      <a:gd name="connsiteY7" fmla="*/ 185458 h 439463"/>
                      <a:gd name="connsiteX8" fmla="*/ 1770 w 566924"/>
                      <a:gd name="connsiteY8" fmla="*/ 1308 h 4394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6924" h="439463">
                        <a:moveTo>
                          <a:pt x="1770" y="1308"/>
                        </a:moveTo>
                        <a:cubicBezTo>
                          <a:pt x="25053" y="18771"/>
                          <a:pt x="324562" y="244725"/>
                          <a:pt x="379595" y="290233"/>
                        </a:cubicBezTo>
                        <a:cubicBezTo>
                          <a:pt x="434628" y="335741"/>
                          <a:pt x="300749" y="249487"/>
                          <a:pt x="331970" y="274358"/>
                        </a:cubicBezTo>
                        <a:cubicBezTo>
                          <a:pt x="363191" y="299229"/>
                          <a:pt x="567978" y="438400"/>
                          <a:pt x="566920" y="439458"/>
                        </a:cubicBezTo>
                        <a:cubicBezTo>
                          <a:pt x="565862" y="440516"/>
                          <a:pt x="325620" y="280708"/>
                          <a:pt x="325620" y="280708"/>
                        </a:cubicBezTo>
                        <a:cubicBezTo>
                          <a:pt x="251008" y="232025"/>
                          <a:pt x="120303" y="151062"/>
                          <a:pt x="119245" y="147358"/>
                        </a:cubicBezTo>
                        <a:cubicBezTo>
                          <a:pt x="118187" y="143654"/>
                          <a:pt x="299162" y="252133"/>
                          <a:pt x="319270" y="258483"/>
                        </a:cubicBezTo>
                        <a:cubicBezTo>
                          <a:pt x="339378" y="264833"/>
                          <a:pt x="288049" y="224616"/>
                          <a:pt x="239895" y="185458"/>
                        </a:cubicBezTo>
                        <a:cubicBezTo>
                          <a:pt x="191741" y="146300"/>
                          <a:pt x="-21513" y="-16155"/>
                          <a:pt x="1770" y="13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4" name="フリーフォーム 1563">
                    <a:extLst>
                      <a:ext uri="{FF2B5EF4-FFF2-40B4-BE49-F238E27FC236}">
                        <a16:creationId xmlns:a16="http://schemas.microsoft.com/office/drawing/2014/main" id="{446FC9B4-D39D-BE47-2271-D988902D9A36}"/>
                      </a:ext>
                    </a:extLst>
                  </p:cNvPr>
                  <p:cNvSpPr/>
                  <p:nvPr/>
                </p:nvSpPr>
                <p:spPr>
                  <a:xfrm>
                    <a:off x="2580053" y="7613530"/>
                    <a:ext cx="160344" cy="491234"/>
                  </a:xfrm>
                  <a:custGeom>
                    <a:avLst/>
                    <a:gdLst>
                      <a:gd name="connsiteX0" fmla="*/ 159972 w 160344"/>
                      <a:gd name="connsiteY0" fmla="*/ 120 h 491234"/>
                      <a:gd name="connsiteX1" fmla="*/ 23447 w 160344"/>
                      <a:gd name="connsiteY1" fmla="*/ 142995 h 491234"/>
                      <a:gd name="connsiteX2" fmla="*/ 42497 w 160344"/>
                      <a:gd name="connsiteY2" fmla="*/ 127120 h 491234"/>
                      <a:gd name="connsiteX3" fmla="*/ 13922 w 160344"/>
                      <a:gd name="connsiteY3" fmla="*/ 216020 h 491234"/>
                      <a:gd name="connsiteX4" fmla="*/ 1222 w 160344"/>
                      <a:gd name="connsiteY4" fmla="*/ 301745 h 491234"/>
                      <a:gd name="connsiteX5" fmla="*/ 1222 w 160344"/>
                      <a:gd name="connsiteY5" fmla="*/ 273170 h 491234"/>
                      <a:gd name="connsiteX6" fmla="*/ 7572 w 160344"/>
                      <a:gd name="connsiteY6" fmla="*/ 476370 h 491234"/>
                      <a:gd name="connsiteX7" fmla="*/ 7572 w 160344"/>
                      <a:gd name="connsiteY7" fmla="*/ 441445 h 491234"/>
                      <a:gd name="connsiteX8" fmla="*/ 42497 w 160344"/>
                      <a:gd name="connsiteY8" fmla="*/ 168395 h 491234"/>
                      <a:gd name="connsiteX9" fmla="*/ 10747 w 160344"/>
                      <a:gd name="connsiteY9" fmla="*/ 292220 h 491234"/>
                      <a:gd name="connsiteX10" fmla="*/ 39322 w 160344"/>
                      <a:gd name="connsiteY10" fmla="*/ 155695 h 491234"/>
                      <a:gd name="connsiteX11" fmla="*/ 96472 w 160344"/>
                      <a:gd name="connsiteY11" fmla="*/ 98545 h 491234"/>
                      <a:gd name="connsiteX12" fmla="*/ 64722 w 160344"/>
                      <a:gd name="connsiteY12" fmla="*/ 117595 h 491234"/>
                      <a:gd name="connsiteX13" fmla="*/ 159972 w 160344"/>
                      <a:gd name="connsiteY13" fmla="*/ 120 h 491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0344" h="491234">
                        <a:moveTo>
                          <a:pt x="159972" y="120"/>
                        </a:moveTo>
                        <a:cubicBezTo>
                          <a:pt x="153093" y="4353"/>
                          <a:pt x="23447" y="142995"/>
                          <a:pt x="23447" y="142995"/>
                        </a:cubicBezTo>
                        <a:cubicBezTo>
                          <a:pt x="3868" y="164162"/>
                          <a:pt x="44084" y="114949"/>
                          <a:pt x="42497" y="127120"/>
                        </a:cubicBezTo>
                        <a:cubicBezTo>
                          <a:pt x="40910" y="139291"/>
                          <a:pt x="20801" y="186916"/>
                          <a:pt x="13922" y="216020"/>
                        </a:cubicBezTo>
                        <a:cubicBezTo>
                          <a:pt x="7043" y="245124"/>
                          <a:pt x="3339" y="292220"/>
                          <a:pt x="1222" y="301745"/>
                        </a:cubicBezTo>
                        <a:cubicBezTo>
                          <a:pt x="-895" y="311270"/>
                          <a:pt x="164" y="244066"/>
                          <a:pt x="1222" y="273170"/>
                        </a:cubicBezTo>
                        <a:cubicBezTo>
                          <a:pt x="2280" y="302274"/>
                          <a:pt x="6514" y="448324"/>
                          <a:pt x="7572" y="476370"/>
                        </a:cubicBezTo>
                        <a:cubicBezTo>
                          <a:pt x="8630" y="504416"/>
                          <a:pt x="1751" y="492774"/>
                          <a:pt x="7572" y="441445"/>
                        </a:cubicBezTo>
                        <a:cubicBezTo>
                          <a:pt x="13393" y="390116"/>
                          <a:pt x="41968" y="193266"/>
                          <a:pt x="42497" y="168395"/>
                        </a:cubicBezTo>
                        <a:cubicBezTo>
                          <a:pt x="43026" y="143524"/>
                          <a:pt x="11276" y="294337"/>
                          <a:pt x="10747" y="292220"/>
                        </a:cubicBezTo>
                        <a:cubicBezTo>
                          <a:pt x="10218" y="290103"/>
                          <a:pt x="25034" y="187974"/>
                          <a:pt x="39322" y="155695"/>
                        </a:cubicBezTo>
                        <a:cubicBezTo>
                          <a:pt x="53609" y="123416"/>
                          <a:pt x="92239" y="104895"/>
                          <a:pt x="96472" y="98545"/>
                        </a:cubicBezTo>
                        <a:cubicBezTo>
                          <a:pt x="100705" y="92195"/>
                          <a:pt x="53080" y="130295"/>
                          <a:pt x="64722" y="117595"/>
                        </a:cubicBezTo>
                        <a:cubicBezTo>
                          <a:pt x="76364" y="104895"/>
                          <a:pt x="166851" y="-4113"/>
                          <a:pt x="159972" y="1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5" name="フリーフォーム 1564">
                    <a:extLst>
                      <a:ext uri="{FF2B5EF4-FFF2-40B4-BE49-F238E27FC236}">
                        <a16:creationId xmlns:a16="http://schemas.microsoft.com/office/drawing/2014/main" id="{82D347CA-39F2-F022-7278-81A35EBF5564}"/>
                      </a:ext>
                    </a:extLst>
                  </p:cNvPr>
                  <p:cNvSpPr/>
                  <p:nvPr/>
                </p:nvSpPr>
                <p:spPr>
                  <a:xfrm>
                    <a:off x="2739911" y="7578624"/>
                    <a:ext cx="198197" cy="337798"/>
                  </a:xfrm>
                  <a:custGeom>
                    <a:avLst/>
                    <a:gdLst>
                      <a:gd name="connsiteX0" fmla="*/ 114 w 198197"/>
                      <a:gd name="connsiteY0" fmla="*/ 101 h 337798"/>
                      <a:gd name="connsiteX1" fmla="*/ 89014 w 198197"/>
                      <a:gd name="connsiteY1" fmla="*/ 200126 h 337798"/>
                      <a:gd name="connsiteX2" fmla="*/ 60439 w 198197"/>
                      <a:gd name="connsiteY2" fmla="*/ 187426 h 337798"/>
                      <a:gd name="connsiteX3" fmla="*/ 196964 w 198197"/>
                      <a:gd name="connsiteY3" fmla="*/ 336651 h 337798"/>
                      <a:gd name="connsiteX4" fmla="*/ 123939 w 198197"/>
                      <a:gd name="connsiteY4" fmla="*/ 247751 h 337798"/>
                      <a:gd name="connsiteX5" fmla="*/ 57264 w 198197"/>
                      <a:gd name="connsiteY5" fmla="*/ 92176 h 337798"/>
                      <a:gd name="connsiteX6" fmla="*/ 69964 w 198197"/>
                      <a:gd name="connsiteY6" fmla="*/ 171551 h 337798"/>
                      <a:gd name="connsiteX7" fmla="*/ 114 w 198197"/>
                      <a:gd name="connsiteY7" fmla="*/ 101 h 337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8197" h="337798">
                        <a:moveTo>
                          <a:pt x="114" y="101"/>
                        </a:moveTo>
                        <a:cubicBezTo>
                          <a:pt x="3289" y="4863"/>
                          <a:pt x="78960" y="168905"/>
                          <a:pt x="89014" y="200126"/>
                        </a:cubicBezTo>
                        <a:cubicBezTo>
                          <a:pt x="99068" y="231347"/>
                          <a:pt x="42447" y="164672"/>
                          <a:pt x="60439" y="187426"/>
                        </a:cubicBezTo>
                        <a:cubicBezTo>
                          <a:pt x="78431" y="210180"/>
                          <a:pt x="186381" y="326597"/>
                          <a:pt x="196964" y="336651"/>
                        </a:cubicBezTo>
                        <a:cubicBezTo>
                          <a:pt x="207547" y="346705"/>
                          <a:pt x="147222" y="288497"/>
                          <a:pt x="123939" y="247751"/>
                        </a:cubicBezTo>
                        <a:cubicBezTo>
                          <a:pt x="100656" y="207005"/>
                          <a:pt x="66260" y="104876"/>
                          <a:pt x="57264" y="92176"/>
                        </a:cubicBezTo>
                        <a:cubicBezTo>
                          <a:pt x="48268" y="79476"/>
                          <a:pt x="78960" y="183193"/>
                          <a:pt x="69964" y="171551"/>
                        </a:cubicBezTo>
                        <a:cubicBezTo>
                          <a:pt x="60968" y="159909"/>
                          <a:pt x="-3061" y="-4661"/>
                          <a:pt x="114" y="1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6" name="フリーフォーム 1565">
                    <a:extLst>
                      <a:ext uri="{FF2B5EF4-FFF2-40B4-BE49-F238E27FC236}">
                        <a16:creationId xmlns:a16="http://schemas.microsoft.com/office/drawing/2014/main" id="{90C3DB4B-4189-78D9-3CD9-03B76664AC5F}"/>
                      </a:ext>
                    </a:extLst>
                  </p:cNvPr>
                  <p:cNvSpPr/>
                  <p:nvPr/>
                </p:nvSpPr>
                <p:spPr>
                  <a:xfrm>
                    <a:off x="2755073" y="7511816"/>
                    <a:ext cx="172288" cy="387799"/>
                  </a:xfrm>
                  <a:custGeom>
                    <a:avLst/>
                    <a:gdLst>
                      <a:gd name="connsiteX0" fmla="*/ 827 w 172288"/>
                      <a:gd name="connsiteY0" fmla="*/ 120884 h 387799"/>
                      <a:gd name="connsiteX1" fmla="*/ 16702 w 172288"/>
                      <a:gd name="connsiteY1" fmla="*/ 12934 h 387799"/>
                      <a:gd name="connsiteX2" fmla="*/ 32577 w 172288"/>
                      <a:gd name="connsiteY2" fmla="*/ 57384 h 387799"/>
                      <a:gd name="connsiteX3" fmla="*/ 67502 w 172288"/>
                      <a:gd name="connsiteY3" fmla="*/ 155809 h 387799"/>
                      <a:gd name="connsiteX4" fmla="*/ 172277 w 172288"/>
                      <a:gd name="connsiteY4" fmla="*/ 387584 h 387799"/>
                      <a:gd name="connsiteX5" fmla="*/ 73852 w 172288"/>
                      <a:gd name="connsiteY5" fmla="*/ 193909 h 387799"/>
                      <a:gd name="connsiteX6" fmla="*/ 13527 w 172288"/>
                      <a:gd name="connsiteY6" fmla="*/ 234 h 387799"/>
                      <a:gd name="connsiteX7" fmla="*/ 827 w 172288"/>
                      <a:gd name="connsiteY7" fmla="*/ 120884 h 387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2288" h="387799">
                        <a:moveTo>
                          <a:pt x="827" y="120884"/>
                        </a:moveTo>
                        <a:cubicBezTo>
                          <a:pt x="1356" y="123001"/>
                          <a:pt x="11410" y="23517"/>
                          <a:pt x="16702" y="12934"/>
                        </a:cubicBezTo>
                        <a:cubicBezTo>
                          <a:pt x="21994" y="2351"/>
                          <a:pt x="32577" y="57384"/>
                          <a:pt x="32577" y="57384"/>
                        </a:cubicBezTo>
                        <a:cubicBezTo>
                          <a:pt x="41044" y="81196"/>
                          <a:pt x="44219" y="100776"/>
                          <a:pt x="67502" y="155809"/>
                        </a:cubicBezTo>
                        <a:cubicBezTo>
                          <a:pt x="90785" y="210842"/>
                          <a:pt x="171219" y="381234"/>
                          <a:pt x="172277" y="387584"/>
                        </a:cubicBezTo>
                        <a:cubicBezTo>
                          <a:pt x="173335" y="393934"/>
                          <a:pt x="100310" y="258467"/>
                          <a:pt x="73852" y="193909"/>
                        </a:cubicBezTo>
                        <a:cubicBezTo>
                          <a:pt x="47394" y="129351"/>
                          <a:pt x="30989" y="6584"/>
                          <a:pt x="13527" y="234"/>
                        </a:cubicBezTo>
                        <a:cubicBezTo>
                          <a:pt x="-3935" y="-6116"/>
                          <a:pt x="298" y="118767"/>
                          <a:pt x="827" y="1208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7" name="フリーフォーム 1566">
                    <a:extLst>
                      <a:ext uri="{FF2B5EF4-FFF2-40B4-BE49-F238E27FC236}">
                        <a16:creationId xmlns:a16="http://schemas.microsoft.com/office/drawing/2014/main" id="{8FFDB1AD-2A26-D847-A902-BFF1B4F2371D}"/>
                      </a:ext>
                    </a:extLst>
                  </p:cNvPr>
                  <p:cNvSpPr/>
                  <p:nvPr/>
                </p:nvSpPr>
                <p:spPr>
                  <a:xfrm>
                    <a:off x="2877576" y="7800815"/>
                    <a:ext cx="280311" cy="396347"/>
                  </a:xfrm>
                  <a:custGeom>
                    <a:avLst/>
                    <a:gdLst>
                      <a:gd name="connsiteX0" fmla="*/ 2149 w 280311"/>
                      <a:gd name="connsiteY0" fmla="*/ 89060 h 396347"/>
                      <a:gd name="connsiteX1" fmla="*/ 183124 w 280311"/>
                      <a:gd name="connsiteY1" fmla="*/ 222410 h 396347"/>
                      <a:gd name="connsiteX2" fmla="*/ 272024 w 280311"/>
                      <a:gd name="connsiteY2" fmla="*/ 387510 h 396347"/>
                      <a:gd name="connsiteX3" fmla="*/ 265674 w 280311"/>
                      <a:gd name="connsiteY3" fmla="*/ 358935 h 396347"/>
                      <a:gd name="connsiteX4" fmla="*/ 176774 w 280311"/>
                      <a:gd name="connsiteY4" fmla="*/ 231935 h 396347"/>
                      <a:gd name="connsiteX5" fmla="*/ 192649 w 280311"/>
                      <a:gd name="connsiteY5" fmla="*/ 231935 h 396347"/>
                      <a:gd name="connsiteX6" fmla="*/ 129149 w 280311"/>
                      <a:gd name="connsiteY6" fmla="*/ 171610 h 396347"/>
                      <a:gd name="connsiteX7" fmla="*/ 5324 w 280311"/>
                      <a:gd name="connsiteY7" fmla="*/ 160 h 396347"/>
                      <a:gd name="connsiteX8" fmla="*/ 78349 w 280311"/>
                      <a:gd name="connsiteY8" fmla="*/ 139860 h 396347"/>
                      <a:gd name="connsiteX9" fmla="*/ 2149 w 280311"/>
                      <a:gd name="connsiteY9" fmla="*/ 89060 h 396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0311" h="396347">
                        <a:moveTo>
                          <a:pt x="2149" y="89060"/>
                        </a:moveTo>
                        <a:cubicBezTo>
                          <a:pt x="19611" y="102818"/>
                          <a:pt x="138145" y="172668"/>
                          <a:pt x="183124" y="222410"/>
                        </a:cubicBezTo>
                        <a:cubicBezTo>
                          <a:pt x="228103" y="272152"/>
                          <a:pt x="258266" y="364756"/>
                          <a:pt x="272024" y="387510"/>
                        </a:cubicBezTo>
                        <a:cubicBezTo>
                          <a:pt x="285782" y="410264"/>
                          <a:pt x="281549" y="384864"/>
                          <a:pt x="265674" y="358935"/>
                        </a:cubicBezTo>
                        <a:cubicBezTo>
                          <a:pt x="249799" y="333006"/>
                          <a:pt x="176774" y="231935"/>
                          <a:pt x="176774" y="231935"/>
                        </a:cubicBezTo>
                        <a:cubicBezTo>
                          <a:pt x="164603" y="210768"/>
                          <a:pt x="200586" y="241989"/>
                          <a:pt x="192649" y="231935"/>
                        </a:cubicBezTo>
                        <a:cubicBezTo>
                          <a:pt x="184712" y="221881"/>
                          <a:pt x="160370" y="210239"/>
                          <a:pt x="129149" y="171610"/>
                        </a:cubicBezTo>
                        <a:cubicBezTo>
                          <a:pt x="97928" y="132981"/>
                          <a:pt x="13791" y="5452"/>
                          <a:pt x="5324" y="160"/>
                        </a:cubicBezTo>
                        <a:cubicBezTo>
                          <a:pt x="-3143" y="-5132"/>
                          <a:pt x="77291" y="122398"/>
                          <a:pt x="78349" y="139860"/>
                        </a:cubicBezTo>
                        <a:cubicBezTo>
                          <a:pt x="79407" y="157322"/>
                          <a:pt x="-15313" y="75302"/>
                          <a:pt x="2149" y="890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8" name="フリーフォーム 1567">
                    <a:extLst>
                      <a:ext uri="{FF2B5EF4-FFF2-40B4-BE49-F238E27FC236}">
                        <a16:creationId xmlns:a16="http://schemas.microsoft.com/office/drawing/2014/main" id="{ABC021B9-2D48-7C10-93EF-7D2DCDC3F3E7}"/>
                      </a:ext>
                    </a:extLst>
                  </p:cNvPr>
                  <p:cNvSpPr/>
                  <p:nvPr/>
                </p:nvSpPr>
                <p:spPr>
                  <a:xfrm>
                    <a:off x="2645794" y="7721592"/>
                    <a:ext cx="68868" cy="225449"/>
                  </a:xfrm>
                  <a:custGeom>
                    <a:avLst/>
                    <a:gdLst>
                      <a:gd name="connsiteX0" fmla="*/ 68831 w 68868"/>
                      <a:gd name="connsiteY0" fmla="*/ 8 h 225449"/>
                      <a:gd name="connsiteX1" fmla="*/ 11681 w 68868"/>
                      <a:gd name="connsiteY1" fmla="*/ 139708 h 225449"/>
                      <a:gd name="connsiteX2" fmla="*/ 8506 w 68868"/>
                      <a:gd name="connsiteY2" fmla="*/ 225433 h 225449"/>
                      <a:gd name="connsiteX3" fmla="*/ 2156 w 68868"/>
                      <a:gd name="connsiteY3" fmla="*/ 133358 h 225449"/>
                      <a:gd name="connsiteX4" fmla="*/ 68831 w 68868"/>
                      <a:gd name="connsiteY4" fmla="*/ 8 h 22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68" h="225449">
                        <a:moveTo>
                          <a:pt x="68831" y="8"/>
                        </a:moveTo>
                        <a:cubicBezTo>
                          <a:pt x="70419" y="1066"/>
                          <a:pt x="21735" y="102137"/>
                          <a:pt x="11681" y="139708"/>
                        </a:cubicBezTo>
                        <a:cubicBezTo>
                          <a:pt x="1627" y="177279"/>
                          <a:pt x="10094" y="226491"/>
                          <a:pt x="8506" y="225433"/>
                        </a:cubicBezTo>
                        <a:cubicBezTo>
                          <a:pt x="6918" y="224375"/>
                          <a:pt x="-4723" y="169341"/>
                          <a:pt x="2156" y="133358"/>
                        </a:cubicBezTo>
                        <a:cubicBezTo>
                          <a:pt x="9035" y="97375"/>
                          <a:pt x="67243" y="-1050"/>
                          <a:pt x="68831" y="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9" name="フリーフォーム 1568">
                    <a:extLst>
                      <a:ext uri="{FF2B5EF4-FFF2-40B4-BE49-F238E27FC236}">
                        <a16:creationId xmlns:a16="http://schemas.microsoft.com/office/drawing/2014/main" id="{2032DAAE-43AC-AB36-D7EC-1E061B61F24E}"/>
                      </a:ext>
                    </a:extLst>
                  </p:cNvPr>
                  <p:cNvSpPr/>
                  <p:nvPr/>
                </p:nvSpPr>
                <p:spPr>
                  <a:xfrm>
                    <a:off x="2777426" y="7892732"/>
                    <a:ext cx="32483" cy="166769"/>
                  </a:xfrm>
                  <a:custGeom>
                    <a:avLst/>
                    <a:gdLst>
                      <a:gd name="connsiteX0" fmla="*/ 32449 w 32483"/>
                      <a:gd name="connsiteY0" fmla="*/ 318 h 166769"/>
                      <a:gd name="connsiteX1" fmla="*/ 699 w 32483"/>
                      <a:gd name="connsiteY1" fmla="*/ 130493 h 166769"/>
                      <a:gd name="connsiteX2" fmla="*/ 10224 w 32483"/>
                      <a:gd name="connsiteY2" fmla="*/ 165418 h 166769"/>
                      <a:gd name="connsiteX3" fmla="*/ 7049 w 32483"/>
                      <a:gd name="connsiteY3" fmla="*/ 95568 h 166769"/>
                      <a:gd name="connsiteX4" fmla="*/ 32449 w 32483"/>
                      <a:gd name="connsiteY4" fmla="*/ 318 h 166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83" h="166769">
                        <a:moveTo>
                          <a:pt x="32449" y="318"/>
                        </a:moveTo>
                        <a:cubicBezTo>
                          <a:pt x="31391" y="6139"/>
                          <a:pt x="4403" y="102976"/>
                          <a:pt x="699" y="130493"/>
                        </a:cubicBezTo>
                        <a:cubicBezTo>
                          <a:pt x="-3005" y="158010"/>
                          <a:pt x="9166" y="171239"/>
                          <a:pt x="10224" y="165418"/>
                        </a:cubicBezTo>
                        <a:cubicBezTo>
                          <a:pt x="11282" y="159597"/>
                          <a:pt x="4403" y="120968"/>
                          <a:pt x="7049" y="95568"/>
                        </a:cubicBezTo>
                        <a:cubicBezTo>
                          <a:pt x="9695" y="70168"/>
                          <a:pt x="33507" y="-5503"/>
                          <a:pt x="32449" y="3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0" name="フリーフォーム 1569">
                    <a:extLst>
                      <a:ext uri="{FF2B5EF4-FFF2-40B4-BE49-F238E27FC236}">
                        <a16:creationId xmlns:a16="http://schemas.microsoft.com/office/drawing/2014/main" id="{B8FC8E69-1370-7667-28AF-D742C23DDD00}"/>
                      </a:ext>
                    </a:extLst>
                  </p:cNvPr>
                  <p:cNvSpPr/>
                  <p:nvPr/>
                </p:nvSpPr>
                <p:spPr>
                  <a:xfrm>
                    <a:off x="2965436" y="7994646"/>
                    <a:ext cx="76528" cy="174631"/>
                  </a:xfrm>
                  <a:custGeom>
                    <a:avLst/>
                    <a:gdLst>
                      <a:gd name="connsiteX0" fmla="*/ 14 w 76528"/>
                      <a:gd name="connsiteY0" fmla="*/ 4 h 174631"/>
                      <a:gd name="connsiteX1" fmla="*/ 66689 w 76528"/>
                      <a:gd name="connsiteY1" fmla="*/ 73029 h 174631"/>
                      <a:gd name="connsiteX2" fmla="*/ 69864 w 76528"/>
                      <a:gd name="connsiteY2" fmla="*/ 174629 h 174631"/>
                      <a:gd name="connsiteX3" fmla="*/ 73039 w 76528"/>
                      <a:gd name="connsiteY3" fmla="*/ 76204 h 174631"/>
                      <a:gd name="connsiteX4" fmla="*/ 14 w 76528"/>
                      <a:gd name="connsiteY4" fmla="*/ 4 h 174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528" h="174631">
                        <a:moveTo>
                          <a:pt x="14" y="4"/>
                        </a:moveTo>
                        <a:cubicBezTo>
                          <a:pt x="-1044" y="-525"/>
                          <a:pt x="55047" y="43925"/>
                          <a:pt x="66689" y="73029"/>
                        </a:cubicBezTo>
                        <a:cubicBezTo>
                          <a:pt x="78331" y="102133"/>
                          <a:pt x="68806" y="174100"/>
                          <a:pt x="69864" y="174629"/>
                        </a:cubicBezTo>
                        <a:cubicBezTo>
                          <a:pt x="70922" y="175158"/>
                          <a:pt x="82035" y="100016"/>
                          <a:pt x="73039" y="76204"/>
                        </a:cubicBezTo>
                        <a:cubicBezTo>
                          <a:pt x="64043" y="52392"/>
                          <a:pt x="1072" y="533"/>
                          <a:pt x="14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1" name="フリーフォーム 1570">
                    <a:extLst>
                      <a:ext uri="{FF2B5EF4-FFF2-40B4-BE49-F238E27FC236}">
                        <a16:creationId xmlns:a16="http://schemas.microsoft.com/office/drawing/2014/main" id="{55B10E73-90AC-45F2-C191-6FC576AA8600}"/>
                      </a:ext>
                    </a:extLst>
                  </p:cNvPr>
                  <p:cNvSpPr/>
                  <p:nvPr/>
                </p:nvSpPr>
                <p:spPr>
                  <a:xfrm>
                    <a:off x="3171656" y="8213715"/>
                    <a:ext cx="538790" cy="1088406"/>
                  </a:xfrm>
                  <a:custGeom>
                    <a:avLst/>
                    <a:gdLst>
                      <a:gd name="connsiteX0" fmla="*/ 169 w 538790"/>
                      <a:gd name="connsiteY0" fmla="*/ 10 h 1088406"/>
                      <a:gd name="connsiteX1" fmla="*/ 136694 w 538790"/>
                      <a:gd name="connsiteY1" fmla="*/ 257185 h 1088406"/>
                      <a:gd name="connsiteX2" fmla="*/ 266869 w 538790"/>
                      <a:gd name="connsiteY2" fmla="*/ 447685 h 1088406"/>
                      <a:gd name="connsiteX3" fmla="*/ 247819 w 538790"/>
                      <a:gd name="connsiteY3" fmla="*/ 412760 h 1088406"/>
                      <a:gd name="connsiteX4" fmla="*/ 317669 w 538790"/>
                      <a:gd name="connsiteY4" fmla="*/ 514360 h 1088406"/>
                      <a:gd name="connsiteX5" fmla="*/ 377994 w 538790"/>
                      <a:gd name="connsiteY5" fmla="*/ 717560 h 1088406"/>
                      <a:gd name="connsiteX6" fmla="*/ 358944 w 538790"/>
                      <a:gd name="connsiteY6" fmla="*/ 657235 h 1088406"/>
                      <a:gd name="connsiteX7" fmla="*/ 536744 w 538790"/>
                      <a:gd name="connsiteY7" fmla="*/ 1079510 h 1088406"/>
                      <a:gd name="connsiteX8" fmla="*/ 447844 w 538790"/>
                      <a:gd name="connsiteY8" fmla="*/ 911235 h 1088406"/>
                      <a:gd name="connsiteX9" fmla="*/ 330369 w 538790"/>
                      <a:gd name="connsiteY9" fmla="*/ 520710 h 1088406"/>
                      <a:gd name="connsiteX10" fmla="*/ 168444 w 538790"/>
                      <a:gd name="connsiteY10" fmla="*/ 311160 h 1088406"/>
                      <a:gd name="connsiteX11" fmla="*/ 168444 w 538790"/>
                      <a:gd name="connsiteY11" fmla="*/ 355610 h 1088406"/>
                      <a:gd name="connsiteX12" fmla="*/ 114469 w 538790"/>
                      <a:gd name="connsiteY12" fmla="*/ 177810 h 1088406"/>
                      <a:gd name="connsiteX13" fmla="*/ 165269 w 538790"/>
                      <a:gd name="connsiteY13" fmla="*/ 266710 h 1088406"/>
                      <a:gd name="connsiteX14" fmla="*/ 169 w 538790"/>
                      <a:gd name="connsiteY14" fmla="*/ 10 h 1088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38790" h="1088406">
                        <a:moveTo>
                          <a:pt x="169" y="10"/>
                        </a:moveTo>
                        <a:cubicBezTo>
                          <a:pt x="-4593" y="-1577"/>
                          <a:pt x="92244" y="182572"/>
                          <a:pt x="136694" y="257185"/>
                        </a:cubicBezTo>
                        <a:cubicBezTo>
                          <a:pt x="181144" y="331798"/>
                          <a:pt x="248348" y="421756"/>
                          <a:pt x="266869" y="447685"/>
                        </a:cubicBezTo>
                        <a:cubicBezTo>
                          <a:pt x="285390" y="473614"/>
                          <a:pt x="239352" y="401648"/>
                          <a:pt x="247819" y="412760"/>
                        </a:cubicBezTo>
                        <a:cubicBezTo>
                          <a:pt x="256286" y="423872"/>
                          <a:pt x="295973" y="463560"/>
                          <a:pt x="317669" y="514360"/>
                        </a:cubicBezTo>
                        <a:cubicBezTo>
                          <a:pt x="339365" y="565160"/>
                          <a:pt x="371115" y="693748"/>
                          <a:pt x="377994" y="717560"/>
                        </a:cubicBezTo>
                        <a:cubicBezTo>
                          <a:pt x="384873" y="741372"/>
                          <a:pt x="332486" y="596910"/>
                          <a:pt x="358944" y="657235"/>
                        </a:cubicBezTo>
                        <a:cubicBezTo>
                          <a:pt x="385402" y="717560"/>
                          <a:pt x="521927" y="1037177"/>
                          <a:pt x="536744" y="1079510"/>
                        </a:cubicBezTo>
                        <a:cubicBezTo>
                          <a:pt x="551561" y="1121843"/>
                          <a:pt x="482240" y="1004368"/>
                          <a:pt x="447844" y="911235"/>
                        </a:cubicBezTo>
                        <a:cubicBezTo>
                          <a:pt x="413448" y="818102"/>
                          <a:pt x="376936" y="620723"/>
                          <a:pt x="330369" y="520710"/>
                        </a:cubicBezTo>
                        <a:cubicBezTo>
                          <a:pt x="283802" y="420698"/>
                          <a:pt x="195432" y="338677"/>
                          <a:pt x="168444" y="311160"/>
                        </a:cubicBezTo>
                        <a:cubicBezTo>
                          <a:pt x="141457" y="283643"/>
                          <a:pt x="177440" y="377835"/>
                          <a:pt x="168444" y="355610"/>
                        </a:cubicBezTo>
                        <a:cubicBezTo>
                          <a:pt x="159448" y="333385"/>
                          <a:pt x="114998" y="192627"/>
                          <a:pt x="114469" y="177810"/>
                        </a:cubicBezTo>
                        <a:cubicBezTo>
                          <a:pt x="113940" y="162993"/>
                          <a:pt x="184319" y="297931"/>
                          <a:pt x="165269" y="266710"/>
                        </a:cubicBezTo>
                        <a:cubicBezTo>
                          <a:pt x="146219" y="235489"/>
                          <a:pt x="4931" y="1597"/>
                          <a:pt x="169" y="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2" name="フリーフォーム 1571">
                    <a:extLst>
                      <a:ext uri="{FF2B5EF4-FFF2-40B4-BE49-F238E27FC236}">
                        <a16:creationId xmlns:a16="http://schemas.microsoft.com/office/drawing/2014/main" id="{78BB5215-13A3-268A-2840-91CBFA94185C}"/>
                      </a:ext>
                    </a:extLst>
                  </p:cNvPr>
                  <p:cNvSpPr/>
                  <p:nvPr/>
                </p:nvSpPr>
                <p:spPr>
                  <a:xfrm>
                    <a:off x="2705017" y="7686036"/>
                    <a:ext cx="197736" cy="394430"/>
                  </a:xfrm>
                  <a:custGeom>
                    <a:avLst/>
                    <a:gdLst>
                      <a:gd name="connsiteX0" fmla="*/ 35008 w 197736"/>
                      <a:gd name="connsiteY0" fmla="*/ 639 h 394430"/>
                      <a:gd name="connsiteX1" fmla="*/ 104858 w 197736"/>
                      <a:gd name="connsiteY1" fmla="*/ 207014 h 394430"/>
                      <a:gd name="connsiteX2" fmla="*/ 117558 w 197736"/>
                      <a:gd name="connsiteY2" fmla="*/ 187964 h 394430"/>
                      <a:gd name="connsiteX3" fmla="*/ 174708 w 197736"/>
                      <a:gd name="connsiteY3" fmla="*/ 283214 h 394430"/>
                      <a:gd name="connsiteX4" fmla="*/ 196933 w 197736"/>
                      <a:gd name="connsiteY4" fmla="*/ 394339 h 394430"/>
                      <a:gd name="connsiteX5" fmla="*/ 149308 w 197736"/>
                      <a:gd name="connsiteY5" fmla="*/ 264164 h 394430"/>
                      <a:gd name="connsiteX6" fmla="*/ 133433 w 197736"/>
                      <a:gd name="connsiteY6" fmla="*/ 146689 h 394430"/>
                      <a:gd name="connsiteX7" fmla="*/ 133433 w 197736"/>
                      <a:gd name="connsiteY7" fmla="*/ 203839 h 394430"/>
                      <a:gd name="connsiteX8" fmla="*/ 57233 w 197736"/>
                      <a:gd name="connsiteY8" fmla="*/ 146689 h 394430"/>
                      <a:gd name="connsiteX9" fmla="*/ 83 w 197736"/>
                      <a:gd name="connsiteY9" fmla="*/ 203839 h 394430"/>
                      <a:gd name="connsiteX10" fmla="*/ 44533 w 197736"/>
                      <a:gd name="connsiteY10" fmla="*/ 143514 h 394430"/>
                      <a:gd name="connsiteX11" fmla="*/ 35008 w 197736"/>
                      <a:gd name="connsiteY11" fmla="*/ 639 h 394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7736" h="394430">
                        <a:moveTo>
                          <a:pt x="35008" y="639"/>
                        </a:moveTo>
                        <a:cubicBezTo>
                          <a:pt x="45062" y="11222"/>
                          <a:pt x="91100" y="175793"/>
                          <a:pt x="104858" y="207014"/>
                        </a:cubicBezTo>
                        <a:cubicBezTo>
                          <a:pt x="118616" y="238235"/>
                          <a:pt x="105916" y="175264"/>
                          <a:pt x="117558" y="187964"/>
                        </a:cubicBezTo>
                        <a:cubicBezTo>
                          <a:pt x="129200" y="200664"/>
                          <a:pt x="161479" y="248818"/>
                          <a:pt x="174708" y="283214"/>
                        </a:cubicBezTo>
                        <a:cubicBezTo>
                          <a:pt x="187937" y="317610"/>
                          <a:pt x="201166" y="397514"/>
                          <a:pt x="196933" y="394339"/>
                        </a:cubicBezTo>
                        <a:cubicBezTo>
                          <a:pt x="192700" y="391164"/>
                          <a:pt x="159891" y="305439"/>
                          <a:pt x="149308" y="264164"/>
                        </a:cubicBezTo>
                        <a:cubicBezTo>
                          <a:pt x="138725" y="222889"/>
                          <a:pt x="136079" y="156743"/>
                          <a:pt x="133433" y="146689"/>
                        </a:cubicBezTo>
                        <a:cubicBezTo>
                          <a:pt x="130787" y="136635"/>
                          <a:pt x="146133" y="203839"/>
                          <a:pt x="133433" y="203839"/>
                        </a:cubicBezTo>
                        <a:cubicBezTo>
                          <a:pt x="120733" y="203839"/>
                          <a:pt x="79458" y="146689"/>
                          <a:pt x="57233" y="146689"/>
                        </a:cubicBezTo>
                        <a:cubicBezTo>
                          <a:pt x="35008" y="146689"/>
                          <a:pt x="2200" y="204368"/>
                          <a:pt x="83" y="203839"/>
                        </a:cubicBezTo>
                        <a:cubicBezTo>
                          <a:pt x="-2034" y="203310"/>
                          <a:pt x="36596" y="173147"/>
                          <a:pt x="44533" y="143514"/>
                        </a:cubicBezTo>
                        <a:cubicBezTo>
                          <a:pt x="52470" y="113881"/>
                          <a:pt x="24954" y="-9944"/>
                          <a:pt x="35008" y="6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3" name="フリーフォーム 1572">
                    <a:extLst>
                      <a:ext uri="{FF2B5EF4-FFF2-40B4-BE49-F238E27FC236}">
                        <a16:creationId xmlns:a16="http://schemas.microsoft.com/office/drawing/2014/main" id="{D1A85FE4-FEF6-9C6A-3574-2A0E5CDBE982}"/>
                      </a:ext>
                    </a:extLst>
                  </p:cNvPr>
                  <p:cNvSpPr/>
                  <p:nvPr/>
                </p:nvSpPr>
                <p:spPr>
                  <a:xfrm>
                    <a:off x="3054294" y="8067331"/>
                    <a:ext cx="78137" cy="368883"/>
                  </a:xfrm>
                  <a:custGeom>
                    <a:avLst/>
                    <a:gdLst>
                      <a:gd name="connsiteX0" fmla="*/ 56 w 78137"/>
                      <a:gd name="connsiteY0" fmla="*/ 344 h 368883"/>
                      <a:gd name="connsiteX1" fmla="*/ 76256 w 78137"/>
                      <a:gd name="connsiteY1" fmla="*/ 111469 h 368883"/>
                      <a:gd name="connsiteX2" fmla="*/ 44506 w 78137"/>
                      <a:gd name="connsiteY2" fmla="*/ 206719 h 368883"/>
                      <a:gd name="connsiteX3" fmla="*/ 60381 w 78137"/>
                      <a:gd name="connsiteY3" fmla="*/ 190844 h 368883"/>
                      <a:gd name="connsiteX4" fmla="*/ 76256 w 78137"/>
                      <a:gd name="connsiteY4" fmla="*/ 263869 h 368883"/>
                      <a:gd name="connsiteX5" fmla="*/ 76256 w 78137"/>
                      <a:gd name="connsiteY5" fmla="*/ 368644 h 368883"/>
                      <a:gd name="connsiteX6" fmla="*/ 76256 w 78137"/>
                      <a:gd name="connsiteY6" fmla="*/ 289269 h 368883"/>
                      <a:gd name="connsiteX7" fmla="*/ 50856 w 78137"/>
                      <a:gd name="connsiteY7" fmla="*/ 184494 h 368883"/>
                      <a:gd name="connsiteX8" fmla="*/ 63556 w 78137"/>
                      <a:gd name="connsiteY8" fmla="*/ 149569 h 368883"/>
                      <a:gd name="connsiteX9" fmla="*/ 56 w 78137"/>
                      <a:gd name="connsiteY9" fmla="*/ 344 h 368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8137" h="368883">
                        <a:moveTo>
                          <a:pt x="56" y="344"/>
                        </a:moveTo>
                        <a:cubicBezTo>
                          <a:pt x="2173" y="-6006"/>
                          <a:pt x="68848" y="77073"/>
                          <a:pt x="76256" y="111469"/>
                        </a:cubicBezTo>
                        <a:cubicBezTo>
                          <a:pt x="83664" y="145865"/>
                          <a:pt x="44506" y="206719"/>
                          <a:pt x="44506" y="206719"/>
                        </a:cubicBezTo>
                        <a:cubicBezTo>
                          <a:pt x="41860" y="219948"/>
                          <a:pt x="55089" y="181319"/>
                          <a:pt x="60381" y="190844"/>
                        </a:cubicBezTo>
                        <a:cubicBezTo>
                          <a:pt x="65673" y="200369"/>
                          <a:pt x="73610" y="234236"/>
                          <a:pt x="76256" y="263869"/>
                        </a:cubicBezTo>
                        <a:cubicBezTo>
                          <a:pt x="78902" y="293502"/>
                          <a:pt x="76256" y="368644"/>
                          <a:pt x="76256" y="368644"/>
                        </a:cubicBezTo>
                        <a:cubicBezTo>
                          <a:pt x="76256" y="372877"/>
                          <a:pt x="80489" y="319961"/>
                          <a:pt x="76256" y="289269"/>
                        </a:cubicBezTo>
                        <a:cubicBezTo>
                          <a:pt x="72023" y="258577"/>
                          <a:pt x="52973" y="207777"/>
                          <a:pt x="50856" y="184494"/>
                        </a:cubicBezTo>
                        <a:cubicBezTo>
                          <a:pt x="48739" y="161211"/>
                          <a:pt x="71494" y="183436"/>
                          <a:pt x="63556" y="149569"/>
                        </a:cubicBezTo>
                        <a:cubicBezTo>
                          <a:pt x="55619" y="115702"/>
                          <a:pt x="-2061" y="6694"/>
                          <a:pt x="56" y="3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4" name="フリーフォーム 1573">
                    <a:extLst>
                      <a:ext uri="{FF2B5EF4-FFF2-40B4-BE49-F238E27FC236}">
                        <a16:creationId xmlns:a16="http://schemas.microsoft.com/office/drawing/2014/main" id="{AA595188-D332-E253-8F28-37D69500DA0F}"/>
                      </a:ext>
                    </a:extLst>
                  </p:cNvPr>
                  <p:cNvSpPr/>
                  <p:nvPr/>
                </p:nvSpPr>
                <p:spPr>
                  <a:xfrm>
                    <a:off x="3187633" y="8359762"/>
                    <a:ext cx="63659" cy="177827"/>
                  </a:xfrm>
                  <a:custGeom>
                    <a:avLst/>
                    <a:gdLst>
                      <a:gd name="connsiteX0" fmla="*/ 28642 w 63659"/>
                      <a:gd name="connsiteY0" fmla="*/ 13 h 177827"/>
                      <a:gd name="connsiteX1" fmla="*/ 50867 w 63659"/>
                      <a:gd name="connsiteY1" fmla="*/ 88913 h 177827"/>
                      <a:gd name="connsiteX2" fmla="*/ 67 w 63659"/>
                      <a:gd name="connsiteY2" fmla="*/ 177813 h 177827"/>
                      <a:gd name="connsiteX3" fmla="*/ 63567 w 63659"/>
                      <a:gd name="connsiteY3" fmla="*/ 95263 h 177827"/>
                      <a:gd name="connsiteX4" fmla="*/ 28642 w 63659"/>
                      <a:gd name="connsiteY4" fmla="*/ 13 h 177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659" h="177827">
                        <a:moveTo>
                          <a:pt x="28642" y="13"/>
                        </a:moveTo>
                        <a:cubicBezTo>
                          <a:pt x="26525" y="-1045"/>
                          <a:pt x="55629" y="59280"/>
                          <a:pt x="50867" y="88913"/>
                        </a:cubicBezTo>
                        <a:cubicBezTo>
                          <a:pt x="46105" y="118546"/>
                          <a:pt x="-2050" y="176755"/>
                          <a:pt x="67" y="177813"/>
                        </a:cubicBezTo>
                        <a:cubicBezTo>
                          <a:pt x="2184" y="178871"/>
                          <a:pt x="61450" y="122780"/>
                          <a:pt x="63567" y="95263"/>
                        </a:cubicBezTo>
                        <a:cubicBezTo>
                          <a:pt x="65684" y="67746"/>
                          <a:pt x="30759" y="1071"/>
                          <a:pt x="28642" y="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5" name="フリーフォーム 1574">
                    <a:extLst>
                      <a:ext uri="{FF2B5EF4-FFF2-40B4-BE49-F238E27FC236}">
                        <a16:creationId xmlns:a16="http://schemas.microsoft.com/office/drawing/2014/main" id="{6D8244ED-4B71-BD66-62A7-0D3B29346A2E}"/>
                      </a:ext>
                    </a:extLst>
                  </p:cNvPr>
                  <p:cNvSpPr/>
                  <p:nvPr/>
                </p:nvSpPr>
                <p:spPr>
                  <a:xfrm>
                    <a:off x="2697815" y="7927975"/>
                    <a:ext cx="74169" cy="174629"/>
                  </a:xfrm>
                  <a:custGeom>
                    <a:avLst/>
                    <a:gdLst>
                      <a:gd name="connsiteX0" fmla="*/ 45385 w 74169"/>
                      <a:gd name="connsiteY0" fmla="*/ 0 h 174629"/>
                      <a:gd name="connsiteX1" fmla="*/ 26335 w 74169"/>
                      <a:gd name="connsiteY1" fmla="*/ 114300 h 174629"/>
                      <a:gd name="connsiteX2" fmla="*/ 73960 w 74169"/>
                      <a:gd name="connsiteY2" fmla="*/ 174625 h 174629"/>
                      <a:gd name="connsiteX3" fmla="*/ 4110 w 74169"/>
                      <a:gd name="connsiteY3" fmla="*/ 117475 h 174629"/>
                      <a:gd name="connsiteX4" fmla="*/ 10460 w 74169"/>
                      <a:gd name="connsiteY4" fmla="*/ 114300 h 174629"/>
                      <a:gd name="connsiteX5" fmla="*/ 45385 w 74169"/>
                      <a:gd name="connsiteY5" fmla="*/ 0 h 174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69" h="174629">
                        <a:moveTo>
                          <a:pt x="45385" y="0"/>
                        </a:moveTo>
                        <a:cubicBezTo>
                          <a:pt x="48031" y="0"/>
                          <a:pt x="21573" y="85196"/>
                          <a:pt x="26335" y="114300"/>
                        </a:cubicBezTo>
                        <a:cubicBezTo>
                          <a:pt x="31097" y="143404"/>
                          <a:pt x="77664" y="174096"/>
                          <a:pt x="73960" y="174625"/>
                        </a:cubicBezTo>
                        <a:cubicBezTo>
                          <a:pt x="70256" y="175154"/>
                          <a:pt x="14693" y="127529"/>
                          <a:pt x="4110" y="117475"/>
                        </a:cubicBezTo>
                        <a:cubicBezTo>
                          <a:pt x="-6473" y="107421"/>
                          <a:pt x="6227" y="131233"/>
                          <a:pt x="10460" y="114300"/>
                        </a:cubicBezTo>
                        <a:cubicBezTo>
                          <a:pt x="14693" y="97367"/>
                          <a:pt x="42739" y="0"/>
                          <a:pt x="45385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6" name="フリーフォーム 1575">
                    <a:extLst>
                      <a:ext uri="{FF2B5EF4-FFF2-40B4-BE49-F238E27FC236}">
                        <a16:creationId xmlns:a16="http://schemas.microsoft.com/office/drawing/2014/main" id="{1CE541F1-A028-9332-EB46-70CA9311F6D4}"/>
                      </a:ext>
                    </a:extLst>
                  </p:cNvPr>
                  <p:cNvSpPr/>
                  <p:nvPr/>
                </p:nvSpPr>
                <p:spPr>
                  <a:xfrm>
                    <a:off x="2949498" y="8048615"/>
                    <a:ext cx="174705" cy="390535"/>
                  </a:xfrm>
                  <a:custGeom>
                    <a:avLst/>
                    <a:gdLst>
                      <a:gd name="connsiteX0" fmla="*/ 28652 w 174705"/>
                      <a:gd name="connsiteY0" fmla="*/ 10 h 390535"/>
                      <a:gd name="connsiteX1" fmla="*/ 38177 w 174705"/>
                      <a:gd name="connsiteY1" fmla="*/ 127010 h 390535"/>
                      <a:gd name="connsiteX2" fmla="*/ 111202 w 174705"/>
                      <a:gd name="connsiteY2" fmla="*/ 273060 h 390535"/>
                      <a:gd name="connsiteX3" fmla="*/ 88977 w 174705"/>
                      <a:gd name="connsiteY3" fmla="*/ 244485 h 390535"/>
                      <a:gd name="connsiteX4" fmla="*/ 174702 w 174705"/>
                      <a:gd name="connsiteY4" fmla="*/ 390535 h 390535"/>
                      <a:gd name="connsiteX5" fmla="*/ 92152 w 174705"/>
                      <a:gd name="connsiteY5" fmla="*/ 244485 h 390535"/>
                      <a:gd name="connsiteX6" fmla="*/ 77 w 174705"/>
                      <a:gd name="connsiteY6" fmla="*/ 142885 h 390535"/>
                      <a:gd name="connsiteX7" fmla="*/ 108027 w 174705"/>
                      <a:gd name="connsiteY7" fmla="*/ 219085 h 390535"/>
                      <a:gd name="connsiteX8" fmla="*/ 22302 w 174705"/>
                      <a:gd name="connsiteY8" fmla="*/ 133360 h 390535"/>
                      <a:gd name="connsiteX9" fmla="*/ 28652 w 174705"/>
                      <a:gd name="connsiteY9" fmla="*/ 10 h 390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4705" h="390535">
                        <a:moveTo>
                          <a:pt x="28652" y="10"/>
                        </a:moveTo>
                        <a:cubicBezTo>
                          <a:pt x="31298" y="-1048"/>
                          <a:pt x="24419" y="81502"/>
                          <a:pt x="38177" y="127010"/>
                        </a:cubicBezTo>
                        <a:cubicBezTo>
                          <a:pt x="51935" y="172518"/>
                          <a:pt x="102735" y="253481"/>
                          <a:pt x="111202" y="273060"/>
                        </a:cubicBezTo>
                        <a:cubicBezTo>
                          <a:pt x="119669" y="292639"/>
                          <a:pt x="78394" y="224906"/>
                          <a:pt x="88977" y="244485"/>
                        </a:cubicBezTo>
                        <a:cubicBezTo>
                          <a:pt x="99560" y="264064"/>
                          <a:pt x="174173" y="390535"/>
                          <a:pt x="174702" y="390535"/>
                        </a:cubicBezTo>
                        <a:cubicBezTo>
                          <a:pt x="175231" y="390535"/>
                          <a:pt x="121256" y="285760"/>
                          <a:pt x="92152" y="244485"/>
                        </a:cubicBezTo>
                        <a:cubicBezTo>
                          <a:pt x="63048" y="203210"/>
                          <a:pt x="-2569" y="147118"/>
                          <a:pt x="77" y="142885"/>
                        </a:cubicBezTo>
                        <a:cubicBezTo>
                          <a:pt x="2723" y="138652"/>
                          <a:pt x="104323" y="220672"/>
                          <a:pt x="108027" y="219085"/>
                        </a:cubicBezTo>
                        <a:cubicBezTo>
                          <a:pt x="111731" y="217498"/>
                          <a:pt x="38706" y="168285"/>
                          <a:pt x="22302" y="133360"/>
                        </a:cubicBezTo>
                        <a:cubicBezTo>
                          <a:pt x="5898" y="98435"/>
                          <a:pt x="26006" y="1068"/>
                          <a:pt x="28652" y="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7" name="フリーフォーム 1576">
                    <a:extLst>
                      <a:ext uri="{FF2B5EF4-FFF2-40B4-BE49-F238E27FC236}">
                        <a16:creationId xmlns:a16="http://schemas.microsoft.com/office/drawing/2014/main" id="{3DF0EFB2-1E24-C88C-DD17-D6EC838EEF03}"/>
                      </a:ext>
                    </a:extLst>
                  </p:cNvPr>
                  <p:cNvSpPr/>
                  <p:nvPr/>
                </p:nvSpPr>
                <p:spPr>
                  <a:xfrm>
                    <a:off x="3225693" y="8533966"/>
                    <a:ext cx="257349" cy="283063"/>
                  </a:xfrm>
                  <a:custGeom>
                    <a:avLst/>
                    <a:gdLst>
                      <a:gd name="connsiteX0" fmla="*/ 107 w 257349"/>
                      <a:gd name="connsiteY0" fmla="*/ 22659 h 283063"/>
                      <a:gd name="connsiteX1" fmla="*/ 57257 w 257349"/>
                      <a:gd name="connsiteY1" fmla="*/ 3609 h 283063"/>
                      <a:gd name="connsiteX2" fmla="*/ 76307 w 257349"/>
                      <a:gd name="connsiteY2" fmla="*/ 51234 h 283063"/>
                      <a:gd name="connsiteX3" fmla="*/ 177907 w 257349"/>
                      <a:gd name="connsiteY3" fmla="*/ 111559 h 283063"/>
                      <a:gd name="connsiteX4" fmla="*/ 181082 w 257349"/>
                      <a:gd name="connsiteY4" fmla="*/ 133784 h 283063"/>
                      <a:gd name="connsiteX5" fmla="*/ 219182 w 257349"/>
                      <a:gd name="connsiteY5" fmla="*/ 165534 h 283063"/>
                      <a:gd name="connsiteX6" fmla="*/ 257282 w 257349"/>
                      <a:gd name="connsiteY6" fmla="*/ 283009 h 283063"/>
                      <a:gd name="connsiteX7" fmla="*/ 209657 w 257349"/>
                      <a:gd name="connsiteY7" fmla="*/ 149659 h 283063"/>
                      <a:gd name="connsiteX8" fmla="*/ 101707 w 257349"/>
                      <a:gd name="connsiteY8" fmla="*/ 51234 h 283063"/>
                      <a:gd name="connsiteX9" fmla="*/ 98532 w 257349"/>
                      <a:gd name="connsiteY9" fmla="*/ 434 h 283063"/>
                      <a:gd name="connsiteX10" fmla="*/ 73132 w 257349"/>
                      <a:gd name="connsiteY10" fmla="*/ 25834 h 283063"/>
                      <a:gd name="connsiteX11" fmla="*/ 107 w 257349"/>
                      <a:gd name="connsiteY11" fmla="*/ 22659 h 283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7349" h="283063">
                        <a:moveTo>
                          <a:pt x="107" y="22659"/>
                        </a:moveTo>
                        <a:cubicBezTo>
                          <a:pt x="-2539" y="18955"/>
                          <a:pt x="44557" y="-1154"/>
                          <a:pt x="57257" y="3609"/>
                        </a:cubicBezTo>
                        <a:cubicBezTo>
                          <a:pt x="69957" y="8372"/>
                          <a:pt x="56199" y="33242"/>
                          <a:pt x="76307" y="51234"/>
                        </a:cubicBezTo>
                        <a:cubicBezTo>
                          <a:pt x="96415" y="69226"/>
                          <a:pt x="177907" y="111559"/>
                          <a:pt x="177907" y="111559"/>
                        </a:cubicBezTo>
                        <a:cubicBezTo>
                          <a:pt x="195369" y="125317"/>
                          <a:pt x="174203" y="124788"/>
                          <a:pt x="181082" y="133784"/>
                        </a:cubicBezTo>
                        <a:cubicBezTo>
                          <a:pt x="187961" y="142780"/>
                          <a:pt x="206482" y="140663"/>
                          <a:pt x="219182" y="165534"/>
                        </a:cubicBezTo>
                        <a:cubicBezTo>
                          <a:pt x="231882" y="190405"/>
                          <a:pt x="258870" y="285655"/>
                          <a:pt x="257282" y="283009"/>
                        </a:cubicBezTo>
                        <a:cubicBezTo>
                          <a:pt x="255695" y="280363"/>
                          <a:pt x="235586" y="188288"/>
                          <a:pt x="209657" y="149659"/>
                        </a:cubicBezTo>
                        <a:cubicBezTo>
                          <a:pt x="183728" y="111030"/>
                          <a:pt x="120228" y="76105"/>
                          <a:pt x="101707" y="51234"/>
                        </a:cubicBezTo>
                        <a:cubicBezTo>
                          <a:pt x="83186" y="26363"/>
                          <a:pt x="103294" y="4667"/>
                          <a:pt x="98532" y="434"/>
                        </a:cubicBezTo>
                        <a:cubicBezTo>
                          <a:pt x="93770" y="-3799"/>
                          <a:pt x="86361" y="24247"/>
                          <a:pt x="73132" y="25834"/>
                        </a:cubicBezTo>
                        <a:cubicBezTo>
                          <a:pt x="59903" y="27421"/>
                          <a:pt x="2753" y="26363"/>
                          <a:pt x="107" y="2265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8" name="フリーフォーム 1577">
                    <a:extLst>
                      <a:ext uri="{FF2B5EF4-FFF2-40B4-BE49-F238E27FC236}">
                        <a16:creationId xmlns:a16="http://schemas.microsoft.com/office/drawing/2014/main" id="{0E6B097D-B3ED-4A4F-854B-471B55C07548}"/>
                      </a:ext>
                    </a:extLst>
                  </p:cNvPr>
                  <p:cNvSpPr/>
                  <p:nvPr/>
                </p:nvSpPr>
                <p:spPr>
                  <a:xfrm>
                    <a:off x="3387660" y="8702619"/>
                    <a:ext cx="311967" cy="657474"/>
                  </a:xfrm>
                  <a:custGeom>
                    <a:avLst/>
                    <a:gdLst>
                      <a:gd name="connsiteX0" fmla="*/ 65 w 311967"/>
                      <a:gd name="connsiteY0" fmla="*/ 56 h 657474"/>
                      <a:gd name="connsiteX1" fmla="*/ 95315 w 311967"/>
                      <a:gd name="connsiteY1" fmla="*/ 165156 h 657474"/>
                      <a:gd name="connsiteX2" fmla="*/ 117540 w 311967"/>
                      <a:gd name="connsiteY2" fmla="*/ 317556 h 657474"/>
                      <a:gd name="connsiteX3" fmla="*/ 136590 w 311967"/>
                      <a:gd name="connsiteY3" fmla="*/ 288981 h 657474"/>
                      <a:gd name="connsiteX4" fmla="*/ 206440 w 311967"/>
                      <a:gd name="connsiteY4" fmla="*/ 479481 h 657474"/>
                      <a:gd name="connsiteX5" fmla="*/ 200090 w 311967"/>
                      <a:gd name="connsiteY5" fmla="*/ 396931 h 657474"/>
                      <a:gd name="connsiteX6" fmla="*/ 311215 w 311967"/>
                      <a:gd name="connsiteY6" fmla="*/ 657281 h 657474"/>
                      <a:gd name="connsiteX7" fmla="*/ 136590 w 311967"/>
                      <a:gd name="connsiteY7" fmla="*/ 349306 h 657474"/>
                      <a:gd name="connsiteX8" fmla="*/ 130240 w 311967"/>
                      <a:gd name="connsiteY8" fmla="*/ 104831 h 657474"/>
                      <a:gd name="connsiteX9" fmla="*/ 111190 w 311967"/>
                      <a:gd name="connsiteY9" fmla="*/ 146106 h 657474"/>
                      <a:gd name="connsiteX10" fmla="*/ 65 w 311967"/>
                      <a:gd name="connsiteY10" fmla="*/ 56 h 657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1967" h="657474">
                        <a:moveTo>
                          <a:pt x="65" y="56"/>
                        </a:moveTo>
                        <a:cubicBezTo>
                          <a:pt x="-2581" y="3231"/>
                          <a:pt x="75736" y="112240"/>
                          <a:pt x="95315" y="165156"/>
                        </a:cubicBezTo>
                        <a:cubicBezTo>
                          <a:pt x="114894" y="218072"/>
                          <a:pt x="110661" y="296919"/>
                          <a:pt x="117540" y="317556"/>
                        </a:cubicBezTo>
                        <a:cubicBezTo>
                          <a:pt x="124419" y="338193"/>
                          <a:pt x="121773" y="261993"/>
                          <a:pt x="136590" y="288981"/>
                        </a:cubicBezTo>
                        <a:cubicBezTo>
                          <a:pt x="151407" y="315969"/>
                          <a:pt x="195857" y="461489"/>
                          <a:pt x="206440" y="479481"/>
                        </a:cubicBezTo>
                        <a:cubicBezTo>
                          <a:pt x="217023" y="497473"/>
                          <a:pt x="182628" y="367298"/>
                          <a:pt x="200090" y="396931"/>
                        </a:cubicBezTo>
                        <a:cubicBezTo>
                          <a:pt x="217552" y="426564"/>
                          <a:pt x="321798" y="665218"/>
                          <a:pt x="311215" y="657281"/>
                        </a:cubicBezTo>
                        <a:cubicBezTo>
                          <a:pt x="300632" y="649344"/>
                          <a:pt x="166752" y="441381"/>
                          <a:pt x="136590" y="349306"/>
                        </a:cubicBezTo>
                        <a:cubicBezTo>
                          <a:pt x="106428" y="257231"/>
                          <a:pt x="134473" y="138698"/>
                          <a:pt x="130240" y="104831"/>
                        </a:cubicBezTo>
                        <a:cubicBezTo>
                          <a:pt x="126007" y="70964"/>
                          <a:pt x="135532" y="163569"/>
                          <a:pt x="111190" y="146106"/>
                        </a:cubicBezTo>
                        <a:cubicBezTo>
                          <a:pt x="86848" y="128643"/>
                          <a:pt x="2711" y="-3119"/>
                          <a:pt x="65" y="5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9" name="フリーフォーム 1578">
                    <a:extLst>
                      <a:ext uri="{FF2B5EF4-FFF2-40B4-BE49-F238E27FC236}">
                        <a16:creationId xmlns:a16="http://schemas.microsoft.com/office/drawing/2014/main" id="{EF1BED77-BE53-3434-2FDA-B612E7E7FE03}"/>
                      </a:ext>
                    </a:extLst>
                  </p:cNvPr>
                  <p:cNvSpPr/>
                  <p:nvPr/>
                </p:nvSpPr>
                <p:spPr>
                  <a:xfrm>
                    <a:off x="2834224" y="7984147"/>
                    <a:ext cx="89951" cy="178968"/>
                  </a:xfrm>
                  <a:custGeom>
                    <a:avLst/>
                    <a:gdLst>
                      <a:gd name="connsiteX0" fmla="*/ 1051 w 89951"/>
                      <a:gd name="connsiteY0" fmla="*/ 978 h 178968"/>
                      <a:gd name="connsiteX1" fmla="*/ 29626 w 89951"/>
                      <a:gd name="connsiteY1" fmla="*/ 83528 h 178968"/>
                      <a:gd name="connsiteX2" fmla="*/ 89951 w 89951"/>
                      <a:gd name="connsiteY2" fmla="*/ 178778 h 178968"/>
                      <a:gd name="connsiteX3" fmla="*/ 29626 w 89951"/>
                      <a:gd name="connsiteY3" fmla="*/ 108928 h 178968"/>
                      <a:gd name="connsiteX4" fmla="*/ 64551 w 89951"/>
                      <a:gd name="connsiteY4" fmla="*/ 140678 h 178968"/>
                      <a:gd name="connsiteX5" fmla="*/ 1051 w 89951"/>
                      <a:gd name="connsiteY5" fmla="*/ 978 h 178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951" h="178968">
                        <a:moveTo>
                          <a:pt x="1051" y="978"/>
                        </a:moveTo>
                        <a:cubicBezTo>
                          <a:pt x="-4770" y="-8547"/>
                          <a:pt x="14809" y="53895"/>
                          <a:pt x="29626" y="83528"/>
                        </a:cubicBezTo>
                        <a:cubicBezTo>
                          <a:pt x="44443" y="113161"/>
                          <a:pt x="89951" y="174545"/>
                          <a:pt x="89951" y="178778"/>
                        </a:cubicBezTo>
                        <a:cubicBezTo>
                          <a:pt x="89951" y="183011"/>
                          <a:pt x="33859" y="115278"/>
                          <a:pt x="29626" y="108928"/>
                        </a:cubicBezTo>
                        <a:cubicBezTo>
                          <a:pt x="25393" y="102578"/>
                          <a:pt x="72489" y="162903"/>
                          <a:pt x="64551" y="140678"/>
                        </a:cubicBezTo>
                        <a:cubicBezTo>
                          <a:pt x="56614" y="118453"/>
                          <a:pt x="6872" y="10503"/>
                          <a:pt x="1051" y="9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0" name="フリーフォーム 1579">
                    <a:extLst>
                      <a:ext uri="{FF2B5EF4-FFF2-40B4-BE49-F238E27FC236}">
                        <a16:creationId xmlns:a16="http://schemas.microsoft.com/office/drawing/2014/main" id="{D7BC8A35-F29D-1E0E-5FD8-7C6458A6E377}"/>
                      </a:ext>
                    </a:extLst>
                  </p:cNvPr>
                  <p:cNvSpPr/>
                  <p:nvPr/>
                </p:nvSpPr>
                <p:spPr>
                  <a:xfrm>
                    <a:off x="2879533" y="8203521"/>
                    <a:ext cx="156003" cy="210390"/>
                  </a:xfrm>
                  <a:custGeom>
                    <a:avLst/>
                    <a:gdLst>
                      <a:gd name="connsiteX0" fmla="*/ 192 w 156003"/>
                      <a:gd name="connsiteY0" fmla="*/ 679 h 210390"/>
                      <a:gd name="connsiteX1" fmla="*/ 73217 w 156003"/>
                      <a:gd name="connsiteY1" fmla="*/ 51479 h 210390"/>
                      <a:gd name="connsiteX2" fmla="*/ 155767 w 156003"/>
                      <a:gd name="connsiteY2" fmla="*/ 210229 h 210390"/>
                      <a:gd name="connsiteX3" fmla="*/ 95442 w 156003"/>
                      <a:gd name="connsiteY3" fmla="*/ 80054 h 210390"/>
                      <a:gd name="connsiteX4" fmla="*/ 192 w 156003"/>
                      <a:gd name="connsiteY4" fmla="*/ 679 h 21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003" h="210390">
                        <a:moveTo>
                          <a:pt x="192" y="679"/>
                        </a:moveTo>
                        <a:cubicBezTo>
                          <a:pt x="-3512" y="-4083"/>
                          <a:pt x="47288" y="16554"/>
                          <a:pt x="73217" y="51479"/>
                        </a:cubicBezTo>
                        <a:cubicBezTo>
                          <a:pt x="99146" y="86404"/>
                          <a:pt x="152063" y="205467"/>
                          <a:pt x="155767" y="210229"/>
                        </a:cubicBezTo>
                        <a:cubicBezTo>
                          <a:pt x="159471" y="214991"/>
                          <a:pt x="118725" y="113391"/>
                          <a:pt x="95442" y="80054"/>
                        </a:cubicBezTo>
                        <a:cubicBezTo>
                          <a:pt x="72159" y="46717"/>
                          <a:pt x="3896" y="5441"/>
                          <a:pt x="192" y="67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1" name="フリーフォーム 1580">
                    <a:extLst>
                      <a:ext uri="{FF2B5EF4-FFF2-40B4-BE49-F238E27FC236}">
                        <a16:creationId xmlns:a16="http://schemas.microsoft.com/office/drawing/2014/main" id="{AD29CA94-20D7-5B21-376A-FCFD1307A694}"/>
                      </a:ext>
                    </a:extLst>
                  </p:cNvPr>
                  <p:cNvSpPr/>
                  <p:nvPr/>
                </p:nvSpPr>
                <p:spPr>
                  <a:xfrm>
                    <a:off x="2674199" y="7947458"/>
                    <a:ext cx="23605" cy="90986"/>
                  </a:xfrm>
                  <a:custGeom>
                    <a:avLst/>
                    <a:gdLst>
                      <a:gd name="connsiteX0" fmla="*/ 23605 w 23605"/>
                      <a:gd name="connsiteY0" fmla="*/ 40 h 90986"/>
                      <a:gd name="connsiteX1" fmla="*/ 907 w 23605"/>
                      <a:gd name="connsiteY1" fmla="*/ 61648 h 90986"/>
                      <a:gd name="connsiteX2" fmla="*/ 4150 w 23605"/>
                      <a:gd name="connsiteY2" fmla="*/ 90831 h 90986"/>
                      <a:gd name="connsiteX3" fmla="*/ 907 w 23605"/>
                      <a:gd name="connsiteY3" fmla="*/ 71376 h 90986"/>
                      <a:gd name="connsiteX4" fmla="*/ 23605 w 23605"/>
                      <a:gd name="connsiteY4" fmla="*/ 40 h 9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605" h="90986">
                        <a:moveTo>
                          <a:pt x="23605" y="40"/>
                        </a:moveTo>
                        <a:cubicBezTo>
                          <a:pt x="23605" y="-1581"/>
                          <a:pt x="4149" y="46516"/>
                          <a:pt x="907" y="61648"/>
                        </a:cubicBezTo>
                        <a:cubicBezTo>
                          <a:pt x="-2335" y="76780"/>
                          <a:pt x="4150" y="90831"/>
                          <a:pt x="4150" y="90831"/>
                        </a:cubicBezTo>
                        <a:cubicBezTo>
                          <a:pt x="4150" y="92452"/>
                          <a:pt x="-1255" y="81104"/>
                          <a:pt x="907" y="71376"/>
                        </a:cubicBezTo>
                        <a:cubicBezTo>
                          <a:pt x="3069" y="61648"/>
                          <a:pt x="23605" y="1661"/>
                          <a:pt x="23605" y="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2" name="フリーフォーム 1581">
                    <a:extLst>
                      <a:ext uri="{FF2B5EF4-FFF2-40B4-BE49-F238E27FC236}">
                        <a16:creationId xmlns:a16="http://schemas.microsoft.com/office/drawing/2014/main" id="{0EF02E9D-2FFF-CB13-1A6A-9DB552309EDD}"/>
                      </a:ext>
                    </a:extLst>
                  </p:cNvPr>
                  <p:cNvSpPr/>
                  <p:nvPr/>
                </p:nvSpPr>
                <p:spPr>
                  <a:xfrm>
                    <a:off x="2003892" y="8132323"/>
                    <a:ext cx="531814" cy="22748"/>
                  </a:xfrm>
                  <a:custGeom>
                    <a:avLst/>
                    <a:gdLst>
                      <a:gd name="connsiteX0" fmla="*/ 6 w 531814"/>
                      <a:gd name="connsiteY0" fmla="*/ 22698 h 22748"/>
                      <a:gd name="connsiteX1" fmla="*/ 376142 w 531814"/>
                      <a:gd name="connsiteY1" fmla="*/ 6486 h 22748"/>
                      <a:gd name="connsiteX2" fmla="*/ 531785 w 531814"/>
                      <a:gd name="connsiteY2" fmla="*/ 19456 h 22748"/>
                      <a:gd name="connsiteX3" fmla="*/ 385870 w 531814"/>
                      <a:gd name="connsiteY3" fmla="*/ 0 h 22748"/>
                      <a:gd name="connsiteX4" fmla="*/ 6 w 531814"/>
                      <a:gd name="connsiteY4" fmla="*/ 22698 h 22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1814" h="22748">
                        <a:moveTo>
                          <a:pt x="6" y="22698"/>
                        </a:moveTo>
                        <a:cubicBezTo>
                          <a:pt x="-1615" y="23779"/>
                          <a:pt x="287512" y="7026"/>
                          <a:pt x="376142" y="6486"/>
                        </a:cubicBezTo>
                        <a:cubicBezTo>
                          <a:pt x="464772" y="5946"/>
                          <a:pt x="530164" y="20537"/>
                          <a:pt x="531785" y="19456"/>
                        </a:cubicBezTo>
                        <a:cubicBezTo>
                          <a:pt x="533406" y="18375"/>
                          <a:pt x="469096" y="0"/>
                          <a:pt x="385870" y="0"/>
                        </a:cubicBezTo>
                        <a:cubicBezTo>
                          <a:pt x="302644" y="0"/>
                          <a:pt x="1627" y="21617"/>
                          <a:pt x="6" y="2269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3" name="フリーフォーム 1582">
                    <a:extLst>
                      <a:ext uri="{FF2B5EF4-FFF2-40B4-BE49-F238E27FC236}">
                        <a16:creationId xmlns:a16="http://schemas.microsoft.com/office/drawing/2014/main" id="{2FA3D08A-062D-C33A-EA9E-A35EFE15D1DF}"/>
                      </a:ext>
                    </a:extLst>
                  </p:cNvPr>
                  <p:cNvSpPr/>
                  <p:nvPr/>
                </p:nvSpPr>
                <p:spPr>
                  <a:xfrm>
                    <a:off x="2613457" y="8180923"/>
                    <a:ext cx="63962" cy="170283"/>
                  </a:xfrm>
                  <a:custGeom>
                    <a:avLst/>
                    <a:gdLst>
                      <a:gd name="connsiteX0" fmla="*/ 41 w 63962"/>
                      <a:gd name="connsiteY0" fmla="*/ 39 h 170283"/>
                      <a:gd name="connsiteX1" fmla="*/ 61649 w 63962"/>
                      <a:gd name="connsiteY1" fmla="*/ 165409 h 170283"/>
                      <a:gd name="connsiteX2" fmla="*/ 51922 w 63962"/>
                      <a:gd name="connsiteY2" fmla="*/ 129741 h 170283"/>
                      <a:gd name="connsiteX3" fmla="*/ 51922 w 63962"/>
                      <a:gd name="connsiteY3" fmla="*/ 149196 h 170283"/>
                      <a:gd name="connsiteX4" fmla="*/ 41 w 63962"/>
                      <a:gd name="connsiteY4" fmla="*/ 39 h 17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62" h="170283">
                        <a:moveTo>
                          <a:pt x="41" y="39"/>
                        </a:moveTo>
                        <a:cubicBezTo>
                          <a:pt x="1662" y="2741"/>
                          <a:pt x="53002" y="143792"/>
                          <a:pt x="61649" y="165409"/>
                        </a:cubicBezTo>
                        <a:cubicBezTo>
                          <a:pt x="70296" y="187026"/>
                          <a:pt x="51922" y="129741"/>
                          <a:pt x="51922" y="129741"/>
                        </a:cubicBezTo>
                        <a:cubicBezTo>
                          <a:pt x="50301" y="127039"/>
                          <a:pt x="58947" y="165409"/>
                          <a:pt x="51922" y="149196"/>
                        </a:cubicBezTo>
                        <a:cubicBezTo>
                          <a:pt x="44897" y="132983"/>
                          <a:pt x="-1580" y="-2663"/>
                          <a:pt x="41" y="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4" name="フリーフォーム 1583">
                    <a:extLst>
                      <a:ext uri="{FF2B5EF4-FFF2-40B4-BE49-F238E27FC236}">
                        <a16:creationId xmlns:a16="http://schemas.microsoft.com/office/drawing/2014/main" id="{109CCCE5-9CCE-3BE7-62AA-A5BBA20C306E}"/>
                      </a:ext>
                    </a:extLst>
                  </p:cNvPr>
                  <p:cNvSpPr/>
                  <p:nvPr/>
                </p:nvSpPr>
                <p:spPr>
                  <a:xfrm>
                    <a:off x="2509526" y="8329943"/>
                    <a:ext cx="87811" cy="230401"/>
                  </a:xfrm>
                  <a:custGeom>
                    <a:avLst/>
                    <a:gdLst>
                      <a:gd name="connsiteX0" fmla="*/ 210 w 87811"/>
                      <a:gd name="connsiteY0" fmla="*/ 176 h 230401"/>
                      <a:gd name="connsiteX1" fmla="*/ 39121 w 87811"/>
                      <a:gd name="connsiteY1" fmla="*/ 97453 h 230401"/>
                      <a:gd name="connsiteX2" fmla="*/ 42363 w 87811"/>
                      <a:gd name="connsiteY2" fmla="*/ 152576 h 230401"/>
                      <a:gd name="connsiteX3" fmla="*/ 55334 w 87811"/>
                      <a:gd name="connsiteY3" fmla="*/ 133121 h 230401"/>
                      <a:gd name="connsiteX4" fmla="*/ 26151 w 87811"/>
                      <a:gd name="connsiteY4" fmla="*/ 188244 h 230401"/>
                      <a:gd name="connsiteX5" fmla="*/ 42363 w 87811"/>
                      <a:gd name="connsiteY5" fmla="*/ 175274 h 230401"/>
                      <a:gd name="connsiteX6" fmla="*/ 19665 w 87811"/>
                      <a:gd name="connsiteY6" fmla="*/ 230397 h 230401"/>
                      <a:gd name="connsiteX7" fmla="*/ 52091 w 87811"/>
                      <a:gd name="connsiteY7" fmla="*/ 172031 h 230401"/>
                      <a:gd name="connsiteX8" fmla="*/ 87759 w 87811"/>
                      <a:gd name="connsiteY8" fmla="*/ 58542 h 230401"/>
                      <a:gd name="connsiteX9" fmla="*/ 58576 w 87811"/>
                      <a:gd name="connsiteY9" fmla="*/ 123393 h 230401"/>
                      <a:gd name="connsiteX10" fmla="*/ 210 w 87811"/>
                      <a:gd name="connsiteY10" fmla="*/ 176 h 230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811" h="230401">
                        <a:moveTo>
                          <a:pt x="210" y="176"/>
                        </a:moveTo>
                        <a:cubicBezTo>
                          <a:pt x="-3032" y="-4147"/>
                          <a:pt x="32095" y="72053"/>
                          <a:pt x="39121" y="97453"/>
                        </a:cubicBezTo>
                        <a:cubicBezTo>
                          <a:pt x="46147" y="122853"/>
                          <a:pt x="42363" y="152576"/>
                          <a:pt x="42363" y="152576"/>
                        </a:cubicBezTo>
                        <a:cubicBezTo>
                          <a:pt x="45065" y="158521"/>
                          <a:pt x="58036" y="127176"/>
                          <a:pt x="55334" y="133121"/>
                        </a:cubicBezTo>
                        <a:cubicBezTo>
                          <a:pt x="52632" y="139066"/>
                          <a:pt x="26151" y="188244"/>
                          <a:pt x="26151" y="188244"/>
                        </a:cubicBezTo>
                        <a:cubicBezTo>
                          <a:pt x="23989" y="195269"/>
                          <a:pt x="43444" y="168249"/>
                          <a:pt x="42363" y="175274"/>
                        </a:cubicBezTo>
                        <a:cubicBezTo>
                          <a:pt x="41282" y="182299"/>
                          <a:pt x="18044" y="230938"/>
                          <a:pt x="19665" y="230397"/>
                        </a:cubicBezTo>
                        <a:cubicBezTo>
                          <a:pt x="21286" y="229857"/>
                          <a:pt x="40742" y="200674"/>
                          <a:pt x="52091" y="172031"/>
                        </a:cubicBezTo>
                        <a:cubicBezTo>
                          <a:pt x="63440" y="143389"/>
                          <a:pt x="86678" y="66648"/>
                          <a:pt x="87759" y="58542"/>
                        </a:cubicBezTo>
                        <a:cubicBezTo>
                          <a:pt x="88840" y="50436"/>
                          <a:pt x="73168" y="130419"/>
                          <a:pt x="58576" y="123393"/>
                        </a:cubicBezTo>
                        <a:cubicBezTo>
                          <a:pt x="43984" y="116367"/>
                          <a:pt x="3452" y="4499"/>
                          <a:pt x="210" y="1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5" name="フリーフォーム 1584">
                    <a:extLst>
                      <a:ext uri="{FF2B5EF4-FFF2-40B4-BE49-F238E27FC236}">
                        <a16:creationId xmlns:a16="http://schemas.microsoft.com/office/drawing/2014/main" id="{D401965D-81D4-9D97-097C-13F58E6313F2}"/>
                      </a:ext>
                    </a:extLst>
                  </p:cNvPr>
                  <p:cNvSpPr/>
                  <p:nvPr/>
                </p:nvSpPr>
                <p:spPr>
                  <a:xfrm>
                    <a:off x="2749324" y="8517939"/>
                    <a:ext cx="13352" cy="134567"/>
                  </a:xfrm>
                  <a:custGeom>
                    <a:avLst/>
                    <a:gdLst>
                      <a:gd name="connsiteX0" fmla="*/ 13331 w 13352"/>
                      <a:gd name="connsiteY0" fmla="*/ 248 h 134567"/>
                      <a:gd name="connsiteX1" fmla="*/ 361 w 13352"/>
                      <a:gd name="connsiteY1" fmla="*/ 129950 h 134567"/>
                      <a:gd name="connsiteX2" fmla="*/ 3604 w 13352"/>
                      <a:gd name="connsiteY2" fmla="*/ 97525 h 134567"/>
                      <a:gd name="connsiteX3" fmla="*/ 13331 w 13352"/>
                      <a:gd name="connsiteY3" fmla="*/ 248 h 134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52" h="134567">
                        <a:moveTo>
                          <a:pt x="13331" y="248"/>
                        </a:moveTo>
                        <a:lnTo>
                          <a:pt x="361" y="129950"/>
                        </a:lnTo>
                        <a:cubicBezTo>
                          <a:pt x="-1260" y="146163"/>
                          <a:pt x="3064" y="115899"/>
                          <a:pt x="3604" y="97525"/>
                        </a:cubicBezTo>
                        <a:cubicBezTo>
                          <a:pt x="4144" y="79151"/>
                          <a:pt x="13871" y="-5156"/>
                          <a:pt x="13331" y="2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6" name="フリーフォーム 1585">
                    <a:extLst>
                      <a:ext uri="{FF2B5EF4-FFF2-40B4-BE49-F238E27FC236}">
                        <a16:creationId xmlns:a16="http://schemas.microsoft.com/office/drawing/2014/main" id="{975D4D07-9E3C-48B8-22D5-7DD2A19584FC}"/>
                      </a:ext>
                    </a:extLst>
                  </p:cNvPr>
                  <p:cNvSpPr/>
                  <p:nvPr/>
                </p:nvSpPr>
                <p:spPr>
                  <a:xfrm>
                    <a:off x="2940996" y="8540885"/>
                    <a:ext cx="256769" cy="219353"/>
                  </a:xfrm>
                  <a:custGeom>
                    <a:avLst/>
                    <a:gdLst>
                      <a:gd name="connsiteX0" fmla="*/ 0 w 256769"/>
                      <a:gd name="connsiteY0" fmla="*/ 0 h 219353"/>
                      <a:gd name="connsiteX1" fmla="*/ 246434 w 256769"/>
                      <a:gd name="connsiteY1" fmla="*/ 210766 h 219353"/>
                      <a:gd name="connsiteX2" fmla="*/ 214008 w 256769"/>
                      <a:gd name="connsiteY2" fmla="*/ 181583 h 219353"/>
                      <a:gd name="connsiteX3" fmla="*/ 0 w 256769"/>
                      <a:gd name="connsiteY3" fmla="*/ 0 h 219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69" h="219353">
                        <a:moveTo>
                          <a:pt x="0" y="0"/>
                        </a:moveTo>
                        <a:lnTo>
                          <a:pt x="246434" y="210766"/>
                        </a:lnTo>
                        <a:cubicBezTo>
                          <a:pt x="282102" y="241030"/>
                          <a:pt x="214008" y="181583"/>
                          <a:pt x="214008" y="18158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7" name="フリーフォーム 1586">
                    <a:extLst>
                      <a:ext uri="{FF2B5EF4-FFF2-40B4-BE49-F238E27FC236}">
                        <a16:creationId xmlns:a16="http://schemas.microsoft.com/office/drawing/2014/main" id="{C4758D7F-980A-28C4-C99F-CEC29E924EFB}"/>
                      </a:ext>
                    </a:extLst>
                  </p:cNvPr>
                  <p:cNvSpPr/>
                  <p:nvPr/>
                </p:nvSpPr>
                <p:spPr>
                  <a:xfrm>
                    <a:off x="3294332" y="8696435"/>
                    <a:ext cx="129907" cy="282321"/>
                  </a:xfrm>
                  <a:custGeom>
                    <a:avLst/>
                    <a:gdLst>
                      <a:gd name="connsiteX0" fmla="*/ 102 w 129907"/>
                      <a:gd name="connsiteY0" fmla="*/ 93 h 282321"/>
                      <a:gd name="connsiteX1" fmla="*/ 90894 w 129907"/>
                      <a:gd name="connsiteY1" fmla="*/ 103854 h 282321"/>
                      <a:gd name="connsiteX2" fmla="*/ 116834 w 129907"/>
                      <a:gd name="connsiteY2" fmla="*/ 149250 h 282321"/>
                      <a:gd name="connsiteX3" fmla="*/ 129804 w 129907"/>
                      <a:gd name="connsiteY3" fmla="*/ 282195 h 282321"/>
                      <a:gd name="connsiteX4" fmla="*/ 110349 w 129907"/>
                      <a:gd name="connsiteY4" fmla="*/ 123310 h 282321"/>
                      <a:gd name="connsiteX5" fmla="*/ 102 w 129907"/>
                      <a:gd name="connsiteY5" fmla="*/ 93 h 282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07" h="282321">
                        <a:moveTo>
                          <a:pt x="102" y="93"/>
                        </a:moveTo>
                        <a:cubicBezTo>
                          <a:pt x="-3140" y="-3150"/>
                          <a:pt x="71439" y="78995"/>
                          <a:pt x="90894" y="103854"/>
                        </a:cubicBezTo>
                        <a:cubicBezTo>
                          <a:pt x="110349" y="128713"/>
                          <a:pt x="110349" y="119527"/>
                          <a:pt x="116834" y="149250"/>
                        </a:cubicBezTo>
                        <a:cubicBezTo>
                          <a:pt x="123319" y="178974"/>
                          <a:pt x="130885" y="286518"/>
                          <a:pt x="129804" y="282195"/>
                        </a:cubicBezTo>
                        <a:cubicBezTo>
                          <a:pt x="128723" y="277872"/>
                          <a:pt x="128723" y="166544"/>
                          <a:pt x="110349" y="123310"/>
                        </a:cubicBezTo>
                        <a:cubicBezTo>
                          <a:pt x="91975" y="80076"/>
                          <a:pt x="3344" y="3336"/>
                          <a:pt x="102" y="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8" name="フリーフォーム 1587">
                    <a:extLst>
                      <a:ext uri="{FF2B5EF4-FFF2-40B4-BE49-F238E27FC236}">
                        <a16:creationId xmlns:a16="http://schemas.microsoft.com/office/drawing/2014/main" id="{C8BBC9A7-965D-B711-B60A-795F8E687FA5}"/>
                      </a:ext>
                    </a:extLst>
                  </p:cNvPr>
                  <p:cNvSpPr/>
                  <p:nvPr/>
                </p:nvSpPr>
                <p:spPr>
                  <a:xfrm>
                    <a:off x="2162173" y="8190418"/>
                    <a:ext cx="407390" cy="32705"/>
                  </a:xfrm>
                  <a:custGeom>
                    <a:avLst/>
                    <a:gdLst>
                      <a:gd name="connsiteX0" fmla="*/ 610 w 407390"/>
                      <a:gd name="connsiteY0" fmla="*/ 16484 h 32705"/>
                      <a:gd name="connsiteX1" fmla="*/ 221104 w 407390"/>
                      <a:gd name="connsiteY1" fmla="*/ 271 h 32705"/>
                      <a:gd name="connsiteX2" fmla="*/ 405929 w 407390"/>
                      <a:gd name="connsiteY2" fmla="*/ 32697 h 32705"/>
                      <a:gd name="connsiteX3" fmla="*/ 292440 w 407390"/>
                      <a:gd name="connsiteY3" fmla="*/ 3514 h 32705"/>
                      <a:gd name="connsiteX4" fmla="*/ 610 w 407390"/>
                      <a:gd name="connsiteY4" fmla="*/ 16484 h 32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7390" h="32705">
                        <a:moveTo>
                          <a:pt x="610" y="16484"/>
                        </a:moveTo>
                        <a:cubicBezTo>
                          <a:pt x="-11279" y="15944"/>
                          <a:pt x="153551" y="-2431"/>
                          <a:pt x="221104" y="271"/>
                        </a:cubicBezTo>
                        <a:cubicBezTo>
                          <a:pt x="288657" y="2973"/>
                          <a:pt x="394040" y="32157"/>
                          <a:pt x="405929" y="32697"/>
                        </a:cubicBezTo>
                        <a:cubicBezTo>
                          <a:pt x="417818" y="33237"/>
                          <a:pt x="355129" y="7297"/>
                          <a:pt x="292440" y="3514"/>
                        </a:cubicBezTo>
                        <a:cubicBezTo>
                          <a:pt x="229751" y="-269"/>
                          <a:pt x="12499" y="17024"/>
                          <a:pt x="610" y="164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9" name="フリーフォーム 1588">
                    <a:extLst>
                      <a:ext uri="{FF2B5EF4-FFF2-40B4-BE49-F238E27FC236}">
                        <a16:creationId xmlns:a16="http://schemas.microsoft.com/office/drawing/2014/main" id="{F136FF14-37CD-97E3-DF0D-6C2BE1C4F95F}"/>
                      </a:ext>
                    </a:extLst>
                  </p:cNvPr>
                  <p:cNvSpPr/>
                  <p:nvPr/>
                </p:nvSpPr>
                <p:spPr>
                  <a:xfrm>
                    <a:off x="2308692" y="8297677"/>
                    <a:ext cx="197832" cy="42170"/>
                  </a:xfrm>
                  <a:custGeom>
                    <a:avLst/>
                    <a:gdLst>
                      <a:gd name="connsiteX0" fmla="*/ 6 w 197832"/>
                      <a:gd name="connsiteY0" fmla="*/ 42170 h 42170"/>
                      <a:gd name="connsiteX1" fmla="*/ 158891 w 197832"/>
                      <a:gd name="connsiteY1" fmla="*/ 16229 h 42170"/>
                      <a:gd name="connsiteX2" fmla="*/ 197802 w 197832"/>
                      <a:gd name="connsiteY2" fmla="*/ 6502 h 42170"/>
                      <a:gd name="connsiteX3" fmla="*/ 155648 w 197832"/>
                      <a:gd name="connsiteY3" fmla="*/ 12987 h 42170"/>
                      <a:gd name="connsiteX4" fmla="*/ 100525 w 197832"/>
                      <a:gd name="connsiteY4" fmla="*/ 17 h 42170"/>
                      <a:gd name="connsiteX5" fmla="*/ 152406 w 197832"/>
                      <a:gd name="connsiteY5" fmla="*/ 16229 h 42170"/>
                      <a:gd name="connsiteX6" fmla="*/ 6 w 197832"/>
                      <a:gd name="connsiteY6" fmla="*/ 42170 h 4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7832" h="42170">
                        <a:moveTo>
                          <a:pt x="6" y="42170"/>
                        </a:moveTo>
                        <a:cubicBezTo>
                          <a:pt x="1087" y="42170"/>
                          <a:pt x="125925" y="22174"/>
                          <a:pt x="158891" y="16229"/>
                        </a:cubicBezTo>
                        <a:cubicBezTo>
                          <a:pt x="191857" y="10284"/>
                          <a:pt x="198343" y="7042"/>
                          <a:pt x="197802" y="6502"/>
                        </a:cubicBezTo>
                        <a:cubicBezTo>
                          <a:pt x="197262" y="5962"/>
                          <a:pt x="171861" y="14068"/>
                          <a:pt x="155648" y="12987"/>
                        </a:cubicBezTo>
                        <a:cubicBezTo>
                          <a:pt x="139435" y="11906"/>
                          <a:pt x="101065" y="-523"/>
                          <a:pt x="100525" y="17"/>
                        </a:cubicBezTo>
                        <a:cubicBezTo>
                          <a:pt x="99985" y="557"/>
                          <a:pt x="165376" y="12446"/>
                          <a:pt x="152406" y="16229"/>
                        </a:cubicBezTo>
                        <a:cubicBezTo>
                          <a:pt x="139436" y="20012"/>
                          <a:pt x="-1075" y="42170"/>
                          <a:pt x="6" y="421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0" name="フリーフォーム 1589">
                    <a:extLst>
                      <a:ext uri="{FF2B5EF4-FFF2-40B4-BE49-F238E27FC236}">
                        <a16:creationId xmlns:a16="http://schemas.microsoft.com/office/drawing/2014/main" id="{0AE8C790-9C3E-8FAC-8637-F4CD6713FC54}"/>
                      </a:ext>
                    </a:extLst>
                  </p:cNvPr>
                  <p:cNvSpPr/>
                  <p:nvPr/>
                </p:nvSpPr>
                <p:spPr>
                  <a:xfrm>
                    <a:off x="1784380" y="8323352"/>
                    <a:ext cx="566138" cy="84706"/>
                  </a:xfrm>
                  <a:custGeom>
                    <a:avLst/>
                    <a:gdLst>
                      <a:gd name="connsiteX0" fmla="*/ 2267 w 566138"/>
                      <a:gd name="connsiteY0" fmla="*/ 74861 h 84706"/>
                      <a:gd name="connsiteX1" fmla="*/ 530803 w 566138"/>
                      <a:gd name="connsiteY1" fmla="*/ 13252 h 84706"/>
                      <a:gd name="connsiteX2" fmla="*/ 501620 w 566138"/>
                      <a:gd name="connsiteY2" fmla="*/ 19737 h 84706"/>
                      <a:gd name="connsiteX3" fmla="*/ 375160 w 566138"/>
                      <a:gd name="connsiteY3" fmla="*/ 84588 h 84706"/>
                      <a:gd name="connsiteX4" fmla="*/ 465952 w 566138"/>
                      <a:gd name="connsiteY4" fmla="*/ 35950 h 84706"/>
                      <a:gd name="connsiteX5" fmla="*/ 345977 w 566138"/>
                      <a:gd name="connsiteY5" fmla="*/ 42435 h 84706"/>
                      <a:gd name="connsiteX6" fmla="*/ 268156 w 566138"/>
                      <a:gd name="connsiteY6" fmla="*/ 282 h 84706"/>
                      <a:gd name="connsiteX7" fmla="*/ 336250 w 566138"/>
                      <a:gd name="connsiteY7" fmla="*/ 26222 h 84706"/>
                      <a:gd name="connsiteX8" fmla="*/ 2267 w 566138"/>
                      <a:gd name="connsiteY8" fmla="*/ 74861 h 84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6138" h="84706">
                        <a:moveTo>
                          <a:pt x="2267" y="74861"/>
                        </a:moveTo>
                        <a:cubicBezTo>
                          <a:pt x="34692" y="72699"/>
                          <a:pt x="447578" y="22439"/>
                          <a:pt x="530803" y="13252"/>
                        </a:cubicBezTo>
                        <a:cubicBezTo>
                          <a:pt x="614029" y="4065"/>
                          <a:pt x="527560" y="7848"/>
                          <a:pt x="501620" y="19737"/>
                        </a:cubicBezTo>
                        <a:cubicBezTo>
                          <a:pt x="475680" y="31626"/>
                          <a:pt x="381105" y="81886"/>
                          <a:pt x="375160" y="84588"/>
                        </a:cubicBezTo>
                        <a:cubicBezTo>
                          <a:pt x="369215" y="87290"/>
                          <a:pt x="470816" y="42975"/>
                          <a:pt x="465952" y="35950"/>
                        </a:cubicBezTo>
                        <a:cubicBezTo>
                          <a:pt x="461088" y="28924"/>
                          <a:pt x="378943" y="48380"/>
                          <a:pt x="345977" y="42435"/>
                        </a:cubicBezTo>
                        <a:cubicBezTo>
                          <a:pt x="313011" y="36490"/>
                          <a:pt x="269777" y="2984"/>
                          <a:pt x="268156" y="282"/>
                        </a:cubicBezTo>
                        <a:cubicBezTo>
                          <a:pt x="266535" y="-2420"/>
                          <a:pt x="377322" y="14873"/>
                          <a:pt x="336250" y="26222"/>
                        </a:cubicBezTo>
                        <a:cubicBezTo>
                          <a:pt x="295178" y="37571"/>
                          <a:pt x="-30158" y="77023"/>
                          <a:pt x="2267" y="748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1" name="フリーフォーム 1590">
                    <a:extLst>
                      <a:ext uri="{FF2B5EF4-FFF2-40B4-BE49-F238E27FC236}">
                        <a16:creationId xmlns:a16="http://schemas.microsoft.com/office/drawing/2014/main" id="{8C7DC212-E83C-6167-14A0-A09E08E682E3}"/>
                      </a:ext>
                    </a:extLst>
                  </p:cNvPr>
                  <p:cNvSpPr/>
                  <p:nvPr/>
                </p:nvSpPr>
                <p:spPr>
                  <a:xfrm>
                    <a:off x="1929114" y="8456551"/>
                    <a:ext cx="253283" cy="139458"/>
                  </a:xfrm>
                  <a:custGeom>
                    <a:avLst/>
                    <a:gdLst>
                      <a:gd name="connsiteX0" fmla="*/ 205 w 253283"/>
                      <a:gd name="connsiteY0" fmla="*/ 139458 h 139458"/>
                      <a:gd name="connsiteX1" fmla="*/ 243397 w 253283"/>
                      <a:gd name="connsiteY1" fmla="*/ 107032 h 139458"/>
                      <a:gd name="connsiteX2" fmla="*/ 207729 w 253283"/>
                      <a:gd name="connsiteY2" fmla="*/ 94062 h 139458"/>
                      <a:gd name="connsiteX3" fmla="*/ 223941 w 253283"/>
                      <a:gd name="connsiteY3" fmla="*/ 28 h 139458"/>
                      <a:gd name="connsiteX4" fmla="*/ 210971 w 253283"/>
                      <a:gd name="connsiteY4" fmla="*/ 84334 h 139458"/>
                      <a:gd name="connsiteX5" fmla="*/ 201243 w 253283"/>
                      <a:gd name="connsiteY5" fmla="*/ 107032 h 139458"/>
                      <a:gd name="connsiteX6" fmla="*/ 205 w 253283"/>
                      <a:gd name="connsiteY6" fmla="*/ 139458 h 13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3283" h="139458">
                        <a:moveTo>
                          <a:pt x="205" y="139458"/>
                        </a:moveTo>
                        <a:cubicBezTo>
                          <a:pt x="7231" y="139458"/>
                          <a:pt x="208810" y="114598"/>
                          <a:pt x="243397" y="107032"/>
                        </a:cubicBezTo>
                        <a:cubicBezTo>
                          <a:pt x="277984" y="99466"/>
                          <a:pt x="210972" y="111896"/>
                          <a:pt x="207729" y="94062"/>
                        </a:cubicBezTo>
                        <a:cubicBezTo>
                          <a:pt x="204486" y="76228"/>
                          <a:pt x="223401" y="1649"/>
                          <a:pt x="223941" y="28"/>
                        </a:cubicBezTo>
                        <a:cubicBezTo>
                          <a:pt x="224481" y="-1593"/>
                          <a:pt x="214754" y="66500"/>
                          <a:pt x="210971" y="84334"/>
                        </a:cubicBezTo>
                        <a:cubicBezTo>
                          <a:pt x="207188" y="102168"/>
                          <a:pt x="233668" y="96764"/>
                          <a:pt x="201243" y="107032"/>
                        </a:cubicBezTo>
                        <a:cubicBezTo>
                          <a:pt x="168818" y="117300"/>
                          <a:pt x="-6821" y="139458"/>
                          <a:pt x="205" y="1394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2" name="フリーフォーム 1591">
                    <a:extLst>
                      <a:ext uri="{FF2B5EF4-FFF2-40B4-BE49-F238E27FC236}">
                        <a16:creationId xmlns:a16="http://schemas.microsoft.com/office/drawing/2014/main" id="{8E63A6F5-373B-B6B8-B99B-5BAD3B52FC2D}"/>
                      </a:ext>
                    </a:extLst>
                  </p:cNvPr>
                  <p:cNvSpPr/>
                  <p:nvPr/>
                </p:nvSpPr>
                <p:spPr>
                  <a:xfrm>
                    <a:off x="2300417" y="8400829"/>
                    <a:ext cx="200673" cy="59426"/>
                  </a:xfrm>
                  <a:custGeom>
                    <a:avLst/>
                    <a:gdLst>
                      <a:gd name="connsiteX0" fmla="*/ 1796 w 200673"/>
                      <a:gd name="connsiteY0" fmla="*/ 58992 h 59426"/>
                      <a:gd name="connsiteX1" fmla="*/ 199592 w 200673"/>
                      <a:gd name="connsiteY1" fmla="*/ 626 h 59426"/>
                      <a:gd name="connsiteX2" fmla="*/ 86102 w 200673"/>
                      <a:gd name="connsiteY2" fmla="*/ 26567 h 59426"/>
                      <a:gd name="connsiteX3" fmla="*/ 102315 w 200673"/>
                      <a:gd name="connsiteY3" fmla="*/ 26567 h 59426"/>
                      <a:gd name="connsiteX4" fmla="*/ 1796 w 200673"/>
                      <a:gd name="connsiteY4" fmla="*/ 58992 h 59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673" h="59426">
                        <a:moveTo>
                          <a:pt x="1796" y="58992"/>
                        </a:moveTo>
                        <a:cubicBezTo>
                          <a:pt x="18009" y="54668"/>
                          <a:pt x="185541" y="6030"/>
                          <a:pt x="199592" y="626"/>
                        </a:cubicBezTo>
                        <a:cubicBezTo>
                          <a:pt x="213643" y="-4778"/>
                          <a:pt x="86102" y="26567"/>
                          <a:pt x="86102" y="26567"/>
                        </a:cubicBezTo>
                        <a:cubicBezTo>
                          <a:pt x="69889" y="30890"/>
                          <a:pt x="120689" y="19001"/>
                          <a:pt x="102315" y="26567"/>
                        </a:cubicBezTo>
                        <a:cubicBezTo>
                          <a:pt x="83941" y="34133"/>
                          <a:pt x="-14417" y="63316"/>
                          <a:pt x="1796" y="589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3" name="フリーフォーム 1592">
                    <a:extLst>
                      <a:ext uri="{FF2B5EF4-FFF2-40B4-BE49-F238E27FC236}">
                        <a16:creationId xmlns:a16="http://schemas.microsoft.com/office/drawing/2014/main" id="{C8FB3893-64C2-FAE2-6C54-421C544EE2DA}"/>
                      </a:ext>
                    </a:extLst>
                  </p:cNvPr>
                  <p:cNvSpPr/>
                  <p:nvPr/>
                </p:nvSpPr>
                <p:spPr>
                  <a:xfrm>
                    <a:off x="2127055" y="8615188"/>
                    <a:ext cx="305258" cy="32814"/>
                  </a:xfrm>
                  <a:custGeom>
                    <a:avLst/>
                    <a:gdLst>
                      <a:gd name="connsiteX0" fmla="*/ 60 w 305258"/>
                      <a:gd name="connsiteY0" fmla="*/ 32701 h 32814"/>
                      <a:gd name="connsiteX1" fmla="*/ 175158 w 305258"/>
                      <a:gd name="connsiteY1" fmla="*/ 16489 h 32814"/>
                      <a:gd name="connsiteX2" fmla="*/ 304860 w 305258"/>
                      <a:gd name="connsiteY2" fmla="*/ 22974 h 32814"/>
                      <a:gd name="connsiteX3" fmla="*/ 214068 w 305258"/>
                      <a:gd name="connsiteY3" fmla="*/ 16489 h 32814"/>
                      <a:gd name="connsiteX4" fmla="*/ 168673 w 305258"/>
                      <a:gd name="connsiteY4" fmla="*/ 276 h 32814"/>
                      <a:gd name="connsiteX5" fmla="*/ 194613 w 305258"/>
                      <a:gd name="connsiteY5" fmla="*/ 6761 h 32814"/>
                      <a:gd name="connsiteX6" fmla="*/ 60 w 305258"/>
                      <a:gd name="connsiteY6" fmla="*/ 32701 h 32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5258" h="32814">
                        <a:moveTo>
                          <a:pt x="60" y="32701"/>
                        </a:moveTo>
                        <a:cubicBezTo>
                          <a:pt x="-3183" y="34322"/>
                          <a:pt x="124358" y="18110"/>
                          <a:pt x="175158" y="16489"/>
                        </a:cubicBezTo>
                        <a:cubicBezTo>
                          <a:pt x="225958" y="14868"/>
                          <a:pt x="298375" y="22974"/>
                          <a:pt x="304860" y="22974"/>
                        </a:cubicBezTo>
                        <a:cubicBezTo>
                          <a:pt x="311345" y="22974"/>
                          <a:pt x="236766" y="20272"/>
                          <a:pt x="214068" y="16489"/>
                        </a:cubicBezTo>
                        <a:cubicBezTo>
                          <a:pt x="191370" y="12706"/>
                          <a:pt x="171916" y="1897"/>
                          <a:pt x="168673" y="276"/>
                        </a:cubicBezTo>
                        <a:cubicBezTo>
                          <a:pt x="165431" y="-1345"/>
                          <a:pt x="221634" y="4599"/>
                          <a:pt x="194613" y="6761"/>
                        </a:cubicBezTo>
                        <a:cubicBezTo>
                          <a:pt x="167592" y="8923"/>
                          <a:pt x="3303" y="31080"/>
                          <a:pt x="60" y="32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4" name="フリーフォーム 1593">
                    <a:extLst>
                      <a:ext uri="{FF2B5EF4-FFF2-40B4-BE49-F238E27FC236}">
                        <a16:creationId xmlns:a16="http://schemas.microsoft.com/office/drawing/2014/main" id="{BA93C9E6-C354-64C7-3ADE-DEC57582A17A}"/>
                      </a:ext>
                    </a:extLst>
                  </p:cNvPr>
                  <p:cNvSpPr/>
                  <p:nvPr/>
                </p:nvSpPr>
                <p:spPr>
                  <a:xfrm>
                    <a:off x="2386506" y="8618661"/>
                    <a:ext cx="84418" cy="140205"/>
                  </a:xfrm>
                  <a:custGeom>
                    <a:avLst/>
                    <a:gdLst>
                      <a:gd name="connsiteX0" fmla="*/ 64864 w 84418"/>
                      <a:gd name="connsiteY0" fmla="*/ 45 h 140205"/>
                      <a:gd name="connsiteX1" fmla="*/ 84320 w 84418"/>
                      <a:gd name="connsiteY1" fmla="*/ 61654 h 140205"/>
                      <a:gd name="connsiteX2" fmla="*/ 55137 w 84418"/>
                      <a:gd name="connsiteY2" fmla="*/ 126505 h 140205"/>
                      <a:gd name="connsiteX3" fmla="*/ 29196 w 84418"/>
                      <a:gd name="connsiteY3" fmla="*/ 139475 h 140205"/>
                      <a:gd name="connsiteX4" fmla="*/ 68107 w 84418"/>
                      <a:gd name="connsiteY4" fmla="*/ 113535 h 140205"/>
                      <a:gd name="connsiteX5" fmla="*/ 13 w 84418"/>
                      <a:gd name="connsiteY5" fmla="*/ 45441 h 140205"/>
                      <a:gd name="connsiteX6" fmla="*/ 74592 w 84418"/>
                      <a:gd name="connsiteY6" fmla="*/ 103807 h 140205"/>
                      <a:gd name="connsiteX7" fmla="*/ 71349 w 84418"/>
                      <a:gd name="connsiteY7" fmla="*/ 71382 h 140205"/>
                      <a:gd name="connsiteX8" fmla="*/ 64864 w 84418"/>
                      <a:gd name="connsiteY8" fmla="*/ 45 h 140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418" h="140205">
                        <a:moveTo>
                          <a:pt x="64864" y="45"/>
                        </a:moveTo>
                        <a:cubicBezTo>
                          <a:pt x="67026" y="-1576"/>
                          <a:pt x="85941" y="40577"/>
                          <a:pt x="84320" y="61654"/>
                        </a:cubicBezTo>
                        <a:cubicBezTo>
                          <a:pt x="82699" y="82731"/>
                          <a:pt x="64324" y="113535"/>
                          <a:pt x="55137" y="126505"/>
                        </a:cubicBezTo>
                        <a:cubicBezTo>
                          <a:pt x="45950" y="139475"/>
                          <a:pt x="27034" y="141637"/>
                          <a:pt x="29196" y="139475"/>
                        </a:cubicBezTo>
                        <a:cubicBezTo>
                          <a:pt x="31358" y="137313"/>
                          <a:pt x="72971" y="129207"/>
                          <a:pt x="68107" y="113535"/>
                        </a:cubicBezTo>
                        <a:cubicBezTo>
                          <a:pt x="63243" y="97863"/>
                          <a:pt x="-1068" y="47062"/>
                          <a:pt x="13" y="45441"/>
                        </a:cubicBezTo>
                        <a:cubicBezTo>
                          <a:pt x="1094" y="43820"/>
                          <a:pt x="62703" y="99484"/>
                          <a:pt x="74592" y="103807"/>
                        </a:cubicBezTo>
                        <a:cubicBezTo>
                          <a:pt x="86481" y="108131"/>
                          <a:pt x="75673" y="84893"/>
                          <a:pt x="71349" y="71382"/>
                        </a:cubicBezTo>
                        <a:cubicBezTo>
                          <a:pt x="67026" y="57871"/>
                          <a:pt x="62702" y="1666"/>
                          <a:pt x="64864" y="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5" name="フリーフォーム 1594">
                    <a:extLst>
                      <a:ext uri="{FF2B5EF4-FFF2-40B4-BE49-F238E27FC236}">
                        <a16:creationId xmlns:a16="http://schemas.microsoft.com/office/drawing/2014/main" id="{4AB4622E-0328-41C9-0744-EF07CFD1C1AA}"/>
                      </a:ext>
                    </a:extLst>
                  </p:cNvPr>
                  <p:cNvSpPr/>
                  <p:nvPr/>
                </p:nvSpPr>
                <p:spPr>
                  <a:xfrm>
                    <a:off x="2698750" y="8194675"/>
                    <a:ext cx="417083" cy="315577"/>
                  </a:xfrm>
                  <a:custGeom>
                    <a:avLst/>
                    <a:gdLst>
                      <a:gd name="connsiteX0" fmla="*/ 0 w 417083"/>
                      <a:gd name="connsiteY0" fmla="*/ 0 h 315577"/>
                      <a:gd name="connsiteX1" fmla="*/ 415925 w 417083"/>
                      <a:gd name="connsiteY1" fmla="*/ 314325 h 315577"/>
                      <a:gd name="connsiteX2" fmla="*/ 133350 w 417083"/>
                      <a:gd name="connsiteY2" fmla="*/ 117475 h 315577"/>
                      <a:gd name="connsiteX3" fmla="*/ 146050 w 417083"/>
                      <a:gd name="connsiteY3" fmla="*/ 130175 h 315577"/>
                      <a:gd name="connsiteX4" fmla="*/ 0 w 417083"/>
                      <a:gd name="connsiteY4" fmla="*/ 0 h 31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7083" h="315577">
                        <a:moveTo>
                          <a:pt x="0" y="0"/>
                        </a:moveTo>
                        <a:lnTo>
                          <a:pt x="415925" y="314325"/>
                        </a:lnTo>
                        <a:cubicBezTo>
                          <a:pt x="438150" y="333904"/>
                          <a:pt x="133350" y="117475"/>
                          <a:pt x="133350" y="117475"/>
                        </a:cubicBezTo>
                        <a:cubicBezTo>
                          <a:pt x="88371" y="86783"/>
                          <a:pt x="146050" y="130175"/>
                          <a:pt x="146050" y="1301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6" name="フリーフォーム 1595">
                    <a:extLst>
                      <a:ext uri="{FF2B5EF4-FFF2-40B4-BE49-F238E27FC236}">
                        <a16:creationId xmlns:a16="http://schemas.microsoft.com/office/drawing/2014/main" id="{FAA6E202-CA89-95F4-AC8E-30A9EFEDEF3B}"/>
                      </a:ext>
                    </a:extLst>
                  </p:cNvPr>
                  <p:cNvSpPr/>
                  <p:nvPr/>
                </p:nvSpPr>
                <p:spPr>
                  <a:xfrm>
                    <a:off x="2619325" y="8566150"/>
                    <a:ext cx="44520" cy="187325"/>
                  </a:xfrm>
                  <a:custGeom>
                    <a:avLst/>
                    <a:gdLst>
                      <a:gd name="connsiteX0" fmla="*/ 50 w 44520"/>
                      <a:gd name="connsiteY0" fmla="*/ 0 h 187325"/>
                      <a:gd name="connsiteX1" fmla="*/ 34975 w 44520"/>
                      <a:gd name="connsiteY1" fmla="*/ 104775 h 187325"/>
                      <a:gd name="connsiteX2" fmla="*/ 3225 w 44520"/>
                      <a:gd name="connsiteY2" fmla="*/ 187325 h 187325"/>
                      <a:gd name="connsiteX3" fmla="*/ 44500 w 44520"/>
                      <a:gd name="connsiteY3" fmla="*/ 104775 h 187325"/>
                      <a:gd name="connsiteX4" fmla="*/ 50 w 44520"/>
                      <a:gd name="connsiteY4" fmla="*/ 0 h 18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520" h="187325">
                        <a:moveTo>
                          <a:pt x="50" y="0"/>
                        </a:moveTo>
                        <a:cubicBezTo>
                          <a:pt x="-1537" y="0"/>
                          <a:pt x="34446" y="73554"/>
                          <a:pt x="34975" y="104775"/>
                        </a:cubicBezTo>
                        <a:cubicBezTo>
                          <a:pt x="35504" y="135996"/>
                          <a:pt x="1638" y="187325"/>
                          <a:pt x="3225" y="187325"/>
                        </a:cubicBezTo>
                        <a:cubicBezTo>
                          <a:pt x="4812" y="187325"/>
                          <a:pt x="45558" y="132292"/>
                          <a:pt x="44500" y="104775"/>
                        </a:cubicBezTo>
                        <a:cubicBezTo>
                          <a:pt x="43442" y="77258"/>
                          <a:pt x="1637" y="0"/>
                          <a:pt x="5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7" name="フリーフォーム 1596">
                    <a:extLst>
                      <a:ext uri="{FF2B5EF4-FFF2-40B4-BE49-F238E27FC236}">
                        <a16:creationId xmlns:a16="http://schemas.microsoft.com/office/drawing/2014/main" id="{080CB2C3-4C6F-F89D-9699-F29F9B931CA3}"/>
                      </a:ext>
                    </a:extLst>
                  </p:cNvPr>
                  <p:cNvSpPr/>
                  <p:nvPr/>
                </p:nvSpPr>
                <p:spPr>
                  <a:xfrm>
                    <a:off x="2555308" y="8558562"/>
                    <a:ext cx="29235" cy="207890"/>
                  </a:xfrm>
                  <a:custGeom>
                    <a:avLst/>
                    <a:gdLst>
                      <a:gd name="connsiteX0" fmla="*/ 29142 w 29235"/>
                      <a:gd name="connsiteY0" fmla="*/ 1238 h 207890"/>
                      <a:gd name="connsiteX1" fmla="*/ 567 w 29235"/>
                      <a:gd name="connsiteY1" fmla="*/ 204438 h 207890"/>
                      <a:gd name="connsiteX2" fmla="*/ 10092 w 29235"/>
                      <a:gd name="connsiteY2" fmla="*/ 121888 h 207890"/>
                      <a:gd name="connsiteX3" fmla="*/ 29142 w 29235"/>
                      <a:gd name="connsiteY3" fmla="*/ 1238 h 207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235" h="207890">
                        <a:moveTo>
                          <a:pt x="29142" y="1238"/>
                        </a:moveTo>
                        <a:cubicBezTo>
                          <a:pt x="27555" y="14996"/>
                          <a:pt x="3742" y="184330"/>
                          <a:pt x="567" y="204438"/>
                        </a:cubicBezTo>
                        <a:cubicBezTo>
                          <a:pt x="-2608" y="224546"/>
                          <a:pt x="8505" y="151521"/>
                          <a:pt x="10092" y="121888"/>
                        </a:cubicBezTo>
                        <a:cubicBezTo>
                          <a:pt x="11679" y="92255"/>
                          <a:pt x="30729" y="-12520"/>
                          <a:pt x="29142" y="12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8" name="フリーフォーム 1597">
                    <a:extLst>
                      <a:ext uri="{FF2B5EF4-FFF2-40B4-BE49-F238E27FC236}">
                        <a16:creationId xmlns:a16="http://schemas.microsoft.com/office/drawing/2014/main" id="{39F1FE79-E1AC-A33C-C49F-407DDD6C4C07}"/>
                      </a:ext>
                    </a:extLst>
                  </p:cNvPr>
                  <p:cNvSpPr/>
                  <p:nvPr/>
                </p:nvSpPr>
                <p:spPr>
                  <a:xfrm>
                    <a:off x="3400400" y="9056106"/>
                    <a:ext cx="12827" cy="419960"/>
                  </a:xfrm>
                  <a:custGeom>
                    <a:avLst/>
                    <a:gdLst>
                      <a:gd name="connsiteX0" fmla="*/ 25 w 12827"/>
                      <a:gd name="connsiteY0" fmla="*/ 2169 h 419960"/>
                      <a:gd name="connsiteX1" fmla="*/ 9550 w 12827"/>
                      <a:gd name="connsiteY1" fmla="*/ 411744 h 419960"/>
                      <a:gd name="connsiteX2" fmla="*/ 12725 w 12827"/>
                      <a:gd name="connsiteY2" fmla="*/ 256169 h 419960"/>
                      <a:gd name="connsiteX3" fmla="*/ 25 w 12827"/>
                      <a:gd name="connsiteY3" fmla="*/ 2169 h 419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27" h="419960">
                        <a:moveTo>
                          <a:pt x="25" y="2169"/>
                        </a:moveTo>
                        <a:cubicBezTo>
                          <a:pt x="-504" y="28098"/>
                          <a:pt x="7433" y="369411"/>
                          <a:pt x="9550" y="411744"/>
                        </a:cubicBezTo>
                        <a:cubicBezTo>
                          <a:pt x="11667" y="454077"/>
                          <a:pt x="13254" y="322315"/>
                          <a:pt x="12725" y="256169"/>
                        </a:cubicBezTo>
                        <a:cubicBezTo>
                          <a:pt x="12196" y="190023"/>
                          <a:pt x="554" y="-23760"/>
                          <a:pt x="25" y="21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9" name="フリーフォーム 1598">
                    <a:extLst>
                      <a:ext uri="{FF2B5EF4-FFF2-40B4-BE49-F238E27FC236}">
                        <a16:creationId xmlns:a16="http://schemas.microsoft.com/office/drawing/2014/main" id="{DF3A3803-A7B8-2509-8426-A693DB03B649}"/>
                      </a:ext>
                    </a:extLst>
                  </p:cNvPr>
                  <p:cNvSpPr/>
                  <p:nvPr/>
                </p:nvSpPr>
                <p:spPr>
                  <a:xfrm>
                    <a:off x="2343150" y="8689971"/>
                    <a:ext cx="73025" cy="66834"/>
                  </a:xfrm>
                  <a:custGeom>
                    <a:avLst/>
                    <a:gdLst>
                      <a:gd name="connsiteX0" fmla="*/ 0 w 73025"/>
                      <a:gd name="connsiteY0" fmla="*/ 4 h 66834"/>
                      <a:gd name="connsiteX1" fmla="*/ 47625 w 73025"/>
                      <a:gd name="connsiteY1" fmla="*/ 57154 h 66834"/>
                      <a:gd name="connsiteX2" fmla="*/ 73025 w 73025"/>
                      <a:gd name="connsiteY2" fmla="*/ 66679 h 66834"/>
                      <a:gd name="connsiteX3" fmla="*/ 47625 w 73025"/>
                      <a:gd name="connsiteY3" fmla="*/ 60329 h 66834"/>
                      <a:gd name="connsiteX4" fmla="*/ 0 w 73025"/>
                      <a:gd name="connsiteY4" fmla="*/ 4 h 6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025" h="66834">
                        <a:moveTo>
                          <a:pt x="0" y="4"/>
                        </a:moveTo>
                        <a:cubicBezTo>
                          <a:pt x="0" y="-525"/>
                          <a:pt x="35454" y="46041"/>
                          <a:pt x="47625" y="57154"/>
                        </a:cubicBezTo>
                        <a:cubicBezTo>
                          <a:pt x="59796" y="68267"/>
                          <a:pt x="73025" y="66150"/>
                          <a:pt x="73025" y="66679"/>
                        </a:cubicBezTo>
                        <a:cubicBezTo>
                          <a:pt x="73025" y="67208"/>
                          <a:pt x="56092" y="66679"/>
                          <a:pt x="47625" y="60329"/>
                        </a:cubicBezTo>
                        <a:cubicBezTo>
                          <a:pt x="39158" y="53979"/>
                          <a:pt x="0" y="533"/>
                          <a:pt x="0" y="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0" name="フリーフォーム 1599">
                    <a:extLst>
                      <a:ext uri="{FF2B5EF4-FFF2-40B4-BE49-F238E27FC236}">
                        <a16:creationId xmlns:a16="http://schemas.microsoft.com/office/drawing/2014/main" id="{195D88C4-AFED-A97B-8F8B-5B070E2DB623}"/>
                      </a:ext>
                    </a:extLst>
                  </p:cNvPr>
                  <p:cNvSpPr/>
                  <p:nvPr/>
                </p:nvSpPr>
                <p:spPr>
                  <a:xfrm>
                    <a:off x="2216143" y="8746882"/>
                    <a:ext cx="76366" cy="273303"/>
                  </a:xfrm>
                  <a:custGeom>
                    <a:avLst/>
                    <a:gdLst>
                      <a:gd name="connsiteX0" fmla="*/ 76207 w 76366"/>
                      <a:gd name="connsiteY0" fmla="*/ 243 h 273303"/>
                      <a:gd name="connsiteX1" fmla="*/ 57157 w 76366"/>
                      <a:gd name="connsiteY1" fmla="*/ 120893 h 273303"/>
                      <a:gd name="connsiteX2" fmla="*/ 66682 w 76366"/>
                      <a:gd name="connsiteY2" fmla="*/ 158993 h 273303"/>
                      <a:gd name="connsiteX3" fmla="*/ 38107 w 76366"/>
                      <a:gd name="connsiteY3" fmla="*/ 158993 h 273303"/>
                      <a:gd name="connsiteX4" fmla="*/ 7 w 76366"/>
                      <a:gd name="connsiteY4" fmla="*/ 273293 h 273303"/>
                      <a:gd name="connsiteX5" fmla="*/ 41282 w 76366"/>
                      <a:gd name="connsiteY5" fmla="*/ 165343 h 273303"/>
                      <a:gd name="connsiteX6" fmla="*/ 3182 w 76366"/>
                      <a:gd name="connsiteY6" fmla="*/ 73268 h 273303"/>
                      <a:gd name="connsiteX7" fmla="*/ 44457 w 76366"/>
                      <a:gd name="connsiteY7" fmla="*/ 155818 h 273303"/>
                      <a:gd name="connsiteX8" fmla="*/ 76207 w 76366"/>
                      <a:gd name="connsiteY8" fmla="*/ 243 h 273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366" h="273303">
                        <a:moveTo>
                          <a:pt x="76207" y="243"/>
                        </a:moveTo>
                        <a:cubicBezTo>
                          <a:pt x="78324" y="-5578"/>
                          <a:pt x="58744" y="94435"/>
                          <a:pt x="57157" y="120893"/>
                        </a:cubicBezTo>
                        <a:cubicBezTo>
                          <a:pt x="55569" y="147351"/>
                          <a:pt x="69857" y="152643"/>
                          <a:pt x="66682" y="158993"/>
                        </a:cubicBezTo>
                        <a:cubicBezTo>
                          <a:pt x="63507" y="165343"/>
                          <a:pt x="49219" y="139943"/>
                          <a:pt x="38107" y="158993"/>
                        </a:cubicBezTo>
                        <a:cubicBezTo>
                          <a:pt x="26995" y="178043"/>
                          <a:pt x="-522" y="272235"/>
                          <a:pt x="7" y="273293"/>
                        </a:cubicBezTo>
                        <a:cubicBezTo>
                          <a:pt x="536" y="274351"/>
                          <a:pt x="40753" y="198680"/>
                          <a:pt x="41282" y="165343"/>
                        </a:cubicBezTo>
                        <a:cubicBezTo>
                          <a:pt x="41811" y="132006"/>
                          <a:pt x="2653" y="74855"/>
                          <a:pt x="3182" y="73268"/>
                        </a:cubicBezTo>
                        <a:cubicBezTo>
                          <a:pt x="3711" y="71681"/>
                          <a:pt x="32286" y="164814"/>
                          <a:pt x="44457" y="155818"/>
                        </a:cubicBezTo>
                        <a:cubicBezTo>
                          <a:pt x="56628" y="146822"/>
                          <a:pt x="74090" y="6064"/>
                          <a:pt x="76207" y="2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1" name="フリーフォーム 1600">
                    <a:extLst>
                      <a:ext uri="{FF2B5EF4-FFF2-40B4-BE49-F238E27FC236}">
                        <a16:creationId xmlns:a16="http://schemas.microsoft.com/office/drawing/2014/main" id="{E67D25F2-2EF7-C2FC-3852-B3781D92FFD1}"/>
                      </a:ext>
                    </a:extLst>
                  </p:cNvPr>
                  <p:cNvSpPr/>
                  <p:nvPr/>
                </p:nvSpPr>
                <p:spPr>
                  <a:xfrm>
                    <a:off x="2870133" y="8613644"/>
                    <a:ext cx="74065" cy="251180"/>
                  </a:xfrm>
                  <a:custGeom>
                    <a:avLst/>
                    <a:gdLst>
                      <a:gd name="connsiteX0" fmla="*/ 67 w 74065"/>
                      <a:gd name="connsiteY0" fmla="*/ 131 h 251180"/>
                      <a:gd name="connsiteX1" fmla="*/ 57217 w 74065"/>
                      <a:gd name="connsiteY1" fmla="*/ 136656 h 251180"/>
                      <a:gd name="connsiteX2" fmla="*/ 66742 w 74065"/>
                      <a:gd name="connsiteY2" fmla="*/ 250956 h 251180"/>
                      <a:gd name="connsiteX3" fmla="*/ 69917 w 74065"/>
                      <a:gd name="connsiteY3" fmla="*/ 162056 h 251180"/>
                      <a:gd name="connsiteX4" fmla="*/ 67 w 74065"/>
                      <a:gd name="connsiteY4" fmla="*/ 131 h 251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065" h="251180">
                        <a:moveTo>
                          <a:pt x="67" y="131"/>
                        </a:moveTo>
                        <a:cubicBezTo>
                          <a:pt x="-2050" y="-4102"/>
                          <a:pt x="46105" y="94852"/>
                          <a:pt x="57217" y="136656"/>
                        </a:cubicBezTo>
                        <a:cubicBezTo>
                          <a:pt x="68329" y="178460"/>
                          <a:pt x="64625" y="246723"/>
                          <a:pt x="66742" y="250956"/>
                        </a:cubicBezTo>
                        <a:cubicBezTo>
                          <a:pt x="68859" y="255189"/>
                          <a:pt x="79971" y="198568"/>
                          <a:pt x="69917" y="162056"/>
                        </a:cubicBezTo>
                        <a:cubicBezTo>
                          <a:pt x="59863" y="125544"/>
                          <a:pt x="2184" y="4364"/>
                          <a:pt x="67" y="1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2" name="フリーフォーム 1601">
                    <a:extLst>
                      <a:ext uri="{FF2B5EF4-FFF2-40B4-BE49-F238E27FC236}">
                        <a16:creationId xmlns:a16="http://schemas.microsoft.com/office/drawing/2014/main" id="{443B9BA8-8E84-73F9-8E4B-00294BF39D26}"/>
                      </a:ext>
                    </a:extLst>
                  </p:cNvPr>
                  <p:cNvSpPr/>
                  <p:nvPr/>
                </p:nvSpPr>
                <p:spPr>
                  <a:xfrm>
                    <a:off x="2301840" y="9032538"/>
                    <a:ext cx="78835" cy="149818"/>
                  </a:xfrm>
                  <a:custGeom>
                    <a:avLst/>
                    <a:gdLst>
                      <a:gd name="connsiteX0" fmla="*/ 35 w 78835"/>
                      <a:gd name="connsiteY0" fmla="*/ 337 h 149818"/>
                      <a:gd name="connsiteX1" fmla="*/ 63535 w 78835"/>
                      <a:gd name="connsiteY1" fmla="*/ 57487 h 149818"/>
                      <a:gd name="connsiteX2" fmla="*/ 76235 w 78835"/>
                      <a:gd name="connsiteY2" fmla="*/ 149562 h 149818"/>
                      <a:gd name="connsiteX3" fmla="*/ 73060 w 78835"/>
                      <a:gd name="connsiteY3" fmla="*/ 82887 h 149818"/>
                      <a:gd name="connsiteX4" fmla="*/ 35 w 78835"/>
                      <a:gd name="connsiteY4" fmla="*/ 337 h 14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835" h="149818">
                        <a:moveTo>
                          <a:pt x="35" y="337"/>
                        </a:moveTo>
                        <a:cubicBezTo>
                          <a:pt x="-1552" y="-3896"/>
                          <a:pt x="50835" y="32616"/>
                          <a:pt x="63535" y="57487"/>
                        </a:cubicBezTo>
                        <a:cubicBezTo>
                          <a:pt x="76235" y="82358"/>
                          <a:pt x="74648" y="145329"/>
                          <a:pt x="76235" y="149562"/>
                        </a:cubicBezTo>
                        <a:cubicBezTo>
                          <a:pt x="77822" y="153795"/>
                          <a:pt x="82585" y="104583"/>
                          <a:pt x="73060" y="82887"/>
                        </a:cubicBezTo>
                        <a:cubicBezTo>
                          <a:pt x="63535" y="61191"/>
                          <a:pt x="1622" y="4570"/>
                          <a:pt x="35" y="3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3" name="フリーフォーム 1602">
                    <a:extLst>
                      <a:ext uri="{FF2B5EF4-FFF2-40B4-BE49-F238E27FC236}">
                        <a16:creationId xmlns:a16="http://schemas.microsoft.com/office/drawing/2014/main" id="{0296FE43-D881-6330-14F7-D5A1E6EDAC6D}"/>
                      </a:ext>
                    </a:extLst>
                  </p:cNvPr>
                  <p:cNvSpPr/>
                  <p:nvPr/>
                </p:nvSpPr>
                <p:spPr>
                  <a:xfrm>
                    <a:off x="2174822" y="9048720"/>
                    <a:ext cx="91145" cy="142966"/>
                  </a:xfrm>
                  <a:custGeom>
                    <a:avLst/>
                    <a:gdLst>
                      <a:gd name="connsiteX0" fmla="*/ 53 w 91145"/>
                      <a:gd name="connsiteY0" fmla="*/ 30 h 142966"/>
                      <a:gd name="connsiteX1" fmla="*/ 73078 w 91145"/>
                      <a:gd name="connsiteY1" fmla="*/ 82580 h 142966"/>
                      <a:gd name="connsiteX2" fmla="*/ 79428 w 91145"/>
                      <a:gd name="connsiteY2" fmla="*/ 142905 h 142966"/>
                      <a:gd name="connsiteX3" fmla="*/ 85778 w 91145"/>
                      <a:gd name="connsiteY3" fmla="*/ 92105 h 142966"/>
                      <a:gd name="connsiteX4" fmla="*/ 53 w 91145"/>
                      <a:gd name="connsiteY4" fmla="*/ 30 h 142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45" h="142966">
                        <a:moveTo>
                          <a:pt x="53" y="30"/>
                        </a:moveTo>
                        <a:cubicBezTo>
                          <a:pt x="-2064" y="-1558"/>
                          <a:pt x="59849" y="58768"/>
                          <a:pt x="73078" y="82580"/>
                        </a:cubicBezTo>
                        <a:cubicBezTo>
                          <a:pt x="86307" y="106392"/>
                          <a:pt x="77311" y="141317"/>
                          <a:pt x="79428" y="142905"/>
                        </a:cubicBezTo>
                        <a:cubicBezTo>
                          <a:pt x="81545" y="144493"/>
                          <a:pt x="100066" y="114859"/>
                          <a:pt x="85778" y="92105"/>
                        </a:cubicBezTo>
                        <a:cubicBezTo>
                          <a:pt x="71491" y="69351"/>
                          <a:pt x="2170" y="1618"/>
                          <a:pt x="53" y="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4" name="フリーフォーム 1603">
                    <a:extLst>
                      <a:ext uri="{FF2B5EF4-FFF2-40B4-BE49-F238E27FC236}">
                        <a16:creationId xmlns:a16="http://schemas.microsoft.com/office/drawing/2014/main" id="{905ED38F-256C-1548-F55C-9438456CF910}"/>
                      </a:ext>
                    </a:extLst>
                  </p:cNvPr>
                  <p:cNvSpPr/>
                  <p:nvPr/>
                </p:nvSpPr>
                <p:spPr>
                  <a:xfrm>
                    <a:off x="2244487" y="9235698"/>
                    <a:ext cx="347163" cy="95705"/>
                  </a:xfrm>
                  <a:custGeom>
                    <a:avLst/>
                    <a:gdLst>
                      <a:gd name="connsiteX0" fmla="*/ 238 w 347163"/>
                      <a:gd name="connsiteY0" fmla="*/ 82927 h 95705"/>
                      <a:gd name="connsiteX1" fmla="*/ 111363 w 347163"/>
                      <a:gd name="connsiteY1" fmla="*/ 92452 h 95705"/>
                      <a:gd name="connsiteX2" fmla="*/ 193913 w 347163"/>
                      <a:gd name="connsiteY2" fmla="*/ 76577 h 95705"/>
                      <a:gd name="connsiteX3" fmla="*/ 168513 w 347163"/>
                      <a:gd name="connsiteY3" fmla="*/ 92452 h 95705"/>
                      <a:gd name="connsiteX4" fmla="*/ 346313 w 347163"/>
                      <a:gd name="connsiteY4" fmla="*/ 377 h 95705"/>
                      <a:gd name="connsiteX5" fmla="*/ 232013 w 347163"/>
                      <a:gd name="connsiteY5" fmla="*/ 60702 h 95705"/>
                      <a:gd name="connsiteX6" fmla="*/ 143113 w 347163"/>
                      <a:gd name="connsiteY6" fmla="*/ 82927 h 95705"/>
                      <a:gd name="connsiteX7" fmla="*/ 238 w 347163"/>
                      <a:gd name="connsiteY7" fmla="*/ 82927 h 95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7163" h="95705">
                        <a:moveTo>
                          <a:pt x="238" y="82927"/>
                        </a:moveTo>
                        <a:cubicBezTo>
                          <a:pt x="-5054" y="84514"/>
                          <a:pt x="79084" y="93510"/>
                          <a:pt x="111363" y="92452"/>
                        </a:cubicBezTo>
                        <a:cubicBezTo>
                          <a:pt x="143642" y="91394"/>
                          <a:pt x="184388" y="76577"/>
                          <a:pt x="193913" y="76577"/>
                        </a:cubicBezTo>
                        <a:cubicBezTo>
                          <a:pt x="203438" y="76577"/>
                          <a:pt x="143113" y="105152"/>
                          <a:pt x="168513" y="92452"/>
                        </a:cubicBezTo>
                        <a:cubicBezTo>
                          <a:pt x="193913" y="79752"/>
                          <a:pt x="335730" y="5669"/>
                          <a:pt x="346313" y="377"/>
                        </a:cubicBezTo>
                        <a:cubicBezTo>
                          <a:pt x="356896" y="-4915"/>
                          <a:pt x="265880" y="46944"/>
                          <a:pt x="232013" y="60702"/>
                        </a:cubicBezTo>
                        <a:cubicBezTo>
                          <a:pt x="198146" y="74460"/>
                          <a:pt x="185446" y="80810"/>
                          <a:pt x="143113" y="82927"/>
                        </a:cubicBezTo>
                        <a:cubicBezTo>
                          <a:pt x="100780" y="85044"/>
                          <a:pt x="5530" y="81340"/>
                          <a:pt x="238" y="829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5" name="フリーフォーム 1604">
                    <a:extLst>
                      <a:ext uri="{FF2B5EF4-FFF2-40B4-BE49-F238E27FC236}">
                        <a16:creationId xmlns:a16="http://schemas.microsoft.com/office/drawing/2014/main" id="{B80E8FEB-9713-874D-784A-EE5336B42785}"/>
                      </a:ext>
                    </a:extLst>
                  </p:cNvPr>
                  <p:cNvSpPr/>
                  <p:nvPr/>
                </p:nvSpPr>
                <p:spPr>
                  <a:xfrm>
                    <a:off x="2228850" y="9239205"/>
                    <a:ext cx="311384" cy="6395"/>
                  </a:xfrm>
                  <a:custGeom>
                    <a:avLst/>
                    <a:gdLst>
                      <a:gd name="connsiteX0" fmla="*/ 0 w 311384"/>
                      <a:gd name="connsiteY0" fmla="*/ 6395 h 6395"/>
                      <a:gd name="connsiteX1" fmla="*/ 301625 w 311384"/>
                      <a:gd name="connsiteY1" fmla="*/ 45 h 6395"/>
                      <a:gd name="connsiteX2" fmla="*/ 215900 w 311384"/>
                      <a:gd name="connsiteY2" fmla="*/ 3220 h 6395"/>
                      <a:gd name="connsiteX3" fmla="*/ 0 w 311384"/>
                      <a:gd name="connsiteY3" fmla="*/ 6395 h 6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1384" h="6395">
                        <a:moveTo>
                          <a:pt x="0" y="6395"/>
                        </a:moveTo>
                        <a:cubicBezTo>
                          <a:pt x="14288" y="5866"/>
                          <a:pt x="265642" y="574"/>
                          <a:pt x="301625" y="45"/>
                        </a:cubicBezTo>
                        <a:cubicBezTo>
                          <a:pt x="337608" y="-484"/>
                          <a:pt x="266171" y="3749"/>
                          <a:pt x="215900" y="3220"/>
                        </a:cubicBezTo>
                        <a:lnTo>
                          <a:pt x="0" y="6395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6" name="フリーフォーム 1605">
                    <a:extLst>
                      <a:ext uri="{FF2B5EF4-FFF2-40B4-BE49-F238E27FC236}">
                        <a16:creationId xmlns:a16="http://schemas.microsoft.com/office/drawing/2014/main" id="{82F04A37-40BF-49F0-EFE8-CB69606B2FA5}"/>
                      </a:ext>
                    </a:extLst>
                  </p:cNvPr>
                  <p:cNvSpPr/>
                  <p:nvPr/>
                </p:nvSpPr>
                <p:spPr>
                  <a:xfrm>
                    <a:off x="3022437" y="8721698"/>
                    <a:ext cx="140164" cy="479594"/>
                  </a:xfrm>
                  <a:custGeom>
                    <a:avLst/>
                    <a:gdLst>
                      <a:gd name="connsiteX0" fmla="*/ 19213 w 140164"/>
                      <a:gd name="connsiteY0" fmla="*/ 27 h 479594"/>
                      <a:gd name="connsiteX1" fmla="*/ 63663 w 140164"/>
                      <a:gd name="connsiteY1" fmla="*/ 161952 h 479594"/>
                      <a:gd name="connsiteX2" fmla="*/ 82713 w 140164"/>
                      <a:gd name="connsiteY2" fmla="*/ 266727 h 479594"/>
                      <a:gd name="connsiteX3" fmla="*/ 101763 w 140164"/>
                      <a:gd name="connsiteY3" fmla="*/ 209577 h 479594"/>
                      <a:gd name="connsiteX4" fmla="*/ 114463 w 140164"/>
                      <a:gd name="connsiteY4" fmla="*/ 295302 h 479594"/>
                      <a:gd name="connsiteX5" fmla="*/ 139863 w 140164"/>
                      <a:gd name="connsiteY5" fmla="*/ 479452 h 479594"/>
                      <a:gd name="connsiteX6" fmla="*/ 127163 w 140164"/>
                      <a:gd name="connsiteY6" fmla="*/ 323877 h 479594"/>
                      <a:gd name="connsiteX7" fmla="*/ 108113 w 140164"/>
                      <a:gd name="connsiteY7" fmla="*/ 212752 h 479594"/>
                      <a:gd name="connsiteX8" fmla="*/ 98588 w 140164"/>
                      <a:gd name="connsiteY8" fmla="*/ 269902 h 479594"/>
                      <a:gd name="connsiteX9" fmla="*/ 57313 w 140164"/>
                      <a:gd name="connsiteY9" fmla="*/ 174652 h 479594"/>
                      <a:gd name="connsiteX10" fmla="*/ 163 w 140164"/>
                      <a:gd name="connsiteY10" fmla="*/ 114327 h 479594"/>
                      <a:gd name="connsiteX11" fmla="*/ 76363 w 140164"/>
                      <a:gd name="connsiteY11" fmla="*/ 174652 h 479594"/>
                      <a:gd name="connsiteX12" fmla="*/ 19213 w 140164"/>
                      <a:gd name="connsiteY12" fmla="*/ 27 h 479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0164" h="479594">
                        <a:moveTo>
                          <a:pt x="19213" y="27"/>
                        </a:moveTo>
                        <a:cubicBezTo>
                          <a:pt x="17096" y="-2090"/>
                          <a:pt x="53080" y="117502"/>
                          <a:pt x="63663" y="161952"/>
                        </a:cubicBezTo>
                        <a:cubicBezTo>
                          <a:pt x="74246" y="206402"/>
                          <a:pt x="76363" y="258790"/>
                          <a:pt x="82713" y="266727"/>
                        </a:cubicBezTo>
                        <a:cubicBezTo>
                          <a:pt x="89063" y="274664"/>
                          <a:pt x="96471" y="204815"/>
                          <a:pt x="101763" y="209577"/>
                        </a:cubicBezTo>
                        <a:cubicBezTo>
                          <a:pt x="107055" y="214340"/>
                          <a:pt x="108113" y="250323"/>
                          <a:pt x="114463" y="295302"/>
                        </a:cubicBezTo>
                        <a:cubicBezTo>
                          <a:pt x="120813" y="340281"/>
                          <a:pt x="137746" y="474690"/>
                          <a:pt x="139863" y="479452"/>
                        </a:cubicBezTo>
                        <a:cubicBezTo>
                          <a:pt x="141980" y="484214"/>
                          <a:pt x="132455" y="368327"/>
                          <a:pt x="127163" y="323877"/>
                        </a:cubicBezTo>
                        <a:cubicBezTo>
                          <a:pt x="121871" y="279427"/>
                          <a:pt x="112875" y="221748"/>
                          <a:pt x="108113" y="212752"/>
                        </a:cubicBezTo>
                        <a:cubicBezTo>
                          <a:pt x="103351" y="203756"/>
                          <a:pt x="107055" y="276252"/>
                          <a:pt x="98588" y="269902"/>
                        </a:cubicBezTo>
                        <a:cubicBezTo>
                          <a:pt x="90121" y="263552"/>
                          <a:pt x="73717" y="200581"/>
                          <a:pt x="57313" y="174652"/>
                        </a:cubicBezTo>
                        <a:cubicBezTo>
                          <a:pt x="40909" y="148723"/>
                          <a:pt x="-3012" y="114327"/>
                          <a:pt x="163" y="114327"/>
                        </a:cubicBezTo>
                        <a:cubicBezTo>
                          <a:pt x="3338" y="114327"/>
                          <a:pt x="71601" y="188410"/>
                          <a:pt x="76363" y="174652"/>
                        </a:cubicBezTo>
                        <a:cubicBezTo>
                          <a:pt x="81125" y="160894"/>
                          <a:pt x="21330" y="2144"/>
                          <a:pt x="19213" y="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7" name="フリーフォーム 1606">
                    <a:extLst>
                      <a:ext uri="{FF2B5EF4-FFF2-40B4-BE49-F238E27FC236}">
                        <a16:creationId xmlns:a16="http://schemas.microsoft.com/office/drawing/2014/main" id="{1DAC70E5-DA5B-2AEA-CDF9-FC62018EDE48}"/>
                      </a:ext>
                    </a:extLst>
                  </p:cNvPr>
                  <p:cNvSpPr/>
                  <p:nvPr/>
                </p:nvSpPr>
                <p:spPr>
                  <a:xfrm>
                    <a:off x="2197965" y="9314142"/>
                    <a:ext cx="416494" cy="154494"/>
                  </a:xfrm>
                  <a:custGeom>
                    <a:avLst/>
                    <a:gdLst>
                      <a:gd name="connsiteX0" fmla="*/ 2310 w 416494"/>
                      <a:gd name="connsiteY0" fmla="*/ 153708 h 154494"/>
                      <a:gd name="connsiteX1" fmla="*/ 405535 w 416494"/>
                      <a:gd name="connsiteY1" fmla="*/ 4483 h 154494"/>
                      <a:gd name="connsiteX2" fmla="*/ 291235 w 416494"/>
                      <a:gd name="connsiteY2" fmla="*/ 45758 h 154494"/>
                      <a:gd name="connsiteX3" fmla="*/ 173760 w 416494"/>
                      <a:gd name="connsiteY3" fmla="*/ 115608 h 154494"/>
                      <a:gd name="connsiteX4" fmla="*/ 237260 w 416494"/>
                      <a:gd name="connsiteY4" fmla="*/ 64808 h 154494"/>
                      <a:gd name="connsiteX5" fmla="*/ 2310 w 416494"/>
                      <a:gd name="connsiteY5" fmla="*/ 153708 h 154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6494" h="154494">
                        <a:moveTo>
                          <a:pt x="2310" y="153708"/>
                        </a:moveTo>
                        <a:cubicBezTo>
                          <a:pt x="30356" y="143654"/>
                          <a:pt x="357381" y="22475"/>
                          <a:pt x="405535" y="4483"/>
                        </a:cubicBezTo>
                        <a:cubicBezTo>
                          <a:pt x="453689" y="-13509"/>
                          <a:pt x="329864" y="27237"/>
                          <a:pt x="291235" y="45758"/>
                        </a:cubicBezTo>
                        <a:cubicBezTo>
                          <a:pt x="252606" y="64279"/>
                          <a:pt x="182756" y="112433"/>
                          <a:pt x="173760" y="115608"/>
                        </a:cubicBezTo>
                        <a:cubicBezTo>
                          <a:pt x="164764" y="118783"/>
                          <a:pt x="264247" y="55283"/>
                          <a:pt x="237260" y="64808"/>
                        </a:cubicBezTo>
                        <a:cubicBezTo>
                          <a:pt x="210273" y="74333"/>
                          <a:pt x="-25736" y="163762"/>
                          <a:pt x="2310" y="1537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8" name="フリーフォーム 1607">
                    <a:extLst>
                      <a:ext uri="{FF2B5EF4-FFF2-40B4-BE49-F238E27FC236}">
                        <a16:creationId xmlns:a16="http://schemas.microsoft.com/office/drawing/2014/main" id="{DE260C8B-B13C-DAA9-F1FE-5FE4A6781531}"/>
                      </a:ext>
                    </a:extLst>
                  </p:cNvPr>
                  <p:cNvSpPr/>
                  <p:nvPr/>
                </p:nvSpPr>
                <p:spPr>
                  <a:xfrm>
                    <a:off x="2463800" y="9526265"/>
                    <a:ext cx="489331" cy="59060"/>
                  </a:xfrm>
                  <a:custGeom>
                    <a:avLst/>
                    <a:gdLst>
                      <a:gd name="connsiteX0" fmla="*/ 0 w 489331"/>
                      <a:gd name="connsiteY0" fmla="*/ 59060 h 59060"/>
                      <a:gd name="connsiteX1" fmla="*/ 327025 w 489331"/>
                      <a:gd name="connsiteY1" fmla="*/ 5085 h 59060"/>
                      <a:gd name="connsiteX2" fmla="*/ 488950 w 489331"/>
                      <a:gd name="connsiteY2" fmla="*/ 1910 h 59060"/>
                      <a:gd name="connsiteX3" fmla="*/ 285750 w 489331"/>
                      <a:gd name="connsiteY3" fmla="*/ 1910 h 59060"/>
                      <a:gd name="connsiteX4" fmla="*/ 196850 w 489331"/>
                      <a:gd name="connsiteY4" fmla="*/ 24135 h 59060"/>
                      <a:gd name="connsiteX5" fmla="*/ 231775 w 489331"/>
                      <a:gd name="connsiteY5" fmla="*/ 20960 h 59060"/>
                      <a:gd name="connsiteX6" fmla="*/ 0 w 489331"/>
                      <a:gd name="connsiteY6" fmla="*/ 59060 h 59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9331" h="59060">
                        <a:moveTo>
                          <a:pt x="0" y="59060"/>
                        </a:moveTo>
                        <a:cubicBezTo>
                          <a:pt x="122766" y="36835"/>
                          <a:pt x="245533" y="14610"/>
                          <a:pt x="327025" y="5085"/>
                        </a:cubicBezTo>
                        <a:cubicBezTo>
                          <a:pt x="408517" y="-4440"/>
                          <a:pt x="495829" y="2439"/>
                          <a:pt x="488950" y="1910"/>
                        </a:cubicBezTo>
                        <a:cubicBezTo>
                          <a:pt x="482071" y="1381"/>
                          <a:pt x="334433" y="-1794"/>
                          <a:pt x="285750" y="1910"/>
                        </a:cubicBezTo>
                        <a:cubicBezTo>
                          <a:pt x="237067" y="5614"/>
                          <a:pt x="205846" y="20960"/>
                          <a:pt x="196850" y="24135"/>
                        </a:cubicBezTo>
                        <a:cubicBezTo>
                          <a:pt x="187854" y="27310"/>
                          <a:pt x="231775" y="20960"/>
                          <a:pt x="231775" y="20960"/>
                        </a:cubicBezTo>
                        <a:lnTo>
                          <a:pt x="0" y="5906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9" name="フリーフォーム 1608">
                    <a:extLst>
                      <a:ext uri="{FF2B5EF4-FFF2-40B4-BE49-F238E27FC236}">
                        <a16:creationId xmlns:a16="http://schemas.microsoft.com/office/drawing/2014/main" id="{2C16986E-D5BC-FEF3-65B2-5639B8656807}"/>
                      </a:ext>
                    </a:extLst>
                  </p:cNvPr>
                  <p:cNvSpPr/>
                  <p:nvPr/>
                </p:nvSpPr>
                <p:spPr>
                  <a:xfrm>
                    <a:off x="3574981" y="9341458"/>
                    <a:ext cx="6419" cy="325149"/>
                  </a:xfrm>
                  <a:custGeom>
                    <a:avLst/>
                    <a:gdLst>
                      <a:gd name="connsiteX0" fmla="*/ 69 w 6419"/>
                      <a:gd name="connsiteY0" fmla="*/ 5742 h 325149"/>
                      <a:gd name="connsiteX1" fmla="*/ 3244 w 6419"/>
                      <a:gd name="connsiteY1" fmla="*/ 323242 h 325149"/>
                      <a:gd name="connsiteX2" fmla="*/ 6419 w 6419"/>
                      <a:gd name="connsiteY2" fmla="*/ 132742 h 325149"/>
                      <a:gd name="connsiteX3" fmla="*/ 69 w 6419"/>
                      <a:gd name="connsiteY3" fmla="*/ 5742 h 325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19" h="325149">
                        <a:moveTo>
                          <a:pt x="69" y="5742"/>
                        </a:moveTo>
                        <a:cubicBezTo>
                          <a:pt x="-460" y="37492"/>
                          <a:pt x="2186" y="302075"/>
                          <a:pt x="3244" y="323242"/>
                        </a:cubicBezTo>
                        <a:cubicBezTo>
                          <a:pt x="4302" y="344409"/>
                          <a:pt x="6419" y="183542"/>
                          <a:pt x="6419" y="132742"/>
                        </a:cubicBezTo>
                        <a:cubicBezTo>
                          <a:pt x="6419" y="81942"/>
                          <a:pt x="598" y="-26008"/>
                          <a:pt x="69" y="57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0" name="フリーフォーム 1609">
                    <a:extLst>
                      <a:ext uri="{FF2B5EF4-FFF2-40B4-BE49-F238E27FC236}">
                        <a16:creationId xmlns:a16="http://schemas.microsoft.com/office/drawing/2014/main" id="{40F45C0B-630E-36ED-CA7A-1822AD1B2F32}"/>
                      </a:ext>
                    </a:extLst>
                  </p:cNvPr>
                  <p:cNvSpPr/>
                  <p:nvPr/>
                </p:nvSpPr>
                <p:spPr>
                  <a:xfrm>
                    <a:off x="2773255" y="9868720"/>
                    <a:ext cx="616974" cy="34113"/>
                  </a:xfrm>
                  <a:custGeom>
                    <a:avLst/>
                    <a:gdLst>
                      <a:gd name="connsiteX0" fmla="*/ 1695 w 616974"/>
                      <a:gd name="connsiteY0" fmla="*/ 34105 h 34113"/>
                      <a:gd name="connsiteX1" fmla="*/ 598595 w 616974"/>
                      <a:gd name="connsiteY1" fmla="*/ 2355 h 34113"/>
                      <a:gd name="connsiteX2" fmla="*/ 423970 w 616974"/>
                      <a:gd name="connsiteY2" fmla="*/ 5530 h 34113"/>
                      <a:gd name="connsiteX3" fmla="*/ 1695 w 616974"/>
                      <a:gd name="connsiteY3" fmla="*/ 34105 h 34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974" h="34113">
                        <a:moveTo>
                          <a:pt x="1695" y="34105"/>
                        </a:moveTo>
                        <a:cubicBezTo>
                          <a:pt x="30799" y="33576"/>
                          <a:pt x="528216" y="7117"/>
                          <a:pt x="598595" y="2355"/>
                        </a:cubicBezTo>
                        <a:cubicBezTo>
                          <a:pt x="668974" y="-2407"/>
                          <a:pt x="521337" y="767"/>
                          <a:pt x="423970" y="5530"/>
                        </a:cubicBezTo>
                        <a:cubicBezTo>
                          <a:pt x="326603" y="10292"/>
                          <a:pt x="-27409" y="34634"/>
                          <a:pt x="1695" y="341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1" name="フリーフォーム 1610">
                    <a:extLst>
                      <a:ext uri="{FF2B5EF4-FFF2-40B4-BE49-F238E27FC236}">
                        <a16:creationId xmlns:a16="http://schemas.microsoft.com/office/drawing/2014/main" id="{BD3D6D18-F933-2FB8-F5DC-A78F730C14C6}"/>
                      </a:ext>
                    </a:extLst>
                  </p:cNvPr>
                  <p:cNvSpPr/>
                  <p:nvPr/>
                </p:nvSpPr>
                <p:spPr>
                  <a:xfrm>
                    <a:off x="3301995" y="9820021"/>
                    <a:ext cx="175021" cy="178121"/>
                  </a:xfrm>
                  <a:custGeom>
                    <a:avLst/>
                    <a:gdLst>
                      <a:gd name="connsiteX0" fmla="*/ 146055 w 175021"/>
                      <a:gd name="connsiteY0" fmla="*/ 254 h 178121"/>
                      <a:gd name="connsiteX1" fmla="*/ 168280 w 175021"/>
                      <a:gd name="connsiteY1" fmla="*/ 124079 h 178121"/>
                      <a:gd name="connsiteX2" fmla="*/ 120655 w 175021"/>
                      <a:gd name="connsiteY2" fmla="*/ 165354 h 178121"/>
                      <a:gd name="connsiteX3" fmla="*/ 158755 w 175021"/>
                      <a:gd name="connsiteY3" fmla="*/ 165354 h 178121"/>
                      <a:gd name="connsiteX4" fmla="*/ 5 w 175021"/>
                      <a:gd name="connsiteY4" fmla="*/ 178054 h 178121"/>
                      <a:gd name="connsiteX5" fmla="*/ 165105 w 175021"/>
                      <a:gd name="connsiteY5" fmla="*/ 159004 h 178121"/>
                      <a:gd name="connsiteX6" fmla="*/ 155580 w 175021"/>
                      <a:gd name="connsiteY6" fmla="*/ 139954 h 178121"/>
                      <a:gd name="connsiteX7" fmla="*/ 149230 w 175021"/>
                      <a:gd name="connsiteY7" fmla="*/ 92329 h 178121"/>
                      <a:gd name="connsiteX8" fmla="*/ 146055 w 175021"/>
                      <a:gd name="connsiteY8" fmla="*/ 254 h 178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021" h="178121">
                        <a:moveTo>
                          <a:pt x="146055" y="254"/>
                        </a:moveTo>
                        <a:cubicBezTo>
                          <a:pt x="149230" y="5546"/>
                          <a:pt x="172513" y="96562"/>
                          <a:pt x="168280" y="124079"/>
                        </a:cubicBezTo>
                        <a:cubicBezTo>
                          <a:pt x="164047" y="151596"/>
                          <a:pt x="122242" y="158475"/>
                          <a:pt x="120655" y="165354"/>
                        </a:cubicBezTo>
                        <a:cubicBezTo>
                          <a:pt x="119068" y="172233"/>
                          <a:pt x="178863" y="163237"/>
                          <a:pt x="158755" y="165354"/>
                        </a:cubicBezTo>
                        <a:cubicBezTo>
                          <a:pt x="138647" y="167471"/>
                          <a:pt x="-1053" y="179112"/>
                          <a:pt x="5" y="178054"/>
                        </a:cubicBezTo>
                        <a:cubicBezTo>
                          <a:pt x="1063" y="176996"/>
                          <a:pt x="165105" y="159004"/>
                          <a:pt x="165105" y="159004"/>
                        </a:cubicBezTo>
                        <a:cubicBezTo>
                          <a:pt x="191034" y="152654"/>
                          <a:pt x="158226" y="151067"/>
                          <a:pt x="155580" y="139954"/>
                        </a:cubicBezTo>
                        <a:cubicBezTo>
                          <a:pt x="152934" y="128841"/>
                          <a:pt x="156638" y="110850"/>
                          <a:pt x="149230" y="92329"/>
                        </a:cubicBezTo>
                        <a:cubicBezTo>
                          <a:pt x="141822" y="73808"/>
                          <a:pt x="142880" y="-5038"/>
                          <a:pt x="146055" y="2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2" name="フリーフォーム 1611">
                    <a:extLst>
                      <a:ext uri="{FF2B5EF4-FFF2-40B4-BE49-F238E27FC236}">
                        <a16:creationId xmlns:a16="http://schemas.microsoft.com/office/drawing/2014/main" id="{F8AA5278-EC29-614E-CF0F-356C417E728D}"/>
                      </a:ext>
                    </a:extLst>
                  </p:cNvPr>
                  <p:cNvSpPr/>
                  <p:nvPr/>
                </p:nvSpPr>
                <p:spPr>
                  <a:xfrm>
                    <a:off x="3650296" y="9524740"/>
                    <a:ext cx="39101" cy="318302"/>
                  </a:xfrm>
                  <a:custGeom>
                    <a:avLst/>
                    <a:gdLst>
                      <a:gd name="connsiteX0" fmla="*/ 32704 w 39101"/>
                      <a:gd name="connsiteY0" fmla="*/ 260 h 318302"/>
                      <a:gd name="connsiteX1" fmla="*/ 10479 w 39101"/>
                      <a:gd name="connsiteY1" fmla="*/ 181235 h 318302"/>
                      <a:gd name="connsiteX2" fmla="*/ 39054 w 39101"/>
                      <a:gd name="connsiteY2" fmla="*/ 317760 h 318302"/>
                      <a:gd name="connsiteX3" fmla="*/ 16829 w 39101"/>
                      <a:gd name="connsiteY3" fmla="*/ 225685 h 318302"/>
                      <a:gd name="connsiteX4" fmla="*/ 954 w 39101"/>
                      <a:gd name="connsiteY4" fmla="*/ 143135 h 318302"/>
                      <a:gd name="connsiteX5" fmla="*/ 32704 w 39101"/>
                      <a:gd name="connsiteY5" fmla="*/ 260 h 31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101" h="318302">
                        <a:moveTo>
                          <a:pt x="32704" y="260"/>
                        </a:moveTo>
                        <a:cubicBezTo>
                          <a:pt x="34292" y="6610"/>
                          <a:pt x="9421" y="128318"/>
                          <a:pt x="10479" y="181235"/>
                        </a:cubicBezTo>
                        <a:cubicBezTo>
                          <a:pt x="11537" y="234152"/>
                          <a:pt x="37996" y="310352"/>
                          <a:pt x="39054" y="317760"/>
                        </a:cubicBezTo>
                        <a:cubicBezTo>
                          <a:pt x="40112" y="325168"/>
                          <a:pt x="23179" y="254789"/>
                          <a:pt x="16829" y="225685"/>
                        </a:cubicBezTo>
                        <a:cubicBezTo>
                          <a:pt x="10479" y="196581"/>
                          <a:pt x="-3808" y="180706"/>
                          <a:pt x="954" y="143135"/>
                        </a:cubicBezTo>
                        <a:cubicBezTo>
                          <a:pt x="5716" y="105564"/>
                          <a:pt x="31116" y="-6090"/>
                          <a:pt x="32704" y="26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3" name="フリーフォーム 1612">
                    <a:extLst>
                      <a:ext uri="{FF2B5EF4-FFF2-40B4-BE49-F238E27FC236}">
                        <a16:creationId xmlns:a16="http://schemas.microsoft.com/office/drawing/2014/main" id="{ADB3F672-49B1-137E-B54E-8BBAAEDD6127}"/>
                      </a:ext>
                    </a:extLst>
                  </p:cNvPr>
                  <p:cNvSpPr/>
                  <p:nvPr/>
                </p:nvSpPr>
                <p:spPr>
                  <a:xfrm>
                    <a:off x="3519992" y="9199006"/>
                    <a:ext cx="20148" cy="744170"/>
                  </a:xfrm>
                  <a:custGeom>
                    <a:avLst/>
                    <a:gdLst>
                      <a:gd name="connsiteX0" fmla="*/ 1083 w 20148"/>
                      <a:gd name="connsiteY0" fmla="*/ 5319 h 744170"/>
                      <a:gd name="connsiteX1" fmla="*/ 20133 w 20148"/>
                      <a:gd name="connsiteY1" fmla="*/ 732394 h 744170"/>
                      <a:gd name="connsiteX2" fmla="*/ 4258 w 20148"/>
                      <a:gd name="connsiteY2" fmla="*/ 421244 h 744170"/>
                      <a:gd name="connsiteX3" fmla="*/ 1083 w 20148"/>
                      <a:gd name="connsiteY3" fmla="*/ 5319 h 744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148" h="744170">
                        <a:moveTo>
                          <a:pt x="1083" y="5319"/>
                        </a:moveTo>
                        <a:cubicBezTo>
                          <a:pt x="3729" y="57177"/>
                          <a:pt x="19604" y="663073"/>
                          <a:pt x="20133" y="732394"/>
                        </a:cubicBezTo>
                        <a:cubicBezTo>
                          <a:pt x="20662" y="801715"/>
                          <a:pt x="7433" y="547715"/>
                          <a:pt x="4258" y="421244"/>
                        </a:cubicBezTo>
                        <a:cubicBezTo>
                          <a:pt x="1083" y="294773"/>
                          <a:pt x="-1563" y="-46539"/>
                          <a:pt x="1083" y="53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4" name="フリーフォーム 1613">
                    <a:extLst>
                      <a:ext uri="{FF2B5EF4-FFF2-40B4-BE49-F238E27FC236}">
                        <a16:creationId xmlns:a16="http://schemas.microsoft.com/office/drawing/2014/main" id="{4527D39E-4DBB-1179-535D-15646FCACBDF}"/>
                      </a:ext>
                    </a:extLst>
                  </p:cNvPr>
                  <p:cNvSpPr/>
                  <p:nvPr/>
                </p:nvSpPr>
                <p:spPr>
                  <a:xfrm>
                    <a:off x="2724141" y="8775627"/>
                    <a:ext cx="146125" cy="66774"/>
                  </a:xfrm>
                  <a:custGeom>
                    <a:avLst/>
                    <a:gdLst>
                      <a:gd name="connsiteX0" fmla="*/ 9 w 146125"/>
                      <a:gd name="connsiteY0" fmla="*/ 73 h 66774"/>
                      <a:gd name="connsiteX1" fmla="*/ 111134 w 146125"/>
                      <a:gd name="connsiteY1" fmla="*/ 25473 h 66774"/>
                      <a:gd name="connsiteX2" fmla="*/ 146059 w 146125"/>
                      <a:gd name="connsiteY2" fmla="*/ 66748 h 66774"/>
                      <a:gd name="connsiteX3" fmla="*/ 104784 w 146125"/>
                      <a:gd name="connsiteY3" fmla="*/ 19123 h 66774"/>
                      <a:gd name="connsiteX4" fmla="*/ 9 w 146125"/>
                      <a:gd name="connsiteY4" fmla="*/ 73 h 66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25" h="66774">
                        <a:moveTo>
                          <a:pt x="9" y="73"/>
                        </a:moveTo>
                        <a:cubicBezTo>
                          <a:pt x="1067" y="1131"/>
                          <a:pt x="86792" y="14361"/>
                          <a:pt x="111134" y="25473"/>
                        </a:cubicBezTo>
                        <a:cubicBezTo>
                          <a:pt x="135476" y="36585"/>
                          <a:pt x="147117" y="67806"/>
                          <a:pt x="146059" y="66748"/>
                        </a:cubicBezTo>
                        <a:cubicBezTo>
                          <a:pt x="145001" y="65690"/>
                          <a:pt x="126480" y="28648"/>
                          <a:pt x="104784" y="19123"/>
                        </a:cubicBezTo>
                        <a:cubicBezTo>
                          <a:pt x="83088" y="9598"/>
                          <a:pt x="-1049" y="-985"/>
                          <a:pt x="9" y="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5" name="フリーフォーム 1614">
                    <a:extLst>
                      <a:ext uri="{FF2B5EF4-FFF2-40B4-BE49-F238E27FC236}">
                        <a16:creationId xmlns:a16="http://schemas.microsoft.com/office/drawing/2014/main" id="{98B83640-35F0-F3A1-9B74-2D4565EACC0C}"/>
                      </a:ext>
                    </a:extLst>
                  </p:cNvPr>
                  <p:cNvSpPr/>
                  <p:nvPr/>
                </p:nvSpPr>
                <p:spPr>
                  <a:xfrm>
                    <a:off x="2324076" y="8756630"/>
                    <a:ext cx="88959" cy="51308"/>
                  </a:xfrm>
                  <a:custGeom>
                    <a:avLst/>
                    <a:gdLst>
                      <a:gd name="connsiteX0" fmla="*/ 24 w 88959"/>
                      <a:gd name="connsiteY0" fmla="*/ 20 h 51308"/>
                      <a:gd name="connsiteX1" fmla="*/ 47649 w 88959"/>
                      <a:gd name="connsiteY1" fmla="*/ 44470 h 51308"/>
                      <a:gd name="connsiteX2" fmla="*/ 88924 w 88959"/>
                      <a:gd name="connsiteY2" fmla="*/ 34945 h 51308"/>
                      <a:gd name="connsiteX3" fmla="*/ 53999 w 88959"/>
                      <a:gd name="connsiteY3" fmla="*/ 50820 h 51308"/>
                      <a:gd name="connsiteX4" fmla="*/ 24 w 88959"/>
                      <a:gd name="connsiteY4" fmla="*/ 20 h 5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59" h="51308">
                        <a:moveTo>
                          <a:pt x="24" y="20"/>
                        </a:moveTo>
                        <a:cubicBezTo>
                          <a:pt x="-1034" y="-1038"/>
                          <a:pt x="32832" y="38649"/>
                          <a:pt x="47649" y="44470"/>
                        </a:cubicBezTo>
                        <a:cubicBezTo>
                          <a:pt x="62466" y="50291"/>
                          <a:pt x="87866" y="33887"/>
                          <a:pt x="88924" y="34945"/>
                        </a:cubicBezTo>
                        <a:cubicBezTo>
                          <a:pt x="89982" y="36003"/>
                          <a:pt x="67228" y="54524"/>
                          <a:pt x="53999" y="50820"/>
                        </a:cubicBezTo>
                        <a:cubicBezTo>
                          <a:pt x="40770" y="47116"/>
                          <a:pt x="1082" y="1078"/>
                          <a:pt x="24" y="2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6" name="フリーフォーム 1615">
                    <a:extLst>
                      <a:ext uri="{FF2B5EF4-FFF2-40B4-BE49-F238E27FC236}">
                        <a16:creationId xmlns:a16="http://schemas.microsoft.com/office/drawing/2014/main" id="{557B8AEA-A282-A24F-A203-32E906AA4BA3}"/>
                      </a:ext>
                    </a:extLst>
                  </p:cNvPr>
                  <p:cNvSpPr/>
                  <p:nvPr/>
                </p:nvSpPr>
                <p:spPr>
                  <a:xfrm>
                    <a:off x="2517159" y="8880279"/>
                    <a:ext cx="299070" cy="51165"/>
                  </a:xfrm>
                  <a:custGeom>
                    <a:avLst/>
                    <a:gdLst>
                      <a:gd name="connsiteX0" fmla="*/ 616 w 299070"/>
                      <a:gd name="connsiteY0" fmla="*/ 47821 h 51165"/>
                      <a:gd name="connsiteX1" fmla="*/ 226041 w 299070"/>
                      <a:gd name="connsiteY1" fmla="*/ 50996 h 51165"/>
                      <a:gd name="connsiteX2" fmla="*/ 226041 w 299070"/>
                      <a:gd name="connsiteY2" fmla="*/ 44646 h 51165"/>
                      <a:gd name="connsiteX3" fmla="*/ 299066 w 299070"/>
                      <a:gd name="connsiteY3" fmla="*/ 196 h 51165"/>
                      <a:gd name="connsiteX4" fmla="*/ 229216 w 299070"/>
                      <a:gd name="connsiteY4" fmla="*/ 28771 h 51165"/>
                      <a:gd name="connsiteX5" fmla="*/ 149841 w 299070"/>
                      <a:gd name="connsiteY5" fmla="*/ 38296 h 51165"/>
                      <a:gd name="connsiteX6" fmla="*/ 159366 w 299070"/>
                      <a:gd name="connsiteY6" fmla="*/ 50996 h 51165"/>
                      <a:gd name="connsiteX7" fmla="*/ 616 w 299070"/>
                      <a:gd name="connsiteY7" fmla="*/ 47821 h 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9070" h="51165">
                        <a:moveTo>
                          <a:pt x="616" y="47821"/>
                        </a:moveTo>
                        <a:cubicBezTo>
                          <a:pt x="11728" y="47821"/>
                          <a:pt x="226041" y="50996"/>
                          <a:pt x="226041" y="50996"/>
                        </a:cubicBezTo>
                        <a:cubicBezTo>
                          <a:pt x="263612" y="50467"/>
                          <a:pt x="213870" y="53113"/>
                          <a:pt x="226041" y="44646"/>
                        </a:cubicBezTo>
                        <a:cubicBezTo>
                          <a:pt x="238212" y="36179"/>
                          <a:pt x="298537" y="2842"/>
                          <a:pt x="299066" y="196"/>
                        </a:cubicBezTo>
                        <a:cubicBezTo>
                          <a:pt x="299595" y="-2450"/>
                          <a:pt x="254087" y="22421"/>
                          <a:pt x="229216" y="28771"/>
                        </a:cubicBezTo>
                        <a:cubicBezTo>
                          <a:pt x="204345" y="35121"/>
                          <a:pt x="161483" y="34592"/>
                          <a:pt x="149841" y="38296"/>
                        </a:cubicBezTo>
                        <a:cubicBezTo>
                          <a:pt x="138199" y="42000"/>
                          <a:pt x="186883" y="49938"/>
                          <a:pt x="159366" y="50996"/>
                        </a:cubicBezTo>
                        <a:cubicBezTo>
                          <a:pt x="131849" y="52054"/>
                          <a:pt x="-10496" y="47821"/>
                          <a:pt x="616" y="478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7" name="フリーフォーム 1616">
                    <a:extLst>
                      <a:ext uri="{FF2B5EF4-FFF2-40B4-BE49-F238E27FC236}">
                        <a16:creationId xmlns:a16="http://schemas.microsoft.com/office/drawing/2014/main" id="{FC66C55C-FF60-070D-C035-B54528882F0F}"/>
                      </a:ext>
                    </a:extLst>
                  </p:cNvPr>
                  <p:cNvSpPr/>
                  <p:nvPr/>
                </p:nvSpPr>
                <p:spPr>
                  <a:xfrm>
                    <a:off x="2997200" y="9115419"/>
                    <a:ext cx="82550" cy="273070"/>
                  </a:xfrm>
                  <a:custGeom>
                    <a:avLst/>
                    <a:gdLst>
                      <a:gd name="connsiteX0" fmla="*/ 0 w 82550"/>
                      <a:gd name="connsiteY0" fmla="*/ 6 h 273070"/>
                      <a:gd name="connsiteX1" fmla="*/ 60325 w 82550"/>
                      <a:gd name="connsiteY1" fmla="*/ 171456 h 273070"/>
                      <a:gd name="connsiteX2" fmla="*/ 82550 w 82550"/>
                      <a:gd name="connsiteY2" fmla="*/ 273056 h 273070"/>
                      <a:gd name="connsiteX3" fmla="*/ 60325 w 82550"/>
                      <a:gd name="connsiteY3" fmla="*/ 165106 h 273070"/>
                      <a:gd name="connsiteX4" fmla="*/ 0 w 82550"/>
                      <a:gd name="connsiteY4" fmla="*/ 6 h 273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50" h="273070">
                        <a:moveTo>
                          <a:pt x="0" y="6"/>
                        </a:moveTo>
                        <a:cubicBezTo>
                          <a:pt x="0" y="1064"/>
                          <a:pt x="46567" y="125948"/>
                          <a:pt x="60325" y="171456"/>
                        </a:cubicBezTo>
                        <a:cubicBezTo>
                          <a:pt x="74083" y="216964"/>
                          <a:pt x="82550" y="274114"/>
                          <a:pt x="82550" y="273056"/>
                        </a:cubicBezTo>
                        <a:cubicBezTo>
                          <a:pt x="82550" y="271998"/>
                          <a:pt x="71967" y="207968"/>
                          <a:pt x="60325" y="165106"/>
                        </a:cubicBezTo>
                        <a:cubicBezTo>
                          <a:pt x="48683" y="122244"/>
                          <a:pt x="0" y="-1052"/>
                          <a:pt x="0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8" name="フリーフォーム 1617">
                    <a:extLst>
                      <a:ext uri="{FF2B5EF4-FFF2-40B4-BE49-F238E27FC236}">
                        <a16:creationId xmlns:a16="http://schemas.microsoft.com/office/drawing/2014/main" id="{FCCDC5F0-98F0-C508-A9BD-398B8DAA5A55}"/>
                      </a:ext>
                    </a:extLst>
                  </p:cNvPr>
                  <p:cNvSpPr/>
                  <p:nvPr/>
                </p:nvSpPr>
                <p:spPr>
                  <a:xfrm>
                    <a:off x="3229635" y="8889031"/>
                    <a:ext cx="43858" cy="633665"/>
                  </a:xfrm>
                  <a:custGeom>
                    <a:avLst/>
                    <a:gdLst>
                      <a:gd name="connsiteX0" fmla="*/ 43790 w 43858"/>
                      <a:gd name="connsiteY0" fmla="*/ 969 h 633665"/>
                      <a:gd name="connsiteX1" fmla="*/ 12040 w 43858"/>
                      <a:gd name="connsiteY1" fmla="*/ 261319 h 633665"/>
                      <a:gd name="connsiteX2" fmla="*/ 2515 w 43858"/>
                      <a:gd name="connsiteY2" fmla="*/ 632794 h 633665"/>
                      <a:gd name="connsiteX3" fmla="*/ 2515 w 43858"/>
                      <a:gd name="connsiteY3" fmla="*/ 353394 h 633665"/>
                      <a:gd name="connsiteX4" fmla="*/ 43790 w 43858"/>
                      <a:gd name="connsiteY4" fmla="*/ 969 h 63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58" h="633665">
                        <a:moveTo>
                          <a:pt x="43790" y="969"/>
                        </a:moveTo>
                        <a:cubicBezTo>
                          <a:pt x="45378" y="-14377"/>
                          <a:pt x="18919" y="156015"/>
                          <a:pt x="12040" y="261319"/>
                        </a:cubicBezTo>
                        <a:cubicBezTo>
                          <a:pt x="5161" y="366623"/>
                          <a:pt x="4102" y="617448"/>
                          <a:pt x="2515" y="632794"/>
                        </a:cubicBezTo>
                        <a:cubicBezTo>
                          <a:pt x="927" y="648140"/>
                          <a:pt x="-2248" y="457111"/>
                          <a:pt x="2515" y="353394"/>
                        </a:cubicBezTo>
                        <a:cubicBezTo>
                          <a:pt x="7277" y="249677"/>
                          <a:pt x="42202" y="16315"/>
                          <a:pt x="43790" y="9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19" name="フリーフォーム 1618">
                    <a:extLst>
                      <a:ext uri="{FF2B5EF4-FFF2-40B4-BE49-F238E27FC236}">
                        <a16:creationId xmlns:a16="http://schemas.microsoft.com/office/drawing/2014/main" id="{2FD11419-5C34-80E7-19F5-86879EC5AAD6}"/>
                      </a:ext>
                    </a:extLst>
                  </p:cNvPr>
                  <p:cNvSpPr/>
                  <p:nvPr/>
                </p:nvSpPr>
                <p:spPr>
                  <a:xfrm>
                    <a:off x="2816125" y="9770887"/>
                    <a:ext cx="525464" cy="71616"/>
                  </a:xfrm>
                  <a:custGeom>
                    <a:avLst/>
                    <a:gdLst>
                      <a:gd name="connsiteX0" fmla="*/ 100 w 525464"/>
                      <a:gd name="connsiteY0" fmla="*/ 71613 h 71616"/>
                      <a:gd name="connsiteX1" fmla="*/ 260450 w 525464"/>
                      <a:gd name="connsiteY1" fmla="*/ 8113 h 71616"/>
                      <a:gd name="connsiteX2" fmla="*/ 523975 w 525464"/>
                      <a:gd name="connsiteY2" fmla="*/ 23988 h 71616"/>
                      <a:gd name="connsiteX3" fmla="*/ 358875 w 525464"/>
                      <a:gd name="connsiteY3" fmla="*/ 4938 h 71616"/>
                      <a:gd name="connsiteX4" fmla="*/ 174725 w 525464"/>
                      <a:gd name="connsiteY4" fmla="*/ 4938 h 71616"/>
                      <a:gd name="connsiteX5" fmla="*/ 228700 w 525464"/>
                      <a:gd name="connsiteY5" fmla="*/ 4938 h 71616"/>
                      <a:gd name="connsiteX6" fmla="*/ 100 w 525464"/>
                      <a:gd name="connsiteY6" fmla="*/ 71613 h 7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464" h="71616">
                        <a:moveTo>
                          <a:pt x="100" y="71613"/>
                        </a:moveTo>
                        <a:cubicBezTo>
                          <a:pt x="5392" y="72142"/>
                          <a:pt x="173137" y="16051"/>
                          <a:pt x="260450" y="8113"/>
                        </a:cubicBezTo>
                        <a:cubicBezTo>
                          <a:pt x="347763" y="175"/>
                          <a:pt x="507571" y="24517"/>
                          <a:pt x="523975" y="23988"/>
                        </a:cubicBezTo>
                        <a:cubicBezTo>
                          <a:pt x="540379" y="23459"/>
                          <a:pt x="417083" y="8113"/>
                          <a:pt x="358875" y="4938"/>
                        </a:cubicBezTo>
                        <a:cubicBezTo>
                          <a:pt x="300667" y="1763"/>
                          <a:pt x="174725" y="4938"/>
                          <a:pt x="174725" y="4938"/>
                        </a:cubicBezTo>
                        <a:cubicBezTo>
                          <a:pt x="153029" y="4938"/>
                          <a:pt x="256217" y="-6174"/>
                          <a:pt x="228700" y="4938"/>
                        </a:cubicBezTo>
                        <a:cubicBezTo>
                          <a:pt x="201183" y="16050"/>
                          <a:pt x="-5192" y="71084"/>
                          <a:pt x="100" y="716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0" name="フリーフォーム 1619">
                    <a:extLst>
                      <a:ext uri="{FF2B5EF4-FFF2-40B4-BE49-F238E27FC236}">
                        <a16:creationId xmlns:a16="http://schemas.microsoft.com/office/drawing/2014/main" id="{6F5BA239-5758-C5BC-C500-F10F9F84BEFB}"/>
                      </a:ext>
                    </a:extLst>
                  </p:cNvPr>
                  <p:cNvSpPr/>
                  <p:nvPr/>
                </p:nvSpPr>
                <p:spPr>
                  <a:xfrm>
                    <a:off x="3585766" y="9844860"/>
                    <a:ext cx="17859" cy="385992"/>
                  </a:xfrm>
                  <a:custGeom>
                    <a:avLst/>
                    <a:gdLst>
                      <a:gd name="connsiteX0" fmla="*/ 1984 w 17859"/>
                      <a:gd name="connsiteY0" fmla="*/ 3990 h 385992"/>
                      <a:gd name="connsiteX1" fmla="*/ 17859 w 17859"/>
                      <a:gd name="connsiteY1" fmla="*/ 381815 h 385992"/>
                      <a:gd name="connsiteX2" fmla="*/ 1984 w 17859"/>
                      <a:gd name="connsiteY2" fmla="*/ 194490 h 385992"/>
                      <a:gd name="connsiteX3" fmla="*/ 1984 w 17859"/>
                      <a:gd name="connsiteY3" fmla="*/ 3990 h 385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59" h="385992">
                        <a:moveTo>
                          <a:pt x="1984" y="3990"/>
                        </a:moveTo>
                        <a:cubicBezTo>
                          <a:pt x="4630" y="35211"/>
                          <a:pt x="17859" y="350065"/>
                          <a:pt x="17859" y="381815"/>
                        </a:cubicBezTo>
                        <a:cubicBezTo>
                          <a:pt x="17859" y="413565"/>
                          <a:pt x="4630" y="255873"/>
                          <a:pt x="1984" y="194490"/>
                        </a:cubicBezTo>
                        <a:cubicBezTo>
                          <a:pt x="-662" y="133107"/>
                          <a:pt x="-662" y="-27231"/>
                          <a:pt x="1984" y="39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1" name="フリーフォーム 1620">
                    <a:extLst>
                      <a:ext uri="{FF2B5EF4-FFF2-40B4-BE49-F238E27FC236}">
                        <a16:creationId xmlns:a16="http://schemas.microsoft.com/office/drawing/2014/main" id="{8AC67EC8-E35A-DC4C-B51F-FC46DC232F0C}"/>
                      </a:ext>
                    </a:extLst>
                  </p:cNvPr>
                  <p:cNvSpPr/>
                  <p:nvPr/>
                </p:nvSpPr>
                <p:spPr>
                  <a:xfrm>
                    <a:off x="3660706" y="9815887"/>
                    <a:ext cx="6488" cy="890100"/>
                  </a:xfrm>
                  <a:custGeom>
                    <a:avLst/>
                    <a:gdLst>
                      <a:gd name="connsiteX0" fmla="*/ 69 w 6488"/>
                      <a:gd name="connsiteY0" fmla="*/ 13913 h 890100"/>
                      <a:gd name="connsiteX1" fmla="*/ 3244 w 6488"/>
                      <a:gd name="connsiteY1" fmla="*/ 883863 h 890100"/>
                      <a:gd name="connsiteX2" fmla="*/ 6419 w 6488"/>
                      <a:gd name="connsiteY2" fmla="*/ 385388 h 890100"/>
                      <a:gd name="connsiteX3" fmla="*/ 69 w 6488"/>
                      <a:gd name="connsiteY3" fmla="*/ 13913 h 89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88" h="890100">
                        <a:moveTo>
                          <a:pt x="69" y="13913"/>
                        </a:moveTo>
                        <a:cubicBezTo>
                          <a:pt x="-460" y="96992"/>
                          <a:pt x="2186" y="821951"/>
                          <a:pt x="3244" y="883863"/>
                        </a:cubicBezTo>
                        <a:cubicBezTo>
                          <a:pt x="4302" y="945775"/>
                          <a:pt x="6948" y="529851"/>
                          <a:pt x="6419" y="385388"/>
                        </a:cubicBezTo>
                        <a:cubicBezTo>
                          <a:pt x="5890" y="240926"/>
                          <a:pt x="598" y="-69166"/>
                          <a:pt x="69" y="139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2" name="フリーフォーム 1621">
                    <a:extLst>
                      <a:ext uri="{FF2B5EF4-FFF2-40B4-BE49-F238E27FC236}">
                        <a16:creationId xmlns:a16="http://schemas.microsoft.com/office/drawing/2014/main" id="{4AB77909-0536-A2DA-0294-C7DDC8CB0906}"/>
                      </a:ext>
                    </a:extLst>
                  </p:cNvPr>
                  <p:cNvSpPr/>
                  <p:nvPr/>
                </p:nvSpPr>
                <p:spPr>
                  <a:xfrm>
                    <a:off x="3200270" y="10399689"/>
                    <a:ext cx="417792" cy="55586"/>
                  </a:xfrm>
                  <a:custGeom>
                    <a:avLst/>
                    <a:gdLst>
                      <a:gd name="connsiteX0" fmla="*/ 130 w 417792"/>
                      <a:gd name="connsiteY0" fmla="*/ 1611 h 55586"/>
                      <a:gd name="connsiteX1" fmla="*/ 397005 w 417792"/>
                      <a:gd name="connsiteY1" fmla="*/ 1611 h 55586"/>
                      <a:gd name="connsiteX2" fmla="*/ 365255 w 417792"/>
                      <a:gd name="connsiteY2" fmla="*/ 17486 h 55586"/>
                      <a:gd name="connsiteX3" fmla="*/ 393830 w 417792"/>
                      <a:gd name="connsiteY3" fmla="*/ 55586 h 55586"/>
                      <a:gd name="connsiteX4" fmla="*/ 377955 w 417792"/>
                      <a:gd name="connsiteY4" fmla="*/ 17486 h 55586"/>
                      <a:gd name="connsiteX5" fmla="*/ 339855 w 417792"/>
                      <a:gd name="connsiteY5" fmla="*/ 17486 h 55586"/>
                      <a:gd name="connsiteX6" fmla="*/ 352555 w 417792"/>
                      <a:gd name="connsiteY6" fmla="*/ 11136 h 55586"/>
                      <a:gd name="connsiteX7" fmla="*/ 130 w 417792"/>
                      <a:gd name="connsiteY7" fmla="*/ 1611 h 55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7792" h="55586">
                        <a:moveTo>
                          <a:pt x="130" y="1611"/>
                        </a:moveTo>
                        <a:cubicBezTo>
                          <a:pt x="7538" y="24"/>
                          <a:pt x="336151" y="-1035"/>
                          <a:pt x="397005" y="1611"/>
                        </a:cubicBezTo>
                        <a:cubicBezTo>
                          <a:pt x="457859" y="4257"/>
                          <a:pt x="365784" y="8490"/>
                          <a:pt x="365255" y="17486"/>
                        </a:cubicBezTo>
                        <a:cubicBezTo>
                          <a:pt x="364726" y="26482"/>
                          <a:pt x="391713" y="55586"/>
                          <a:pt x="393830" y="55586"/>
                        </a:cubicBezTo>
                        <a:cubicBezTo>
                          <a:pt x="395947" y="55586"/>
                          <a:pt x="386951" y="23836"/>
                          <a:pt x="377955" y="17486"/>
                        </a:cubicBezTo>
                        <a:cubicBezTo>
                          <a:pt x="368959" y="11136"/>
                          <a:pt x="339855" y="17486"/>
                          <a:pt x="339855" y="17486"/>
                        </a:cubicBezTo>
                        <a:cubicBezTo>
                          <a:pt x="335622" y="16428"/>
                          <a:pt x="402826" y="15369"/>
                          <a:pt x="352555" y="11136"/>
                        </a:cubicBezTo>
                        <a:cubicBezTo>
                          <a:pt x="302284" y="6903"/>
                          <a:pt x="-7278" y="3198"/>
                          <a:pt x="130" y="16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3" name="フリーフォーム 1622">
                    <a:extLst>
                      <a:ext uri="{FF2B5EF4-FFF2-40B4-BE49-F238E27FC236}">
                        <a16:creationId xmlns:a16="http://schemas.microsoft.com/office/drawing/2014/main" id="{060EA6ED-8C94-7080-BF24-94936C0C7F3B}"/>
                      </a:ext>
                    </a:extLst>
                  </p:cNvPr>
                  <p:cNvSpPr/>
                  <p:nvPr/>
                </p:nvSpPr>
                <p:spPr>
                  <a:xfrm>
                    <a:off x="2441562" y="9597944"/>
                    <a:ext cx="581464" cy="127176"/>
                  </a:xfrm>
                  <a:custGeom>
                    <a:avLst/>
                    <a:gdLst>
                      <a:gd name="connsiteX0" fmla="*/ 13 w 581464"/>
                      <a:gd name="connsiteY0" fmla="*/ 127081 h 127176"/>
                      <a:gd name="connsiteX1" fmla="*/ 146063 w 581464"/>
                      <a:gd name="connsiteY1" fmla="*/ 41356 h 127176"/>
                      <a:gd name="connsiteX2" fmla="*/ 69863 w 581464"/>
                      <a:gd name="connsiteY2" fmla="*/ 69931 h 127176"/>
                      <a:gd name="connsiteX3" fmla="*/ 581038 w 581464"/>
                      <a:gd name="connsiteY3" fmla="*/ 81 h 127176"/>
                      <a:gd name="connsiteX4" fmla="*/ 155588 w 581464"/>
                      <a:gd name="connsiteY4" fmla="*/ 57231 h 127176"/>
                      <a:gd name="connsiteX5" fmla="*/ 13 w 581464"/>
                      <a:gd name="connsiteY5" fmla="*/ 127081 h 12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1464" h="127176">
                        <a:moveTo>
                          <a:pt x="13" y="127081"/>
                        </a:moveTo>
                        <a:cubicBezTo>
                          <a:pt x="-1575" y="124435"/>
                          <a:pt x="134421" y="50881"/>
                          <a:pt x="146063" y="41356"/>
                        </a:cubicBezTo>
                        <a:cubicBezTo>
                          <a:pt x="157705" y="31831"/>
                          <a:pt x="-2633" y="76810"/>
                          <a:pt x="69863" y="69931"/>
                        </a:cubicBezTo>
                        <a:cubicBezTo>
                          <a:pt x="142359" y="63052"/>
                          <a:pt x="566751" y="2198"/>
                          <a:pt x="581038" y="81"/>
                        </a:cubicBezTo>
                        <a:cubicBezTo>
                          <a:pt x="595326" y="-2036"/>
                          <a:pt x="246075" y="37652"/>
                          <a:pt x="155588" y="57231"/>
                        </a:cubicBezTo>
                        <a:cubicBezTo>
                          <a:pt x="65101" y="76810"/>
                          <a:pt x="1601" y="129727"/>
                          <a:pt x="13" y="1270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4" name="フリーフォーム 1623">
                    <a:extLst>
                      <a:ext uri="{FF2B5EF4-FFF2-40B4-BE49-F238E27FC236}">
                        <a16:creationId xmlns:a16="http://schemas.microsoft.com/office/drawing/2014/main" id="{2A219DFD-D0DD-2D56-E167-0306F22F9B98}"/>
                      </a:ext>
                    </a:extLst>
                  </p:cNvPr>
                  <p:cNvSpPr/>
                  <p:nvPr/>
                </p:nvSpPr>
                <p:spPr>
                  <a:xfrm>
                    <a:off x="2343093" y="8918565"/>
                    <a:ext cx="45756" cy="196863"/>
                  </a:xfrm>
                  <a:custGeom>
                    <a:avLst/>
                    <a:gdLst>
                      <a:gd name="connsiteX0" fmla="*/ 31807 w 45756"/>
                      <a:gd name="connsiteY0" fmla="*/ 10 h 196863"/>
                      <a:gd name="connsiteX1" fmla="*/ 9582 w 45756"/>
                      <a:gd name="connsiteY1" fmla="*/ 98435 h 196863"/>
                      <a:gd name="connsiteX2" fmla="*/ 41332 w 45756"/>
                      <a:gd name="connsiteY2" fmla="*/ 127010 h 196863"/>
                      <a:gd name="connsiteX3" fmla="*/ 44507 w 45756"/>
                      <a:gd name="connsiteY3" fmla="*/ 196860 h 196863"/>
                      <a:gd name="connsiteX4" fmla="*/ 31807 w 45756"/>
                      <a:gd name="connsiteY4" fmla="*/ 123835 h 196863"/>
                      <a:gd name="connsiteX5" fmla="*/ 57 w 45756"/>
                      <a:gd name="connsiteY5" fmla="*/ 92085 h 196863"/>
                      <a:gd name="connsiteX6" fmla="*/ 31807 w 45756"/>
                      <a:gd name="connsiteY6" fmla="*/ 10 h 196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56" h="196863">
                        <a:moveTo>
                          <a:pt x="31807" y="10"/>
                        </a:moveTo>
                        <a:cubicBezTo>
                          <a:pt x="33395" y="1068"/>
                          <a:pt x="7995" y="77268"/>
                          <a:pt x="9582" y="98435"/>
                        </a:cubicBezTo>
                        <a:cubicBezTo>
                          <a:pt x="11169" y="119602"/>
                          <a:pt x="35511" y="110606"/>
                          <a:pt x="41332" y="127010"/>
                        </a:cubicBezTo>
                        <a:cubicBezTo>
                          <a:pt x="47153" y="143414"/>
                          <a:pt x="46094" y="197389"/>
                          <a:pt x="44507" y="196860"/>
                        </a:cubicBezTo>
                        <a:cubicBezTo>
                          <a:pt x="42920" y="196331"/>
                          <a:pt x="39215" y="141297"/>
                          <a:pt x="31807" y="123835"/>
                        </a:cubicBezTo>
                        <a:cubicBezTo>
                          <a:pt x="24399" y="106373"/>
                          <a:pt x="1644" y="106372"/>
                          <a:pt x="57" y="92085"/>
                        </a:cubicBezTo>
                        <a:cubicBezTo>
                          <a:pt x="-1530" y="77798"/>
                          <a:pt x="30219" y="-1048"/>
                          <a:pt x="31807" y="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5" name="フリーフォーム 1624">
                    <a:extLst>
                      <a:ext uri="{FF2B5EF4-FFF2-40B4-BE49-F238E27FC236}">
                        <a16:creationId xmlns:a16="http://schemas.microsoft.com/office/drawing/2014/main" id="{F0FE7D11-3D4B-52BA-633F-18AC03E7F734}"/>
                      </a:ext>
                    </a:extLst>
                  </p:cNvPr>
                  <p:cNvSpPr/>
                  <p:nvPr/>
                </p:nvSpPr>
                <p:spPr>
                  <a:xfrm>
                    <a:off x="2497723" y="9032872"/>
                    <a:ext cx="480415" cy="165132"/>
                  </a:xfrm>
                  <a:custGeom>
                    <a:avLst/>
                    <a:gdLst>
                      <a:gd name="connsiteX0" fmla="*/ 4177 w 480415"/>
                      <a:gd name="connsiteY0" fmla="*/ 95253 h 165132"/>
                      <a:gd name="connsiteX1" fmla="*/ 458202 w 480415"/>
                      <a:gd name="connsiteY1" fmla="*/ 79378 h 165132"/>
                      <a:gd name="connsiteX2" fmla="*/ 416927 w 480415"/>
                      <a:gd name="connsiteY2" fmla="*/ 165103 h 165132"/>
                      <a:gd name="connsiteX3" fmla="*/ 477252 w 480415"/>
                      <a:gd name="connsiteY3" fmla="*/ 88903 h 165132"/>
                      <a:gd name="connsiteX4" fmla="*/ 416927 w 480415"/>
                      <a:gd name="connsiteY4" fmla="*/ 69853 h 165132"/>
                      <a:gd name="connsiteX5" fmla="*/ 270877 w 480415"/>
                      <a:gd name="connsiteY5" fmla="*/ 3 h 165132"/>
                      <a:gd name="connsiteX6" fmla="*/ 366127 w 480415"/>
                      <a:gd name="connsiteY6" fmla="*/ 73028 h 165132"/>
                      <a:gd name="connsiteX7" fmla="*/ 404227 w 480415"/>
                      <a:gd name="connsiteY7" fmla="*/ 69853 h 165132"/>
                      <a:gd name="connsiteX8" fmla="*/ 350252 w 480415"/>
                      <a:gd name="connsiteY8" fmla="*/ 47628 h 165132"/>
                      <a:gd name="connsiteX9" fmla="*/ 239127 w 480415"/>
                      <a:gd name="connsiteY9" fmla="*/ 79378 h 165132"/>
                      <a:gd name="connsiteX10" fmla="*/ 4177 w 480415"/>
                      <a:gd name="connsiteY10" fmla="*/ 95253 h 165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0415" h="165132">
                        <a:moveTo>
                          <a:pt x="4177" y="95253"/>
                        </a:moveTo>
                        <a:cubicBezTo>
                          <a:pt x="40689" y="95253"/>
                          <a:pt x="389410" y="67736"/>
                          <a:pt x="458202" y="79378"/>
                        </a:cubicBezTo>
                        <a:cubicBezTo>
                          <a:pt x="526994" y="91020"/>
                          <a:pt x="413752" y="163516"/>
                          <a:pt x="416927" y="165103"/>
                        </a:cubicBezTo>
                        <a:cubicBezTo>
                          <a:pt x="420102" y="166690"/>
                          <a:pt x="477252" y="104778"/>
                          <a:pt x="477252" y="88903"/>
                        </a:cubicBezTo>
                        <a:cubicBezTo>
                          <a:pt x="477252" y="73028"/>
                          <a:pt x="451323" y="84670"/>
                          <a:pt x="416927" y="69853"/>
                        </a:cubicBezTo>
                        <a:cubicBezTo>
                          <a:pt x="382531" y="55036"/>
                          <a:pt x="279344" y="-526"/>
                          <a:pt x="270877" y="3"/>
                        </a:cubicBezTo>
                        <a:cubicBezTo>
                          <a:pt x="262410" y="532"/>
                          <a:pt x="343902" y="61386"/>
                          <a:pt x="366127" y="73028"/>
                        </a:cubicBezTo>
                        <a:cubicBezTo>
                          <a:pt x="388352" y="84670"/>
                          <a:pt x="406873" y="74086"/>
                          <a:pt x="404227" y="69853"/>
                        </a:cubicBezTo>
                        <a:cubicBezTo>
                          <a:pt x="401581" y="65620"/>
                          <a:pt x="377769" y="46041"/>
                          <a:pt x="350252" y="47628"/>
                        </a:cubicBezTo>
                        <a:cubicBezTo>
                          <a:pt x="322735" y="49215"/>
                          <a:pt x="297335" y="73557"/>
                          <a:pt x="239127" y="79378"/>
                        </a:cubicBezTo>
                        <a:cubicBezTo>
                          <a:pt x="180919" y="85199"/>
                          <a:pt x="-32335" y="95253"/>
                          <a:pt x="4177" y="952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6" name="フリーフォーム 1625">
                    <a:extLst>
                      <a:ext uri="{FF2B5EF4-FFF2-40B4-BE49-F238E27FC236}">
                        <a16:creationId xmlns:a16="http://schemas.microsoft.com/office/drawing/2014/main" id="{510C3BC8-934C-028A-50A6-F6EE59AABC3F}"/>
                      </a:ext>
                    </a:extLst>
                  </p:cNvPr>
                  <p:cNvSpPr/>
                  <p:nvPr/>
                </p:nvSpPr>
                <p:spPr>
                  <a:xfrm>
                    <a:off x="3872821" y="7751913"/>
                    <a:ext cx="264919" cy="1497585"/>
                  </a:xfrm>
                  <a:custGeom>
                    <a:avLst/>
                    <a:gdLst>
                      <a:gd name="connsiteX0" fmla="*/ 264613 w 264919"/>
                      <a:gd name="connsiteY0" fmla="*/ 6907 h 1497585"/>
                      <a:gd name="connsiteX1" fmla="*/ 2062 w 264919"/>
                      <a:gd name="connsiteY1" fmla="*/ 1491675 h 1497585"/>
                      <a:gd name="connsiteX2" fmla="*/ 137864 w 264919"/>
                      <a:gd name="connsiteY2" fmla="*/ 541061 h 1497585"/>
                      <a:gd name="connsiteX3" fmla="*/ 56383 w 264919"/>
                      <a:gd name="connsiteY3" fmla="*/ 921307 h 1497585"/>
                      <a:gd name="connsiteX4" fmla="*/ 264613 w 264919"/>
                      <a:gd name="connsiteY4" fmla="*/ 6907 h 1497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4919" h="1497585">
                        <a:moveTo>
                          <a:pt x="264613" y="6907"/>
                        </a:moveTo>
                        <a:cubicBezTo>
                          <a:pt x="255559" y="101968"/>
                          <a:pt x="23187" y="1402649"/>
                          <a:pt x="2062" y="1491675"/>
                        </a:cubicBezTo>
                        <a:cubicBezTo>
                          <a:pt x="-19063" y="1580701"/>
                          <a:pt x="128810" y="636122"/>
                          <a:pt x="137864" y="541061"/>
                        </a:cubicBezTo>
                        <a:cubicBezTo>
                          <a:pt x="146918" y="446000"/>
                          <a:pt x="33749" y="1014859"/>
                          <a:pt x="56383" y="921307"/>
                        </a:cubicBezTo>
                        <a:cubicBezTo>
                          <a:pt x="79017" y="827755"/>
                          <a:pt x="273667" y="-88154"/>
                          <a:pt x="264613" y="69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7" name="フリーフォーム 1626">
                    <a:extLst>
                      <a:ext uri="{FF2B5EF4-FFF2-40B4-BE49-F238E27FC236}">
                        <a16:creationId xmlns:a16="http://schemas.microsoft.com/office/drawing/2014/main" id="{5343B540-A221-12F7-6C9B-534C199C2875}"/>
                      </a:ext>
                    </a:extLst>
                  </p:cNvPr>
                  <p:cNvSpPr/>
                  <p:nvPr/>
                </p:nvSpPr>
                <p:spPr>
                  <a:xfrm>
                    <a:off x="1247572" y="8207375"/>
                    <a:ext cx="57378" cy="190983"/>
                  </a:xfrm>
                  <a:custGeom>
                    <a:avLst/>
                    <a:gdLst>
                      <a:gd name="connsiteX0" fmla="*/ 35128 w 57378"/>
                      <a:gd name="connsiteY0" fmla="*/ 0 h 190983"/>
                      <a:gd name="connsiteX1" fmla="*/ 9728 w 57378"/>
                      <a:gd name="connsiteY1" fmla="*/ 123825 h 190983"/>
                      <a:gd name="connsiteX2" fmla="*/ 57353 w 57378"/>
                      <a:gd name="connsiteY2" fmla="*/ 190500 h 190983"/>
                      <a:gd name="connsiteX3" fmla="*/ 16078 w 57378"/>
                      <a:gd name="connsiteY3" fmla="*/ 152400 h 190983"/>
                      <a:gd name="connsiteX4" fmla="*/ 203 w 57378"/>
                      <a:gd name="connsiteY4" fmla="*/ 123825 h 190983"/>
                      <a:gd name="connsiteX5" fmla="*/ 35128 w 57378"/>
                      <a:gd name="connsiteY5" fmla="*/ 0 h 190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378" h="190983">
                        <a:moveTo>
                          <a:pt x="35128" y="0"/>
                        </a:moveTo>
                        <a:cubicBezTo>
                          <a:pt x="36715" y="0"/>
                          <a:pt x="6024" y="92075"/>
                          <a:pt x="9728" y="123825"/>
                        </a:cubicBezTo>
                        <a:cubicBezTo>
                          <a:pt x="13432" y="155575"/>
                          <a:pt x="56295" y="185738"/>
                          <a:pt x="57353" y="190500"/>
                        </a:cubicBezTo>
                        <a:cubicBezTo>
                          <a:pt x="58411" y="195262"/>
                          <a:pt x="25603" y="163513"/>
                          <a:pt x="16078" y="152400"/>
                        </a:cubicBezTo>
                        <a:cubicBezTo>
                          <a:pt x="6553" y="141288"/>
                          <a:pt x="-1385" y="149754"/>
                          <a:pt x="203" y="123825"/>
                        </a:cubicBezTo>
                        <a:cubicBezTo>
                          <a:pt x="1790" y="97896"/>
                          <a:pt x="33541" y="0"/>
                          <a:pt x="3512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8" name="フリーフォーム 1627">
                    <a:extLst>
                      <a:ext uri="{FF2B5EF4-FFF2-40B4-BE49-F238E27FC236}">
                        <a16:creationId xmlns:a16="http://schemas.microsoft.com/office/drawing/2014/main" id="{4B0E432D-7872-0D0C-B6B5-7EBE579E0B9E}"/>
                      </a:ext>
                    </a:extLst>
                  </p:cNvPr>
                  <p:cNvSpPr/>
                  <p:nvPr/>
                </p:nvSpPr>
                <p:spPr>
                  <a:xfrm>
                    <a:off x="1217390" y="8235932"/>
                    <a:ext cx="36741" cy="174845"/>
                  </a:xfrm>
                  <a:custGeom>
                    <a:avLst/>
                    <a:gdLst>
                      <a:gd name="connsiteX0" fmla="*/ 4985 w 36741"/>
                      <a:gd name="connsiteY0" fmla="*/ 18 h 174845"/>
                      <a:gd name="connsiteX1" fmla="*/ 1810 w 36741"/>
                      <a:gd name="connsiteY1" fmla="*/ 130193 h 174845"/>
                      <a:gd name="connsiteX2" fmla="*/ 36735 w 36741"/>
                      <a:gd name="connsiteY2" fmla="*/ 174643 h 174845"/>
                      <a:gd name="connsiteX3" fmla="*/ 4985 w 36741"/>
                      <a:gd name="connsiteY3" fmla="*/ 139718 h 174845"/>
                      <a:gd name="connsiteX4" fmla="*/ 4985 w 36741"/>
                      <a:gd name="connsiteY4" fmla="*/ 18 h 174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41" h="174845">
                        <a:moveTo>
                          <a:pt x="4985" y="18"/>
                        </a:moveTo>
                        <a:cubicBezTo>
                          <a:pt x="4456" y="-1569"/>
                          <a:pt x="-3482" y="101089"/>
                          <a:pt x="1810" y="130193"/>
                        </a:cubicBezTo>
                        <a:cubicBezTo>
                          <a:pt x="7102" y="159297"/>
                          <a:pt x="36206" y="173056"/>
                          <a:pt x="36735" y="174643"/>
                        </a:cubicBezTo>
                        <a:cubicBezTo>
                          <a:pt x="37264" y="176230"/>
                          <a:pt x="7631" y="168822"/>
                          <a:pt x="4985" y="139718"/>
                        </a:cubicBezTo>
                        <a:cubicBezTo>
                          <a:pt x="2339" y="110614"/>
                          <a:pt x="5514" y="1605"/>
                          <a:pt x="4985" y="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29" name="フリーフォーム 1628">
                    <a:extLst>
                      <a:ext uri="{FF2B5EF4-FFF2-40B4-BE49-F238E27FC236}">
                        <a16:creationId xmlns:a16="http://schemas.microsoft.com/office/drawing/2014/main" id="{A060A458-6809-4BCB-CBBF-CBB61C1CB6C3}"/>
                      </a:ext>
                    </a:extLst>
                  </p:cNvPr>
                  <p:cNvSpPr/>
                  <p:nvPr/>
                </p:nvSpPr>
                <p:spPr>
                  <a:xfrm>
                    <a:off x="1146043" y="8302622"/>
                    <a:ext cx="16084" cy="123836"/>
                  </a:xfrm>
                  <a:custGeom>
                    <a:avLst/>
                    <a:gdLst>
                      <a:gd name="connsiteX0" fmla="*/ 12832 w 16084"/>
                      <a:gd name="connsiteY0" fmla="*/ 3 h 123836"/>
                      <a:gd name="connsiteX1" fmla="*/ 6482 w 16084"/>
                      <a:gd name="connsiteY1" fmla="*/ 82553 h 123836"/>
                      <a:gd name="connsiteX2" fmla="*/ 16007 w 16084"/>
                      <a:gd name="connsiteY2" fmla="*/ 123828 h 123836"/>
                      <a:gd name="connsiteX3" fmla="*/ 132 w 16084"/>
                      <a:gd name="connsiteY3" fmla="*/ 85728 h 123836"/>
                      <a:gd name="connsiteX4" fmla="*/ 12832 w 16084"/>
                      <a:gd name="connsiteY4" fmla="*/ 3 h 1238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84" h="123836">
                        <a:moveTo>
                          <a:pt x="12832" y="3"/>
                        </a:moveTo>
                        <a:cubicBezTo>
                          <a:pt x="13890" y="-526"/>
                          <a:pt x="5953" y="61916"/>
                          <a:pt x="6482" y="82553"/>
                        </a:cubicBezTo>
                        <a:cubicBezTo>
                          <a:pt x="7011" y="103190"/>
                          <a:pt x="17065" y="123299"/>
                          <a:pt x="16007" y="123828"/>
                        </a:cubicBezTo>
                        <a:cubicBezTo>
                          <a:pt x="14949" y="124357"/>
                          <a:pt x="1719" y="101074"/>
                          <a:pt x="132" y="85728"/>
                        </a:cubicBezTo>
                        <a:cubicBezTo>
                          <a:pt x="-1456" y="70382"/>
                          <a:pt x="11774" y="532"/>
                          <a:pt x="12832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0" name="フリーフォーム 1629">
                    <a:extLst>
                      <a:ext uri="{FF2B5EF4-FFF2-40B4-BE49-F238E27FC236}">
                        <a16:creationId xmlns:a16="http://schemas.microsoft.com/office/drawing/2014/main" id="{9F9A710D-1EAB-B465-B76F-DC61E07AA249}"/>
                      </a:ext>
                    </a:extLst>
                  </p:cNvPr>
                  <p:cNvSpPr/>
                  <p:nvPr/>
                </p:nvSpPr>
                <p:spPr>
                  <a:xfrm>
                    <a:off x="715547" y="8664273"/>
                    <a:ext cx="59237" cy="127737"/>
                  </a:xfrm>
                  <a:custGeom>
                    <a:avLst/>
                    <a:gdLst>
                      <a:gd name="connsiteX0" fmla="*/ 8353 w 59237"/>
                      <a:gd name="connsiteY0" fmla="*/ 302 h 127737"/>
                      <a:gd name="connsiteX1" fmla="*/ 14703 w 59237"/>
                      <a:gd name="connsiteY1" fmla="*/ 82852 h 127737"/>
                      <a:gd name="connsiteX2" fmla="*/ 59153 w 59237"/>
                      <a:gd name="connsiteY2" fmla="*/ 127302 h 127737"/>
                      <a:gd name="connsiteX3" fmla="*/ 2003 w 59237"/>
                      <a:gd name="connsiteY3" fmla="*/ 57452 h 127737"/>
                      <a:gd name="connsiteX4" fmla="*/ 8353 w 59237"/>
                      <a:gd name="connsiteY4" fmla="*/ 302 h 12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237" h="127737">
                        <a:moveTo>
                          <a:pt x="8353" y="302"/>
                        </a:moveTo>
                        <a:cubicBezTo>
                          <a:pt x="10470" y="4535"/>
                          <a:pt x="6236" y="61685"/>
                          <a:pt x="14703" y="82852"/>
                        </a:cubicBezTo>
                        <a:cubicBezTo>
                          <a:pt x="23170" y="104019"/>
                          <a:pt x="61270" y="131535"/>
                          <a:pt x="59153" y="127302"/>
                        </a:cubicBezTo>
                        <a:cubicBezTo>
                          <a:pt x="57036" y="123069"/>
                          <a:pt x="8353" y="77560"/>
                          <a:pt x="2003" y="57452"/>
                        </a:cubicBezTo>
                        <a:cubicBezTo>
                          <a:pt x="-4347" y="37344"/>
                          <a:pt x="6236" y="-3931"/>
                          <a:pt x="8353" y="3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1" name="フリーフォーム 1630">
                    <a:extLst>
                      <a:ext uri="{FF2B5EF4-FFF2-40B4-BE49-F238E27FC236}">
                        <a16:creationId xmlns:a16="http://schemas.microsoft.com/office/drawing/2014/main" id="{8C9FA477-1A1B-DE67-D059-595D3B885214}"/>
                      </a:ext>
                    </a:extLst>
                  </p:cNvPr>
                  <p:cNvSpPr/>
                  <p:nvPr/>
                </p:nvSpPr>
                <p:spPr>
                  <a:xfrm>
                    <a:off x="880281" y="8513647"/>
                    <a:ext cx="210922" cy="126643"/>
                  </a:xfrm>
                  <a:custGeom>
                    <a:avLst/>
                    <a:gdLst>
                      <a:gd name="connsiteX0" fmla="*/ 2369 w 210922"/>
                      <a:gd name="connsiteY0" fmla="*/ 125528 h 126643"/>
                      <a:gd name="connsiteX1" fmla="*/ 208744 w 210922"/>
                      <a:gd name="connsiteY1" fmla="*/ 1703 h 126643"/>
                      <a:gd name="connsiteX2" fmla="*/ 103969 w 210922"/>
                      <a:gd name="connsiteY2" fmla="*/ 58853 h 126643"/>
                      <a:gd name="connsiteX3" fmla="*/ 2369 w 210922"/>
                      <a:gd name="connsiteY3" fmla="*/ 125528 h 126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922" h="126643">
                        <a:moveTo>
                          <a:pt x="2369" y="125528"/>
                        </a:moveTo>
                        <a:cubicBezTo>
                          <a:pt x="19832" y="116003"/>
                          <a:pt x="191811" y="12815"/>
                          <a:pt x="208744" y="1703"/>
                        </a:cubicBezTo>
                        <a:cubicBezTo>
                          <a:pt x="225677" y="-9409"/>
                          <a:pt x="139423" y="36628"/>
                          <a:pt x="103969" y="58853"/>
                        </a:cubicBezTo>
                        <a:cubicBezTo>
                          <a:pt x="68515" y="81078"/>
                          <a:pt x="-15094" y="135053"/>
                          <a:pt x="2369" y="1255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2" name="フリーフォーム 1631">
                    <a:extLst>
                      <a:ext uri="{FF2B5EF4-FFF2-40B4-BE49-F238E27FC236}">
                        <a16:creationId xmlns:a16="http://schemas.microsoft.com/office/drawing/2014/main" id="{495A29E2-DC99-E6AC-F621-5108DB06A0DD}"/>
                      </a:ext>
                    </a:extLst>
                  </p:cNvPr>
                  <p:cNvSpPr/>
                  <p:nvPr/>
                </p:nvSpPr>
                <p:spPr>
                  <a:xfrm>
                    <a:off x="826544" y="8574922"/>
                    <a:ext cx="374125" cy="240472"/>
                  </a:xfrm>
                  <a:custGeom>
                    <a:avLst/>
                    <a:gdLst>
                      <a:gd name="connsiteX0" fmla="*/ 373606 w 374125"/>
                      <a:gd name="connsiteY0" fmla="*/ 753 h 240472"/>
                      <a:gd name="connsiteX1" fmla="*/ 116431 w 374125"/>
                      <a:gd name="connsiteY1" fmla="*/ 159503 h 240472"/>
                      <a:gd name="connsiteX2" fmla="*/ 160881 w 374125"/>
                      <a:gd name="connsiteY2" fmla="*/ 127753 h 240472"/>
                      <a:gd name="connsiteX3" fmla="*/ 52931 w 374125"/>
                      <a:gd name="connsiteY3" fmla="*/ 159503 h 240472"/>
                      <a:gd name="connsiteX4" fmla="*/ 94206 w 374125"/>
                      <a:gd name="connsiteY4" fmla="*/ 165853 h 240472"/>
                      <a:gd name="connsiteX5" fmla="*/ 2131 w 374125"/>
                      <a:gd name="connsiteY5" fmla="*/ 238878 h 240472"/>
                      <a:gd name="connsiteX6" fmla="*/ 202156 w 374125"/>
                      <a:gd name="connsiteY6" fmla="*/ 86478 h 240472"/>
                      <a:gd name="connsiteX7" fmla="*/ 183106 w 374125"/>
                      <a:gd name="connsiteY7" fmla="*/ 99178 h 240472"/>
                      <a:gd name="connsiteX8" fmla="*/ 373606 w 374125"/>
                      <a:gd name="connsiteY8" fmla="*/ 753 h 240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4125" h="240472">
                        <a:moveTo>
                          <a:pt x="373606" y="753"/>
                        </a:moveTo>
                        <a:cubicBezTo>
                          <a:pt x="362494" y="10807"/>
                          <a:pt x="151885" y="138336"/>
                          <a:pt x="116431" y="159503"/>
                        </a:cubicBezTo>
                        <a:cubicBezTo>
                          <a:pt x="80977" y="180670"/>
                          <a:pt x="171464" y="127753"/>
                          <a:pt x="160881" y="127753"/>
                        </a:cubicBezTo>
                        <a:cubicBezTo>
                          <a:pt x="150298" y="127753"/>
                          <a:pt x="64043" y="153153"/>
                          <a:pt x="52931" y="159503"/>
                        </a:cubicBezTo>
                        <a:cubicBezTo>
                          <a:pt x="41819" y="165853"/>
                          <a:pt x="102673" y="152624"/>
                          <a:pt x="94206" y="165853"/>
                        </a:cubicBezTo>
                        <a:cubicBezTo>
                          <a:pt x="85739" y="179082"/>
                          <a:pt x="-15861" y="252107"/>
                          <a:pt x="2131" y="238878"/>
                        </a:cubicBezTo>
                        <a:cubicBezTo>
                          <a:pt x="20123" y="225649"/>
                          <a:pt x="171994" y="109761"/>
                          <a:pt x="202156" y="86478"/>
                        </a:cubicBezTo>
                        <a:cubicBezTo>
                          <a:pt x="232318" y="63195"/>
                          <a:pt x="151885" y="113995"/>
                          <a:pt x="183106" y="99178"/>
                        </a:cubicBezTo>
                        <a:cubicBezTo>
                          <a:pt x="214327" y="84361"/>
                          <a:pt x="384718" y="-9301"/>
                          <a:pt x="373606" y="7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3" name="フリーフォーム 1632">
                    <a:extLst>
                      <a:ext uri="{FF2B5EF4-FFF2-40B4-BE49-F238E27FC236}">
                        <a16:creationId xmlns:a16="http://schemas.microsoft.com/office/drawing/2014/main" id="{9D095C99-3A65-74FE-B70C-F221DB37A9D2}"/>
                      </a:ext>
                    </a:extLst>
                  </p:cNvPr>
                  <p:cNvSpPr/>
                  <p:nvPr/>
                </p:nvSpPr>
                <p:spPr>
                  <a:xfrm>
                    <a:off x="1173144" y="8594012"/>
                    <a:ext cx="681117" cy="46941"/>
                  </a:xfrm>
                  <a:custGeom>
                    <a:avLst/>
                    <a:gdLst>
                      <a:gd name="connsiteX0" fmla="*/ 4781 w 681117"/>
                      <a:gd name="connsiteY0" fmla="*/ 16588 h 46941"/>
                      <a:gd name="connsiteX1" fmla="*/ 449281 w 681117"/>
                      <a:gd name="connsiteY1" fmla="*/ 713 h 46941"/>
                      <a:gd name="connsiteX2" fmla="*/ 334981 w 681117"/>
                      <a:gd name="connsiteY2" fmla="*/ 45163 h 46941"/>
                      <a:gd name="connsiteX3" fmla="*/ 681056 w 681117"/>
                      <a:gd name="connsiteY3" fmla="*/ 38813 h 46941"/>
                      <a:gd name="connsiteX4" fmla="*/ 363556 w 681117"/>
                      <a:gd name="connsiteY4" fmla="*/ 45163 h 46941"/>
                      <a:gd name="connsiteX5" fmla="*/ 388956 w 681117"/>
                      <a:gd name="connsiteY5" fmla="*/ 10238 h 46941"/>
                      <a:gd name="connsiteX6" fmla="*/ 154006 w 681117"/>
                      <a:gd name="connsiteY6" fmla="*/ 10238 h 46941"/>
                      <a:gd name="connsiteX7" fmla="*/ 77806 w 681117"/>
                      <a:gd name="connsiteY7" fmla="*/ 10238 h 46941"/>
                      <a:gd name="connsiteX8" fmla="*/ 204806 w 681117"/>
                      <a:gd name="connsiteY8" fmla="*/ 713 h 46941"/>
                      <a:gd name="connsiteX9" fmla="*/ 4781 w 681117"/>
                      <a:gd name="connsiteY9" fmla="*/ 16588 h 46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81117" h="46941">
                        <a:moveTo>
                          <a:pt x="4781" y="16588"/>
                        </a:moveTo>
                        <a:cubicBezTo>
                          <a:pt x="45527" y="16588"/>
                          <a:pt x="394248" y="-4050"/>
                          <a:pt x="449281" y="713"/>
                        </a:cubicBezTo>
                        <a:cubicBezTo>
                          <a:pt x="504314" y="5476"/>
                          <a:pt x="296352" y="38813"/>
                          <a:pt x="334981" y="45163"/>
                        </a:cubicBezTo>
                        <a:cubicBezTo>
                          <a:pt x="373610" y="51513"/>
                          <a:pt x="676294" y="38813"/>
                          <a:pt x="681056" y="38813"/>
                        </a:cubicBezTo>
                        <a:cubicBezTo>
                          <a:pt x="685818" y="38813"/>
                          <a:pt x="412239" y="49926"/>
                          <a:pt x="363556" y="45163"/>
                        </a:cubicBezTo>
                        <a:cubicBezTo>
                          <a:pt x="314873" y="40401"/>
                          <a:pt x="423881" y="16059"/>
                          <a:pt x="388956" y="10238"/>
                        </a:cubicBezTo>
                        <a:cubicBezTo>
                          <a:pt x="354031" y="4417"/>
                          <a:pt x="154006" y="10238"/>
                          <a:pt x="154006" y="10238"/>
                        </a:cubicBezTo>
                        <a:cubicBezTo>
                          <a:pt x="102148" y="10238"/>
                          <a:pt x="69339" y="11825"/>
                          <a:pt x="77806" y="10238"/>
                        </a:cubicBezTo>
                        <a:cubicBezTo>
                          <a:pt x="86273" y="8651"/>
                          <a:pt x="212743" y="-345"/>
                          <a:pt x="204806" y="713"/>
                        </a:cubicBezTo>
                        <a:cubicBezTo>
                          <a:pt x="196869" y="1771"/>
                          <a:pt x="-35965" y="16588"/>
                          <a:pt x="4781" y="165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4" name="フリーフォーム 1633">
                    <a:extLst>
                      <a:ext uri="{FF2B5EF4-FFF2-40B4-BE49-F238E27FC236}">
                        <a16:creationId xmlns:a16="http://schemas.microsoft.com/office/drawing/2014/main" id="{04322B62-915E-7319-21D9-B2CA57AD9242}"/>
                      </a:ext>
                    </a:extLst>
                  </p:cNvPr>
                  <p:cNvSpPr/>
                  <p:nvPr/>
                </p:nvSpPr>
                <p:spPr>
                  <a:xfrm>
                    <a:off x="1557506" y="8579556"/>
                    <a:ext cx="396425" cy="27880"/>
                  </a:xfrm>
                  <a:custGeom>
                    <a:avLst/>
                    <a:gdLst>
                      <a:gd name="connsiteX0" fmla="*/ 1419 w 396425"/>
                      <a:gd name="connsiteY0" fmla="*/ 27869 h 27880"/>
                      <a:gd name="connsiteX1" fmla="*/ 385594 w 396425"/>
                      <a:gd name="connsiteY1" fmla="*/ 5644 h 27880"/>
                      <a:gd name="connsiteX2" fmla="*/ 261769 w 396425"/>
                      <a:gd name="connsiteY2" fmla="*/ 2469 h 27880"/>
                      <a:gd name="connsiteX3" fmla="*/ 1419 w 396425"/>
                      <a:gd name="connsiteY3" fmla="*/ 27869 h 2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425" h="27880">
                        <a:moveTo>
                          <a:pt x="1419" y="27869"/>
                        </a:moveTo>
                        <a:cubicBezTo>
                          <a:pt x="22056" y="28398"/>
                          <a:pt x="342202" y="9877"/>
                          <a:pt x="385594" y="5644"/>
                        </a:cubicBezTo>
                        <a:cubicBezTo>
                          <a:pt x="428986" y="1411"/>
                          <a:pt x="332677" y="-2823"/>
                          <a:pt x="261769" y="2469"/>
                        </a:cubicBezTo>
                        <a:cubicBezTo>
                          <a:pt x="190861" y="7761"/>
                          <a:pt x="-19218" y="27340"/>
                          <a:pt x="1419" y="2786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5" name="フリーフォーム 1634">
                    <a:extLst>
                      <a:ext uri="{FF2B5EF4-FFF2-40B4-BE49-F238E27FC236}">
                        <a16:creationId xmlns:a16="http://schemas.microsoft.com/office/drawing/2014/main" id="{9E49B808-F084-F627-878F-772D8F1E3270}"/>
                      </a:ext>
                    </a:extLst>
                  </p:cNvPr>
                  <p:cNvSpPr/>
                  <p:nvPr/>
                </p:nvSpPr>
                <p:spPr>
                  <a:xfrm>
                    <a:off x="663137" y="8696187"/>
                    <a:ext cx="433097" cy="197000"/>
                  </a:xfrm>
                  <a:custGeom>
                    <a:avLst/>
                    <a:gdLst>
                      <a:gd name="connsiteX0" fmla="*/ 438 w 433097"/>
                      <a:gd name="connsiteY0" fmla="*/ 196988 h 197000"/>
                      <a:gd name="connsiteX1" fmla="*/ 171888 w 433097"/>
                      <a:gd name="connsiteY1" fmla="*/ 162063 h 197000"/>
                      <a:gd name="connsiteX2" fmla="*/ 130613 w 433097"/>
                      <a:gd name="connsiteY2" fmla="*/ 146188 h 197000"/>
                      <a:gd name="connsiteX3" fmla="*/ 270313 w 433097"/>
                      <a:gd name="connsiteY3" fmla="*/ 89038 h 197000"/>
                      <a:gd name="connsiteX4" fmla="*/ 286188 w 433097"/>
                      <a:gd name="connsiteY4" fmla="*/ 82688 h 197000"/>
                      <a:gd name="connsiteX5" fmla="*/ 432238 w 433097"/>
                      <a:gd name="connsiteY5" fmla="*/ 138 h 197000"/>
                      <a:gd name="connsiteX6" fmla="*/ 209988 w 433097"/>
                      <a:gd name="connsiteY6" fmla="*/ 104913 h 197000"/>
                      <a:gd name="connsiteX7" fmla="*/ 124263 w 433097"/>
                      <a:gd name="connsiteY7" fmla="*/ 165238 h 197000"/>
                      <a:gd name="connsiteX8" fmla="*/ 438 w 433097"/>
                      <a:gd name="connsiteY8" fmla="*/ 196988 h 197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097" h="197000">
                        <a:moveTo>
                          <a:pt x="438" y="196988"/>
                        </a:moveTo>
                        <a:cubicBezTo>
                          <a:pt x="8376" y="196459"/>
                          <a:pt x="150192" y="170530"/>
                          <a:pt x="171888" y="162063"/>
                        </a:cubicBezTo>
                        <a:cubicBezTo>
                          <a:pt x="193584" y="153596"/>
                          <a:pt x="114209" y="158359"/>
                          <a:pt x="130613" y="146188"/>
                        </a:cubicBezTo>
                        <a:cubicBezTo>
                          <a:pt x="147017" y="134017"/>
                          <a:pt x="270313" y="89038"/>
                          <a:pt x="270313" y="89038"/>
                        </a:cubicBezTo>
                        <a:cubicBezTo>
                          <a:pt x="296242" y="78455"/>
                          <a:pt x="259200" y="97505"/>
                          <a:pt x="286188" y="82688"/>
                        </a:cubicBezTo>
                        <a:cubicBezTo>
                          <a:pt x="313176" y="67871"/>
                          <a:pt x="444938" y="-3566"/>
                          <a:pt x="432238" y="138"/>
                        </a:cubicBezTo>
                        <a:cubicBezTo>
                          <a:pt x="419538" y="3842"/>
                          <a:pt x="261317" y="77396"/>
                          <a:pt x="209988" y="104913"/>
                        </a:cubicBezTo>
                        <a:cubicBezTo>
                          <a:pt x="158659" y="132430"/>
                          <a:pt x="153896" y="149363"/>
                          <a:pt x="124263" y="165238"/>
                        </a:cubicBezTo>
                        <a:cubicBezTo>
                          <a:pt x="94630" y="181113"/>
                          <a:pt x="-7500" y="197517"/>
                          <a:pt x="438" y="1969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6" name="フリーフォーム 1635">
                    <a:extLst>
                      <a:ext uri="{FF2B5EF4-FFF2-40B4-BE49-F238E27FC236}">
                        <a16:creationId xmlns:a16="http://schemas.microsoft.com/office/drawing/2014/main" id="{EDEFBFE3-1ABD-72A4-3FE6-DCDB066D05C5}"/>
                      </a:ext>
                    </a:extLst>
                  </p:cNvPr>
                  <p:cNvSpPr/>
                  <p:nvPr/>
                </p:nvSpPr>
                <p:spPr>
                  <a:xfrm>
                    <a:off x="871568" y="8336601"/>
                    <a:ext cx="253365" cy="208357"/>
                  </a:xfrm>
                  <a:custGeom>
                    <a:avLst/>
                    <a:gdLst>
                      <a:gd name="connsiteX0" fmla="*/ 1557 w 253365"/>
                      <a:gd name="connsiteY0" fmla="*/ 207324 h 208357"/>
                      <a:gd name="connsiteX1" fmla="*/ 249207 w 253365"/>
                      <a:gd name="connsiteY1" fmla="*/ 4124 h 208357"/>
                      <a:gd name="connsiteX2" fmla="*/ 147607 w 253365"/>
                      <a:gd name="connsiteY2" fmla="*/ 80324 h 208357"/>
                      <a:gd name="connsiteX3" fmla="*/ 1557 w 253365"/>
                      <a:gd name="connsiteY3" fmla="*/ 207324 h 208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3365" h="208357">
                        <a:moveTo>
                          <a:pt x="1557" y="207324"/>
                        </a:moveTo>
                        <a:cubicBezTo>
                          <a:pt x="18490" y="194624"/>
                          <a:pt x="224865" y="25291"/>
                          <a:pt x="249207" y="4124"/>
                        </a:cubicBezTo>
                        <a:cubicBezTo>
                          <a:pt x="273549" y="-17043"/>
                          <a:pt x="184649" y="48574"/>
                          <a:pt x="147607" y="80324"/>
                        </a:cubicBezTo>
                        <a:cubicBezTo>
                          <a:pt x="110565" y="112074"/>
                          <a:pt x="-15376" y="220024"/>
                          <a:pt x="1557" y="2073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7" name="フリーフォーム 1636">
                    <a:extLst>
                      <a:ext uri="{FF2B5EF4-FFF2-40B4-BE49-F238E27FC236}">
                        <a16:creationId xmlns:a16="http://schemas.microsoft.com/office/drawing/2014/main" id="{194F1105-E3F1-0189-EFA2-31858921A62D}"/>
                      </a:ext>
                    </a:extLst>
                  </p:cNvPr>
                  <p:cNvSpPr/>
                  <p:nvPr/>
                </p:nvSpPr>
                <p:spPr>
                  <a:xfrm>
                    <a:off x="2073275" y="8714364"/>
                    <a:ext cx="239999" cy="140711"/>
                  </a:xfrm>
                  <a:custGeom>
                    <a:avLst/>
                    <a:gdLst>
                      <a:gd name="connsiteX0" fmla="*/ 0 w 239999"/>
                      <a:gd name="connsiteY0" fmla="*/ 140711 h 140711"/>
                      <a:gd name="connsiteX1" fmla="*/ 238125 w 239999"/>
                      <a:gd name="connsiteY1" fmla="*/ 1011 h 140711"/>
                      <a:gd name="connsiteX2" fmla="*/ 117475 w 239999"/>
                      <a:gd name="connsiteY2" fmla="*/ 74036 h 140711"/>
                      <a:gd name="connsiteX3" fmla="*/ 0 w 239999"/>
                      <a:gd name="connsiteY3" fmla="*/ 140711 h 140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999" h="140711">
                        <a:moveTo>
                          <a:pt x="0" y="140711"/>
                        </a:moveTo>
                        <a:lnTo>
                          <a:pt x="238125" y="1011"/>
                        </a:lnTo>
                        <a:cubicBezTo>
                          <a:pt x="257704" y="-10101"/>
                          <a:pt x="117475" y="74036"/>
                          <a:pt x="117475" y="74036"/>
                        </a:cubicBezTo>
                        <a:lnTo>
                          <a:pt x="0" y="140711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8" name="フリーフォーム 1637">
                    <a:extLst>
                      <a:ext uri="{FF2B5EF4-FFF2-40B4-BE49-F238E27FC236}">
                        <a16:creationId xmlns:a16="http://schemas.microsoft.com/office/drawing/2014/main" id="{B5F20BDD-A535-59A2-482F-C3410BC0C525}"/>
                      </a:ext>
                    </a:extLst>
                  </p:cNvPr>
                  <p:cNvSpPr/>
                  <p:nvPr/>
                </p:nvSpPr>
                <p:spPr>
                  <a:xfrm>
                    <a:off x="1522836" y="8729448"/>
                    <a:ext cx="433366" cy="154797"/>
                  </a:xfrm>
                  <a:custGeom>
                    <a:avLst/>
                    <a:gdLst>
                      <a:gd name="connsiteX0" fmla="*/ 1164 w 433366"/>
                      <a:gd name="connsiteY0" fmla="*/ 154202 h 154797"/>
                      <a:gd name="connsiteX1" fmla="*/ 426614 w 433366"/>
                      <a:gd name="connsiteY1" fmla="*/ 1802 h 154797"/>
                      <a:gd name="connsiteX2" fmla="*/ 271039 w 433366"/>
                      <a:gd name="connsiteY2" fmla="*/ 68477 h 154797"/>
                      <a:gd name="connsiteX3" fmla="*/ 388514 w 433366"/>
                      <a:gd name="connsiteY3" fmla="*/ 36727 h 154797"/>
                      <a:gd name="connsiteX4" fmla="*/ 185314 w 433366"/>
                      <a:gd name="connsiteY4" fmla="*/ 97052 h 154797"/>
                      <a:gd name="connsiteX5" fmla="*/ 220239 w 433366"/>
                      <a:gd name="connsiteY5" fmla="*/ 97052 h 154797"/>
                      <a:gd name="connsiteX6" fmla="*/ 80539 w 433366"/>
                      <a:gd name="connsiteY6" fmla="*/ 151027 h 154797"/>
                      <a:gd name="connsiteX7" fmla="*/ 293264 w 433366"/>
                      <a:gd name="connsiteY7" fmla="*/ 58952 h 154797"/>
                      <a:gd name="connsiteX8" fmla="*/ 1164 w 433366"/>
                      <a:gd name="connsiteY8" fmla="*/ 154202 h 154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366" h="154797">
                        <a:moveTo>
                          <a:pt x="1164" y="154202"/>
                        </a:moveTo>
                        <a:cubicBezTo>
                          <a:pt x="23389" y="144677"/>
                          <a:pt x="381635" y="16089"/>
                          <a:pt x="426614" y="1802"/>
                        </a:cubicBezTo>
                        <a:cubicBezTo>
                          <a:pt x="471593" y="-12485"/>
                          <a:pt x="277389" y="62656"/>
                          <a:pt x="271039" y="68477"/>
                        </a:cubicBezTo>
                        <a:cubicBezTo>
                          <a:pt x="264689" y="74298"/>
                          <a:pt x="402802" y="31964"/>
                          <a:pt x="388514" y="36727"/>
                        </a:cubicBezTo>
                        <a:cubicBezTo>
                          <a:pt x="374226" y="41490"/>
                          <a:pt x="213360" y="86998"/>
                          <a:pt x="185314" y="97052"/>
                        </a:cubicBezTo>
                        <a:cubicBezTo>
                          <a:pt x="157268" y="107106"/>
                          <a:pt x="237702" y="88056"/>
                          <a:pt x="220239" y="97052"/>
                        </a:cubicBezTo>
                        <a:cubicBezTo>
                          <a:pt x="202777" y="106048"/>
                          <a:pt x="68368" y="157377"/>
                          <a:pt x="80539" y="151027"/>
                        </a:cubicBezTo>
                        <a:cubicBezTo>
                          <a:pt x="92710" y="144677"/>
                          <a:pt x="304377" y="62127"/>
                          <a:pt x="293264" y="58952"/>
                        </a:cubicBezTo>
                        <a:cubicBezTo>
                          <a:pt x="282151" y="55777"/>
                          <a:pt x="-21061" y="163727"/>
                          <a:pt x="1164" y="1542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39" name="フリーフォーム 1638">
                    <a:extLst>
                      <a:ext uri="{FF2B5EF4-FFF2-40B4-BE49-F238E27FC236}">
                        <a16:creationId xmlns:a16="http://schemas.microsoft.com/office/drawing/2014/main" id="{236C1287-BECC-CCDC-1B46-1F7EF614C133}"/>
                      </a:ext>
                    </a:extLst>
                  </p:cNvPr>
                  <p:cNvSpPr/>
                  <p:nvPr/>
                </p:nvSpPr>
                <p:spPr>
                  <a:xfrm>
                    <a:off x="1387461" y="8917830"/>
                    <a:ext cx="107970" cy="255249"/>
                  </a:xfrm>
                  <a:custGeom>
                    <a:avLst/>
                    <a:gdLst>
                      <a:gd name="connsiteX0" fmla="*/ 14 w 107970"/>
                      <a:gd name="connsiteY0" fmla="*/ 745 h 255249"/>
                      <a:gd name="connsiteX1" fmla="*/ 76214 w 107970"/>
                      <a:gd name="connsiteY1" fmla="*/ 86470 h 255249"/>
                      <a:gd name="connsiteX2" fmla="*/ 76214 w 107970"/>
                      <a:gd name="connsiteY2" fmla="*/ 134095 h 255249"/>
                      <a:gd name="connsiteX3" fmla="*/ 85739 w 107970"/>
                      <a:gd name="connsiteY3" fmla="*/ 118220 h 255249"/>
                      <a:gd name="connsiteX4" fmla="*/ 38114 w 107970"/>
                      <a:gd name="connsiteY4" fmla="*/ 254745 h 255249"/>
                      <a:gd name="connsiteX5" fmla="*/ 66689 w 107970"/>
                      <a:gd name="connsiteY5" fmla="*/ 159495 h 255249"/>
                      <a:gd name="connsiteX6" fmla="*/ 88914 w 107970"/>
                      <a:gd name="connsiteY6" fmla="*/ 32495 h 255249"/>
                      <a:gd name="connsiteX7" fmla="*/ 73039 w 107970"/>
                      <a:gd name="connsiteY7" fmla="*/ 22970 h 255249"/>
                      <a:gd name="connsiteX8" fmla="*/ 107964 w 107970"/>
                      <a:gd name="connsiteY8" fmla="*/ 745 h 255249"/>
                      <a:gd name="connsiteX9" fmla="*/ 69864 w 107970"/>
                      <a:gd name="connsiteY9" fmla="*/ 42020 h 255249"/>
                      <a:gd name="connsiteX10" fmla="*/ 14 w 107970"/>
                      <a:gd name="connsiteY10" fmla="*/ 745 h 255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970" h="255249">
                        <a:moveTo>
                          <a:pt x="14" y="745"/>
                        </a:moveTo>
                        <a:cubicBezTo>
                          <a:pt x="1072" y="8153"/>
                          <a:pt x="63514" y="64245"/>
                          <a:pt x="76214" y="86470"/>
                        </a:cubicBezTo>
                        <a:cubicBezTo>
                          <a:pt x="88914" y="108695"/>
                          <a:pt x="76214" y="134095"/>
                          <a:pt x="76214" y="134095"/>
                        </a:cubicBezTo>
                        <a:cubicBezTo>
                          <a:pt x="77801" y="139387"/>
                          <a:pt x="92089" y="98112"/>
                          <a:pt x="85739" y="118220"/>
                        </a:cubicBezTo>
                        <a:cubicBezTo>
                          <a:pt x="79389" y="138328"/>
                          <a:pt x="41289" y="247866"/>
                          <a:pt x="38114" y="254745"/>
                        </a:cubicBezTo>
                        <a:cubicBezTo>
                          <a:pt x="34939" y="261624"/>
                          <a:pt x="58222" y="196537"/>
                          <a:pt x="66689" y="159495"/>
                        </a:cubicBezTo>
                        <a:cubicBezTo>
                          <a:pt x="75156" y="122453"/>
                          <a:pt x="87856" y="55249"/>
                          <a:pt x="88914" y="32495"/>
                        </a:cubicBezTo>
                        <a:cubicBezTo>
                          <a:pt x="89972" y="9741"/>
                          <a:pt x="69864" y="28262"/>
                          <a:pt x="73039" y="22970"/>
                        </a:cubicBezTo>
                        <a:cubicBezTo>
                          <a:pt x="76214" y="17678"/>
                          <a:pt x="108493" y="-2430"/>
                          <a:pt x="107964" y="745"/>
                        </a:cubicBezTo>
                        <a:cubicBezTo>
                          <a:pt x="107435" y="3920"/>
                          <a:pt x="83622" y="40433"/>
                          <a:pt x="69864" y="42020"/>
                        </a:cubicBezTo>
                        <a:cubicBezTo>
                          <a:pt x="56106" y="43607"/>
                          <a:pt x="-1044" y="-6663"/>
                          <a:pt x="14" y="7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0" name="フリーフォーム 1639">
                    <a:extLst>
                      <a:ext uri="{FF2B5EF4-FFF2-40B4-BE49-F238E27FC236}">
                        <a16:creationId xmlns:a16="http://schemas.microsoft.com/office/drawing/2014/main" id="{742190E5-44BF-5A00-713E-B05E8CA206CC}"/>
                      </a:ext>
                    </a:extLst>
                  </p:cNvPr>
                  <p:cNvSpPr/>
                  <p:nvPr/>
                </p:nvSpPr>
                <p:spPr>
                  <a:xfrm>
                    <a:off x="914437" y="9035800"/>
                    <a:ext cx="267222" cy="251013"/>
                  </a:xfrm>
                  <a:custGeom>
                    <a:avLst/>
                    <a:gdLst>
                      <a:gd name="connsiteX0" fmla="*/ 9488 w 267222"/>
                      <a:gd name="connsiteY0" fmla="*/ 238375 h 251013"/>
                      <a:gd name="connsiteX1" fmla="*/ 266663 w 267222"/>
                      <a:gd name="connsiteY1" fmla="*/ 250 h 251013"/>
                      <a:gd name="connsiteX2" fmla="*/ 76163 w 267222"/>
                      <a:gd name="connsiteY2" fmla="*/ 193925 h 251013"/>
                      <a:gd name="connsiteX3" fmla="*/ 9488 w 267222"/>
                      <a:gd name="connsiteY3" fmla="*/ 238375 h 251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222" h="251013">
                        <a:moveTo>
                          <a:pt x="9488" y="238375"/>
                        </a:moveTo>
                        <a:cubicBezTo>
                          <a:pt x="41238" y="206096"/>
                          <a:pt x="255551" y="7658"/>
                          <a:pt x="266663" y="250"/>
                        </a:cubicBezTo>
                        <a:cubicBezTo>
                          <a:pt x="277776" y="-7158"/>
                          <a:pt x="120084" y="152121"/>
                          <a:pt x="76163" y="193925"/>
                        </a:cubicBezTo>
                        <a:cubicBezTo>
                          <a:pt x="32242" y="235729"/>
                          <a:pt x="-22262" y="270654"/>
                          <a:pt x="9488" y="23837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1" name="フリーフォーム 1640">
                    <a:extLst>
                      <a:ext uri="{FF2B5EF4-FFF2-40B4-BE49-F238E27FC236}">
                        <a16:creationId xmlns:a16="http://schemas.microsoft.com/office/drawing/2014/main" id="{7E6519AC-0B5B-43CD-C66B-9CC97588A6F2}"/>
                      </a:ext>
                    </a:extLst>
                  </p:cNvPr>
                  <p:cNvSpPr/>
                  <p:nvPr/>
                </p:nvSpPr>
                <p:spPr>
                  <a:xfrm>
                    <a:off x="1327111" y="8934435"/>
                    <a:ext cx="60369" cy="247874"/>
                  </a:xfrm>
                  <a:custGeom>
                    <a:avLst/>
                    <a:gdLst>
                      <a:gd name="connsiteX0" fmla="*/ 39 w 60369"/>
                      <a:gd name="connsiteY0" fmla="*/ 15 h 247874"/>
                      <a:gd name="connsiteX1" fmla="*/ 50839 w 60369"/>
                      <a:gd name="connsiteY1" fmla="*/ 88915 h 247874"/>
                      <a:gd name="connsiteX2" fmla="*/ 31789 w 60369"/>
                      <a:gd name="connsiteY2" fmla="*/ 212740 h 247874"/>
                      <a:gd name="connsiteX3" fmla="*/ 57189 w 60369"/>
                      <a:gd name="connsiteY3" fmla="*/ 130190 h 247874"/>
                      <a:gd name="connsiteX4" fmla="*/ 22264 w 60369"/>
                      <a:gd name="connsiteY4" fmla="*/ 247665 h 247874"/>
                      <a:gd name="connsiteX5" fmla="*/ 60364 w 60369"/>
                      <a:gd name="connsiteY5" fmla="*/ 95265 h 247874"/>
                      <a:gd name="connsiteX6" fmla="*/ 39 w 60369"/>
                      <a:gd name="connsiteY6" fmla="*/ 15 h 247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369" h="247874">
                        <a:moveTo>
                          <a:pt x="39" y="15"/>
                        </a:moveTo>
                        <a:cubicBezTo>
                          <a:pt x="-1549" y="-1043"/>
                          <a:pt x="45547" y="53461"/>
                          <a:pt x="50839" y="88915"/>
                        </a:cubicBezTo>
                        <a:cubicBezTo>
                          <a:pt x="56131" y="124369"/>
                          <a:pt x="30731" y="205861"/>
                          <a:pt x="31789" y="212740"/>
                        </a:cubicBezTo>
                        <a:cubicBezTo>
                          <a:pt x="32847" y="219619"/>
                          <a:pt x="58777" y="124369"/>
                          <a:pt x="57189" y="130190"/>
                        </a:cubicBezTo>
                        <a:cubicBezTo>
                          <a:pt x="55602" y="136011"/>
                          <a:pt x="21735" y="253486"/>
                          <a:pt x="22264" y="247665"/>
                        </a:cubicBezTo>
                        <a:cubicBezTo>
                          <a:pt x="22793" y="241844"/>
                          <a:pt x="60893" y="134423"/>
                          <a:pt x="60364" y="95265"/>
                        </a:cubicBezTo>
                        <a:cubicBezTo>
                          <a:pt x="59835" y="56107"/>
                          <a:pt x="1627" y="1073"/>
                          <a:pt x="39" y="1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2" name="フリーフォーム 1641">
                    <a:extLst>
                      <a:ext uri="{FF2B5EF4-FFF2-40B4-BE49-F238E27FC236}">
                        <a16:creationId xmlns:a16="http://schemas.microsoft.com/office/drawing/2014/main" id="{41ED7A67-7655-9E48-A733-8AA48D2BBD19}"/>
                      </a:ext>
                    </a:extLst>
                  </p:cNvPr>
                  <p:cNvSpPr/>
                  <p:nvPr/>
                </p:nvSpPr>
                <p:spPr>
                  <a:xfrm>
                    <a:off x="1224301" y="9010619"/>
                    <a:ext cx="220337" cy="174656"/>
                  </a:xfrm>
                  <a:custGeom>
                    <a:avLst/>
                    <a:gdLst>
                      <a:gd name="connsiteX0" fmla="*/ 10774 w 220337"/>
                      <a:gd name="connsiteY0" fmla="*/ 31 h 174656"/>
                      <a:gd name="connsiteX1" fmla="*/ 10774 w 220337"/>
                      <a:gd name="connsiteY1" fmla="*/ 130206 h 174656"/>
                      <a:gd name="connsiteX2" fmla="*/ 58399 w 220337"/>
                      <a:gd name="connsiteY2" fmla="*/ 158781 h 174656"/>
                      <a:gd name="connsiteX3" fmla="*/ 42524 w 220337"/>
                      <a:gd name="connsiteY3" fmla="*/ 174656 h 174656"/>
                      <a:gd name="connsiteX4" fmla="*/ 220324 w 220337"/>
                      <a:gd name="connsiteY4" fmla="*/ 158781 h 174656"/>
                      <a:gd name="connsiteX5" fmla="*/ 52049 w 220337"/>
                      <a:gd name="connsiteY5" fmla="*/ 168306 h 174656"/>
                      <a:gd name="connsiteX6" fmla="*/ 17124 w 220337"/>
                      <a:gd name="connsiteY6" fmla="*/ 123856 h 174656"/>
                      <a:gd name="connsiteX7" fmla="*/ 1249 w 220337"/>
                      <a:gd name="connsiteY7" fmla="*/ 142906 h 174656"/>
                      <a:gd name="connsiteX8" fmla="*/ 10774 w 220337"/>
                      <a:gd name="connsiteY8" fmla="*/ 31 h 174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0337" h="174656">
                        <a:moveTo>
                          <a:pt x="10774" y="31"/>
                        </a:moveTo>
                        <a:cubicBezTo>
                          <a:pt x="12362" y="-2086"/>
                          <a:pt x="2836" y="103748"/>
                          <a:pt x="10774" y="130206"/>
                        </a:cubicBezTo>
                        <a:cubicBezTo>
                          <a:pt x="18712" y="156664"/>
                          <a:pt x="53107" y="151373"/>
                          <a:pt x="58399" y="158781"/>
                        </a:cubicBezTo>
                        <a:cubicBezTo>
                          <a:pt x="63691" y="166189"/>
                          <a:pt x="15537" y="174656"/>
                          <a:pt x="42524" y="174656"/>
                        </a:cubicBezTo>
                        <a:cubicBezTo>
                          <a:pt x="69511" y="174656"/>
                          <a:pt x="218736" y="159839"/>
                          <a:pt x="220324" y="158781"/>
                        </a:cubicBezTo>
                        <a:cubicBezTo>
                          <a:pt x="221912" y="157723"/>
                          <a:pt x="85916" y="174127"/>
                          <a:pt x="52049" y="168306"/>
                        </a:cubicBezTo>
                        <a:cubicBezTo>
                          <a:pt x="18182" y="162485"/>
                          <a:pt x="25591" y="128089"/>
                          <a:pt x="17124" y="123856"/>
                        </a:cubicBezTo>
                        <a:cubicBezTo>
                          <a:pt x="8657" y="119623"/>
                          <a:pt x="-4043" y="165660"/>
                          <a:pt x="1249" y="142906"/>
                        </a:cubicBezTo>
                        <a:cubicBezTo>
                          <a:pt x="6541" y="120152"/>
                          <a:pt x="9186" y="2148"/>
                          <a:pt x="10774" y="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3" name="フリーフォーム 1642">
                    <a:extLst>
                      <a:ext uri="{FF2B5EF4-FFF2-40B4-BE49-F238E27FC236}">
                        <a16:creationId xmlns:a16="http://schemas.microsoft.com/office/drawing/2014/main" id="{780EF21C-48E1-8964-DD3A-AFF3EC66AA9A}"/>
                      </a:ext>
                    </a:extLst>
                  </p:cNvPr>
                  <p:cNvSpPr/>
                  <p:nvPr/>
                </p:nvSpPr>
                <p:spPr>
                  <a:xfrm>
                    <a:off x="1304919" y="8959783"/>
                    <a:ext cx="31790" cy="200627"/>
                  </a:xfrm>
                  <a:custGeom>
                    <a:avLst/>
                    <a:gdLst>
                      <a:gd name="connsiteX0" fmla="*/ 12706 w 31790"/>
                      <a:gd name="connsiteY0" fmla="*/ 67 h 200627"/>
                      <a:gd name="connsiteX1" fmla="*/ 6356 w 31790"/>
                      <a:gd name="connsiteY1" fmla="*/ 139767 h 200627"/>
                      <a:gd name="connsiteX2" fmla="*/ 31756 w 31790"/>
                      <a:gd name="connsiteY2" fmla="*/ 200092 h 200627"/>
                      <a:gd name="connsiteX3" fmla="*/ 6 w 31790"/>
                      <a:gd name="connsiteY3" fmla="*/ 158817 h 200627"/>
                      <a:gd name="connsiteX4" fmla="*/ 12706 w 31790"/>
                      <a:gd name="connsiteY4" fmla="*/ 67 h 200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790" h="200627">
                        <a:moveTo>
                          <a:pt x="12706" y="67"/>
                        </a:moveTo>
                        <a:cubicBezTo>
                          <a:pt x="13764" y="-3108"/>
                          <a:pt x="3181" y="106430"/>
                          <a:pt x="6356" y="139767"/>
                        </a:cubicBezTo>
                        <a:cubicBezTo>
                          <a:pt x="9531" y="173104"/>
                          <a:pt x="32814" y="196917"/>
                          <a:pt x="31756" y="200092"/>
                        </a:cubicBezTo>
                        <a:cubicBezTo>
                          <a:pt x="30698" y="203267"/>
                          <a:pt x="-523" y="192684"/>
                          <a:pt x="6" y="158817"/>
                        </a:cubicBezTo>
                        <a:cubicBezTo>
                          <a:pt x="535" y="124950"/>
                          <a:pt x="11648" y="3242"/>
                          <a:pt x="12706" y="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4" name="フリーフォーム 1643">
                    <a:extLst>
                      <a:ext uri="{FF2B5EF4-FFF2-40B4-BE49-F238E27FC236}">
                        <a16:creationId xmlns:a16="http://schemas.microsoft.com/office/drawing/2014/main" id="{67B6413C-744F-7FBC-2828-BEBF96D53FCA}"/>
                      </a:ext>
                    </a:extLst>
                  </p:cNvPr>
                  <p:cNvSpPr/>
                  <p:nvPr/>
                </p:nvSpPr>
                <p:spPr>
                  <a:xfrm>
                    <a:off x="1228656" y="9482801"/>
                    <a:ext cx="6488" cy="192009"/>
                  </a:xfrm>
                  <a:custGeom>
                    <a:avLst/>
                    <a:gdLst>
                      <a:gd name="connsiteX0" fmla="*/ 3244 w 6488"/>
                      <a:gd name="connsiteY0" fmla="*/ 924 h 192009"/>
                      <a:gd name="connsiteX1" fmla="*/ 6419 w 6488"/>
                      <a:gd name="connsiteY1" fmla="*/ 188249 h 192009"/>
                      <a:gd name="connsiteX2" fmla="*/ 69 w 6488"/>
                      <a:gd name="connsiteY2" fmla="*/ 118399 h 192009"/>
                      <a:gd name="connsiteX3" fmla="*/ 3244 w 6488"/>
                      <a:gd name="connsiteY3" fmla="*/ 924 h 19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88" h="192009">
                        <a:moveTo>
                          <a:pt x="3244" y="924"/>
                        </a:moveTo>
                        <a:cubicBezTo>
                          <a:pt x="4302" y="12566"/>
                          <a:pt x="6948" y="168670"/>
                          <a:pt x="6419" y="188249"/>
                        </a:cubicBezTo>
                        <a:cubicBezTo>
                          <a:pt x="5890" y="207828"/>
                          <a:pt x="598" y="145916"/>
                          <a:pt x="69" y="118399"/>
                        </a:cubicBezTo>
                        <a:cubicBezTo>
                          <a:pt x="-460" y="90882"/>
                          <a:pt x="2186" y="-10718"/>
                          <a:pt x="3244" y="9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5" name="フリーフォーム 1644">
                    <a:extLst>
                      <a:ext uri="{FF2B5EF4-FFF2-40B4-BE49-F238E27FC236}">
                        <a16:creationId xmlns:a16="http://schemas.microsoft.com/office/drawing/2014/main" id="{83A0E052-3CB9-0BE4-14BD-A1AD8701875C}"/>
                      </a:ext>
                    </a:extLst>
                  </p:cNvPr>
                  <p:cNvSpPr/>
                  <p:nvPr/>
                </p:nvSpPr>
                <p:spPr>
                  <a:xfrm>
                    <a:off x="872626" y="9336226"/>
                    <a:ext cx="3674" cy="178453"/>
                  </a:xfrm>
                  <a:custGeom>
                    <a:avLst/>
                    <a:gdLst>
                      <a:gd name="connsiteX0" fmla="*/ 499 w 3674"/>
                      <a:gd name="connsiteY0" fmla="*/ 1449 h 178453"/>
                      <a:gd name="connsiteX1" fmla="*/ 3674 w 3674"/>
                      <a:gd name="connsiteY1" fmla="*/ 176074 h 178453"/>
                      <a:gd name="connsiteX2" fmla="*/ 499 w 3674"/>
                      <a:gd name="connsiteY2" fmla="*/ 96699 h 178453"/>
                      <a:gd name="connsiteX3" fmla="*/ 499 w 3674"/>
                      <a:gd name="connsiteY3" fmla="*/ 1449 h 17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" h="178453">
                        <a:moveTo>
                          <a:pt x="499" y="1449"/>
                        </a:moveTo>
                        <a:cubicBezTo>
                          <a:pt x="1028" y="14678"/>
                          <a:pt x="3674" y="160199"/>
                          <a:pt x="3674" y="176074"/>
                        </a:cubicBezTo>
                        <a:cubicBezTo>
                          <a:pt x="3674" y="191949"/>
                          <a:pt x="-1618" y="124216"/>
                          <a:pt x="499" y="96699"/>
                        </a:cubicBezTo>
                        <a:cubicBezTo>
                          <a:pt x="2616" y="69182"/>
                          <a:pt x="-30" y="-11780"/>
                          <a:pt x="499" y="144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6" name="フリーフォーム 1645">
                    <a:extLst>
                      <a:ext uri="{FF2B5EF4-FFF2-40B4-BE49-F238E27FC236}">
                        <a16:creationId xmlns:a16="http://schemas.microsoft.com/office/drawing/2014/main" id="{4A1B70F9-1922-1708-90EA-DE9005E2C86D}"/>
                      </a:ext>
                    </a:extLst>
                  </p:cNvPr>
                  <p:cNvSpPr/>
                  <p:nvPr/>
                </p:nvSpPr>
                <p:spPr>
                  <a:xfrm>
                    <a:off x="793744" y="9292930"/>
                    <a:ext cx="396881" cy="244910"/>
                  </a:xfrm>
                  <a:custGeom>
                    <a:avLst/>
                    <a:gdLst>
                      <a:gd name="connsiteX0" fmla="*/ 6 w 396881"/>
                      <a:gd name="connsiteY0" fmla="*/ 244770 h 244910"/>
                      <a:gd name="connsiteX1" fmla="*/ 161931 w 396881"/>
                      <a:gd name="connsiteY1" fmla="*/ 209845 h 244910"/>
                      <a:gd name="connsiteX2" fmla="*/ 130181 w 396881"/>
                      <a:gd name="connsiteY2" fmla="*/ 232070 h 244910"/>
                      <a:gd name="connsiteX3" fmla="*/ 174631 w 396881"/>
                      <a:gd name="connsiteY3" fmla="*/ 124120 h 244910"/>
                      <a:gd name="connsiteX4" fmla="*/ 152406 w 396881"/>
                      <a:gd name="connsiteY4" fmla="*/ 190795 h 244910"/>
                      <a:gd name="connsiteX5" fmla="*/ 200031 w 396881"/>
                      <a:gd name="connsiteY5" fmla="*/ 117770 h 244910"/>
                      <a:gd name="connsiteX6" fmla="*/ 307981 w 396881"/>
                      <a:gd name="connsiteY6" fmla="*/ 92370 h 244910"/>
                      <a:gd name="connsiteX7" fmla="*/ 254006 w 396881"/>
                      <a:gd name="connsiteY7" fmla="*/ 95545 h 244910"/>
                      <a:gd name="connsiteX8" fmla="*/ 396881 w 396881"/>
                      <a:gd name="connsiteY8" fmla="*/ 92370 h 244910"/>
                      <a:gd name="connsiteX9" fmla="*/ 254006 w 396881"/>
                      <a:gd name="connsiteY9" fmla="*/ 95545 h 244910"/>
                      <a:gd name="connsiteX10" fmla="*/ 247656 w 396881"/>
                      <a:gd name="connsiteY10" fmla="*/ 92370 h 244910"/>
                      <a:gd name="connsiteX11" fmla="*/ 355606 w 396881"/>
                      <a:gd name="connsiteY11" fmla="*/ 295 h 244910"/>
                      <a:gd name="connsiteX12" fmla="*/ 196856 w 396881"/>
                      <a:gd name="connsiteY12" fmla="*/ 127295 h 244910"/>
                      <a:gd name="connsiteX13" fmla="*/ 155581 w 396881"/>
                      <a:gd name="connsiteY13" fmla="*/ 193970 h 244910"/>
                      <a:gd name="connsiteX14" fmla="*/ 6 w 396881"/>
                      <a:gd name="connsiteY14" fmla="*/ 244770 h 2449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96881" h="244910">
                        <a:moveTo>
                          <a:pt x="6" y="244770"/>
                        </a:moveTo>
                        <a:cubicBezTo>
                          <a:pt x="1064" y="247416"/>
                          <a:pt x="140235" y="211962"/>
                          <a:pt x="161931" y="209845"/>
                        </a:cubicBezTo>
                        <a:cubicBezTo>
                          <a:pt x="183627" y="207728"/>
                          <a:pt x="128064" y="246358"/>
                          <a:pt x="130181" y="232070"/>
                        </a:cubicBezTo>
                        <a:cubicBezTo>
                          <a:pt x="132298" y="217782"/>
                          <a:pt x="170927" y="130999"/>
                          <a:pt x="174631" y="124120"/>
                        </a:cubicBezTo>
                        <a:cubicBezTo>
                          <a:pt x="178335" y="117241"/>
                          <a:pt x="148173" y="191853"/>
                          <a:pt x="152406" y="190795"/>
                        </a:cubicBezTo>
                        <a:cubicBezTo>
                          <a:pt x="156639" y="189737"/>
                          <a:pt x="174102" y="134174"/>
                          <a:pt x="200031" y="117770"/>
                        </a:cubicBezTo>
                        <a:cubicBezTo>
                          <a:pt x="225960" y="101366"/>
                          <a:pt x="298985" y="96074"/>
                          <a:pt x="307981" y="92370"/>
                        </a:cubicBezTo>
                        <a:cubicBezTo>
                          <a:pt x="316977" y="88666"/>
                          <a:pt x="239189" y="95545"/>
                          <a:pt x="254006" y="95545"/>
                        </a:cubicBezTo>
                        <a:cubicBezTo>
                          <a:pt x="268823" y="95545"/>
                          <a:pt x="396881" y="92370"/>
                          <a:pt x="396881" y="92370"/>
                        </a:cubicBezTo>
                        <a:lnTo>
                          <a:pt x="254006" y="95545"/>
                        </a:lnTo>
                        <a:cubicBezTo>
                          <a:pt x="229135" y="95545"/>
                          <a:pt x="230723" y="108245"/>
                          <a:pt x="247656" y="92370"/>
                        </a:cubicBezTo>
                        <a:cubicBezTo>
                          <a:pt x="264589" y="76495"/>
                          <a:pt x="364073" y="-5526"/>
                          <a:pt x="355606" y="295"/>
                        </a:cubicBezTo>
                        <a:cubicBezTo>
                          <a:pt x="347139" y="6116"/>
                          <a:pt x="230193" y="95016"/>
                          <a:pt x="196856" y="127295"/>
                        </a:cubicBezTo>
                        <a:cubicBezTo>
                          <a:pt x="163519" y="159574"/>
                          <a:pt x="182569" y="177037"/>
                          <a:pt x="155581" y="193970"/>
                        </a:cubicBezTo>
                        <a:cubicBezTo>
                          <a:pt x="128594" y="210903"/>
                          <a:pt x="-1052" y="242124"/>
                          <a:pt x="6" y="2447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7" name="フリーフォーム 1646">
                    <a:extLst>
                      <a:ext uri="{FF2B5EF4-FFF2-40B4-BE49-F238E27FC236}">
                        <a16:creationId xmlns:a16="http://schemas.microsoft.com/office/drawing/2014/main" id="{5A0A7B87-E445-7B71-CFA9-2ECE1AED42B2}"/>
                      </a:ext>
                    </a:extLst>
                  </p:cNvPr>
                  <p:cNvSpPr/>
                  <p:nvPr/>
                </p:nvSpPr>
                <p:spPr>
                  <a:xfrm>
                    <a:off x="1504590" y="8946265"/>
                    <a:ext cx="51866" cy="165684"/>
                  </a:xfrm>
                  <a:custGeom>
                    <a:avLst/>
                    <a:gdLst>
                      <a:gd name="connsiteX0" fmla="*/ 51160 w 51866"/>
                      <a:gd name="connsiteY0" fmla="*/ 885 h 165684"/>
                      <a:gd name="connsiteX1" fmla="*/ 360 w 51866"/>
                      <a:gd name="connsiteY1" fmla="*/ 162810 h 165684"/>
                      <a:gd name="connsiteX2" fmla="*/ 28935 w 51866"/>
                      <a:gd name="connsiteY2" fmla="*/ 99310 h 165684"/>
                      <a:gd name="connsiteX3" fmla="*/ 51160 w 51866"/>
                      <a:gd name="connsiteY3" fmla="*/ 885 h 165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866" h="165684">
                        <a:moveTo>
                          <a:pt x="51160" y="885"/>
                        </a:moveTo>
                        <a:cubicBezTo>
                          <a:pt x="46397" y="11468"/>
                          <a:pt x="4064" y="146406"/>
                          <a:pt x="360" y="162810"/>
                        </a:cubicBezTo>
                        <a:cubicBezTo>
                          <a:pt x="-3344" y="179214"/>
                          <a:pt x="22585" y="121006"/>
                          <a:pt x="28935" y="99310"/>
                        </a:cubicBezTo>
                        <a:cubicBezTo>
                          <a:pt x="35285" y="77614"/>
                          <a:pt x="55923" y="-9698"/>
                          <a:pt x="51160" y="8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8" name="フリーフォーム 1647">
                    <a:extLst>
                      <a:ext uri="{FF2B5EF4-FFF2-40B4-BE49-F238E27FC236}">
                        <a16:creationId xmlns:a16="http://schemas.microsoft.com/office/drawing/2014/main" id="{DE99A780-DD8D-A9FA-D51C-8BC1E43EF925}"/>
                      </a:ext>
                    </a:extLst>
                  </p:cNvPr>
                  <p:cNvSpPr/>
                  <p:nvPr/>
                </p:nvSpPr>
                <p:spPr>
                  <a:xfrm>
                    <a:off x="875110" y="9311807"/>
                    <a:ext cx="10801" cy="163777"/>
                  </a:xfrm>
                  <a:custGeom>
                    <a:avLst/>
                    <a:gdLst>
                      <a:gd name="connsiteX0" fmla="*/ 1190 w 10801"/>
                      <a:gd name="connsiteY0" fmla="*/ 468 h 163777"/>
                      <a:gd name="connsiteX1" fmla="*/ 1190 w 10801"/>
                      <a:gd name="connsiteY1" fmla="*/ 159218 h 163777"/>
                      <a:gd name="connsiteX2" fmla="*/ 10715 w 10801"/>
                      <a:gd name="connsiteY2" fmla="*/ 111593 h 163777"/>
                      <a:gd name="connsiteX3" fmla="*/ 1190 w 10801"/>
                      <a:gd name="connsiteY3" fmla="*/ 468 h 163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01" h="163777">
                        <a:moveTo>
                          <a:pt x="1190" y="468"/>
                        </a:moveTo>
                        <a:cubicBezTo>
                          <a:pt x="-398" y="8406"/>
                          <a:pt x="-397" y="140697"/>
                          <a:pt x="1190" y="159218"/>
                        </a:cubicBezTo>
                        <a:cubicBezTo>
                          <a:pt x="2777" y="177739"/>
                          <a:pt x="9657" y="135405"/>
                          <a:pt x="10715" y="111593"/>
                        </a:cubicBezTo>
                        <a:cubicBezTo>
                          <a:pt x="11773" y="87781"/>
                          <a:pt x="2778" y="-7470"/>
                          <a:pt x="1190" y="4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49" name="フリーフォーム 1648">
                    <a:extLst>
                      <a:ext uri="{FF2B5EF4-FFF2-40B4-BE49-F238E27FC236}">
                        <a16:creationId xmlns:a16="http://schemas.microsoft.com/office/drawing/2014/main" id="{69B63E4E-458C-A881-F2F4-3257C513305D}"/>
                      </a:ext>
                    </a:extLst>
                  </p:cNvPr>
                  <p:cNvSpPr/>
                  <p:nvPr/>
                </p:nvSpPr>
                <p:spPr>
                  <a:xfrm>
                    <a:off x="1152195" y="9178714"/>
                    <a:ext cx="410177" cy="91857"/>
                  </a:xfrm>
                  <a:custGeom>
                    <a:avLst/>
                    <a:gdLst>
                      <a:gd name="connsiteX0" fmla="*/ 330 w 410177"/>
                      <a:gd name="connsiteY0" fmla="*/ 22436 h 91857"/>
                      <a:gd name="connsiteX1" fmla="*/ 101930 w 410177"/>
                      <a:gd name="connsiteY1" fmla="*/ 85936 h 91857"/>
                      <a:gd name="connsiteX2" fmla="*/ 95580 w 410177"/>
                      <a:gd name="connsiteY2" fmla="*/ 89111 h 91857"/>
                      <a:gd name="connsiteX3" fmla="*/ 174955 w 410177"/>
                      <a:gd name="connsiteY3" fmla="*/ 57361 h 91857"/>
                      <a:gd name="connsiteX4" fmla="*/ 409905 w 410177"/>
                      <a:gd name="connsiteY4" fmla="*/ 211 h 91857"/>
                      <a:gd name="connsiteX5" fmla="*/ 124155 w 410177"/>
                      <a:gd name="connsiteY5" fmla="*/ 79586 h 91857"/>
                      <a:gd name="connsiteX6" fmla="*/ 95580 w 410177"/>
                      <a:gd name="connsiteY6" fmla="*/ 82761 h 91857"/>
                      <a:gd name="connsiteX7" fmla="*/ 70180 w 410177"/>
                      <a:gd name="connsiteY7" fmla="*/ 44661 h 91857"/>
                      <a:gd name="connsiteX8" fmla="*/ 330 w 410177"/>
                      <a:gd name="connsiteY8" fmla="*/ 22436 h 91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0177" h="91857">
                        <a:moveTo>
                          <a:pt x="330" y="22436"/>
                        </a:moveTo>
                        <a:cubicBezTo>
                          <a:pt x="5622" y="29315"/>
                          <a:pt x="86055" y="74824"/>
                          <a:pt x="101930" y="85936"/>
                        </a:cubicBezTo>
                        <a:cubicBezTo>
                          <a:pt x="117805" y="97049"/>
                          <a:pt x="95580" y="89111"/>
                          <a:pt x="95580" y="89111"/>
                        </a:cubicBezTo>
                        <a:cubicBezTo>
                          <a:pt x="107751" y="84349"/>
                          <a:pt x="122568" y="72178"/>
                          <a:pt x="174955" y="57361"/>
                        </a:cubicBezTo>
                        <a:cubicBezTo>
                          <a:pt x="227342" y="42544"/>
                          <a:pt x="418372" y="-3493"/>
                          <a:pt x="409905" y="211"/>
                        </a:cubicBezTo>
                        <a:cubicBezTo>
                          <a:pt x="401438" y="3915"/>
                          <a:pt x="176542" y="65828"/>
                          <a:pt x="124155" y="79586"/>
                        </a:cubicBezTo>
                        <a:cubicBezTo>
                          <a:pt x="71768" y="93344"/>
                          <a:pt x="104576" y="88582"/>
                          <a:pt x="95580" y="82761"/>
                        </a:cubicBezTo>
                        <a:cubicBezTo>
                          <a:pt x="86584" y="76940"/>
                          <a:pt x="85526" y="54186"/>
                          <a:pt x="70180" y="44661"/>
                        </a:cubicBezTo>
                        <a:cubicBezTo>
                          <a:pt x="54834" y="35136"/>
                          <a:pt x="-4962" y="15557"/>
                          <a:pt x="330" y="224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0" name="フリーフォーム 1649">
                    <a:extLst>
                      <a:ext uri="{FF2B5EF4-FFF2-40B4-BE49-F238E27FC236}">
                        <a16:creationId xmlns:a16="http://schemas.microsoft.com/office/drawing/2014/main" id="{0EECC1ED-BE47-EDC9-8C6E-7D702C6B83FD}"/>
                      </a:ext>
                    </a:extLst>
                  </p:cNvPr>
                  <p:cNvSpPr/>
                  <p:nvPr/>
                </p:nvSpPr>
                <p:spPr>
                  <a:xfrm>
                    <a:off x="1685900" y="8737568"/>
                    <a:ext cx="460425" cy="177949"/>
                  </a:xfrm>
                  <a:custGeom>
                    <a:avLst/>
                    <a:gdLst>
                      <a:gd name="connsiteX0" fmla="*/ 460400 w 460425"/>
                      <a:gd name="connsiteY0" fmla="*/ 32 h 177949"/>
                      <a:gd name="connsiteX1" fmla="*/ 203225 w 460425"/>
                      <a:gd name="connsiteY1" fmla="*/ 133382 h 177949"/>
                      <a:gd name="connsiteX2" fmla="*/ 231800 w 460425"/>
                      <a:gd name="connsiteY2" fmla="*/ 130207 h 177949"/>
                      <a:gd name="connsiteX3" fmla="*/ 25 w 460425"/>
                      <a:gd name="connsiteY3" fmla="*/ 177832 h 177949"/>
                      <a:gd name="connsiteX4" fmla="*/ 247675 w 460425"/>
                      <a:gd name="connsiteY4" fmla="*/ 114332 h 177949"/>
                      <a:gd name="connsiteX5" fmla="*/ 219100 w 460425"/>
                      <a:gd name="connsiteY5" fmla="*/ 120682 h 177949"/>
                      <a:gd name="connsiteX6" fmla="*/ 460400 w 460425"/>
                      <a:gd name="connsiteY6" fmla="*/ 32 h 177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0425" h="177949">
                        <a:moveTo>
                          <a:pt x="460400" y="32"/>
                        </a:moveTo>
                        <a:cubicBezTo>
                          <a:pt x="457754" y="2149"/>
                          <a:pt x="241325" y="111686"/>
                          <a:pt x="203225" y="133382"/>
                        </a:cubicBezTo>
                        <a:cubicBezTo>
                          <a:pt x="165125" y="155078"/>
                          <a:pt x="265667" y="122799"/>
                          <a:pt x="231800" y="130207"/>
                        </a:cubicBezTo>
                        <a:cubicBezTo>
                          <a:pt x="197933" y="137615"/>
                          <a:pt x="-2621" y="180478"/>
                          <a:pt x="25" y="177832"/>
                        </a:cubicBezTo>
                        <a:cubicBezTo>
                          <a:pt x="2671" y="175186"/>
                          <a:pt x="211163" y="123857"/>
                          <a:pt x="247675" y="114332"/>
                        </a:cubicBezTo>
                        <a:cubicBezTo>
                          <a:pt x="284187" y="104807"/>
                          <a:pt x="175708" y="140790"/>
                          <a:pt x="219100" y="120682"/>
                        </a:cubicBezTo>
                        <a:cubicBezTo>
                          <a:pt x="262492" y="100574"/>
                          <a:pt x="463046" y="-2085"/>
                          <a:pt x="460400" y="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1" name="フリーフォーム 1650">
                    <a:extLst>
                      <a:ext uri="{FF2B5EF4-FFF2-40B4-BE49-F238E27FC236}">
                        <a16:creationId xmlns:a16="http://schemas.microsoft.com/office/drawing/2014/main" id="{C447D371-62A4-1048-F17E-87807CEE5817}"/>
                      </a:ext>
                    </a:extLst>
                  </p:cNvPr>
                  <p:cNvSpPr/>
                  <p:nvPr/>
                </p:nvSpPr>
                <p:spPr>
                  <a:xfrm>
                    <a:off x="724918" y="9578114"/>
                    <a:ext cx="240124" cy="112380"/>
                  </a:xfrm>
                  <a:custGeom>
                    <a:avLst/>
                    <a:gdLst>
                      <a:gd name="connsiteX0" fmla="*/ 5332 w 240124"/>
                      <a:gd name="connsiteY0" fmla="*/ 111986 h 112380"/>
                      <a:gd name="connsiteX1" fmla="*/ 106932 w 240124"/>
                      <a:gd name="connsiteY1" fmla="*/ 35786 h 112380"/>
                      <a:gd name="connsiteX2" fmla="*/ 237107 w 240124"/>
                      <a:gd name="connsiteY2" fmla="*/ 861 h 112380"/>
                      <a:gd name="connsiteX3" fmla="*/ 195832 w 240124"/>
                      <a:gd name="connsiteY3" fmla="*/ 13561 h 112380"/>
                      <a:gd name="connsiteX4" fmla="*/ 164082 w 240124"/>
                      <a:gd name="connsiteY4" fmla="*/ 45311 h 112380"/>
                      <a:gd name="connsiteX5" fmla="*/ 179957 w 240124"/>
                      <a:gd name="connsiteY5" fmla="*/ 16736 h 112380"/>
                      <a:gd name="connsiteX6" fmla="*/ 30732 w 240124"/>
                      <a:gd name="connsiteY6" fmla="*/ 64361 h 112380"/>
                      <a:gd name="connsiteX7" fmla="*/ 5332 w 240124"/>
                      <a:gd name="connsiteY7" fmla="*/ 111986 h 112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0124" h="112380">
                        <a:moveTo>
                          <a:pt x="5332" y="111986"/>
                        </a:moveTo>
                        <a:cubicBezTo>
                          <a:pt x="18032" y="107223"/>
                          <a:pt x="68303" y="54307"/>
                          <a:pt x="106932" y="35786"/>
                        </a:cubicBezTo>
                        <a:cubicBezTo>
                          <a:pt x="145561" y="17265"/>
                          <a:pt x="222290" y="4565"/>
                          <a:pt x="237107" y="861"/>
                        </a:cubicBezTo>
                        <a:cubicBezTo>
                          <a:pt x="251924" y="-2843"/>
                          <a:pt x="208003" y="6153"/>
                          <a:pt x="195832" y="13561"/>
                        </a:cubicBezTo>
                        <a:cubicBezTo>
                          <a:pt x="183661" y="20969"/>
                          <a:pt x="166728" y="44782"/>
                          <a:pt x="164082" y="45311"/>
                        </a:cubicBezTo>
                        <a:cubicBezTo>
                          <a:pt x="161436" y="45840"/>
                          <a:pt x="202182" y="13561"/>
                          <a:pt x="179957" y="16736"/>
                        </a:cubicBezTo>
                        <a:cubicBezTo>
                          <a:pt x="157732" y="19911"/>
                          <a:pt x="58249" y="51661"/>
                          <a:pt x="30732" y="64361"/>
                        </a:cubicBezTo>
                        <a:cubicBezTo>
                          <a:pt x="3215" y="77061"/>
                          <a:pt x="-7368" y="116749"/>
                          <a:pt x="5332" y="1119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2" name="フリーフォーム 1651">
                    <a:extLst>
                      <a:ext uri="{FF2B5EF4-FFF2-40B4-BE49-F238E27FC236}">
                        <a16:creationId xmlns:a16="http://schemas.microsoft.com/office/drawing/2014/main" id="{042CF00E-4568-0B7A-AA15-5660616F1C49}"/>
                      </a:ext>
                    </a:extLst>
                  </p:cNvPr>
                  <p:cNvSpPr/>
                  <p:nvPr/>
                </p:nvSpPr>
                <p:spPr>
                  <a:xfrm>
                    <a:off x="2520176" y="9340054"/>
                    <a:ext cx="567296" cy="84957"/>
                  </a:xfrm>
                  <a:custGeom>
                    <a:avLst/>
                    <a:gdLst>
                      <a:gd name="connsiteX0" fmla="*/ 0 w 567296"/>
                      <a:gd name="connsiteY0" fmla="*/ 84957 h 84957"/>
                      <a:gd name="connsiteX1" fmla="*/ 423746 w 567296"/>
                      <a:gd name="connsiteY1" fmla="*/ 9128 h 84957"/>
                      <a:gd name="connsiteX2" fmla="*/ 566482 w 567296"/>
                      <a:gd name="connsiteY2" fmla="*/ 31431 h 84957"/>
                      <a:gd name="connsiteX3" fmla="*/ 472811 w 567296"/>
                      <a:gd name="connsiteY3" fmla="*/ 207 h 84957"/>
                      <a:gd name="connsiteX4" fmla="*/ 285471 w 567296"/>
                      <a:gd name="connsiteY4" fmla="*/ 18049 h 84957"/>
                      <a:gd name="connsiteX5" fmla="*/ 254247 w 567296"/>
                      <a:gd name="connsiteY5" fmla="*/ 22510 h 84957"/>
                      <a:gd name="connsiteX6" fmla="*/ 249787 w 567296"/>
                      <a:gd name="connsiteY6" fmla="*/ 31431 h 84957"/>
                      <a:gd name="connsiteX7" fmla="*/ 0 w 567296"/>
                      <a:gd name="connsiteY7" fmla="*/ 84957 h 84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7296" h="84957">
                        <a:moveTo>
                          <a:pt x="0" y="84957"/>
                        </a:moveTo>
                        <a:cubicBezTo>
                          <a:pt x="28993" y="81240"/>
                          <a:pt x="329332" y="18049"/>
                          <a:pt x="423746" y="9128"/>
                        </a:cubicBezTo>
                        <a:cubicBezTo>
                          <a:pt x="518160" y="207"/>
                          <a:pt x="558305" y="32918"/>
                          <a:pt x="566482" y="31431"/>
                        </a:cubicBezTo>
                        <a:cubicBezTo>
                          <a:pt x="574660" y="29944"/>
                          <a:pt x="519646" y="2437"/>
                          <a:pt x="472811" y="207"/>
                        </a:cubicBezTo>
                        <a:cubicBezTo>
                          <a:pt x="425976" y="-2023"/>
                          <a:pt x="321898" y="14332"/>
                          <a:pt x="285471" y="18049"/>
                        </a:cubicBezTo>
                        <a:cubicBezTo>
                          <a:pt x="249044" y="21766"/>
                          <a:pt x="260194" y="20280"/>
                          <a:pt x="254247" y="22510"/>
                        </a:cubicBezTo>
                        <a:cubicBezTo>
                          <a:pt x="248300" y="24740"/>
                          <a:pt x="292162" y="22510"/>
                          <a:pt x="249787" y="31431"/>
                        </a:cubicBezTo>
                        <a:lnTo>
                          <a:pt x="0" y="84957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3" name="フリーフォーム 1652">
                    <a:extLst>
                      <a:ext uri="{FF2B5EF4-FFF2-40B4-BE49-F238E27FC236}">
                        <a16:creationId xmlns:a16="http://schemas.microsoft.com/office/drawing/2014/main" id="{4FA5F07F-65E0-34B3-FCD6-AD56DD7D0421}"/>
                      </a:ext>
                    </a:extLst>
                  </p:cNvPr>
                  <p:cNvSpPr/>
                  <p:nvPr/>
                </p:nvSpPr>
                <p:spPr>
                  <a:xfrm>
                    <a:off x="2818693" y="8411655"/>
                    <a:ext cx="54687" cy="266596"/>
                  </a:xfrm>
                  <a:custGeom>
                    <a:avLst/>
                    <a:gdLst>
                      <a:gd name="connsiteX0" fmla="*/ 335 w 54687"/>
                      <a:gd name="connsiteY0" fmla="*/ 825 h 266596"/>
                      <a:gd name="connsiteX1" fmla="*/ 53861 w 54687"/>
                      <a:gd name="connsiteY1" fmla="*/ 259533 h 266596"/>
                      <a:gd name="connsiteX2" fmla="*/ 31559 w 54687"/>
                      <a:gd name="connsiteY2" fmla="*/ 179245 h 266596"/>
                      <a:gd name="connsiteX3" fmla="*/ 335 w 54687"/>
                      <a:gd name="connsiteY3" fmla="*/ 825 h 266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87" h="266596">
                        <a:moveTo>
                          <a:pt x="335" y="825"/>
                        </a:moveTo>
                        <a:cubicBezTo>
                          <a:pt x="4052" y="14206"/>
                          <a:pt x="48657" y="229796"/>
                          <a:pt x="53861" y="259533"/>
                        </a:cubicBezTo>
                        <a:cubicBezTo>
                          <a:pt x="59065" y="289270"/>
                          <a:pt x="38250" y="217902"/>
                          <a:pt x="31559" y="179245"/>
                        </a:cubicBezTo>
                        <a:cubicBezTo>
                          <a:pt x="24868" y="140588"/>
                          <a:pt x="-3382" y="-12556"/>
                          <a:pt x="335" y="8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4" name="フリーフォーム 1653">
                    <a:extLst>
                      <a:ext uri="{FF2B5EF4-FFF2-40B4-BE49-F238E27FC236}">
                        <a16:creationId xmlns:a16="http://schemas.microsoft.com/office/drawing/2014/main" id="{E6BA62E6-08D5-1783-CFFC-1012E4BCA879}"/>
                      </a:ext>
                    </a:extLst>
                  </p:cNvPr>
                  <p:cNvSpPr/>
                  <p:nvPr/>
                </p:nvSpPr>
                <p:spPr>
                  <a:xfrm>
                    <a:off x="2997442" y="9478534"/>
                    <a:ext cx="318869" cy="267792"/>
                  </a:xfrm>
                  <a:custGeom>
                    <a:avLst/>
                    <a:gdLst>
                      <a:gd name="connsiteX0" fmla="*/ 6 w 318869"/>
                      <a:gd name="connsiteY0" fmla="*/ 3 h 267792"/>
                      <a:gd name="connsiteX1" fmla="*/ 258714 w 318869"/>
                      <a:gd name="connsiteY1" fmla="*/ 169501 h 267792"/>
                      <a:gd name="connsiteX2" fmla="*/ 236412 w 318869"/>
                      <a:gd name="connsiteY2" fmla="*/ 142738 h 267792"/>
                      <a:gd name="connsiteX3" fmla="*/ 316700 w 318869"/>
                      <a:gd name="connsiteY3" fmla="*/ 267632 h 267792"/>
                      <a:gd name="connsiteX4" fmla="*/ 267635 w 318869"/>
                      <a:gd name="connsiteY4" fmla="*/ 165041 h 267792"/>
                      <a:gd name="connsiteX5" fmla="*/ 6 w 318869"/>
                      <a:gd name="connsiteY5" fmla="*/ 3 h 267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869" h="267792">
                        <a:moveTo>
                          <a:pt x="6" y="3"/>
                        </a:moveTo>
                        <a:cubicBezTo>
                          <a:pt x="-1481" y="746"/>
                          <a:pt x="258714" y="169501"/>
                          <a:pt x="258714" y="169501"/>
                        </a:cubicBezTo>
                        <a:cubicBezTo>
                          <a:pt x="298115" y="193290"/>
                          <a:pt x="226748" y="126383"/>
                          <a:pt x="236412" y="142738"/>
                        </a:cubicBezTo>
                        <a:cubicBezTo>
                          <a:pt x="246076" y="159093"/>
                          <a:pt x="311496" y="263915"/>
                          <a:pt x="316700" y="267632"/>
                        </a:cubicBezTo>
                        <a:cubicBezTo>
                          <a:pt x="321904" y="271349"/>
                          <a:pt x="321904" y="209646"/>
                          <a:pt x="267635" y="165041"/>
                        </a:cubicBezTo>
                        <a:cubicBezTo>
                          <a:pt x="213366" y="120436"/>
                          <a:pt x="1493" y="-740"/>
                          <a:pt x="6" y="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5" name="フリーフォーム 1654">
                    <a:extLst>
                      <a:ext uri="{FF2B5EF4-FFF2-40B4-BE49-F238E27FC236}">
                        <a16:creationId xmlns:a16="http://schemas.microsoft.com/office/drawing/2014/main" id="{9EFF21FF-F871-072F-6D38-06357CEBA1C1}"/>
                      </a:ext>
                    </a:extLst>
                  </p:cNvPr>
                  <p:cNvSpPr/>
                  <p:nvPr/>
                </p:nvSpPr>
                <p:spPr>
                  <a:xfrm>
                    <a:off x="2618274" y="9669813"/>
                    <a:ext cx="557611" cy="98752"/>
                  </a:xfrm>
                  <a:custGeom>
                    <a:avLst/>
                    <a:gdLst>
                      <a:gd name="connsiteX0" fmla="*/ 32 w 557611"/>
                      <a:gd name="connsiteY0" fmla="*/ 98655 h 98752"/>
                      <a:gd name="connsiteX1" fmla="*/ 544212 w 557611"/>
                      <a:gd name="connsiteY1" fmla="*/ 4985 h 98752"/>
                      <a:gd name="connsiteX2" fmla="*/ 401476 w 557611"/>
                      <a:gd name="connsiteY2" fmla="*/ 13906 h 98752"/>
                      <a:gd name="connsiteX3" fmla="*/ 517449 w 557611"/>
                      <a:gd name="connsiteY3" fmla="*/ 22827 h 98752"/>
                      <a:gd name="connsiteX4" fmla="*/ 32 w 557611"/>
                      <a:gd name="connsiteY4" fmla="*/ 98655 h 98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611" h="98752">
                        <a:moveTo>
                          <a:pt x="32" y="98655"/>
                        </a:moveTo>
                        <a:cubicBezTo>
                          <a:pt x="4492" y="95681"/>
                          <a:pt x="477305" y="19110"/>
                          <a:pt x="544212" y="4985"/>
                        </a:cubicBezTo>
                        <a:cubicBezTo>
                          <a:pt x="611119" y="-9140"/>
                          <a:pt x="405936" y="10932"/>
                          <a:pt x="401476" y="13906"/>
                        </a:cubicBezTo>
                        <a:cubicBezTo>
                          <a:pt x="397016" y="16880"/>
                          <a:pt x="590304" y="10189"/>
                          <a:pt x="517449" y="22827"/>
                        </a:cubicBezTo>
                        <a:cubicBezTo>
                          <a:pt x="444594" y="35465"/>
                          <a:pt x="-4428" y="101629"/>
                          <a:pt x="32" y="986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6" name="フリーフォーム 1655">
                    <a:extLst>
                      <a:ext uri="{FF2B5EF4-FFF2-40B4-BE49-F238E27FC236}">
                        <a16:creationId xmlns:a16="http://schemas.microsoft.com/office/drawing/2014/main" id="{2A73311B-8EF2-1317-E136-9BAFD648B4FF}"/>
                      </a:ext>
                    </a:extLst>
                  </p:cNvPr>
                  <p:cNvSpPr/>
                  <p:nvPr/>
                </p:nvSpPr>
                <p:spPr>
                  <a:xfrm>
                    <a:off x="3318070" y="8907541"/>
                    <a:ext cx="116790" cy="840517"/>
                  </a:xfrm>
                  <a:custGeom>
                    <a:avLst/>
                    <a:gdLst>
                      <a:gd name="connsiteX0" fmla="*/ 18375 w 116790"/>
                      <a:gd name="connsiteY0" fmla="*/ 53 h 840517"/>
                      <a:gd name="connsiteX1" fmla="*/ 4993 w 116790"/>
                      <a:gd name="connsiteY1" fmla="*/ 513009 h 840517"/>
                      <a:gd name="connsiteX2" fmla="*/ 116506 w 116790"/>
                      <a:gd name="connsiteY2" fmla="*/ 838625 h 840517"/>
                      <a:gd name="connsiteX3" fmla="*/ 36217 w 116790"/>
                      <a:gd name="connsiteY3" fmla="*/ 642363 h 840517"/>
                      <a:gd name="connsiteX4" fmla="*/ 9454 w 116790"/>
                      <a:gd name="connsiteY4" fmla="*/ 544233 h 840517"/>
                      <a:gd name="connsiteX5" fmla="*/ 18375 w 116790"/>
                      <a:gd name="connsiteY5" fmla="*/ 53 h 840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790" h="840517">
                        <a:moveTo>
                          <a:pt x="18375" y="53"/>
                        </a:moveTo>
                        <a:cubicBezTo>
                          <a:pt x="17632" y="-5151"/>
                          <a:pt x="-11362" y="373247"/>
                          <a:pt x="4993" y="513009"/>
                        </a:cubicBezTo>
                        <a:cubicBezTo>
                          <a:pt x="21348" y="652771"/>
                          <a:pt x="111302" y="817066"/>
                          <a:pt x="116506" y="838625"/>
                        </a:cubicBezTo>
                        <a:cubicBezTo>
                          <a:pt x="121710" y="860184"/>
                          <a:pt x="54059" y="691428"/>
                          <a:pt x="36217" y="642363"/>
                        </a:cubicBezTo>
                        <a:cubicBezTo>
                          <a:pt x="18375" y="593298"/>
                          <a:pt x="11684" y="648311"/>
                          <a:pt x="9454" y="544233"/>
                        </a:cubicBezTo>
                        <a:cubicBezTo>
                          <a:pt x="7224" y="440155"/>
                          <a:pt x="19118" y="5257"/>
                          <a:pt x="18375" y="5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7" name="フリーフォーム 1656">
                    <a:extLst>
                      <a:ext uri="{FF2B5EF4-FFF2-40B4-BE49-F238E27FC236}">
                        <a16:creationId xmlns:a16="http://schemas.microsoft.com/office/drawing/2014/main" id="{9A8FC638-47B6-ECDF-3DE7-46D3152C06D7}"/>
                      </a:ext>
                    </a:extLst>
                  </p:cNvPr>
                  <p:cNvSpPr/>
                  <p:nvPr/>
                </p:nvSpPr>
                <p:spPr>
                  <a:xfrm>
                    <a:off x="3037592" y="10043819"/>
                    <a:ext cx="501594" cy="108256"/>
                  </a:xfrm>
                  <a:custGeom>
                    <a:avLst/>
                    <a:gdLst>
                      <a:gd name="connsiteX0" fmla="*/ 0 w 501594"/>
                      <a:gd name="connsiteY0" fmla="*/ 23502 h 108256"/>
                      <a:gd name="connsiteX1" fmla="*/ 472812 w 501594"/>
                      <a:gd name="connsiteY1" fmla="*/ 1200 h 108256"/>
                      <a:gd name="connsiteX2" fmla="*/ 432668 w 501594"/>
                      <a:gd name="connsiteY2" fmla="*/ 14581 h 108256"/>
                      <a:gd name="connsiteX3" fmla="*/ 294392 w 501594"/>
                      <a:gd name="connsiteY3" fmla="*/ 108251 h 108256"/>
                      <a:gd name="connsiteX4" fmla="*/ 432668 w 501594"/>
                      <a:gd name="connsiteY4" fmla="*/ 10121 h 108256"/>
                      <a:gd name="connsiteX5" fmla="*/ 343458 w 501594"/>
                      <a:gd name="connsiteY5" fmla="*/ 5660 h 108256"/>
                      <a:gd name="connsiteX6" fmla="*/ 0 w 501594"/>
                      <a:gd name="connsiteY6" fmla="*/ 23502 h 108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1594" h="108256">
                        <a:moveTo>
                          <a:pt x="0" y="23502"/>
                        </a:moveTo>
                        <a:cubicBezTo>
                          <a:pt x="21559" y="22759"/>
                          <a:pt x="400701" y="2687"/>
                          <a:pt x="472812" y="1200"/>
                        </a:cubicBezTo>
                        <a:cubicBezTo>
                          <a:pt x="544923" y="-287"/>
                          <a:pt x="462405" y="-3261"/>
                          <a:pt x="432668" y="14581"/>
                        </a:cubicBezTo>
                        <a:cubicBezTo>
                          <a:pt x="402931" y="32423"/>
                          <a:pt x="294392" y="108994"/>
                          <a:pt x="294392" y="108251"/>
                        </a:cubicBezTo>
                        <a:cubicBezTo>
                          <a:pt x="294392" y="107508"/>
                          <a:pt x="424490" y="27219"/>
                          <a:pt x="432668" y="10121"/>
                        </a:cubicBezTo>
                        <a:cubicBezTo>
                          <a:pt x="440846" y="-6977"/>
                          <a:pt x="412596" y="1943"/>
                          <a:pt x="343458" y="5660"/>
                        </a:cubicBezTo>
                        <a:lnTo>
                          <a:pt x="0" y="2350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8" name="フリーフォーム 1657">
                    <a:extLst>
                      <a:ext uri="{FF2B5EF4-FFF2-40B4-BE49-F238E27FC236}">
                        <a16:creationId xmlns:a16="http://schemas.microsoft.com/office/drawing/2014/main" id="{8932C3FD-43A1-3FFA-AC42-9C5731794306}"/>
                      </a:ext>
                    </a:extLst>
                  </p:cNvPr>
                  <p:cNvSpPr/>
                  <p:nvPr/>
                </p:nvSpPr>
                <p:spPr>
                  <a:xfrm>
                    <a:off x="2734271" y="8327629"/>
                    <a:ext cx="62660" cy="276171"/>
                  </a:xfrm>
                  <a:custGeom>
                    <a:avLst/>
                    <a:gdLst>
                      <a:gd name="connsiteX0" fmla="*/ 8 w 62660"/>
                      <a:gd name="connsiteY0" fmla="*/ 102 h 276171"/>
                      <a:gd name="connsiteX1" fmla="*/ 57994 w 62660"/>
                      <a:gd name="connsiteY1" fmla="*/ 258810 h 276171"/>
                      <a:gd name="connsiteX2" fmla="*/ 53534 w 62660"/>
                      <a:gd name="connsiteY2" fmla="*/ 227587 h 276171"/>
                      <a:gd name="connsiteX3" fmla="*/ 8 w 62660"/>
                      <a:gd name="connsiteY3" fmla="*/ 102 h 276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660" h="276171">
                        <a:moveTo>
                          <a:pt x="8" y="102"/>
                        </a:moveTo>
                        <a:cubicBezTo>
                          <a:pt x="751" y="5306"/>
                          <a:pt x="49073" y="220896"/>
                          <a:pt x="57994" y="258810"/>
                        </a:cubicBezTo>
                        <a:cubicBezTo>
                          <a:pt x="66915" y="296724"/>
                          <a:pt x="61711" y="266244"/>
                          <a:pt x="53534" y="227587"/>
                        </a:cubicBezTo>
                        <a:cubicBezTo>
                          <a:pt x="45357" y="188930"/>
                          <a:pt x="-735" y="-5102"/>
                          <a:pt x="8" y="1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59" name="フリーフォーム 1658">
                    <a:extLst>
                      <a:ext uri="{FF2B5EF4-FFF2-40B4-BE49-F238E27FC236}">
                        <a16:creationId xmlns:a16="http://schemas.microsoft.com/office/drawing/2014/main" id="{A100E95F-63C8-4DC7-EB80-4187436AD70F}"/>
                      </a:ext>
                    </a:extLst>
                  </p:cNvPr>
                  <p:cNvSpPr/>
                  <p:nvPr/>
                </p:nvSpPr>
                <p:spPr>
                  <a:xfrm>
                    <a:off x="2162621" y="9063603"/>
                    <a:ext cx="49937" cy="147497"/>
                  </a:xfrm>
                  <a:custGeom>
                    <a:avLst/>
                    <a:gdLst>
                      <a:gd name="connsiteX0" fmla="*/ 716 w 49937"/>
                      <a:gd name="connsiteY0" fmla="*/ 108 h 147497"/>
                      <a:gd name="connsiteX1" fmla="*/ 9637 w 49937"/>
                      <a:gd name="connsiteY1" fmla="*/ 80397 h 147497"/>
                      <a:gd name="connsiteX2" fmla="*/ 49781 w 49937"/>
                      <a:gd name="connsiteY2" fmla="*/ 147304 h 147497"/>
                      <a:gd name="connsiteX3" fmla="*/ 23018 w 49937"/>
                      <a:gd name="connsiteY3" fmla="*/ 98239 h 147497"/>
                      <a:gd name="connsiteX4" fmla="*/ 716 w 49937"/>
                      <a:gd name="connsiteY4" fmla="*/ 108 h 14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937" h="147497">
                        <a:moveTo>
                          <a:pt x="716" y="108"/>
                        </a:moveTo>
                        <a:cubicBezTo>
                          <a:pt x="-1514" y="-2866"/>
                          <a:pt x="1460" y="55864"/>
                          <a:pt x="9637" y="80397"/>
                        </a:cubicBezTo>
                        <a:cubicBezTo>
                          <a:pt x="17814" y="104930"/>
                          <a:pt x="47551" y="144330"/>
                          <a:pt x="49781" y="147304"/>
                        </a:cubicBezTo>
                        <a:cubicBezTo>
                          <a:pt x="52011" y="150278"/>
                          <a:pt x="29709" y="118311"/>
                          <a:pt x="23018" y="98239"/>
                        </a:cubicBezTo>
                        <a:cubicBezTo>
                          <a:pt x="16327" y="78167"/>
                          <a:pt x="2946" y="3082"/>
                          <a:pt x="716" y="10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0" name="フリーフォーム 1659">
                    <a:extLst>
                      <a:ext uri="{FF2B5EF4-FFF2-40B4-BE49-F238E27FC236}">
                        <a16:creationId xmlns:a16="http://schemas.microsoft.com/office/drawing/2014/main" id="{4068AE3C-B24B-3357-24DB-3A68DA636D13}"/>
                      </a:ext>
                    </a:extLst>
                  </p:cNvPr>
                  <p:cNvSpPr/>
                  <p:nvPr/>
                </p:nvSpPr>
                <p:spPr>
                  <a:xfrm>
                    <a:off x="1953252" y="9026013"/>
                    <a:ext cx="218033" cy="73619"/>
                  </a:xfrm>
                  <a:custGeom>
                    <a:avLst/>
                    <a:gdLst>
                      <a:gd name="connsiteX0" fmla="*/ 442 w 218033"/>
                      <a:gd name="connsiteY0" fmla="*/ 73382 h 73619"/>
                      <a:gd name="connsiteX1" fmla="*/ 210085 w 218033"/>
                      <a:gd name="connsiteY1" fmla="*/ 2014 h 73619"/>
                      <a:gd name="connsiteX2" fmla="*/ 156559 w 218033"/>
                      <a:gd name="connsiteY2" fmla="*/ 24317 h 73619"/>
                      <a:gd name="connsiteX3" fmla="*/ 442 w 218033"/>
                      <a:gd name="connsiteY3" fmla="*/ 73382 h 7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033" h="73619">
                        <a:moveTo>
                          <a:pt x="442" y="73382"/>
                        </a:moveTo>
                        <a:cubicBezTo>
                          <a:pt x="9363" y="69665"/>
                          <a:pt x="184066" y="10191"/>
                          <a:pt x="210085" y="2014"/>
                        </a:cubicBezTo>
                        <a:cubicBezTo>
                          <a:pt x="236104" y="-6163"/>
                          <a:pt x="192986" y="12422"/>
                          <a:pt x="156559" y="24317"/>
                        </a:cubicBezTo>
                        <a:cubicBezTo>
                          <a:pt x="120132" y="36212"/>
                          <a:pt x="-8479" y="77099"/>
                          <a:pt x="442" y="7338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1" name="フリーフォーム 1660">
                    <a:extLst>
                      <a:ext uri="{FF2B5EF4-FFF2-40B4-BE49-F238E27FC236}">
                        <a16:creationId xmlns:a16="http://schemas.microsoft.com/office/drawing/2014/main" id="{347F3523-68C1-ECA7-6AA4-6C7F17A940E2}"/>
                      </a:ext>
                    </a:extLst>
                  </p:cNvPr>
                  <p:cNvSpPr/>
                  <p:nvPr/>
                </p:nvSpPr>
                <p:spPr>
                  <a:xfrm>
                    <a:off x="3492324" y="10075350"/>
                    <a:ext cx="135194" cy="384755"/>
                  </a:xfrm>
                  <a:custGeom>
                    <a:avLst/>
                    <a:gdLst>
                      <a:gd name="connsiteX0" fmla="*/ 238 w 135194"/>
                      <a:gd name="connsiteY0" fmla="*/ 892 h 384755"/>
                      <a:gd name="connsiteX1" fmla="*/ 62685 w 135194"/>
                      <a:gd name="connsiteY1" fmla="*/ 183772 h 384755"/>
                      <a:gd name="connsiteX2" fmla="*/ 44843 w 135194"/>
                      <a:gd name="connsiteY2" fmla="*/ 134707 h 384755"/>
                      <a:gd name="connsiteX3" fmla="*/ 134053 w 135194"/>
                      <a:gd name="connsiteY3" fmla="*/ 380033 h 384755"/>
                      <a:gd name="connsiteX4" fmla="*/ 89448 w 135194"/>
                      <a:gd name="connsiteY4" fmla="*/ 272982 h 384755"/>
                      <a:gd name="connsiteX5" fmla="*/ 238 w 135194"/>
                      <a:gd name="connsiteY5" fmla="*/ 892 h 384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194" h="384755">
                        <a:moveTo>
                          <a:pt x="238" y="892"/>
                        </a:moveTo>
                        <a:cubicBezTo>
                          <a:pt x="-4222" y="-13976"/>
                          <a:pt x="55251" y="161470"/>
                          <a:pt x="62685" y="183772"/>
                        </a:cubicBezTo>
                        <a:cubicBezTo>
                          <a:pt x="70119" y="206074"/>
                          <a:pt x="44843" y="134707"/>
                          <a:pt x="44843" y="134707"/>
                        </a:cubicBezTo>
                        <a:cubicBezTo>
                          <a:pt x="56738" y="167417"/>
                          <a:pt x="126619" y="356987"/>
                          <a:pt x="134053" y="380033"/>
                        </a:cubicBezTo>
                        <a:cubicBezTo>
                          <a:pt x="141487" y="403079"/>
                          <a:pt x="111007" y="337659"/>
                          <a:pt x="89448" y="272982"/>
                        </a:cubicBezTo>
                        <a:cubicBezTo>
                          <a:pt x="67889" y="208305"/>
                          <a:pt x="4698" y="15760"/>
                          <a:pt x="238" y="8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2" name="フリーフォーム 1661">
                    <a:extLst>
                      <a:ext uri="{FF2B5EF4-FFF2-40B4-BE49-F238E27FC236}">
                        <a16:creationId xmlns:a16="http://schemas.microsoft.com/office/drawing/2014/main" id="{3445752B-8028-9B0B-DC4B-5587B61529C9}"/>
                      </a:ext>
                    </a:extLst>
                  </p:cNvPr>
                  <p:cNvSpPr/>
                  <p:nvPr/>
                </p:nvSpPr>
                <p:spPr>
                  <a:xfrm>
                    <a:off x="5008702" y="3565289"/>
                    <a:ext cx="115791" cy="404475"/>
                  </a:xfrm>
                  <a:custGeom>
                    <a:avLst/>
                    <a:gdLst>
                      <a:gd name="connsiteX0" fmla="*/ 115748 w 115791"/>
                      <a:gd name="connsiteY0" fmla="*/ 236 h 404475"/>
                      <a:gd name="connsiteX1" fmla="*/ 10973 w 115791"/>
                      <a:gd name="connsiteY1" fmla="*/ 305036 h 404475"/>
                      <a:gd name="connsiteX2" fmla="*/ 4623 w 115791"/>
                      <a:gd name="connsiteY2" fmla="*/ 403461 h 404475"/>
                      <a:gd name="connsiteX3" fmla="*/ 23673 w 115791"/>
                      <a:gd name="connsiteY3" fmla="*/ 257411 h 404475"/>
                      <a:gd name="connsiteX4" fmla="*/ 115748 w 115791"/>
                      <a:gd name="connsiteY4" fmla="*/ 236 h 40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5791" h="404475">
                        <a:moveTo>
                          <a:pt x="115748" y="236"/>
                        </a:moveTo>
                        <a:cubicBezTo>
                          <a:pt x="113631" y="8173"/>
                          <a:pt x="29494" y="237832"/>
                          <a:pt x="10973" y="305036"/>
                        </a:cubicBezTo>
                        <a:cubicBezTo>
                          <a:pt x="-7548" y="372240"/>
                          <a:pt x="2506" y="411398"/>
                          <a:pt x="4623" y="403461"/>
                        </a:cubicBezTo>
                        <a:cubicBezTo>
                          <a:pt x="6740" y="395524"/>
                          <a:pt x="5152" y="328848"/>
                          <a:pt x="23673" y="257411"/>
                        </a:cubicBezTo>
                        <a:cubicBezTo>
                          <a:pt x="42194" y="185974"/>
                          <a:pt x="117865" y="-7701"/>
                          <a:pt x="115748" y="2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3" name="フリーフォーム 1662">
                    <a:extLst>
                      <a:ext uri="{FF2B5EF4-FFF2-40B4-BE49-F238E27FC236}">
                        <a16:creationId xmlns:a16="http://schemas.microsoft.com/office/drawing/2014/main" id="{DC7BD70E-B54D-6D39-732C-EBFFC8C7BB1E}"/>
                      </a:ext>
                    </a:extLst>
                  </p:cNvPr>
                  <p:cNvSpPr/>
                  <p:nvPr/>
                </p:nvSpPr>
                <p:spPr>
                  <a:xfrm>
                    <a:off x="5336889" y="3432175"/>
                    <a:ext cx="70155" cy="184150"/>
                  </a:xfrm>
                  <a:custGeom>
                    <a:avLst/>
                    <a:gdLst>
                      <a:gd name="connsiteX0" fmla="*/ 70136 w 70155"/>
                      <a:gd name="connsiteY0" fmla="*/ 0 h 184150"/>
                      <a:gd name="connsiteX1" fmla="*/ 16161 w 70155"/>
                      <a:gd name="connsiteY1" fmla="*/ 142875 h 184150"/>
                      <a:gd name="connsiteX2" fmla="*/ 286 w 70155"/>
                      <a:gd name="connsiteY2" fmla="*/ 184150 h 184150"/>
                      <a:gd name="connsiteX3" fmla="*/ 9811 w 70155"/>
                      <a:gd name="connsiteY3" fmla="*/ 142875 h 184150"/>
                      <a:gd name="connsiteX4" fmla="*/ 70136 w 70155"/>
                      <a:gd name="connsiteY4" fmla="*/ 0 h 184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155" h="184150">
                        <a:moveTo>
                          <a:pt x="70136" y="0"/>
                        </a:moveTo>
                        <a:cubicBezTo>
                          <a:pt x="71194" y="0"/>
                          <a:pt x="27803" y="112183"/>
                          <a:pt x="16161" y="142875"/>
                        </a:cubicBezTo>
                        <a:cubicBezTo>
                          <a:pt x="4519" y="173567"/>
                          <a:pt x="1344" y="184150"/>
                          <a:pt x="286" y="184150"/>
                        </a:cubicBezTo>
                        <a:cubicBezTo>
                          <a:pt x="-772" y="184150"/>
                          <a:pt x="815" y="171450"/>
                          <a:pt x="9811" y="142875"/>
                        </a:cubicBezTo>
                        <a:cubicBezTo>
                          <a:pt x="18807" y="114300"/>
                          <a:pt x="69078" y="0"/>
                          <a:pt x="70136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4" name="フリーフォーム 1663">
                    <a:extLst>
                      <a:ext uri="{FF2B5EF4-FFF2-40B4-BE49-F238E27FC236}">
                        <a16:creationId xmlns:a16="http://schemas.microsoft.com/office/drawing/2014/main" id="{4C4E3327-B737-771B-B1B4-2FAAF3E4E2FD}"/>
                      </a:ext>
                    </a:extLst>
                  </p:cNvPr>
                  <p:cNvSpPr/>
                  <p:nvPr/>
                </p:nvSpPr>
                <p:spPr>
                  <a:xfrm>
                    <a:off x="5203806" y="3882789"/>
                    <a:ext cx="65652" cy="196643"/>
                  </a:xfrm>
                  <a:custGeom>
                    <a:avLst/>
                    <a:gdLst>
                      <a:gd name="connsiteX0" fmla="*/ 19 w 65652"/>
                      <a:gd name="connsiteY0" fmla="*/ 236 h 196643"/>
                      <a:gd name="connsiteX1" fmla="*/ 60344 w 65652"/>
                      <a:gd name="connsiteY1" fmla="*/ 187561 h 196643"/>
                      <a:gd name="connsiteX2" fmla="*/ 53994 w 65652"/>
                      <a:gd name="connsiteY2" fmla="*/ 149461 h 196643"/>
                      <a:gd name="connsiteX3" fmla="*/ 19 w 65652"/>
                      <a:gd name="connsiteY3" fmla="*/ 236 h 196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652" h="196643">
                        <a:moveTo>
                          <a:pt x="19" y="236"/>
                        </a:moveTo>
                        <a:cubicBezTo>
                          <a:pt x="1077" y="6586"/>
                          <a:pt x="51348" y="162690"/>
                          <a:pt x="60344" y="187561"/>
                        </a:cubicBezTo>
                        <a:cubicBezTo>
                          <a:pt x="69340" y="212432"/>
                          <a:pt x="66694" y="181740"/>
                          <a:pt x="53994" y="149461"/>
                        </a:cubicBezTo>
                        <a:cubicBezTo>
                          <a:pt x="41294" y="117182"/>
                          <a:pt x="-1039" y="-6114"/>
                          <a:pt x="19" y="2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5" name="フリーフォーム 1664">
                    <a:extLst>
                      <a:ext uri="{FF2B5EF4-FFF2-40B4-BE49-F238E27FC236}">
                        <a16:creationId xmlns:a16="http://schemas.microsoft.com/office/drawing/2014/main" id="{383E7CC2-9354-4488-7E7F-2E21A374CB78}"/>
                      </a:ext>
                    </a:extLst>
                  </p:cNvPr>
                  <p:cNvSpPr/>
                  <p:nvPr/>
                </p:nvSpPr>
                <p:spPr>
                  <a:xfrm>
                    <a:off x="5129011" y="3508052"/>
                    <a:ext cx="154237" cy="369733"/>
                  </a:xfrm>
                  <a:custGeom>
                    <a:avLst/>
                    <a:gdLst>
                      <a:gd name="connsiteX0" fmla="*/ 154189 w 154237"/>
                      <a:gd name="connsiteY0" fmla="*/ 323 h 369733"/>
                      <a:gd name="connsiteX1" fmla="*/ 11314 w 154237"/>
                      <a:gd name="connsiteY1" fmla="*/ 308298 h 369733"/>
                      <a:gd name="connsiteX2" fmla="*/ 8139 w 154237"/>
                      <a:gd name="connsiteY2" fmla="*/ 368623 h 369733"/>
                      <a:gd name="connsiteX3" fmla="*/ 1789 w 154237"/>
                      <a:gd name="connsiteY3" fmla="*/ 340048 h 369733"/>
                      <a:gd name="connsiteX4" fmla="*/ 27189 w 154237"/>
                      <a:gd name="connsiteY4" fmla="*/ 251148 h 369733"/>
                      <a:gd name="connsiteX5" fmla="*/ 154189 w 154237"/>
                      <a:gd name="connsiteY5" fmla="*/ 323 h 369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237" h="369733">
                        <a:moveTo>
                          <a:pt x="154189" y="323"/>
                        </a:moveTo>
                        <a:cubicBezTo>
                          <a:pt x="151543" y="9848"/>
                          <a:pt x="35656" y="246915"/>
                          <a:pt x="11314" y="308298"/>
                        </a:cubicBezTo>
                        <a:cubicBezTo>
                          <a:pt x="-13028" y="369681"/>
                          <a:pt x="9726" y="363331"/>
                          <a:pt x="8139" y="368623"/>
                        </a:cubicBezTo>
                        <a:cubicBezTo>
                          <a:pt x="6552" y="373915"/>
                          <a:pt x="-1386" y="359627"/>
                          <a:pt x="1789" y="340048"/>
                        </a:cubicBezTo>
                        <a:cubicBezTo>
                          <a:pt x="4964" y="320469"/>
                          <a:pt x="3376" y="307769"/>
                          <a:pt x="27189" y="251148"/>
                        </a:cubicBezTo>
                        <a:cubicBezTo>
                          <a:pt x="51002" y="194527"/>
                          <a:pt x="156835" y="-9202"/>
                          <a:pt x="154189" y="3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6" name="フリーフォーム 1665">
                    <a:extLst>
                      <a:ext uri="{FF2B5EF4-FFF2-40B4-BE49-F238E27FC236}">
                        <a16:creationId xmlns:a16="http://schemas.microsoft.com/office/drawing/2014/main" id="{C9F101A8-837F-98C0-4742-10C77F62E28A}"/>
                      </a:ext>
                    </a:extLst>
                  </p:cNvPr>
                  <p:cNvSpPr/>
                  <p:nvPr/>
                </p:nvSpPr>
                <p:spPr>
                  <a:xfrm>
                    <a:off x="2889304" y="8521809"/>
                    <a:ext cx="375110" cy="278989"/>
                  </a:xfrm>
                  <a:custGeom>
                    <a:avLst/>
                    <a:gdLst>
                      <a:gd name="connsiteX0" fmla="*/ 33 w 375110"/>
                      <a:gd name="connsiteY0" fmla="*/ 65 h 278989"/>
                      <a:gd name="connsiteX1" fmla="*/ 342411 w 375110"/>
                      <a:gd name="connsiteY1" fmla="*/ 258936 h 278989"/>
                      <a:gd name="connsiteX2" fmla="*/ 321534 w 375110"/>
                      <a:gd name="connsiteY2" fmla="*/ 233884 h 278989"/>
                      <a:gd name="connsiteX3" fmla="*/ 33 w 375110"/>
                      <a:gd name="connsiteY3" fmla="*/ 65 h 278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5110" h="278989">
                        <a:moveTo>
                          <a:pt x="33" y="65"/>
                        </a:moveTo>
                        <a:cubicBezTo>
                          <a:pt x="3512" y="4240"/>
                          <a:pt x="288828" y="219966"/>
                          <a:pt x="342411" y="258936"/>
                        </a:cubicBezTo>
                        <a:cubicBezTo>
                          <a:pt x="395994" y="297906"/>
                          <a:pt x="379989" y="274942"/>
                          <a:pt x="321534" y="233884"/>
                        </a:cubicBezTo>
                        <a:cubicBezTo>
                          <a:pt x="263079" y="192827"/>
                          <a:pt x="-3446" y="-4110"/>
                          <a:pt x="33" y="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7" name="フリーフォーム 1666">
                    <a:extLst>
                      <a:ext uri="{FF2B5EF4-FFF2-40B4-BE49-F238E27FC236}">
                        <a16:creationId xmlns:a16="http://schemas.microsoft.com/office/drawing/2014/main" id="{DC61D51C-D34E-3D21-8EC0-F864EB7B6F8C}"/>
                      </a:ext>
                    </a:extLst>
                  </p:cNvPr>
                  <p:cNvSpPr/>
                  <p:nvPr/>
                </p:nvSpPr>
                <p:spPr>
                  <a:xfrm>
                    <a:off x="2438299" y="8926845"/>
                    <a:ext cx="75349" cy="154887"/>
                  </a:xfrm>
                  <a:custGeom>
                    <a:avLst/>
                    <a:gdLst>
                      <a:gd name="connsiteX0" fmla="*/ 101 w 75349"/>
                      <a:gd name="connsiteY0" fmla="*/ 37 h 154887"/>
                      <a:gd name="connsiteX1" fmla="*/ 33504 w 75349"/>
                      <a:gd name="connsiteY1" fmla="*/ 100245 h 154887"/>
                      <a:gd name="connsiteX2" fmla="*/ 29328 w 75349"/>
                      <a:gd name="connsiteY2" fmla="*/ 154525 h 154887"/>
                      <a:gd name="connsiteX3" fmla="*/ 54380 w 75349"/>
                      <a:gd name="connsiteY3" fmla="*/ 75193 h 154887"/>
                      <a:gd name="connsiteX4" fmla="*/ 75257 w 75349"/>
                      <a:gd name="connsiteY4" fmla="*/ 41791 h 154887"/>
                      <a:gd name="connsiteX5" fmla="*/ 46030 w 75349"/>
                      <a:gd name="connsiteY5" fmla="*/ 87719 h 154887"/>
                      <a:gd name="connsiteX6" fmla="*/ 101 w 75349"/>
                      <a:gd name="connsiteY6" fmla="*/ 37 h 154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349" h="154887">
                        <a:moveTo>
                          <a:pt x="101" y="37"/>
                        </a:moveTo>
                        <a:cubicBezTo>
                          <a:pt x="-1987" y="2125"/>
                          <a:pt x="28633" y="74497"/>
                          <a:pt x="33504" y="100245"/>
                        </a:cubicBezTo>
                        <a:cubicBezTo>
                          <a:pt x="38375" y="125993"/>
                          <a:pt x="25849" y="158700"/>
                          <a:pt x="29328" y="154525"/>
                        </a:cubicBezTo>
                        <a:cubicBezTo>
                          <a:pt x="32807" y="150350"/>
                          <a:pt x="46725" y="93982"/>
                          <a:pt x="54380" y="75193"/>
                        </a:cubicBezTo>
                        <a:cubicBezTo>
                          <a:pt x="62035" y="56404"/>
                          <a:pt x="76649" y="39703"/>
                          <a:pt x="75257" y="41791"/>
                        </a:cubicBezTo>
                        <a:cubicBezTo>
                          <a:pt x="73865" y="43879"/>
                          <a:pt x="55772" y="92590"/>
                          <a:pt x="46030" y="87719"/>
                        </a:cubicBezTo>
                        <a:cubicBezTo>
                          <a:pt x="36288" y="82848"/>
                          <a:pt x="2189" y="-2051"/>
                          <a:pt x="101" y="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8" name="フリーフォーム 1667">
                    <a:extLst>
                      <a:ext uri="{FF2B5EF4-FFF2-40B4-BE49-F238E27FC236}">
                        <a16:creationId xmlns:a16="http://schemas.microsoft.com/office/drawing/2014/main" id="{88E4A31D-F1F2-BC14-06BD-FE6482500DCB}"/>
                      </a:ext>
                    </a:extLst>
                  </p:cNvPr>
                  <p:cNvSpPr/>
                  <p:nvPr/>
                </p:nvSpPr>
                <p:spPr>
                  <a:xfrm>
                    <a:off x="2546959" y="9736899"/>
                    <a:ext cx="875045" cy="514037"/>
                  </a:xfrm>
                  <a:custGeom>
                    <a:avLst/>
                    <a:gdLst>
                      <a:gd name="connsiteX0" fmla="*/ 0 w 875045"/>
                      <a:gd name="connsiteY0" fmla="*/ 0 h 514037"/>
                      <a:gd name="connsiteX1" fmla="*/ 509392 w 875045"/>
                      <a:gd name="connsiteY1" fmla="*/ 313150 h 514037"/>
                      <a:gd name="connsiteX2" fmla="*/ 480164 w 875045"/>
                      <a:gd name="connsiteY2" fmla="*/ 279748 h 514037"/>
                      <a:gd name="connsiteX3" fmla="*/ 801666 w 875045"/>
                      <a:gd name="connsiteY3" fmla="*/ 480164 h 514037"/>
                      <a:gd name="connsiteX4" fmla="*/ 789140 w 875045"/>
                      <a:gd name="connsiteY4" fmla="*/ 442586 h 514037"/>
                      <a:gd name="connsiteX5" fmla="*/ 872646 w 875045"/>
                      <a:gd name="connsiteY5" fmla="*/ 513567 h 514037"/>
                      <a:gd name="connsiteX6" fmla="*/ 680581 w 875045"/>
                      <a:gd name="connsiteY6" fmla="*/ 400833 h 514037"/>
                      <a:gd name="connsiteX7" fmla="*/ 359079 w 875045"/>
                      <a:gd name="connsiteY7" fmla="*/ 200416 h 514037"/>
                      <a:gd name="connsiteX8" fmla="*/ 392482 w 875045"/>
                      <a:gd name="connsiteY8" fmla="*/ 242169 h 514037"/>
                      <a:gd name="connsiteX9" fmla="*/ 0 w 875045"/>
                      <a:gd name="connsiteY9" fmla="*/ 0 h 51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75045" h="514037">
                        <a:moveTo>
                          <a:pt x="0" y="0"/>
                        </a:moveTo>
                        <a:lnTo>
                          <a:pt x="509392" y="313150"/>
                        </a:lnTo>
                        <a:cubicBezTo>
                          <a:pt x="589419" y="359775"/>
                          <a:pt x="431452" y="251912"/>
                          <a:pt x="480164" y="279748"/>
                        </a:cubicBezTo>
                        <a:cubicBezTo>
                          <a:pt x="528876" y="307584"/>
                          <a:pt x="750170" y="453024"/>
                          <a:pt x="801666" y="480164"/>
                        </a:cubicBezTo>
                        <a:cubicBezTo>
                          <a:pt x="853162" y="507304"/>
                          <a:pt x="777310" y="437019"/>
                          <a:pt x="789140" y="442586"/>
                        </a:cubicBezTo>
                        <a:cubicBezTo>
                          <a:pt x="800970" y="448153"/>
                          <a:pt x="890739" y="520526"/>
                          <a:pt x="872646" y="513567"/>
                        </a:cubicBezTo>
                        <a:cubicBezTo>
                          <a:pt x="854553" y="506608"/>
                          <a:pt x="766175" y="453025"/>
                          <a:pt x="680581" y="400833"/>
                        </a:cubicBezTo>
                        <a:cubicBezTo>
                          <a:pt x="594987" y="348641"/>
                          <a:pt x="407095" y="226860"/>
                          <a:pt x="359079" y="200416"/>
                        </a:cubicBezTo>
                        <a:cubicBezTo>
                          <a:pt x="311063" y="173972"/>
                          <a:pt x="447457" y="275572"/>
                          <a:pt x="392482" y="24216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9" name="フリーフォーム 1668">
                    <a:extLst>
                      <a:ext uri="{FF2B5EF4-FFF2-40B4-BE49-F238E27FC236}">
                        <a16:creationId xmlns:a16="http://schemas.microsoft.com/office/drawing/2014/main" id="{0866ABAB-AC7E-8B8B-B086-46496C937A74}"/>
                      </a:ext>
                    </a:extLst>
                  </p:cNvPr>
                  <p:cNvSpPr/>
                  <p:nvPr/>
                </p:nvSpPr>
                <p:spPr>
                  <a:xfrm>
                    <a:off x="3139858" y="9911403"/>
                    <a:ext cx="262243" cy="42613"/>
                  </a:xfrm>
                  <a:custGeom>
                    <a:avLst/>
                    <a:gdLst>
                      <a:gd name="connsiteX0" fmla="*/ 0 w 262243"/>
                      <a:gd name="connsiteY0" fmla="*/ 42613 h 42613"/>
                      <a:gd name="connsiteX1" fmla="*/ 258871 w 262243"/>
                      <a:gd name="connsiteY1" fmla="*/ 860 h 42613"/>
                      <a:gd name="connsiteX2" fmla="*/ 154487 w 262243"/>
                      <a:gd name="connsiteY2" fmla="*/ 13386 h 42613"/>
                      <a:gd name="connsiteX3" fmla="*/ 0 w 262243"/>
                      <a:gd name="connsiteY3" fmla="*/ 42613 h 42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243" h="42613">
                        <a:moveTo>
                          <a:pt x="0" y="42613"/>
                        </a:moveTo>
                        <a:lnTo>
                          <a:pt x="258871" y="860"/>
                        </a:lnTo>
                        <a:cubicBezTo>
                          <a:pt x="284619" y="-4011"/>
                          <a:pt x="154487" y="13386"/>
                          <a:pt x="154487" y="13386"/>
                        </a:cubicBezTo>
                        <a:lnTo>
                          <a:pt x="0" y="42613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0" name="フリーフォーム 1669">
                    <a:extLst>
                      <a:ext uri="{FF2B5EF4-FFF2-40B4-BE49-F238E27FC236}">
                        <a16:creationId xmlns:a16="http://schemas.microsoft.com/office/drawing/2014/main" id="{7CA42D01-515C-B846-0CF2-740175D46FC1}"/>
                      </a:ext>
                    </a:extLst>
                  </p:cNvPr>
                  <p:cNvSpPr/>
                  <p:nvPr/>
                </p:nvSpPr>
                <p:spPr>
                  <a:xfrm>
                    <a:off x="1619250" y="9280138"/>
                    <a:ext cx="578758" cy="28962"/>
                  </a:xfrm>
                  <a:custGeom>
                    <a:avLst/>
                    <a:gdLst>
                      <a:gd name="connsiteX0" fmla="*/ 0 w 578758"/>
                      <a:gd name="connsiteY0" fmla="*/ 28962 h 28962"/>
                      <a:gd name="connsiteX1" fmla="*/ 568325 w 578758"/>
                      <a:gd name="connsiteY1" fmla="*/ 387 h 28962"/>
                      <a:gd name="connsiteX2" fmla="*/ 342900 w 578758"/>
                      <a:gd name="connsiteY2" fmla="*/ 13087 h 28962"/>
                      <a:gd name="connsiteX3" fmla="*/ 0 w 578758"/>
                      <a:gd name="connsiteY3" fmla="*/ 28962 h 28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8758" h="28962">
                        <a:moveTo>
                          <a:pt x="0" y="28962"/>
                        </a:moveTo>
                        <a:lnTo>
                          <a:pt x="568325" y="387"/>
                        </a:lnTo>
                        <a:cubicBezTo>
                          <a:pt x="625475" y="-2259"/>
                          <a:pt x="433387" y="9383"/>
                          <a:pt x="342900" y="13087"/>
                        </a:cubicBezTo>
                        <a:lnTo>
                          <a:pt x="0" y="2896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1" name="フリーフォーム 1670">
                    <a:extLst>
                      <a:ext uri="{FF2B5EF4-FFF2-40B4-BE49-F238E27FC236}">
                        <a16:creationId xmlns:a16="http://schemas.microsoft.com/office/drawing/2014/main" id="{1E782E91-7B0B-90F7-244D-62E0BD7C639A}"/>
                      </a:ext>
                    </a:extLst>
                  </p:cNvPr>
                  <p:cNvSpPr/>
                  <p:nvPr/>
                </p:nvSpPr>
                <p:spPr>
                  <a:xfrm>
                    <a:off x="1457325" y="9280483"/>
                    <a:ext cx="35525" cy="227291"/>
                  </a:xfrm>
                  <a:custGeom>
                    <a:avLst/>
                    <a:gdLst>
                      <a:gd name="connsiteX0" fmla="*/ 0 w 35525"/>
                      <a:gd name="connsiteY0" fmla="*/ 42 h 227291"/>
                      <a:gd name="connsiteX1" fmla="*/ 31750 w 35525"/>
                      <a:gd name="connsiteY1" fmla="*/ 219117 h 227291"/>
                      <a:gd name="connsiteX2" fmla="*/ 34925 w 35525"/>
                      <a:gd name="connsiteY2" fmla="*/ 184192 h 227291"/>
                      <a:gd name="connsiteX3" fmla="*/ 31750 w 35525"/>
                      <a:gd name="connsiteY3" fmla="*/ 200067 h 227291"/>
                      <a:gd name="connsiteX4" fmla="*/ 0 w 35525"/>
                      <a:gd name="connsiteY4" fmla="*/ 42 h 227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25" h="227291">
                        <a:moveTo>
                          <a:pt x="0" y="42"/>
                        </a:moveTo>
                        <a:cubicBezTo>
                          <a:pt x="0" y="3217"/>
                          <a:pt x="25929" y="188425"/>
                          <a:pt x="31750" y="219117"/>
                        </a:cubicBezTo>
                        <a:cubicBezTo>
                          <a:pt x="37571" y="249809"/>
                          <a:pt x="34925" y="184192"/>
                          <a:pt x="34925" y="184192"/>
                        </a:cubicBezTo>
                        <a:cubicBezTo>
                          <a:pt x="34925" y="181017"/>
                          <a:pt x="36512" y="225467"/>
                          <a:pt x="31750" y="200067"/>
                        </a:cubicBezTo>
                        <a:cubicBezTo>
                          <a:pt x="26988" y="174667"/>
                          <a:pt x="0" y="-3133"/>
                          <a:pt x="0" y="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2" name="フリーフォーム 1671">
                    <a:extLst>
                      <a:ext uri="{FF2B5EF4-FFF2-40B4-BE49-F238E27FC236}">
                        <a16:creationId xmlns:a16="http://schemas.microsoft.com/office/drawing/2014/main" id="{C49AB4C8-23AB-66D8-801C-A7CBD2A52F56}"/>
                      </a:ext>
                    </a:extLst>
                  </p:cNvPr>
                  <p:cNvSpPr/>
                  <p:nvPr/>
                </p:nvSpPr>
                <p:spPr>
                  <a:xfrm>
                    <a:off x="1352550" y="9359900"/>
                    <a:ext cx="92592" cy="137086"/>
                  </a:xfrm>
                  <a:custGeom>
                    <a:avLst/>
                    <a:gdLst>
                      <a:gd name="connsiteX0" fmla="*/ 0 w 92592"/>
                      <a:gd name="connsiteY0" fmla="*/ 0 h 137086"/>
                      <a:gd name="connsiteX1" fmla="*/ 28575 w 92592"/>
                      <a:gd name="connsiteY1" fmla="*/ 76200 h 137086"/>
                      <a:gd name="connsiteX2" fmla="*/ 92075 w 92592"/>
                      <a:gd name="connsiteY2" fmla="*/ 136525 h 137086"/>
                      <a:gd name="connsiteX3" fmla="*/ 60325 w 92592"/>
                      <a:gd name="connsiteY3" fmla="*/ 107950 h 137086"/>
                      <a:gd name="connsiteX4" fmla="*/ 0 w 92592"/>
                      <a:gd name="connsiteY4" fmla="*/ 0 h 137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592" h="137086">
                        <a:moveTo>
                          <a:pt x="0" y="0"/>
                        </a:moveTo>
                        <a:cubicBezTo>
                          <a:pt x="6614" y="26723"/>
                          <a:pt x="13229" y="53446"/>
                          <a:pt x="28575" y="76200"/>
                        </a:cubicBezTo>
                        <a:cubicBezTo>
                          <a:pt x="43921" y="98954"/>
                          <a:pt x="86783" y="131233"/>
                          <a:pt x="92075" y="136525"/>
                        </a:cubicBezTo>
                        <a:cubicBezTo>
                          <a:pt x="97367" y="141817"/>
                          <a:pt x="60325" y="107950"/>
                          <a:pt x="60325" y="10795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3" name="フリーフォーム 1672">
                    <a:extLst>
                      <a:ext uri="{FF2B5EF4-FFF2-40B4-BE49-F238E27FC236}">
                        <a16:creationId xmlns:a16="http://schemas.microsoft.com/office/drawing/2014/main" id="{CDDB5981-EA18-249A-2A29-454A04A74777}"/>
                      </a:ext>
                    </a:extLst>
                  </p:cNvPr>
                  <p:cNvSpPr/>
                  <p:nvPr/>
                </p:nvSpPr>
                <p:spPr>
                  <a:xfrm>
                    <a:off x="1409700" y="9286875"/>
                    <a:ext cx="69895" cy="241307"/>
                  </a:xfrm>
                  <a:custGeom>
                    <a:avLst/>
                    <a:gdLst>
                      <a:gd name="connsiteX0" fmla="*/ 0 w 69895"/>
                      <a:gd name="connsiteY0" fmla="*/ 0 h 241307"/>
                      <a:gd name="connsiteX1" fmla="*/ 69850 w 69895"/>
                      <a:gd name="connsiteY1" fmla="*/ 241300 h 241307"/>
                      <a:gd name="connsiteX2" fmla="*/ 0 w 69895"/>
                      <a:gd name="connsiteY2" fmla="*/ 0 h 241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895" h="241307">
                        <a:moveTo>
                          <a:pt x="0" y="0"/>
                        </a:moveTo>
                        <a:cubicBezTo>
                          <a:pt x="0" y="0"/>
                          <a:pt x="67733" y="239712"/>
                          <a:pt x="69850" y="241300"/>
                        </a:cubicBezTo>
                        <a:cubicBezTo>
                          <a:pt x="71967" y="24288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4" name="フリーフォーム 1673">
                    <a:extLst>
                      <a:ext uri="{FF2B5EF4-FFF2-40B4-BE49-F238E27FC236}">
                        <a16:creationId xmlns:a16="http://schemas.microsoft.com/office/drawing/2014/main" id="{7C302B06-56EA-7029-8A5F-916CF021AF4D}"/>
                      </a:ext>
                    </a:extLst>
                  </p:cNvPr>
                  <p:cNvSpPr/>
                  <p:nvPr/>
                </p:nvSpPr>
                <p:spPr>
                  <a:xfrm>
                    <a:off x="1200141" y="9543983"/>
                    <a:ext cx="26702" cy="155239"/>
                  </a:xfrm>
                  <a:custGeom>
                    <a:avLst/>
                    <a:gdLst>
                      <a:gd name="connsiteX0" fmla="*/ 9 w 26702"/>
                      <a:gd name="connsiteY0" fmla="*/ 67 h 155239"/>
                      <a:gd name="connsiteX1" fmla="*/ 22234 w 26702"/>
                      <a:gd name="connsiteY1" fmla="*/ 146117 h 155239"/>
                      <a:gd name="connsiteX2" fmla="*/ 25409 w 26702"/>
                      <a:gd name="connsiteY2" fmla="*/ 127067 h 155239"/>
                      <a:gd name="connsiteX3" fmla="*/ 9 w 26702"/>
                      <a:gd name="connsiteY3" fmla="*/ 67 h 155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02" h="155239">
                        <a:moveTo>
                          <a:pt x="9" y="67"/>
                        </a:moveTo>
                        <a:cubicBezTo>
                          <a:pt x="-520" y="3242"/>
                          <a:pt x="22234" y="146117"/>
                          <a:pt x="22234" y="146117"/>
                        </a:cubicBezTo>
                        <a:cubicBezTo>
                          <a:pt x="26467" y="167284"/>
                          <a:pt x="28055" y="147704"/>
                          <a:pt x="25409" y="127067"/>
                        </a:cubicBezTo>
                        <a:cubicBezTo>
                          <a:pt x="22763" y="106430"/>
                          <a:pt x="538" y="-3108"/>
                          <a:pt x="9" y="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5" name="フリーフォーム 1674">
                    <a:extLst>
                      <a:ext uri="{FF2B5EF4-FFF2-40B4-BE49-F238E27FC236}">
                        <a16:creationId xmlns:a16="http://schemas.microsoft.com/office/drawing/2014/main" id="{DF39866D-22CF-CB84-3B29-66C63AB0073E}"/>
                      </a:ext>
                    </a:extLst>
                  </p:cNvPr>
                  <p:cNvSpPr/>
                  <p:nvPr/>
                </p:nvSpPr>
                <p:spPr>
                  <a:xfrm>
                    <a:off x="1168400" y="9575108"/>
                    <a:ext cx="6960" cy="166145"/>
                  </a:xfrm>
                  <a:custGeom>
                    <a:avLst/>
                    <a:gdLst>
                      <a:gd name="connsiteX0" fmla="*/ 0 w 6960"/>
                      <a:gd name="connsiteY0" fmla="*/ 692 h 166145"/>
                      <a:gd name="connsiteX1" fmla="*/ 6350 w 6960"/>
                      <a:gd name="connsiteY1" fmla="*/ 162617 h 166145"/>
                      <a:gd name="connsiteX2" fmla="*/ 6350 w 6960"/>
                      <a:gd name="connsiteY2" fmla="*/ 105467 h 166145"/>
                      <a:gd name="connsiteX3" fmla="*/ 0 w 6960"/>
                      <a:gd name="connsiteY3" fmla="*/ 692 h 166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0" h="166145">
                        <a:moveTo>
                          <a:pt x="0" y="692"/>
                        </a:moveTo>
                        <a:cubicBezTo>
                          <a:pt x="0" y="10217"/>
                          <a:pt x="5292" y="145155"/>
                          <a:pt x="6350" y="162617"/>
                        </a:cubicBezTo>
                        <a:cubicBezTo>
                          <a:pt x="7408" y="180079"/>
                          <a:pt x="6879" y="128221"/>
                          <a:pt x="6350" y="105467"/>
                        </a:cubicBezTo>
                        <a:cubicBezTo>
                          <a:pt x="5821" y="82713"/>
                          <a:pt x="0" y="-8833"/>
                          <a:pt x="0" y="6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6" name="フリーフォーム 1675">
                    <a:extLst>
                      <a:ext uri="{FF2B5EF4-FFF2-40B4-BE49-F238E27FC236}">
                        <a16:creationId xmlns:a16="http://schemas.microsoft.com/office/drawing/2014/main" id="{3376D672-903D-0C2A-E77B-77DE5C9B62DD}"/>
                      </a:ext>
                    </a:extLst>
                  </p:cNvPr>
                  <p:cNvSpPr/>
                  <p:nvPr/>
                </p:nvSpPr>
                <p:spPr>
                  <a:xfrm>
                    <a:off x="1986691" y="8654814"/>
                    <a:ext cx="315086" cy="105090"/>
                  </a:xfrm>
                  <a:custGeom>
                    <a:avLst/>
                    <a:gdLst>
                      <a:gd name="connsiteX0" fmla="*/ 859 w 315086"/>
                      <a:gd name="connsiteY0" fmla="*/ 105011 h 105090"/>
                      <a:gd name="connsiteX1" fmla="*/ 305659 w 315086"/>
                      <a:gd name="connsiteY1" fmla="*/ 6586 h 105090"/>
                      <a:gd name="connsiteX2" fmla="*/ 216759 w 315086"/>
                      <a:gd name="connsiteY2" fmla="*/ 22461 h 105090"/>
                      <a:gd name="connsiteX3" fmla="*/ 859 w 315086"/>
                      <a:gd name="connsiteY3" fmla="*/ 105011 h 105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5086" h="105090">
                        <a:moveTo>
                          <a:pt x="859" y="105011"/>
                        </a:moveTo>
                        <a:cubicBezTo>
                          <a:pt x="15676" y="102365"/>
                          <a:pt x="269676" y="20344"/>
                          <a:pt x="305659" y="6586"/>
                        </a:cubicBezTo>
                        <a:cubicBezTo>
                          <a:pt x="341642" y="-7172"/>
                          <a:pt x="266501" y="1824"/>
                          <a:pt x="216759" y="22461"/>
                        </a:cubicBezTo>
                        <a:cubicBezTo>
                          <a:pt x="167017" y="43098"/>
                          <a:pt x="-13958" y="107657"/>
                          <a:pt x="859" y="1050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7" name="フリーフォーム 1676">
                    <a:extLst>
                      <a:ext uri="{FF2B5EF4-FFF2-40B4-BE49-F238E27FC236}">
                        <a16:creationId xmlns:a16="http://schemas.microsoft.com/office/drawing/2014/main" id="{790FEC0A-C7FC-2FF7-B72D-041B6DECCFD2}"/>
                      </a:ext>
                    </a:extLst>
                  </p:cNvPr>
                  <p:cNvSpPr/>
                  <p:nvPr/>
                </p:nvSpPr>
                <p:spPr>
                  <a:xfrm>
                    <a:off x="2218911" y="9363035"/>
                    <a:ext cx="224010" cy="9846"/>
                  </a:xfrm>
                  <a:custGeom>
                    <a:avLst/>
                    <a:gdLst>
                      <a:gd name="connsiteX0" fmla="*/ 414 w 224010"/>
                      <a:gd name="connsiteY0" fmla="*/ 9565 h 9846"/>
                      <a:gd name="connsiteX1" fmla="*/ 216314 w 224010"/>
                      <a:gd name="connsiteY1" fmla="*/ 40 h 9846"/>
                      <a:gd name="connsiteX2" fmla="*/ 162339 w 224010"/>
                      <a:gd name="connsiteY2" fmla="*/ 6390 h 9846"/>
                      <a:gd name="connsiteX3" fmla="*/ 414 w 224010"/>
                      <a:gd name="connsiteY3" fmla="*/ 9565 h 9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10" h="9846">
                        <a:moveTo>
                          <a:pt x="414" y="9565"/>
                        </a:moveTo>
                        <a:cubicBezTo>
                          <a:pt x="9410" y="8507"/>
                          <a:pt x="189327" y="569"/>
                          <a:pt x="216314" y="40"/>
                        </a:cubicBezTo>
                        <a:cubicBezTo>
                          <a:pt x="243301" y="-489"/>
                          <a:pt x="193031" y="4273"/>
                          <a:pt x="162339" y="6390"/>
                        </a:cubicBezTo>
                        <a:cubicBezTo>
                          <a:pt x="131647" y="8507"/>
                          <a:pt x="-8582" y="10623"/>
                          <a:pt x="414" y="95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8" name="フリーフォーム 1677">
                    <a:extLst>
                      <a:ext uri="{FF2B5EF4-FFF2-40B4-BE49-F238E27FC236}">
                        <a16:creationId xmlns:a16="http://schemas.microsoft.com/office/drawing/2014/main" id="{56113A3C-1D8A-4533-1232-311AD81AEB10}"/>
                      </a:ext>
                    </a:extLst>
                  </p:cNvPr>
                  <p:cNvSpPr/>
                  <p:nvPr/>
                </p:nvSpPr>
                <p:spPr>
                  <a:xfrm>
                    <a:off x="2422499" y="9473879"/>
                    <a:ext cx="43867" cy="172135"/>
                  </a:xfrm>
                  <a:custGeom>
                    <a:avLst/>
                    <a:gdLst>
                      <a:gd name="connsiteX0" fmla="*/ 26 w 43867"/>
                      <a:gd name="connsiteY0" fmla="*/ 321 h 172135"/>
                      <a:gd name="connsiteX1" fmla="*/ 34951 w 43867"/>
                      <a:gd name="connsiteY1" fmla="*/ 73346 h 172135"/>
                      <a:gd name="connsiteX2" fmla="*/ 31776 w 43867"/>
                      <a:gd name="connsiteY2" fmla="*/ 171771 h 172135"/>
                      <a:gd name="connsiteX3" fmla="*/ 41301 w 43867"/>
                      <a:gd name="connsiteY3" fmla="*/ 101921 h 172135"/>
                      <a:gd name="connsiteX4" fmla="*/ 26 w 43867"/>
                      <a:gd name="connsiteY4" fmla="*/ 321 h 17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67" h="172135">
                        <a:moveTo>
                          <a:pt x="26" y="321"/>
                        </a:moveTo>
                        <a:cubicBezTo>
                          <a:pt x="-1032" y="-4441"/>
                          <a:pt x="29659" y="44771"/>
                          <a:pt x="34951" y="73346"/>
                        </a:cubicBezTo>
                        <a:cubicBezTo>
                          <a:pt x="40243" y="101921"/>
                          <a:pt x="30718" y="167009"/>
                          <a:pt x="31776" y="171771"/>
                        </a:cubicBezTo>
                        <a:cubicBezTo>
                          <a:pt x="32834" y="176533"/>
                          <a:pt x="50297" y="133671"/>
                          <a:pt x="41301" y="101921"/>
                        </a:cubicBezTo>
                        <a:cubicBezTo>
                          <a:pt x="32305" y="70171"/>
                          <a:pt x="1084" y="5083"/>
                          <a:pt x="26" y="3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79" name="フリーフォーム 1678">
                    <a:extLst>
                      <a:ext uri="{FF2B5EF4-FFF2-40B4-BE49-F238E27FC236}">
                        <a16:creationId xmlns:a16="http://schemas.microsoft.com/office/drawing/2014/main" id="{4BBBFB4D-71EA-2843-2975-99CAED0D08FA}"/>
                      </a:ext>
                    </a:extLst>
                  </p:cNvPr>
                  <p:cNvSpPr/>
                  <p:nvPr/>
                </p:nvSpPr>
                <p:spPr>
                  <a:xfrm>
                    <a:off x="961954" y="9124680"/>
                    <a:ext cx="197274" cy="277626"/>
                  </a:xfrm>
                  <a:custGeom>
                    <a:avLst/>
                    <a:gdLst>
                      <a:gd name="connsiteX0" fmla="*/ 196921 w 197274"/>
                      <a:gd name="connsiteY0" fmla="*/ 270 h 277626"/>
                      <a:gd name="connsiteX1" fmla="*/ 57221 w 197274"/>
                      <a:gd name="connsiteY1" fmla="*/ 143145 h 277626"/>
                      <a:gd name="connsiteX2" fmla="*/ 79446 w 197274"/>
                      <a:gd name="connsiteY2" fmla="*/ 139970 h 277626"/>
                      <a:gd name="connsiteX3" fmla="*/ 71 w 197274"/>
                      <a:gd name="connsiteY3" fmla="*/ 276495 h 277626"/>
                      <a:gd name="connsiteX4" fmla="*/ 66746 w 197274"/>
                      <a:gd name="connsiteY4" fmla="*/ 203470 h 277626"/>
                      <a:gd name="connsiteX5" fmla="*/ 139771 w 197274"/>
                      <a:gd name="connsiteY5" fmla="*/ 174895 h 277626"/>
                      <a:gd name="connsiteX6" fmla="*/ 60396 w 197274"/>
                      <a:gd name="connsiteY6" fmla="*/ 203470 h 277626"/>
                      <a:gd name="connsiteX7" fmla="*/ 69921 w 197274"/>
                      <a:gd name="connsiteY7" fmla="*/ 149495 h 277626"/>
                      <a:gd name="connsiteX8" fmla="*/ 9596 w 197274"/>
                      <a:gd name="connsiteY8" fmla="*/ 184420 h 277626"/>
                      <a:gd name="connsiteX9" fmla="*/ 196921 w 197274"/>
                      <a:gd name="connsiteY9" fmla="*/ 270 h 277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7274" h="277626">
                        <a:moveTo>
                          <a:pt x="196921" y="270"/>
                        </a:moveTo>
                        <a:cubicBezTo>
                          <a:pt x="204859" y="-6609"/>
                          <a:pt x="76800" y="119862"/>
                          <a:pt x="57221" y="143145"/>
                        </a:cubicBezTo>
                        <a:cubicBezTo>
                          <a:pt x="37642" y="166428"/>
                          <a:pt x="88971" y="117745"/>
                          <a:pt x="79446" y="139970"/>
                        </a:cubicBezTo>
                        <a:cubicBezTo>
                          <a:pt x="69921" y="162195"/>
                          <a:pt x="2188" y="265912"/>
                          <a:pt x="71" y="276495"/>
                        </a:cubicBezTo>
                        <a:cubicBezTo>
                          <a:pt x="-2046" y="287078"/>
                          <a:pt x="43463" y="220403"/>
                          <a:pt x="66746" y="203470"/>
                        </a:cubicBezTo>
                        <a:cubicBezTo>
                          <a:pt x="90029" y="186537"/>
                          <a:pt x="140829" y="174895"/>
                          <a:pt x="139771" y="174895"/>
                        </a:cubicBezTo>
                        <a:cubicBezTo>
                          <a:pt x="138713" y="174895"/>
                          <a:pt x="72038" y="207703"/>
                          <a:pt x="60396" y="203470"/>
                        </a:cubicBezTo>
                        <a:cubicBezTo>
                          <a:pt x="48754" y="199237"/>
                          <a:pt x="78388" y="152670"/>
                          <a:pt x="69921" y="149495"/>
                        </a:cubicBezTo>
                        <a:cubicBezTo>
                          <a:pt x="61454" y="146320"/>
                          <a:pt x="-7337" y="203999"/>
                          <a:pt x="9596" y="184420"/>
                        </a:cubicBezTo>
                        <a:cubicBezTo>
                          <a:pt x="26529" y="164841"/>
                          <a:pt x="188983" y="7149"/>
                          <a:pt x="196921" y="2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0" name="フリーフォーム 1679">
                    <a:extLst>
                      <a:ext uri="{FF2B5EF4-FFF2-40B4-BE49-F238E27FC236}">
                        <a16:creationId xmlns:a16="http://schemas.microsoft.com/office/drawing/2014/main" id="{F0793EDC-0517-C62A-EEA1-CC303BBE2702}"/>
                      </a:ext>
                    </a:extLst>
                  </p:cNvPr>
                  <p:cNvSpPr/>
                  <p:nvPr/>
                </p:nvSpPr>
                <p:spPr>
                  <a:xfrm>
                    <a:off x="1543050" y="9610725"/>
                    <a:ext cx="120959" cy="3674"/>
                  </a:xfrm>
                  <a:custGeom>
                    <a:avLst/>
                    <a:gdLst>
                      <a:gd name="connsiteX0" fmla="*/ 0 w 120959"/>
                      <a:gd name="connsiteY0" fmla="*/ 0 h 3674"/>
                      <a:gd name="connsiteX1" fmla="*/ 120650 w 120959"/>
                      <a:gd name="connsiteY1" fmla="*/ 3175 h 3674"/>
                      <a:gd name="connsiteX2" fmla="*/ 0 w 120959"/>
                      <a:gd name="connsiteY2" fmla="*/ 0 h 3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0959" h="3674">
                        <a:moveTo>
                          <a:pt x="0" y="0"/>
                        </a:moveTo>
                        <a:cubicBezTo>
                          <a:pt x="0" y="0"/>
                          <a:pt x="113242" y="1058"/>
                          <a:pt x="120650" y="3175"/>
                        </a:cubicBezTo>
                        <a:cubicBezTo>
                          <a:pt x="128058" y="5292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1" name="フリーフォーム 1680">
                    <a:extLst>
                      <a:ext uri="{FF2B5EF4-FFF2-40B4-BE49-F238E27FC236}">
                        <a16:creationId xmlns:a16="http://schemas.microsoft.com/office/drawing/2014/main" id="{6BA48B9E-20C3-8E4E-2B98-425175BF1F14}"/>
                      </a:ext>
                    </a:extLst>
                  </p:cNvPr>
                  <p:cNvSpPr/>
                  <p:nvPr/>
                </p:nvSpPr>
                <p:spPr>
                  <a:xfrm>
                    <a:off x="3468556" y="6535100"/>
                    <a:ext cx="355441" cy="1357736"/>
                  </a:xfrm>
                  <a:custGeom>
                    <a:avLst/>
                    <a:gdLst>
                      <a:gd name="connsiteX0" fmla="*/ 230608 w 355441"/>
                      <a:gd name="connsiteY0" fmla="*/ 11173 h 1357736"/>
                      <a:gd name="connsiteX1" fmla="*/ 114229 w 355441"/>
                      <a:gd name="connsiteY1" fmla="*/ 264711 h 1357736"/>
                      <a:gd name="connsiteX2" fmla="*/ 139168 w 355441"/>
                      <a:gd name="connsiteY2" fmla="*/ 210678 h 1357736"/>
                      <a:gd name="connsiteX3" fmla="*/ 151637 w 355441"/>
                      <a:gd name="connsiteY3" fmla="*/ 252242 h 1357736"/>
                      <a:gd name="connsiteX4" fmla="*/ 151637 w 355441"/>
                      <a:gd name="connsiteY4" fmla="*/ 331213 h 1357736"/>
                      <a:gd name="connsiteX5" fmla="*/ 168262 w 355441"/>
                      <a:gd name="connsiteY5" fmla="*/ 314587 h 1357736"/>
                      <a:gd name="connsiteX6" fmla="*/ 168262 w 355441"/>
                      <a:gd name="connsiteY6" fmla="*/ 389402 h 1357736"/>
                      <a:gd name="connsiteX7" fmla="*/ 201513 w 355441"/>
                      <a:gd name="connsiteY7" fmla="*/ 406027 h 1357736"/>
                      <a:gd name="connsiteX8" fmla="*/ 155793 w 355441"/>
                      <a:gd name="connsiteY8" fmla="*/ 447591 h 1357736"/>
                      <a:gd name="connsiteX9" fmla="*/ 280484 w 355441"/>
                      <a:gd name="connsiteY9" fmla="*/ 447591 h 1357736"/>
                      <a:gd name="connsiteX10" fmla="*/ 189044 w 355441"/>
                      <a:gd name="connsiteY10" fmla="*/ 489155 h 1357736"/>
                      <a:gd name="connsiteX11" fmla="*/ 209826 w 355441"/>
                      <a:gd name="connsiteY11" fmla="*/ 514093 h 1357736"/>
                      <a:gd name="connsiteX12" fmla="*/ 213982 w 355441"/>
                      <a:gd name="connsiteY12" fmla="*/ 568125 h 1357736"/>
                      <a:gd name="connsiteX13" fmla="*/ 238920 w 355441"/>
                      <a:gd name="connsiteY13" fmla="*/ 563969 h 1357736"/>
                      <a:gd name="connsiteX14" fmla="*/ 251389 w 355441"/>
                      <a:gd name="connsiteY14" fmla="*/ 663722 h 1357736"/>
                      <a:gd name="connsiteX15" fmla="*/ 255546 w 355441"/>
                      <a:gd name="connsiteY15" fmla="*/ 605533 h 1357736"/>
                      <a:gd name="connsiteX16" fmla="*/ 201513 w 355441"/>
                      <a:gd name="connsiteY16" fmla="*/ 630471 h 1357736"/>
                      <a:gd name="connsiteX17" fmla="*/ 243077 w 355441"/>
                      <a:gd name="connsiteY17" fmla="*/ 696973 h 1357736"/>
                      <a:gd name="connsiteX18" fmla="*/ 292953 w 355441"/>
                      <a:gd name="connsiteY18" fmla="*/ 805038 h 1357736"/>
                      <a:gd name="connsiteX19" fmla="*/ 263859 w 355441"/>
                      <a:gd name="connsiteY19" fmla="*/ 842445 h 1357736"/>
                      <a:gd name="connsiteX20" fmla="*/ 280484 w 355441"/>
                      <a:gd name="connsiteY20" fmla="*/ 871540 h 1357736"/>
                      <a:gd name="connsiteX21" fmla="*/ 268015 w 355441"/>
                      <a:gd name="connsiteY21" fmla="*/ 925573 h 1357736"/>
                      <a:gd name="connsiteX22" fmla="*/ 305422 w 355441"/>
                      <a:gd name="connsiteY22" fmla="*/ 942198 h 1357736"/>
                      <a:gd name="connsiteX23" fmla="*/ 218139 w 355441"/>
                      <a:gd name="connsiteY23" fmla="*/ 967136 h 1357736"/>
                      <a:gd name="connsiteX24" fmla="*/ 301266 w 355441"/>
                      <a:gd name="connsiteY24" fmla="*/ 962980 h 1357736"/>
                      <a:gd name="connsiteX25" fmla="*/ 276328 w 355441"/>
                      <a:gd name="connsiteY25" fmla="*/ 996231 h 1357736"/>
                      <a:gd name="connsiteX26" fmla="*/ 292953 w 355441"/>
                      <a:gd name="connsiteY26" fmla="*/ 1046107 h 1357736"/>
                      <a:gd name="connsiteX27" fmla="*/ 268015 w 355441"/>
                      <a:gd name="connsiteY27" fmla="*/ 1095984 h 1357736"/>
                      <a:gd name="connsiteX28" fmla="*/ 355299 w 355441"/>
                      <a:gd name="connsiteY28" fmla="*/ 1112609 h 1357736"/>
                      <a:gd name="connsiteX29" fmla="*/ 288797 w 355441"/>
                      <a:gd name="connsiteY29" fmla="*/ 1133391 h 1357736"/>
                      <a:gd name="connsiteX30" fmla="*/ 301266 w 355441"/>
                      <a:gd name="connsiteY30" fmla="*/ 1154173 h 1357736"/>
                      <a:gd name="connsiteX31" fmla="*/ 338673 w 355441"/>
                      <a:gd name="connsiteY31" fmla="*/ 1353678 h 1357736"/>
                      <a:gd name="connsiteX32" fmla="*/ 292953 w 355441"/>
                      <a:gd name="connsiteY32" fmla="*/ 946355 h 1357736"/>
                      <a:gd name="connsiteX33" fmla="*/ 159949 w 355441"/>
                      <a:gd name="connsiteY33" fmla="*/ 285493 h 1357736"/>
                      <a:gd name="connsiteX34" fmla="*/ 126699 w 355441"/>
                      <a:gd name="connsiteY34" fmla="*/ 164958 h 1357736"/>
                      <a:gd name="connsiteX35" fmla="*/ 80979 w 355441"/>
                      <a:gd name="connsiteY35" fmla="*/ 297962 h 1357736"/>
                      <a:gd name="connsiteX36" fmla="*/ 114229 w 355441"/>
                      <a:gd name="connsiteY36" fmla="*/ 173271 h 1357736"/>
                      <a:gd name="connsiteX37" fmla="*/ 2008 w 355441"/>
                      <a:gd name="connsiteY37" fmla="*/ 243929 h 1357736"/>
                      <a:gd name="connsiteX38" fmla="*/ 226451 w 355441"/>
                      <a:gd name="connsiteY38" fmla="*/ 65205 h 1357736"/>
                      <a:gd name="connsiteX39" fmla="*/ 230608 w 355441"/>
                      <a:gd name="connsiteY39" fmla="*/ 11173 h 1357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355441" h="1357736">
                        <a:moveTo>
                          <a:pt x="230608" y="11173"/>
                        </a:moveTo>
                        <a:cubicBezTo>
                          <a:pt x="211904" y="44424"/>
                          <a:pt x="129469" y="231460"/>
                          <a:pt x="114229" y="264711"/>
                        </a:cubicBezTo>
                        <a:cubicBezTo>
                          <a:pt x="98989" y="297962"/>
                          <a:pt x="132933" y="212756"/>
                          <a:pt x="139168" y="210678"/>
                        </a:cubicBezTo>
                        <a:cubicBezTo>
                          <a:pt x="145403" y="208600"/>
                          <a:pt x="149559" y="232153"/>
                          <a:pt x="151637" y="252242"/>
                        </a:cubicBezTo>
                        <a:cubicBezTo>
                          <a:pt x="153715" y="272331"/>
                          <a:pt x="151637" y="331213"/>
                          <a:pt x="151637" y="331213"/>
                        </a:cubicBezTo>
                        <a:cubicBezTo>
                          <a:pt x="154408" y="341604"/>
                          <a:pt x="165491" y="304889"/>
                          <a:pt x="168262" y="314587"/>
                        </a:cubicBezTo>
                        <a:cubicBezTo>
                          <a:pt x="171033" y="324285"/>
                          <a:pt x="162720" y="374162"/>
                          <a:pt x="168262" y="389402"/>
                        </a:cubicBezTo>
                        <a:cubicBezTo>
                          <a:pt x="173804" y="404642"/>
                          <a:pt x="203591" y="396329"/>
                          <a:pt x="201513" y="406027"/>
                        </a:cubicBezTo>
                        <a:cubicBezTo>
                          <a:pt x="199435" y="415725"/>
                          <a:pt x="142631" y="440664"/>
                          <a:pt x="155793" y="447591"/>
                        </a:cubicBezTo>
                        <a:cubicBezTo>
                          <a:pt x="168955" y="454518"/>
                          <a:pt x="274942" y="440664"/>
                          <a:pt x="280484" y="447591"/>
                        </a:cubicBezTo>
                        <a:cubicBezTo>
                          <a:pt x="286026" y="454518"/>
                          <a:pt x="189044" y="489155"/>
                          <a:pt x="189044" y="489155"/>
                        </a:cubicBezTo>
                        <a:cubicBezTo>
                          <a:pt x="177268" y="500239"/>
                          <a:pt x="205670" y="500931"/>
                          <a:pt x="209826" y="514093"/>
                        </a:cubicBezTo>
                        <a:cubicBezTo>
                          <a:pt x="213982" y="527255"/>
                          <a:pt x="209133" y="559812"/>
                          <a:pt x="213982" y="568125"/>
                        </a:cubicBezTo>
                        <a:cubicBezTo>
                          <a:pt x="218831" y="576438"/>
                          <a:pt x="232686" y="548036"/>
                          <a:pt x="238920" y="563969"/>
                        </a:cubicBezTo>
                        <a:cubicBezTo>
                          <a:pt x="245155" y="579902"/>
                          <a:pt x="248618" y="656795"/>
                          <a:pt x="251389" y="663722"/>
                        </a:cubicBezTo>
                        <a:cubicBezTo>
                          <a:pt x="254160" y="670649"/>
                          <a:pt x="263859" y="611075"/>
                          <a:pt x="255546" y="605533"/>
                        </a:cubicBezTo>
                        <a:cubicBezTo>
                          <a:pt x="247233" y="599991"/>
                          <a:pt x="203591" y="615231"/>
                          <a:pt x="201513" y="630471"/>
                        </a:cubicBezTo>
                        <a:cubicBezTo>
                          <a:pt x="199435" y="645711"/>
                          <a:pt x="227837" y="667879"/>
                          <a:pt x="243077" y="696973"/>
                        </a:cubicBezTo>
                        <a:cubicBezTo>
                          <a:pt x="258317" y="726067"/>
                          <a:pt x="289489" y="780793"/>
                          <a:pt x="292953" y="805038"/>
                        </a:cubicBezTo>
                        <a:cubicBezTo>
                          <a:pt x="296417" y="829283"/>
                          <a:pt x="265937" y="831361"/>
                          <a:pt x="263859" y="842445"/>
                        </a:cubicBezTo>
                        <a:cubicBezTo>
                          <a:pt x="261781" y="853529"/>
                          <a:pt x="279791" y="857685"/>
                          <a:pt x="280484" y="871540"/>
                        </a:cubicBezTo>
                        <a:cubicBezTo>
                          <a:pt x="281177" y="885395"/>
                          <a:pt x="263859" y="913797"/>
                          <a:pt x="268015" y="925573"/>
                        </a:cubicBezTo>
                        <a:cubicBezTo>
                          <a:pt x="272171" y="937349"/>
                          <a:pt x="313735" y="935271"/>
                          <a:pt x="305422" y="942198"/>
                        </a:cubicBezTo>
                        <a:cubicBezTo>
                          <a:pt x="297109" y="949125"/>
                          <a:pt x="218832" y="963672"/>
                          <a:pt x="218139" y="967136"/>
                        </a:cubicBezTo>
                        <a:cubicBezTo>
                          <a:pt x="217446" y="970600"/>
                          <a:pt x="291568" y="958131"/>
                          <a:pt x="301266" y="962980"/>
                        </a:cubicBezTo>
                        <a:cubicBezTo>
                          <a:pt x="310964" y="967829"/>
                          <a:pt x="277713" y="982377"/>
                          <a:pt x="276328" y="996231"/>
                        </a:cubicBezTo>
                        <a:cubicBezTo>
                          <a:pt x="274943" y="1010085"/>
                          <a:pt x="294339" y="1029482"/>
                          <a:pt x="292953" y="1046107"/>
                        </a:cubicBezTo>
                        <a:cubicBezTo>
                          <a:pt x="291568" y="1062733"/>
                          <a:pt x="257624" y="1084900"/>
                          <a:pt x="268015" y="1095984"/>
                        </a:cubicBezTo>
                        <a:cubicBezTo>
                          <a:pt x="278406" y="1107068"/>
                          <a:pt x="351835" y="1106375"/>
                          <a:pt x="355299" y="1112609"/>
                        </a:cubicBezTo>
                        <a:cubicBezTo>
                          <a:pt x="358763" y="1118843"/>
                          <a:pt x="297802" y="1126464"/>
                          <a:pt x="288797" y="1133391"/>
                        </a:cubicBezTo>
                        <a:cubicBezTo>
                          <a:pt x="279792" y="1140318"/>
                          <a:pt x="292953" y="1117459"/>
                          <a:pt x="301266" y="1154173"/>
                        </a:cubicBezTo>
                        <a:cubicBezTo>
                          <a:pt x="309579" y="1190887"/>
                          <a:pt x="340059" y="1388314"/>
                          <a:pt x="338673" y="1353678"/>
                        </a:cubicBezTo>
                        <a:cubicBezTo>
                          <a:pt x="337288" y="1319042"/>
                          <a:pt x="322740" y="1124386"/>
                          <a:pt x="292953" y="946355"/>
                        </a:cubicBezTo>
                        <a:cubicBezTo>
                          <a:pt x="263166" y="768324"/>
                          <a:pt x="187658" y="415726"/>
                          <a:pt x="159949" y="285493"/>
                        </a:cubicBezTo>
                        <a:cubicBezTo>
                          <a:pt x="132240" y="155260"/>
                          <a:pt x="139861" y="162880"/>
                          <a:pt x="126699" y="164958"/>
                        </a:cubicBezTo>
                        <a:cubicBezTo>
                          <a:pt x="113537" y="167036"/>
                          <a:pt x="83057" y="296577"/>
                          <a:pt x="80979" y="297962"/>
                        </a:cubicBezTo>
                        <a:cubicBezTo>
                          <a:pt x="78901" y="299347"/>
                          <a:pt x="127391" y="182276"/>
                          <a:pt x="114229" y="173271"/>
                        </a:cubicBezTo>
                        <a:cubicBezTo>
                          <a:pt x="101067" y="164266"/>
                          <a:pt x="-16696" y="261940"/>
                          <a:pt x="2008" y="243929"/>
                        </a:cubicBezTo>
                        <a:cubicBezTo>
                          <a:pt x="20712" y="225918"/>
                          <a:pt x="185580" y="104691"/>
                          <a:pt x="226451" y="65205"/>
                        </a:cubicBezTo>
                        <a:cubicBezTo>
                          <a:pt x="267322" y="25720"/>
                          <a:pt x="249312" y="-22078"/>
                          <a:pt x="230608" y="111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2" name="フリーフォーム 1681">
                    <a:extLst>
                      <a:ext uri="{FF2B5EF4-FFF2-40B4-BE49-F238E27FC236}">
                        <a16:creationId xmlns:a16="http://schemas.microsoft.com/office/drawing/2014/main" id="{DA41032C-30F9-567C-AD44-C26648CD5666}"/>
                      </a:ext>
                    </a:extLst>
                  </p:cNvPr>
                  <p:cNvSpPr/>
                  <p:nvPr/>
                </p:nvSpPr>
                <p:spPr>
                  <a:xfrm>
                    <a:off x="3270149" y="6724977"/>
                    <a:ext cx="250873" cy="1155510"/>
                  </a:xfrm>
                  <a:custGeom>
                    <a:avLst/>
                    <a:gdLst>
                      <a:gd name="connsiteX0" fmla="*/ 67411 w 250873"/>
                      <a:gd name="connsiteY0" fmla="*/ 19 h 1155510"/>
                      <a:gd name="connsiteX1" fmla="*/ 25847 w 250873"/>
                      <a:gd name="connsiteY1" fmla="*/ 199525 h 1155510"/>
                      <a:gd name="connsiteX2" fmla="*/ 42473 w 250873"/>
                      <a:gd name="connsiteY2" fmla="*/ 153805 h 1155510"/>
                      <a:gd name="connsiteX3" fmla="*/ 63255 w 250873"/>
                      <a:gd name="connsiteY3" fmla="*/ 220307 h 1155510"/>
                      <a:gd name="connsiteX4" fmla="*/ 46629 w 250873"/>
                      <a:gd name="connsiteY4" fmla="*/ 282652 h 1155510"/>
                      <a:gd name="connsiteX5" fmla="*/ 108975 w 250873"/>
                      <a:gd name="connsiteY5" fmla="*/ 311747 h 1155510"/>
                      <a:gd name="connsiteX6" fmla="*/ 13378 w 250873"/>
                      <a:gd name="connsiteY6" fmla="*/ 324216 h 1155510"/>
                      <a:gd name="connsiteX7" fmla="*/ 108975 w 250873"/>
                      <a:gd name="connsiteY7" fmla="*/ 332528 h 1155510"/>
                      <a:gd name="connsiteX8" fmla="*/ 67411 w 250873"/>
                      <a:gd name="connsiteY8" fmla="*/ 403187 h 1155510"/>
                      <a:gd name="connsiteX9" fmla="*/ 79880 w 250873"/>
                      <a:gd name="connsiteY9" fmla="*/ 461376 h 1155510"/>
                      <a:gd name="connsiteX10" fmla="*/ 67411 w 250873"/>
                      <a:gd name="connsiteY10" fmla="*/ 444750 h 1155510"/>
                      <a:gd name="connsiteX11" fmla="*/ 129756 w 250873"/>
                      <a:gd name="connsiteY11" fmla="*/ 498783 h 1155510"/>
                      <a:gd name="connsiteX12" fmla="*/ 92349 w 250873"/>
                      <a:gd name="connsiteY12" fmla="*/ 536190 h 1155510"/>
                      <a:gd name="connsiteX13" fmla="*/ 142226 w 250873"/>
                      <a:gd name="connsiteY13" fmla="*/ 523721 h 1155510"/>
                      <a:gd name="connsiteX14" fmla="*/ 71567 w 250873"/>
                      <a:gd name="connsiteY14" fmla="*/ 540347 h 1155510"/>
                      <a:gd name="connsiteX15" fmla="*/ 125600 w 250873"/>
                      <a:gd name="connsiteY15" fmla="*/ 581910 h 1155510"/>
                      <a:gd name="connsiteX16" fmla="*/ 125600 w 250873"/>
                      <a:gd name="connsiteY16" fmla="*/ 619318 h 1155510"/>
                      <a:gd name="connsiteX17" fmla="*/ 158851 w 250873"/>
                      <a:gd name="connsiteY17" fmla="*/ 652568 h 1155510"/>
                      <a:gd name="connsiteX18" fmla="*/ 158851 w 250873"/>
                      <a:gd name="connsiteY18" fmla="*/ 710758 h 1155510"/>
                      <a:gd name="connsiteX19" fmla="*/ 146382 w 250873"/>
                      <a:gd name="connsiteY19" fmla="*/ 752321 h 1155510"/>
                      <a:gd name="connsiteX20" fmla="*/ 187946 w 250873"/>
                      <a:gd name="connsiteY20" fmla="*/ 781416 h 1155510"/>
                      <a:gd name="connsiteX21" fmla="*/ 171320 w 250873"/>
                      <a:gd name="connsiteY21" fmla="*/ 814667 h 1155510"/>
                      <a:gd name="connsiteX22" fmla="*/ 241978 w 250873"/>
                      <a:gd name="connsiteY22" fmla="*/ 901950 h 1155510"/>
                      <a:gd name="connsiteX23" fmla="*/ 196258 w 250873"/>
                      <a:gd name="connsiteY23" fmla="*/ 893638 h 1155510"/>
                      <a:gd name="connsiteX24" fmla="*/ 233666 w 250873"/>
                      <a:gd name="connsiteY24" fmla="*/ 910263 h 1155510"/>
                      <a:gd name="connsiteX25" fmla="*/ 196258 w 250873"/>
                      <a:gd name="connsiteY25" fmla="*/ 955983 h 1155510"/>
                      <a:gd name="connsiteX26" fmla="*/ 217040 w 250873"/>
                      <a:gd name="connsiteY26" fmla="*/ 1026641 h 1155510"/>
                      <a:gd name="connsiteX27" fmla="*/ 167164 w 250873"/>
                      <a:gd name="connsiteY27" fmla="*/ 993390 h 1155510"/>
                      <a:gd name="connsiteX28" fmla="*/ 250291 w 250873"/>
                      <a:gd name="connsiteY28" fmla="*/ 1155488 h 1155510"/>
                      <a:gd name="connsiteX29" fmla="*/ 200415 w 250873"/>
                      <a:gd name="connsiteY29" fmla="*/ 980921 h 1155510"/>
                      <a:gd name="connsiteX30" fmla="*/ 129756 w 250873"/>
                      <a:gd name="connsiteY30" fmla="*/ 619318 h 1155510"/>
                      <a:gd name="connsiteX31" fmla="*/ 54942 w 250873"/>
                      <a:gd name="connsiteY31" fmla="*/ 249401 h 1155510"/>
                      <a:gd name="connsiteX32" fmla="*/ 13378 w 250873"/>
                      <a:gd name="connsiteY32" fmla="*/ 170430 h 1155510"/>
                      <a:gd name="connsiteX33" fmla="*/ 909 w 250873"/>
                      <a:gd name="connsiteY33" fmla="*/ 187056 h 1155510"/>
                      <a:gd name="connsiteX34" fmla="*/ 67411 w 250873"/>
                      <a:gd name="connsiteY34" fmla="*/ 19 h 1155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50873" h="1155510">
                        <a:moveTo>
                          <a:pt x="67411" y="19"/>
                        </a:moveTo>
                        <a:cubicBezTo>
                          <a:pt x="71567" y="2097"/>
                          <a:pt x="30003" y="173894"/>
                          <a:pt x="25847" y="199525"/>
                        </a:cubicBezTo>
                        <a:cubicBezTo>
                          <a:pt x="21691" y="225156"/>
                          <a:pt x="36238" y="150341"/>
                          <a:pt x="42473" y="153805"/>
                        </a:cubicBezTo>
                        <a:cubicBezTo>
                          <a:pt x="48708" y="157269"/>
                          <a:pt x="62562" y="198833"/>
                          <a:pt x="63255" y="220307"/>
                        </a:cubicBezTo>
                        <a:cubicBezTo>
                          <a:pt x="63948" y="241781"/>
                          <a:pt x="39009" y="267412"/>
                          <a:pt x="46629" y="282652"/>
                        </a:cubicBezTo>
                        <a:cubicBezTo>
                          <a:pt x="54249" y="297892"/>
                          <a:pt x="114517" y="304820"/>
                          <a:pt x="108975" y="311747"/>
                        </a:cubicBezTo>
                        <a:cubicBezTo>
                          <a:pt x="103433" y="318674"/>
                          <a:pt x="13378" y="320753"/>
                          <a:pt x="13378" y="324216"/>
                        </a:cubicBezTo>
                        <a:cubicBezTo>
                          <a:pt x="13378" y="327679"/>
                          <a:pt x="99970" y="319366"/>
                          <a:pt x="108975" y="332528"/>
                        </a:cubicBezTo>
                        <a:cubicBezTo>
                          <a:pt x="117980" y="345690"/>
                          <a:pt x="72260" y="381712"/>
                          <a:pt x="67411" y="403187"/>
                        </a:cubicBezTo>
                        <a:cubicBezTo>
                          <a:pt x="62562" y="424662"/>
                          <a:pt x="79880" y="454449"/>
                          <a:pt x="79880" y="461376"/>
                        </a:cubicBezTo>
                        <a:cubicBezTo>
                          <a:pt x="79880" y="468303"/>
                          <a:pt x="59098" y="438516"/>
                          <a:pt x="67411" y="444750"/>
                        </a:cubicBezTo>
                        <a:cubicBezTo>
                          <a:pt x="75724" y="450984"/>
                          <a:pt x="125600" y="483543"/>
                          <a:pt x="129756" y="498783"/>
                        </a:cubicBezTo>
                        <a:cubicBezTo>
                          <a:pt x="133912" y="514023"/>
                          <a:pt x="90271" y="532034"/>
                          <a:pt x="92349" y="536190"/>
                        </a:cubicBezTo>
                        <a:cubicBezTo>
                          <a:pt x="94427" y="540346"/>
                          <a:pt x="145690" y="523028"/>
                          <a:pt x="142226" y="523721"/>
                        </a:cubicBezTo>
                        <a:cubicBezTo>
                          <a:pt x="138762" y="524414"/>
                          <a:pt x="74338" y="530649"/>
                          <a:pt x="71567" y="540347"/>
                        </a:cubicBezTo>
                        <a:cubicBezTo>
                          <a:pt x="68796" y="550045"/>
                          <a:pt x="116595" y="568748"/>
                          <a:pt x="125600" y="581910"/>
                        </a:cubicBezTo>
                        <a:cubicBezTo>
                          <a:pt x="134605" y="595072"/>
                          <a:pt x="120058" y="607542"/>
                          <a:pt x="125600" y="619318"/>
                        </a:cubicBezTo>
                        <a:cubicBezTo>
                          <a:pt x="131142" y="631094"/>
                          <a:pt x="153309" y="637328"/>
                          <a:pt x="158851" y="652568"/>
                        </a:cubicBezTo>
                        <a:cubicBezTo>
                          <a:pt x="164393" y="667808"/>
                          <a:pt x="160929" y="694133"/>
                          <a:pt x="158851" y="710758"/>
                        </a:cubicBezTo>
                        <a:cubicBezTo>
                          <a:pt x="156773" y="727383"/>
                          <a:pt x="141533" y="740545"/>
                          <a:pt x="146382" y="752321"/>
                        </a:cubicBezTo>
                        <a:cubicBezTo>
                          <a:pt x="151231" y="764097"/>
                          <a:pt x="183790" y="771025"/>
                          <a:pt x="187946" y="781416"/>
                        </a:cubicBezTo>
                        <a:cubicBezTo>
                          <a:pt x="192102" y="791807"/>
                          <a:pt x="162315" y="794578"/>
                          <a:pt x="171320" y="814667"/>
                        </a:cubicBezTo>
                        <a:cubicBezTo>
                          <a:pt x="180325" y="834756"/>
                          <a:pt x="237822" y="888788"/>
                          <a:pt x="241978" y="901950"/>
                        </a:cubicBezTo>
                        <a:cubicBezTo>
                          <a:pt x="246134" y="915112"/>
                          <a:pt x="197643" y="892253"/>
                          <a:pt x="196258" y="893638"/>
                        </a:cubicBezTo>
                        <a:cubicBezTo>
                          <a:pt x="194873" y="895023"/>
                          <a:pt x="233666" y="899872"/>
                          <a:pt x="233666" y="910263"/>
                        </a:cubicBezTo>
                        <a:cubicBezTo>
                          <a:pt x="233666" y="920654"/>
                          <a:pt x="199029" y="936587"/>
                          <a:pt x="196258" y="955983"/>
                        </a:cubicBezTo>
                        <a:cubicBezTo>
                          <a:pt x="193487" y="975379"/>
                          <a:pt x="221889" y="1020407"/>
                          <a:pt x="217040" y="1026641"/>
                        </a:cubicBezTo>
                        <a:cubicBezTo>
                          <a:pt x="212191" y="1032876"/>
                          <a:pt x="161622" y="971916"/>
                          <a:pt x="167164" y="993390"/>
                        </a:cubicBezTo>
                        <a:cubicBezTo>
                          <a:pt x="172706" y="1014865"/>
                          <a:pt x="244749" y="1157566"/>
                          <a:pt x="250291" y="1155488"/>
                        </a:cubicBezTo>
                        <a:cubicBezTo>
                          <a:pt x="255833" y="1153410"/>
                          <a:pt x="220504" y="1070283"/>
                          <a:pt x="200415" y="980921"/>
                        </a:cubicBezTo>
                        <a:cubicBezTo>
                          <a:pt x="180326" y="891559"/>
                          <a:pt x="154002" y="741238"/>
                          <a:pt x="129756" y="619318"/>
                        </a:cubicBezTo>
                        <a:cubicBezTo>
                          <a:pt x="105511" y="497398"/>
                          <a:pt x="74338" y="324216"/>
                          <a:pt x="54942" y="249401"/>
                        </a:cubicBezTo>
                        <a:cubicBezTo>
                          <a:pt x="35546" y="174586"/>
                          <a:pt x="22384" y="180821"/>
                          <a:pt x="13378" y="170430"/>
                        </a:cubicBezTo>
                        <a:cubicBezTo>
                          <a:pt x="4372" y="160039"/>
                          <a:pt x="-2555" y="215458"/>
                          <a:pt x="909" y="187056"/>
                        </a:cubicBezTo>
                        <a:cubicBezTo>
                          <a:pt x="4373" y="158654"/>
                          <a:pt x="63255" y="-2059"/>
                          <a:pt x="67411" y="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3" name="フリーフォーム 1682">
                    <a:extLst>
                      <a:ext uri="{FF2B5EF4-FFF2-40B4-BE49-F238E27FC236}">
                        <a16:creationId xmlns:a16="http://schemas.microsoft.com/office/drawing/2014/main" id="{C8D8AF75-7BCE-DDD8-73C4-30B22C8A2BE8}"/>
                      </a:ext>
                    </a:extLst>
                  </p:cNvPr>
                  <p:cNvSpPr/>
                  <p:nvPr/>
                </p:nvSpPr>
                <p:spPr>
                  <a:xfrm>
                    <a:off x="3256131" y="8050852"/>
                    <a:ext cx="745484" cy="80073"/>
                  </a:xfrm>
                  <a:custGeom>
                    <a:avLst/>
                    <a:gdLst>
                      <a:gd name="connsiteX0" fmla="*/ 2458 w 745484"/>
                      <a:gd name="connsiteY0" fmla="*/ 24 h 80073"/>
                      <a:gd name="connsiteX1" fmla="*/ 725665 w 745484"/>
                      <a:gd name="connsiteY1" fmla="*/ 74839 h 80073"/>
                      <a:gd name="connsiteX2" fmla="*/ 497065 w 745484"/>
                      <a:gd name="connsiteY2" fmla="*/ 66526 h 80073"/>
                      <a:gd name="connsiteX3" fmla="*/ 2458 w 745484"/>
                      <a:gd name="connsiteY3" fmla="*/ 24 h 80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5484" h="80073">
                        <a:moveTo>
                          <a:pt x="2458" y="24"/>
                        </a:moveTo>
                        <a:cubicBezTo>
                          <a:pt x="40558" y="1409"/>
                          <a:pt x="643231" y="63755"/>
                          <a:pt x="725665" y="74839"/>
                        </a:cubicBezTo>
                        <a:cubicBezTo>
                          <a:pt x="808100" y="85923"/>
                          <a:pt x="614136" y="77610"/>
                          <a:pt x="497065" y="66526"/>
                        </a:cubicBezTo>
                        <a:cubicBezTo>
                          <a:pt x="379994" y="55442"/>
                          <a:pt x="-35642" y="-1361"/>
                          <a:pt x="2458" y="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4" name="フリーフォーム 1683">
                    <a:extLst>
                      <a:ext uri="{FF2B5EF4-FFF2-40B4-BE49-F238E27FC236}">
                        <a16:creationId xmlns:a16="http://schemas.microsoft.com/office/drawing/2014/main" id="{9BAFC052-BD3A-B68F-65BD-4E109F09EEC2}"/>
                      </a:ext>
                    </a:extLst>
                  </p:cNvPr>
                  <p:cNvSpPr/>
                  <p:nvPr/>
                </p:nvSpPr>
                <p:spPr>
                  <a:xfrm>
                    <a:off x="3420675" y="8381558"/>
                    <a:ext cx="528756" cy="61428"/>
                  </a:xfrm>
                  <a:custGeom>
                    <a:avLst/>
                    <a:gdLst>
                      <a:gd name="connsiteX0" fmla="*/ 12 w 528756"/>
                      <a:gd name="connsiteY0" fmla="*/ 1827 h 61428"/>
                      <a:gd name="connsiteX1" fmla="*/ 511245 w 528756"/>
                      <a:gd name="connsiteY1" fmla="*/ 1827 h 61428"/>
                      <a:gd name="connsiteX2" fmla="*/ 236925 w 528756"/>
                      <a:gd name="connsiteY2" fmla="*/ 14297 h 61428"/>
                      <a:gd name="connsiteX3" fmla="*/ 386554 w 528756"/>
                      <a:gd name="connsiteY3" fmla="*/ 51704 h 61428"/>
                      <a:gd name="connsiteX4" fmla="*/ 128860 w 528756"/>
                      <a:gd name="connsiteY4" fmla="*/ 51704 h 61428"/>
                      <a:gd name="connsiteX5" fmla="*/ 507089 w 528756"/>
                      <a:gd name="connsiteY5" fmla="*/ 51704 h 61428"/>
                      <a:gd name="connsiteX6" fmla="*/ 120547 w 528756"/>
                      <a:gd name="connsiteY6" fmla="*/ 60017 h 61428"/>
                      <a:gd name="connsiteX7" fmla="*/ 527870 w 528756"/>
                      <a:gd name="connsiteY7" fmla="*/ 18453 h 61428"/>
                      <a:gd name="connsiteX8" fmla="*/ 12 w 528756"/>
                      <a:gd name="connsiteY8" fmla="*/ 1827 h 6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8756" h="61428">
                        <a:moveTo>
                          <a:pt x="12" y="1827"/>
                        </a:moveTo>
                        <a:cubicBezTo>
                          <a:pt x="-2759" y="-944"/>
                          <a:pt x="471760" y="-251"/>
                          <a:pt x="511245" y="1827"/>
                        </a:cubicBezTo>
                        <a:cubicBezTo>
                          <a:pt x="550730" y="3905"/>
                          <a:pt x="257707" y="5984"/>
                          <a:pt x="236925" y="14297"/>
                        </a:cubicBezTo>
                        <a:cubicBezTo>
                          <a:pt x="216143" y="22610"/>
                          <a:pt x="404565" y="45470"/>
                          <a:pt x="386554" y="51704"/>
                        </a:cubicBezTo>
                        <a:cubicBezTo>
                          <a:pt x="368543" y="57939"/>
                          <a:pt x="128860" y="51704"/>
                          <a:pt x="128860" y="51704"/>
                        </a:cubicBezTo>
                        <a:lnTo>
                          <a:pt x="507089" y="51704"/>
                        </a:lnTo>
                        <a:cubicBezTo>
                          <a:pt x="505704" y="53089"/>
                          <a:pt x="117083" y="65559"/>
                          <a:pt x="120547" y="60017"/>
                        </a:cubicBezTo>
                        <a:cubicBezTo>
                          <a:pt x="124011" y="54475"/>
                          <a:pt x="550730" y="28151"/>
                          <a:pt x="527870" y="18453"/>
                        </a:cubicBezTo>
                        <a:cubicBezTo>
                          <a:pt x="505010" y="8755"/>
                          <a:pt x="2783" y="4598"/>
                          <a:pt x="12" y="18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5" name="フリーフォーム 1684">
                    <a:extLst>
                      <a:ext uri="{FF2B5EF4-FFF2-40B4-BE49-F238E27FC236}">
                        <a16:creationId xmlns:a16="http://schemas.microsoft.com/office/drawing/2014/main" id="{1879B8C4-399B-82F3-268D-833DAE8F10D6}"/>
                      </a:ext>
                    </a:extLst>
                  </p:cNvPr>
                  <p:cNvSpPr/>
                  <p:nvPr/>
                </p:nvSpPr>
                <p:spPr>
                  <a:xfrm>
                    <a:off x="7530739" y="4038464"/>
                    <a:ext cx="83019" cy="359602"/>
                  </a:xfrm>
                  <a:custGeom>
                    <a:avLst/>
                    <a:gdLst>
                      <a:gd name="connsiteX0" fmla="*/ 361 w 83019"/>
                      <a:gd name="connsiteY0" fmla="*/ 136 h 359602"/>
                      <a:gd name="connsiteX1" fmla="*/ 54336 w 83019"/>
                      <a:gd name="connsiteY1" fmla="*/ 238261 h 359602"/>
                      <a:gd name="connsiteX2" fmla="*/ 35286 w 83019"/>
                      <a:gd name="connsiteY2" fmla="*/ 174761 h 359602"/>
                      <a:gd name="connsiteX3" fmla="*/ 57511 w 83019"/>
                      <a:gd name="connsiteY3" fmla="*/ 358911 h 359602"/>
                      <a:gd name="connsiteX4" fmla="*/ 51161 w 83019"/>
                      <a:gd name="connsiteY4" fmla="*/ 241436 h 359602"/>
                      <a:gd name="connsiteX5" fmla="*/ 82911 w 83019"/>
                      <a:gd name="connsiteY5" fmla="*/ 346211 h 359602"/>
                      <a:gd name="connsiteX6" fmla="*/ 38461 w 83019"/>
                      <a:gd name="connsiteY6" fmla="*/ 187461 h 359602"/>
                      <a:gd name="connsiteX7" fmla="*/ 9886 w 83019"/>
                      <a:gd name="connsiteY7" fmla="*/ 171586 h 359602"/>
                      <a:gd name="connsiteX8" fmla="*/ 28936 w 83019"/>
                      <a:gd name="connsiteY8" fmla="*/ 203336 h 359602"/>
                      <a:gd name="connsiteX9" fmla="*/ 361 w 83019"/>
                      <a:gd name="connsiteY9" fmla="*/ 136 h 35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3019" h="359602">
                        <a:moveTo>
                          <a:pt x="361" y="136"/>
                        </a:moveTo>
                        <a:cubicBezTo>
                          <a:pt x="4594" y="5957"/>
                          <a:pt x="48515" y="209157"/>
                          <a:pt x="54336" y="238261"/>
                        </a:cubicBezTo>
                        <a:cubicBezTo>
                          <a:pt x="60157" y="267365"/>
                          <a:pt x="34757" y="154653"/>
                          <a:pt x="35286" y="174761"/>
                        </a:cubicBezTo>
                        <a:cubicBezTo>
                          <a:pt x="35815" y="194869"/>
                          <a:pt x="54865" y="347798"/>
                          <a:pt x="57511" y="358911"/>
                        </a:cubicBezTo>
                        <a:cubicBezTo>
                          <a:pt x="60157" y="370024"/>
                          <a:pt x="46928" y="243553"/>
                          <a:pt x="51161" y="241436"/>
                        </a:cubicBezTo>
                        <a:cubicBezTo>
                          <a:pt x="55394" y="239319"/>
                          <a:pt x="85028" y="355207"/>
                          <a:pt x="82911" y="346211"/>
                        </a:cubicBezTo>
                        <a:cubicBezTo>
                          <a:pt x="80794" y="337215"/>
                          <a:pt x="50632" y="216565"/>
                          <a:pt x="38461" y="187461"/>
                        </a:cubicBezTo>
                        <a:cubicBezTo>
                          <a:pt x="26290" y="158357"/>
                          <a:pt x="11474" y="168940"/>
                          <a:pt x="9886" y="171586"/>
                        </a:cubicBezTo>
                        <a:cubicBezTo>
                          <a:pt x="8299" y="174232"/>
                          <a:pt x="27349" y="230323"/>
                          <a:pt x="28936" y="203336"/>
                        </a:cubicBezTo>
                        <a:cubicBezTo>
                          <a:pt x="30523" y="176349"/>
                          <a:pt x="-3872" y="-5685"/>
                          <a:pt x="361" y="1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6" name="フリーフォーム 1685">
                    <a:extLst>
                      <a:ext uri="{FF2B5EF4-FFF2-40B4-BE49-F238E27FC236}">
                        <a16:creationId xmlns:a16="http://schemas.microsoft.com/office/drawing/2014/main" id="{9AA324C6-7E10-F868-2868-8578F5E87A34}"/>
                      </a:ext>
                    </a:extLst>
                  </p:cNvPr>
                  <p:cNvSpPr/>
                  <p:nvPr/>
                </p:nvSpPr>
                <p:spPr>
                  <a:xfrm>
                    <a:off x="7695982" y="4446890"/>
                    <a:ext cx="118557" cy="343065"/>
                  </a:xfrm>
                  <a:custGeom>
                    <a:avLst/>
                    <a:gdLst>
                      <a:gd name="connsiteX0" fmla="*/ 218 w 118557"/>
                      <a:gd name="connsiteY0" fmla="*/ 1285 h 343065"/>
                      <a:gd name="connsiteX1" fmla="*/ 114518 w 118557"/>
                      <a:gd name="connsiteY1" fmla="*/ 334660 h 343065"/>
                      <a:gd name="connsiteX2" fmla="*/ 85943 w 118557"/>
                      <a:gd name="connsiteY2" fmla="*/ 223535 h 343065"/>
                      <a:gd name="connsiteX3" fmla="*/ 218 w 118557"/>
                      <a:gd name="connsiteY3" fmla="*/ 1285 h 34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57" h="343065">
                        <a:moveTo>
                          <a:pt x="218" y="1285"/>
                        </a:moveTo>
                        <a:cubicBezTo>
                          <a:pt x="4981" y="19806"/>
                          <a:pt x="100231" y="297618"/>
                          <a:pt x="114518" y="334660"/>
                        </a:cubicBezTo>
                        <a:cubicBezTo>
                          <a:pt x="128806" y="371702"/>
                          <a:pt x="101818" y="277510"/>
                          <a:pt x="85943" y="223535"/>
                        </a:cubicBezTo>
                        <a:cubicBezTo>
                          <a:pt x="70068" y="169560"/>
                          <a:pt x="-4545" y="-17236"/>
                          <a:pt x="218" y="12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7" name="フリーフォーム 1686">
                    <a:extLst>
                      <a:ext uri="{FF2B5EF4-FFF2-40B4-BE49-F238E27FC236}">
                        <a16:creationId xmlns:a16="http://schemas.microsoft.com/office/drawing/2014/main" id="{EA01A59B-05AA-FDDE-BD28-4ACD60523A56}"/>
                      </a:ext>
                    </a:extLst>
                  </p:cNvPr>
                  <p:cNvSpPr/>
                  <p:nvPr/>
                </p:nvSpPr>
                <p:spPr>
                  <a:xfrm>
                    <a:off x="7702254" y="4834062"/>
                    <a:ext cx="143171" cy="230280"/>
                  </a:xfrm>
                  <a:custGeom>
                    <a:avLst/>
                    <a:gdLst>
                      <a:gd name="connsiteX0" fmla="*/ 296 w 143171"/>
                      <a:gd name="connsiteY0" fmla="*/ 30038 h 230280"/>
                      <a:gd name="connsiteX1" fmla="*/ 98721 w 143171"/>
                      <a:gd name="connsiteY1" fmla="*/ 33213 h 230280"/>
                      <a:gd name="connsiteX2" fmla="*/ 136821 w 143171"/>
                      <a:gd name="connsiteY2" fmla="*/ 74488 h 230280"/>
                      <a:gd name="connsiteX3" fmla="*/ 111421 w 143171"/>
                      <a:gd name="connsiteY3" fmla="*/ 4638 h 230280"/>
                      <a:gd name="connsiteX4" fmla="*/ 136821 w 143171"/>
                      <a:gd name="connsiteY4" fmla="*/ 230063 h 230280"/>
                      <a:gd name="connsiteX5" fmla="*/ 133646 w 143171"/>
                      <a:gd name="connsiteY5" fmla="*/ 45913 h 230280"/>
                      <a:gd name="connsiteX6" fmla="*/ 296 w 143171"/>
                      <a:gd name="connsiteY6" fmla="*/ 30038 h 230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3171" h="230280">
                        <a:moveTo>
                          <a:pt x="296" y="30038"/>
                        </a:moveTo>
                        <a:cubicBezTo>
                          <a:pt x="-5525" y="27921"/>
                          <a:pt x="75967" y="25805"/>
                          <a:pt x="98721" y="33213"/>
                        </a:cubicBezTo>
                        <a:cubicBezTo>
                          <a:pt x="121475" y="40621"/>
                          <a:pt x="134704" y="79250"/>
                          <a:pt x="136821" y="74488"/>
                        </a:cubicBezTo>
                        <a:cubicBezTo>
                          <a:pt x="138938" y="69726"/>
                          <a:pt x="111421" y="-21291"/>
                          <a:pt x="111421" y="4638"/>
                        </a:cubicBezTo>
                        <a:cubicBezTo>
                          <a:pt x="111421" y="30567"/>
                          <a:pt x="133117" y="223184"/>
                          <a:pt x="136821" y="230063"/>
                        </a:cubicBezTo>
                        <a:cubicBezTo>
                          <a:pt x="140525" y="236942"/>
                          <a:pt x="150579" y="78721"/>
                          <a:pt x="133646" y="45913"/>
                        </a:cubicBezTo>
                        <a:cubicBezTo>
                          <a:pt x="116713" y="13105"/>
                          <a:pt x="6117" y="32155"/>
                          <a:pt x="296" y="300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8" name="フリーフォーム 1687">
                    <a:extLst>
                      <a:ext uri="{FF2B5EF4-FFF2-40B4-BE49-F238E27FC236}">
                        <a16:creationId xmlns:a16="http://schemas.microsoft.com/office/drawing/2014/main" id="{ACDD4A87-E82F-8DDB-7067-392289696219}"/>
                      </a:ext>
                    </a:extLst>
                  </p:cNvPr>
                  <p:cNvSpPr/>
                  <p:nvPr/>
                </p:nvSpPr>
                <p:spPr>
                  <a:xfrm>
                    <a:off x="7575483" y="4943435"/>
                    <a:ext cx="38406" cy="232336"/>
                  </a:xfrm>
                  <a:custGeom>
                    <a:avLst/>
                    <a:gdLst>
                      <a:gd name="connsiteX0" fmla="*/ 67 w 38406"/>
                      <a:gd name="connsiteY0" fmla="*/ 40 h 232336"/>
                      <a:gd name="connsiteX1" fmla="*/ 28642 w 38406"/>
                      <a:gd name="connsiteY1" fmla="*/ 228640 h 232336"/>
                      <a:gd name="connsiteX2" fmla="*/ 19117 w 38406"/>
                      <a:gd name="connsiteY2" fmla="*/ 146090 h 232336"/>
                      <a:gd name="connsiteX3" fmla="*/ 38167 w 38406"/>
                      <a:gd name="connsiteY3" fmla="*/ 209590 h 232336"/>
                      <a:gd name="connsiteX4" fmla="*/ 67 w 38406"/>
                      <a:gd name="connsiteY4" fmla="*/ 40 h 232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406" h="232336">
                        <a:moveTo>
                          <a:pt x="67" y="40"/>
                        </a:moveTo>
                        <a:cubicBezTo>
                          <a:pt x="-1520" y="3215"/>
                          <a:pt x="25467" y="204298"/>
                          <a:pt x="28642" y="228640"/>
                        </a:cubicBezTo>
                        <a:cubicBezTo>
                          <a:pt x="31817" y="252982"/>
                          <a:pt x="17530" y="149265"/>
                          <a:pt x="19117" y="146090"/>
                        </a:cubicBezTo>
                        <a:cubicBezTo>
                          <a:pt x="20704" y="142915"/>
                          <a:pt x="40813" y="239223"/>
                          <a:pt x="38167" y="209590"/>
                        </a:cubicBezTo>
                        <a:cubicBezTo>
                          <a:pt x="35521" y="179957"/>
                          <a:pt x="1654" y="-3135"/>
                          <a:pt x="67" y="4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9" name="フリーフォーム 1688">
                    <a:extLst>
                      <a:ext uri="{FF2B5EF4-FFF2-40B4-BE49-F238E27FC236}">
                        <a16:creationId xmlns:a16="http://schemas.microsoft.com/office/drawing/2014/main" id="{AE60DA55-8B80-8655-95B8-844B867F34B1}"/>
                      </a:ext>
                    </a:extLst>
                  </p:cNvPr>
                  <p:cNvSpPr/>
                  <p:nvPr/>
                </p:nvSpPr>
                <p:spPr>
                  <a:xfrm>
                    <a:off x="7007193" y="4902184"/>
                    <a:ext cx="37915" cy="161957"/>
                  </a:xfrm>
                  <a:custGeom>
                    <a:avLst/>
                    <a:gdLst>
                      <a:gd name="connsiteX0" fmla="*/ 32 w 37915"/>
                      <a:gd name="connsiteY0" fmla="*/ 16 h 161957"/>
                      <a:gd name="connsiteX1" fmla="*/ 28607 w 37915"/>
                      <a:gd name="connsiteY1" fmla="*/ 85741 h 161957"/>
                      <a:gd name="connsiteX2" fmla="*/ 28607 w 37915"/>
                      <a:gd name="connsiteY2" fmla="*/ 161941 h 161957"/>
                      <a:gd name="connsiteX3" fmla="*/ 34957 w 37915"/>
                      <a:gd name="connsiteY3" fmla="*/ 79391 h 161957"/>
                      <a:gd name="connsiteX4" fmla="*/ 32 w 37915"/>
                      <a:gd name="connsiteY4" fmla="*/ 16 h 16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5" h="161957">
                        <a:moveTo>
                          <a:pt x="32" y="16"/>
                        </a:moveTo>
                        <a:cubicBezTo>
                          <a:pt x="-1026" y="1074"/>
                          <a:pt x="23845" y="58754"/>
                          <a:pt x="28607" y="85741"/>
                        </a:cubicBezTo>
                        <a:cubicBezTo>
                          <a:pt x="33369" y="112728"/>
                          <a:pt x="27549" y="162999"/>
                          <a:pt x="28607" y="161941"/>
                        </a:cubicBezTo>
                        <a:cubicBezTo>
                          <a:pt x="29665" y="160883"/>
                          <a:pt x="43953" y="108495"/>
                          <a:pt x="34957" y="79391"/>
                        </a:cubicBezTo>
                        <a:cubicBezTo>
                          <a:pt x="25961" y="50287"/>
                          <a:pt x="1090" y="-1042"/>
                          <a:pt x="32" y="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0" name="フリーフォーム 1689">
                    <a:extLst>
                      <a:ext uri="{FF2B5EF4-FFF2-40B4-BE49-F238E27FC236}">
                        <a16:creationId xmlns:a16="http://schemas.microsoft.com/office/drawing/2014/main" id="{78396E66-DAAE-D052-7765-9E46A3C8508F}"/>
                      </a:ext>
                    </a:extLst>
                  </p:cNvPr>
                  <p:cNvSpPr/>
                  <p:nvPr/>
                </p:nvSpPr>
                <p:spPr>
                  <a:xfrm>
                    <a:off x="6799485" y="2319215"/>
                    <a:ext cx="121995" cy="486020"/>
                  </a:xfrm>
                  <a:custGeom>
                    <a:avLst/>
                    <a:gdLst>
                      <a:gd name="connsiteX0" fmla="*/ 149 w 121995"/>
                      <a:gd name="connsiteY0" fmla="*/ 832 h 486020"/>
                      <a:gd name="connsiteX1" fmla="*/ 116881 w 121995"/>
                      <a:gd name="connsiteY1" fmla="*/ 467759 h 486020"/>
                      <a:gd name="connsiteX2" fmla="*/ 92562 w 121995"/>
                      <a:gd name="connsiteY2" fmla="*/ 355891 h 486020"/>
                      <a:gd name="connsiteX3" fmla="*/ 149 w 121995"/>
                      <a:gd name="connsiteY3" fmla="*/ 832 h 486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995" h="486020">
                        <a:moveTo>
                          <a:pt x="149" y="832"/>
                        </a:moveTo>
                        <a:cubicBezTo>
                          <a:pt x="4202" y="19477"/>
                          <a:pt x="101479" y="408583"/>
                          <a:pt x="116881" y="467759"/>
                        </a:cubicBezTo>
                        <a:cubicBezTo>
                          <a:pt x="132283" y="526936"/>
                          <a:pt x="109585" y="429659"/>
                          <a:pt x="92562" y="355891"/>
                        </a:cubicBezTo>
                        <a:cubicBezTo>
                          <a:pt x="75539" y="282123"/>
                          <a:pt x="-3904" y="-17813"/>
                          <a:pt x="149" y="8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1" name="フリーフォーム 1690">
                    <a:extLst>
                      <a:ext uri="{FF2B5EF4-FFF2-40B4-BE49-F238E27FC236}">
                        <a16:creationId xmlns:a16="http://schemas.microsoft.com/office/drawing/2014/main" id="{115AAB2C-C9D5-4062-5D84-2BF5F44844BD}"/>
                      </a:ext>
                    </a:extLst>
                  </p:cNvPr>
                  <p:cNvSpPr/>
                  <p:nvPr/>
                </p:nvSpPr>
                <p:spPr>
                  <a:xfrm>
                    <a:off x="7076834" y="3146781"/>
                    <a:ext cx="150721" cy="336464"/>
                  </a:xfrm>
                  <a:custGeom>
                    <a:avLst/>
                    <a:gdLst>
                      <a:gd name="connsiteX0" fmla="*/ 38 w 150721"/>
                      <a:gd name="connsiteY0" fmla="*/ 117 h 336464"/>
                      <a:gd name="connsiteX1" fmla="*/ 145953 w 150721"/>
                      <a:gd name="connsiteY1" fmla="*/ 330857 h 336464"/>
                      <a:gd name="connsiteX2" fmla="*/ 116770 w 150721"/>
                      <a:gd name="connsiteY2" fmla="*/ 214125 h 336464"/>
                      <a:gd name="connsiteX3" fmla="*/ 131362 w 150721"/>
                      <a:gd name="connsiteY3" fmla="*/ 291947 h 336464"/>
                      <a:gd name="connsiteX4" fmla="*/ 38 w 150721"/>
                      <a:gd name="connsiteY4" fmla="*/ 117 h 3364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0721" h="336464">
                        <a:moveTo>
                          <a:pt x="38" y="117"/>
                        </a:moveTo>
                        <a:cubicBezTo>
                          <a:pt x="2470" y="6602"/>
                          <a:pt x="126498" y="295189"/>
                          <a:pt x="145953" y="330857"/>
                        </a:cubicBezTo>
                        <a:cubicBezTo>
                          <a:pt x="165408" y="366525"/>
                          <a:pt x="119202" y="220610"/>
                          <a:pt x="116770" y="214125"/>
                        </a:cubicBezTo>
                        <a:cubicBezTo>
                          <a:pt x="114338" y="207640"/>
                          <a:pt x="151628" y="326804"/>
                          <a:pt x="131362" y="291947"/>
                        </a:cubicBezTo>
                        <a:cubicBezTo>
                          <a:pt x="111096" y="257090"/>
                          <a:pt x="-2394" y="-6368"/>
                          <a:pt x="38" y="1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2" name="フリーフォーム 1691">
                    <a:extLst>
                      <a:ext uri="{FF2B5EF4-FFF2-40B4-BE49-F238E27FC236}">
                        <a16:creationId xmlns:a16="http://schemas.microsoft.com/office/drawing/2014/main" id="{36364194-E67B-0905-111C-9F0FA051D9E9}"/>
                      </a:ext>
                    </a:extLst>
                  </p:cNvPr>
                  <p:cNvSpPr/>
                  <p:nvPr/>
                </p:nvSpPr>
                <p:spPr>
                  <a:xfrm>
                    <a:off x="6677655" y="2363780"/>
                    <a:ext cx="34454" cy="491789"/>
                  </a:xfrm>
                  <a:custGeom>
                    <a:avLst/>
                    <a:gdLst>
                      <a:gd name="connsiteX0" fmla="*/ 383 w 34454"/>
                      <a:gd name="connsiteY0" fmla="*/ 41 h 491789"/>
                      <a:gd name="connsiteX1" fmla="*/ 10111 w 34454"/>
                      <a:gd name="connsiteY1" fmla="*/ 394011 h 491789"/>
                      <a:gd name="connsiteX2" fmla="*/ 34430 w 34454"/>
                      <a:gd name="connsiteY2" fmla="*/ 491288 h 491789"/>
                      <a:gd name="connsiteX3" fmla="*/ 5247 w 34454"/>
                      <a:gd name="connsiteY3" fmla="*/ 369692 h 491789"/>
                      <a:gd name="connsiteX4" fmla="*/ 383 w 34454"/>
                      <a:gd name="connsiteY4" fmla="*/ 41 h 49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54" h="491789">
                        <a:moveTo>
                          <a:pt x="383" y="41"/>
                        </a:moveTo>
                        <a:cubicBezTo>
                          <a:pt x="1194" y="4094"/>
                          <a:pt x="4437" y="312137"/>
                          <a:pt x="10111" y="394011"/>
                        </a:cubicBezTo>
                        <a:cubicBezTo>
                          <a:pt x="15786" y="475886"/>
                          <a:pt x="35241" y="495341"/>
                          <a:pt x="34430" y="491288"/>
                        </a:cubicBezTo>
                        <a:cubicBezTo>
                          <a:pt x="33619" y="487235"/>
                          <a:pt x="10922" y="448324"/>
                          <a:pt x="5247" y="369692"/>
                        </a:cubicBezTo>
                        <a:cubicBezTo>
                          <a:pt x="-428" y="291060"/>
                          <a:pt x="-428" y="-4012"/>
                          <a:pt x="383" y="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3" name="フリーフォーム 1692">
                    <a:extLst>
                      <a:ext uri="{FF2B5EF4-FFF2-40B4-BE49-F238E27FC236}">
                        <a16:creationId xmlns:a16="http://schemas.microsoft.com/office/drawing/2014/main" id="{693A23E9-91E4-1305-DAFF-F26B5CB9081B}"/>
                      </a:ext>
                    </a:extLst>
                  </p:cNvPr>
                  <p:cNvSpPr/>
                  <p:nvPr/>
                </p:nvSpPr>
                <p:spPr>
                  <a:xfrm>
                    <a:off x="6633116" y="3238079"/>
                    <a:ext cx="109300" cy="89454"/>
                  </a:xfrm>
                  <a:custGeom>
                    <a:avLst/>
                    <a:gdLst>
                      <a:gd name="connsiteX0" fmla="*/ 1148 w 109300"/>
                      <a:gd name="connsiteY0" fmla="*/ 88781 h 89454"/>
                      <a:gd name="connsiteX1" fmla="*/ 108152 w 109300"/>
                      <a:gd name="connsiteY1" fmla="*/ 1232 h 89454"/>
                      <a:gd name="connsiteX2" fmla="*/ 54650 w 109300"/>
                      <a:gd name="connsiteY2" fmla="*/ 40142 h 89454"/>
                      <a:gd name="connsiteX3" fmla="*/ 1148 w 109300"/>
                      <a:gd name="connsiteY3" fmla="*/ 88781 h 89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300" h="89454">
                        <a:moveTo>
                          <a:pt x="1148" y="88781"/>
                        </a:moveTo>
                        <a:cubicBezTo>
                          <a:pt x="10065" y="82296"/>
                          <a:pt x="99235" y="9338"/>
                          <a:pt x="108152" y="1232"/>
                        </a:cubicBezTo>
                        <a:cubicBezTo>
                          <a:pt x="117069" y="-6874"/>
                          <a:pt x="71673" y="27172"/>
                          <a:pt x="54650" y="40142"/>
                        </a:cubicBezTo>
                        <a:cubicBezTo>
                          <a:pt x="37627" y="53112"/>
                          <a:pt x="-7769" y="95266"/>
                          <a:pt x="1148" y="887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4" name="フリーフォーム 1693">
                    <a:extLst>
                      <a:ext uri="{FF2B5EF4-FFF2-40B4-BE49-F238E27FC236}">
                        <a16:creationId xmlns:a16="http://schemas.microsoft.com/office/drawing/2014/main" id="{767437BC-BD55-336D-E9F0-F5EEA595DBA4}"/>
                      </a:ext>
                    </a:extLst>
                  </p:cNvPr>
                  <p:cNvSpPr/>
                  <p:nvPr/>
                </p:nvSpPr>
                <p:spPr>
                  <a:xfrm>
                    <a:off x="6531955" y="2927988"/>
                    <a:ext cx="158361" cy="72160"/>
                  </a:xfrm>
                  <a:custGeom>
                    <a:avLst/>
                    <a:gdLst>
                      <a:gd name="connsiteX0" fmla="*/ 168 w 158361"/>
                      <a:gd name="connsiteY0" fmla="*/ 38 h 72160"/>
                      <a:gd name="connsiteX1" fmla="*/ 150947 w 158361"/>
                      <a:gd name="connsiteY1" fmla="*/ 68131 h 72160"/>
                      <a:gd name="connsiteX2" fmla="*/ 121764 w 158361"/>
                      <a:gd name="connsiteY2" fmla="*/ 58403 h 72160"/>
                      <a:gd name="connsiteX3" fmla="*/ 168 w 158361"/>
                      <a:gd name="connsiteY3" fmla="*/ 38 h 72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361" h="72160">
                        <a:moveTo>
                          <a:pt x="168" y="38"/>
                        </a:moveTo>
                        <a:cubicBezTo>
                          <a:pt x="5032" y="1659"/>
                          <a:pt x="150947" y="68131"/>
                          <a:pt x="150947" y="68131"/>
                        </a:cubicBezTo>
                        <a:cubicBezTo>
                          <a:pt x="171213" y="77858"/>
                          <a:pt x="146083" y="68131"/>
                          <a:pt x="121764" y="58403"/>
                        </a:cubicBezTo>
                        <a:cubicBezTo>
                          <a:pt x="97445" y="48675"/>
                          <a:pt x="-4696" y="-1583"/>
                          <a:pt x="168" y="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5" name="フリーフォーム 1694">
                    <a:extLst>
                      <a:ext uri="{FF2B5EF4-FFF2-40B4-BE49-F238E27FC236}">
                        <a16:creationId xmlns:a16="http://schemas.microsoft.com/office/drawing/2014/main" id="{6E8FB33E-6D04-5FC7-1DB2-1D94D0D95F07}"/>
                      </a:ext>
                    </a:extLst>
                  </p:cNvPr>
                  <p:cNvSpPr/>
                  <p:nvPr/>
                </p:nvSpPr>
                <p:spPr>
                  <a:xfrm>
                    <a:off x="5797685" y="3093396"/>
                    <a:ext cx="343964" cy="9727"/>
                  </a:xfrm>
                  <a:custGeom>
                    <a:avLst/>
                    <a:gdLst>
                      <a:gd name="connsiteX0" fmla="*/ 0 w 343964"/>
                      <a:gd name="connsiteY0" fmla="*/ 9727 h 9727"/>
                      <a:gd name="connsiteX1" fmla="*/ 335604 w 343964"/>
                      <a:gd name="connsiteY1" fmla="*/ 0 h 9727"/>
                      <a:gd name="connsiteX2" fmla="*/ 223736 w 343964"/>
                      <a:gd name="connsiteY2" fmla="*/ 9727 h 9727"/>
                      <a:gd name="connsiteX3" fmla="*/ 0 w 343964"/>
                      <a:gd name="connsiteY3" fmla="*/ 9727 h 9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964" h="9727">
                        <a:moveTo>
                          <a:pt x="0" y="9727"/>
                        </a:moveTo>
                        <a:cubicBezTo>
                          <a:pt x="18645" y="8106"/>
                          <a:pt x="298315" y="0"/>
                          <a:pt x="335604" y="0"/>
                        </a:cubicBezTo>
                        <a:cubicBezTo>
                          <a:pt x="372893" y="0"/>
                          <a:pt x="276427" y="9727"/>
                          <a:pt x="223736" y="9727"/>
                        </a:cubicBezTo>
                        <a:lnTo>
                          <a:pt x="0" y="9727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6" name="フリーフォーム 1695">
                    <a:extLst>
                      <a:ext uri="{FF2B5EF4-FFF2-40B4-BE49-F238E27FC236}">
                        <a16:creationId xmlns:a16="http://schemas.microsoft.com/office/drawing/2014/main" id="{26B219AB-9A77-7232-BF6C-7868B2A7FB77}"/>
                      </a:ext>
                    </a:extLst>
                  </p:cNvPr>
                  <p:cNvSpPr/>
                  <p:nvPr/>
                </p:nvSpPr>
                <p:spPr>
                  <a:xfrm>
                    <a:off x="7006905" y="3686539"/>
                    <a:ext cx="26222" cy="151997"/>
                  </a:xfrm>
                  <a:custGeom>
                    <a:avLst/>
                    <a:gdLst>
                      <a:gd name="connsiteX0" fmla="*/ 26193 w 26222"/>
                      <a:gd name="connsiteY0" fmla="*/ 244 h 151997"/>
                      <a:gd name="connsiteX1" fmla="*/ 6738 w 26222"/>
                      <a:gd name="connsiteY1" fmla="*/ 146159 h 151997"/>
                      <a:gd name="connsiteX2" fmla="*/ 1874 w 26222"/>
                      <a:gd name="connsiteY2" fmla="*/ 112112 h 151997"/>
                      <a:gd name="connsiteX3" fmla="*/ 26193 w 26222"/>
                      <a:gd name="connsiteY3" fmla="*/ 244 h 151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22" h="151997">
                        <a:moveTo>
                          <a:pt x="26193" y="244"/>
                        </a:moveTo>
                        <a:cubicBezTo>
                          <a:pt x="27004" y="5918"/>
                          <a:pt x="10791" y="127514"/>
                          <a:pt x="6738" y="146159"/>
                        </a:cubicBezTo>
                        <a:cubicBezTo>
                          <a:pt x="2685" y="164804"/>
                          <a:pt x="-2990" y="134810"/>
                          <a:pt x="1874" y="112112"/>
                        </a:cubicBezTo>
                        <a:cubicBezTo>
                          <a:pt x="6738" y="89414"/>
                          <a:pt x="25382" y="-5430"/>
                          <a:pt x="26193" y="2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7" name="フリーフォーム 1696">
                    <a:extLst>
                      <a:ext uri="{FF2B5EF4-FFF2-40B4-BE49-F238E27FC236}">
                        <a16:creationId xmlns:a16="http://schemas.microsoft.com/office/drawing/2014/main" id="{6D89C941-6EF2-A20C-C5CD-54935418486E}"/>
                      </a:ext>
                    </a:extLst>
                  </p:cNvPr>
                  <p:cNvSpPr/>
                  <p:nvPr/>
                </p:nvSpPr>
                <p:spPr>
                  <a:xfrm>
                    <a:off x="5800119" y="4478477"/>
                    <a:ext cx="173557" cy="74904"/>
                  </a:xfrm>
                  <a:custGeom>
                    <a:avLst/>
                    <a:gdLst>
                      <a:gd name="connsiteX0" fmla="*/ 606 w 173557"/>
                      <a:gd name="connsiteY0" fmla="*/ 74473 h 74904"/>
                      <a:gd name="connsiteX1" fmla="*/ 168881 w 173557"/>
                      <a:gd name="connsiteY1" fmla="*/ 1448 h 74904"/>
                      <a:gd name="connsiteX2" fmla="*/ 114906 w 173557"/>
                      <a:gd name="connsiteY2" fmla="*/ 30023 h 74904"/>
                      <a:gd name="connsiteX3" fmla="*/ 606 w 173557"/>
                      <a:gd name="connsiteY3" fmla="*/ 74473 h 74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3557" h="74904">
                        <a:moveTo>
                          <a:pt x="606" y="74473"/>
                        </a:moveTo>
                        <a:cubicBezTo>
                          <a:pt x="9602" y="69711"/>
                          <a:pt x="149831" y="8856"/>
                          <a:pt x="168881" y="1448"/>
                        </a:cubicBezTo>
                        <a:cubicBezTo>
                          <a:pt x="187931" y="-5960"/>
                          <a:pt x="144539" y="16794"/>
                          <a:pt x="114906" y="30023"/>
                        </a:cubicBezTo>
                        <a:cubicBezTo>
                          <a:pt x="85273" y="43252"/>
                          <a:pt x="-8390" y="79235"/>
                          <a:pt x="606" y="744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8" name="フリーフォーム 1697">
                    <a:extLst>
                      <a:ext uri="{FF2B5EF4-FFF2-40B4-BE49-F238E27FC236}">
                        <a16:creationId xmlns:a16="http://schemas.microsoft.com/office/drawing/2014/main" id="{9C731D27-4502-5E0E-3EA0-E20217963BE4}"/>
                      </a:ext>
                    </a:extLst>
                  </p:cNvPr>
                  <p:cNvSpPr/>
                  <p:nvPr/>
                </p:nvSpPr>
                <p:spPr>
                  <a:xfrm>
                    <a:off x="5908386" y="4262727"/>
                    <a:ext cx="192589" cy="23608"/>
                  </a:xfrm>
                  <a:custGeom>
                    <a:avLst/>
                    <a:gdLst>
                      <a:gd name="connsiteX0" fmla="*/ 289 w 192589"/>
                      <a:gd name="connsiteY0" fmla="*/ 23523 h 23608"/>
                      <a:gd name="connsiteX1" fmla="*/ 184439 w 192589"/>
                      <a:gd name="connsiteY1" fmla="*/ 1298 h 23608"/>
                      <a:gd name="connsiteX2" fmla="*/ 143164 w 192589"/>
                      <a:gd name="connsiteY2" fmla="*/ 7648 h 23608"/>
                      <a:gd name="connsiteX3" fmla="*/ 289 w 192589"/>
                      <a:gd name="connsiteY3" fmla="*/ 23523 h 23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589" h="23608">
                        <a:moveTo>
                          <a:pt x="289" y="23523"/>
                        </a:moveTo>
                        <a:cubicBezTo>
                          <a:pt x="7168" y="22465"/>
                          <a:pt x="160627" y="3944"/>
                          <a:pt x="184439" y="1298"/>
                        </a:cubicBezTo>
                        <a:cubicBezTo>
                          <a:pt x="208251" y="-1348"/>
                          <a:pt x="175443" y="-289"/>
                          <a:pt x="143164" y="7648"/>
                        </a:cubicBezTo>
                        <a:cubicBezTo>
                          <a:pt x="110885" y="15585"/>
                          <a:pt x="-6590" y="24581"/>
                          <a:pt x="289" y="235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9" name="フリーフォーム 1698">
                    <a:extLst>
                      <a:ext uri="{FF2B5EF4-FFF2-40B4-BE49-F238E27FC236}">
                        <a16:creationId xmlns:a16="http://schemas.microsoft.com/office/drawing/2014/main" id="{2F1C2971-093E-96AE-CF84-7302D698D825}"/>
                      </a:ext>
                    </a:extLst>
                  </p:cNvPr>
                  <p:cNvSpPr/>
                  <p:nvPr/>
                </p:nvSpPr>
                <p:spPr>
                  <a:xfrm>
                    <a:off x="5378450" y="4235362"/>
                    <a:ext cx="14491" cy="164965"/>
                  </a:xfrm>
                  <a:custGeom>
                    <a:avLst/>
                    <a:gdLst>
                      <a:gd name="connsiteX0" fmla="*/ 0 w 14491"/>
                      <a:gd name="connsiteY0" fmla="*/ 88 h 164965"/>
                      <a:gd name="connsiteX1" fmla="*/ 12700 w 14491"/>
                      <a:gd name="connsiteY1" fmla="*/ 155663 h 164965"/>
                      <a:gd name="connsiteX2" fmla="*/ 12700 w 14491"/>
                      <a:gd name="connsiteY2" fmla="*/ 133438 h 164965"/>
                      <a:gd name="connsiteX3" fmla="*/ 0 w 14491"/>
                      <a:gd name="connsiteY3" fmla="*/ 88 h 164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91" h="164965">
                        <a:moveTo>
                          <a:pt x="0" y="88"/>
                        </a:moveTo>
                        <a:cubicBezTo>
                          <a:pt x="0" y="3792"/>
                          <a:pt x="10583" y="133438"/>
                          <a:pt x="12700" y="155663"/>
                        </a:cubicBezTo>
                        <a:cubicBezTo>
                          <a:pt x="14817" y="177888"/>
                          <a:pt x="15346" y="156192"/>
                          <a:pt x="12700" y="133438"/>
                        </a:cubicBezTo>
                        <a:cubicBezTo>
                          <a:pt x="10054" y="110684"/>
                          <a:pt x="0" y="-3616"/>
                          <a:pt x="0" y="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0" name="フリーフォーム 1699">
                    <a:extLst>
                      <a:ext uri="{FF2B5EF4-FFF2-40B4-BE49-F238E27FC236}">
                        <a16:creationId xmlns:a16="http://schemas.microsoft.com/office/drawing/2014/main" id="{B18A0C23-8C07-F3EB-C591-04A66D729C7E}"/>
                      </a:ext>
                    </a:extLst>
                  </p:cNvPr>
                  <p:cNvSpPr/>
                  <p:nvPr/>
                </p:nvSpPr>
                <p:spPr>
                  <a:xfrm>
                    <a:off x="5313064" y="4657691"/>
                    <a:ext cx="33673" cy="122822"/>
                  </a:xfrm>
                  <a:custGeom>
                    <a:avLst/>
                    <a:gdLst>
                      <a:gd name="connsiteX0" fmla="*/ 33636 w 33673"/>
                      <a:gd name="connsiteY0" fmla="*/ 34 h 122822"/>
                      <a:gd name="connsiteX1" fmla="*/ 8236 w 33673"/>
                      <a:gd name="connsiteY1" fmla="*/ 120684 h 122822"/>
                      <a:gd name="connsiteX2" fmla="*/ 5061 w 33673"/>
                      <a:gd name="connsiteY2" fmla="*/ 79409 h 122822"/>
                      <a:gd name="connsiteX3" fmla="*/ 1886 w 33673"/>
                      <a:gd name="connsiteY3" fmla="*/ 107984 h 122822"/>
                      <a:gd name="connsiteX4" fmla="*/ 33636 w 33673"/>
                      <a:gd name="connsiteY4" fmla="*/ 34 h 122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673" h="122822">
                        <a:moveTo>
                          <a:pt x="33636" y="34"/>
                        </a:moveTo>
                        <a:cubicBezTo>
                          <a:pt x="34694" y="2151"/>
                          <a:pt x="12998" y="107455"/>
                          <a:pt x="8236" y="120684"/>
                        </a:cubicBezTo>
                        <a:cubicBezTo>
                          <a:pt x="3474" y="133913"/>
                          <a:pt x="6119" y="81526"/>
                          <a:pt x="5061" y="79409"/>
                        </a:cubicBezTo>
                        <a:cubicBezTo>
                          <a:pt x="4003" y="77292"/>
                          <a:pt x="-3406" y="121213"/>
                          <a:pt x="1886" y="107984"/>
                        </a:cubicBezTo>
                        <a:cubicBezTo>
                          <a:pt x="7178" y="94755"/>
                          <a:pt x="32578" y="-2083"/>
                          <a:pt x="33636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1" name="フリーフォーム 1700">
                    <a:extLst>
                      <a:ext uri="{FF2B5EF4-FFF2-40B4-BE49-F238E27FC236}">
                        <a16:creationId xmlns:a16="http://schemas.microsoft.com/office/drawing/2014/main" id="{07C5B862-565F-5075-60CF-EE139506E9D4}"/>
                      </a:ext>
                    </a:extLst>
                  </p:cNvPr>
                  <p:cNvSpPr/>
                  <p:nvPr/>
                </p:nvSpPr>
                <p:spPr>
                  <a:xfrm>
                    <a:off x="6829366" y="4583500"/>
                    <a:ext cx="6468" cy="264278"/>
                  </a:xfrm>
                  <a:custGeom>
                    <a:avLst/>
                    <a:gdLst>
                      <a:gd name="connsiteX0" fmla="*/ 6409 w 6468"/>
                      <a:gd name="connsiteY0" fmla="*/ 1200 h 264278"/>
                      <a:gd name="connsiteX1" fmla="*/ 59 w 6468"/>
                      <a:gd name="connsiteY1" fmla="*/ 258375 h 264278"/>
                      <a:gd name="connsiteX2" fmla="*/ 3234 w 6468"/>
                      <a:gd name="connsiteY2" fmla="*/ 166300 h 264278"/>
                      <a:gd name="connsiteX3" fmla="*/ 6409 w 6468"/>
                      <a:gd name="connsiteY3" fmla="*/ 1200 h 264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468" h="264278">
                        <a:moveTo>
                          <a:pt x="6409" y="1200"/>
                        </a:moveTo>
                        <a:cubicBezTo>
                          <a:pt x="5880" y="16546"/>
                          <a:pt x="588" y="230858"/>
                          <a:pt x="59" y="258375"/>
                        </a:cubicBezTo>
                        <a:cubicBezTo>
                          <a:pt x="-470" y="285892"/>
                          <a:pt x="2705" y="210750"/>
                          <a:pt x="3234" y="166300"/>
                        </a:cubicBezTo>
                        <a:cubicBezTo>
                          <a:pt x="3763" y="121850"/>
                          <a:pt x="6938" y="-14146"/>
                          <a:pt x="6409" y="12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2" name="フリーフォーム 1701">
                    <a:extLst>
                      <a:ext uri="{FF2B5EF4-FFF2-40B4-BE49-F238E27FC236}">
                        <a16:creationId xmlns:a16="http://schemas.microsoft.com/office/drawing/2014/main" id="{9E3C10E2-E17F-D6B6-DB08-AE88C0539F9E}"/>
                      </a:ext>
                    </a:extLst>
                  </p:cNvPr>
                  <p:cNvSpPr/>
                  <p:nvPr/>
                </p:nvSpPr>
                <p:spPr>
                  <a:xfrm>
                    <a:off x="7178675" y="4148584"/>
                    <a:ext cx="196735" cy="55116"/>
                  </a:xfrm>
                  <a:custGeom>
                    <a:avLst/>
                    <a:gdLst>
                      <a:gd name="connsiteX0" fmla="*/ 0 w 196735"/>
                      <a:gd name="connsiteY0" fmla="*/ 55116 h 55116"/>
                      <a:gd name="connsiteX1" fmla="*/ 193675 w 196735"/>
                      <a:gd name="connsiteY1" fmla="*/ 1141 h 55116"/>
                      <a:gd name="connsiteX2" fmla="*/ 123825 w 196735"/>
                      <a:gd name="connsiteY2" fmla="*/ 17016 h 55116"/>
                      <a:gd name="connsiteX3" fmla="*/ 0 w 196735"/>
                      <a:gd name="connsiteY3" fmla="*/ 55116 h 55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735" h="55116">
                        <a:moveTo>
                          <a:pt x="0" y="55116"/>
                        </a:moveTo>
                        <a:lnTo>
                          <a:pt x="193675" y="1141"/>
                        </a:lnTo>
                        <a:cubicBezTo>
                          <a:pt x="214312" y="-5209"/>
                          <a:pt x="123825" y="17016"/>
                          <a:pt x="123825" y="17016"/>
                        </a:cubicBezTo>
                        <a:lnTo>
                          <a:pt x="0" y="55116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3" name="フリーフォーム 1702">
                    <a:extLst>
                      <a:ext uri="{FF2B5EF4-FFF2-40B4-BE49-F238E27FC236}">
                        <a16:creationId xmlns:a16="http://schemas.microsoft.com/office/drawing/2014/main" id="{57AE24FC-0AC4-E0AF-F55B-15445B9423BC}"/>
                      </a:ext>
                    </a:extLst>
                  </p:cNvPr>
                  <p:cNvSpPr/>
                  <p:nvPr/>
                </p:nvSpPr>
                <p:spPr>
                  <a:xfrm>
                    <a:off x="7277872" y="5222299"/>
                    <a:ext cx="91619" cy="110641"/>
                  </a:xfrm>
                  <a:custGeom>
                    <a:avLst/>
                    <a:gdLst>
                      <a:gd name="connsiteX0" fmla="*/ 91303 w 91619"/>
                      <a:gd name="connsiteY0" fmla="*/ 576 h 110641"/>
                      <a:gd name="connsiteX1" fmla="*/ 2403 w 91619"/>
                      <a:gd name="connsiteY1" fmla="*/ 108526 h 110641"/>
                      <a:gd name="connsiteX2" fmla="*/ 30978 w 91619"/>
                      <a:gd name="connsiteY2" fmla="*/ 67251 h 110641"/>
                      <a:gd name="connsiteX3" fmla="*/ 91303 w 91619"/>
                      <a:gd name="connsiteY3" fmla="*/ 576 h 110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619" h="110641">
                        <a:moveTo>
                          <a:pt x="91303" y="576"/>
                        </a:moveTo>
                        <a:cubicBezTo>
                          <a:pt x="86541" y="7455"/>
                          <a:pt x="12457" y="97414"/>
                          <a:pt x="2403" y="108526"/>
                        </a:cubicBezTo>
                        <a:cubicBezTo>
                          <a:pt x="-7651" y="119638"/>
                          <a:pt x="16161" y="84184"/>
                          <a:pt x="30978" y="67251"/>
                        </a:cubicBezTo>
                        <a:cubicBezTo>
                          <a:pt x="45795" y="50318"/>
                          <a:pt x="96065" y="-6303"/>
                          <a:pt x="91303" y="5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4" name="フリーフォーム 1703">
                    <a:extLst>
                      <a:ext uri="{FF2B5EF4-FFF2-40B4-BE49-F238E27FC236}">
                        <a16:creationId xmlns:a16="http://schemas.microsoft.com/office/drawing/2014/main" id="{0C958150-634D-B88C-AD86-B71AE388E36E}"/>
                      </a:ext>
                    </a:extLst>
                  </p:cNvPr>
                  <p:cNvSpPr/>
                  <p:nvPr/>
                </p:nvSpPr>
                <p:spPr>
                  <a:xfrm>
                    <a:off x="7334250" y="4984634"/>
                    <a:ext cx="49428" cy="96294"/>
                  </a:xfrm>
                  <a:custGeom>
                    <a:avLst/>
                    <a:gdLst>
                      <a:gd name="connsiteX0" fmla="*/ 0 w 49428"/>
                      <a:gd name="connsiteY0" fmla="*/ 116 h 96294"/>
                      <a:gd name="connsiteX1" fmla="*/ 44450 w 49428"/>
                      <a:gd name="connsiteY1" fmla="*/ 92191 h 96294"/>
                      <a:gd name="connsiteX2" fmla="*/ 44450 w 49428"/>
                      <a:gd name="connsiteY2" fmla="*/ 73141 h 96294"/>
                      <a:gd name="connsiteX3" fmla="*/ 0 w 49428"/>
                      <a:gd name="connsiteY3" fmla="*/ 116 h 96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428" h="96294">
                        <a:moveTo>
                          <a:pt x="0" y="116"/>
                        </a:moveTo>
                        <a:cubicBezTo>
                          <a:pt x="0" y="3291"/>
                          <a:pt x="44450" y="92191"/>
                          <a:pt x="44450" y="92191"/>
                        </a:cubicBezTo>
                        <a:cubicBezTo>
                          <a:pt x="51858" y="104362"/>
                          <a:pt x="50271" y="86899"/>
                          <a:pt x="44450" y="73141"/>
                        </a:cubicBezTo>
                        <a:cubicBezTo>
                          <a:pt x="38629" y="59383"/>
                          <a:pt x="0" y="-3059"/>
                          <a:pt x="0" y="1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5" name="フリーフォーム 1704">
                    <a:extLst>
                      <a:ext uri="{FF2B5EF4-FFF2-40B4-BE49-F238E27FC236}">
                        <a16:creationId xmlns:a16="http://schemas.microsoft.com/office/drawing/2014/main" id="{68D0DADF-7D62-C788-DFCC-238695C9B841}"/>
                      </a:ext>
                    </a:extLst>
                  </p:cNvPr>
                  <p:cNvSpPr/>
                  <p:nvPr/>
                </p:nvSpPr>
                <p:spPr>
                  <a:xfrm>
                    <a:off x="6422901" y="5841916"/>
                    <a:ext cx="89212" cy="93845"/>
                  </a:xfrm>
                  <a:custGeom>
                    <a:avLst/>
                    <a:gdLst>
                      <a:gd name="connsiteX0" fmla="*/ 124 w 89212"/>
                      <a:gd name="connsiteY0" fmla="*/ 84 h 93845"/>
                      <a:gd name="connsiteX1" fmla="*/ 85849 w 89212"/>
                      <a:gd name="connsiteY1" fmla="*/ 88984 h 93845"/>
                      <a:gd name="connsiteX2" fmla="*/ 66799 w 89212"/>
                      <a:gd name="connsiteY2" fmla="*/ 73109 h 93845"/>
                      <a:gd name="connsiteX3" fmla="*/ 124 w 89212"/>
                      <a:gd name="connsiteY3" fmla="*/ 84 h 93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212" h="93845">
                        <a:moveTo>
                          <a:pt x="124" y="84"/>
                        </a:moveTo>
                        <a:cubicBezTo>
                          <a:pt x="3299" y="2730"/>
                          <a:pt x="85849" y="88984"/>
                          <a:pt x="85849" y="88984"/>
                        </a:cubicBezTo>
                        <a:cubicBezTo>
                          <a:pt x="96962" y="101155"/>
                          <a:pt x="77911" y="88455"/>
                          <a:pt x="66799" y="73109"/>
                        </a:cubicBezTo>
                        <a:cubicBezTo>
                          <a:pt x="55687" y="57763"/>
                          <a:pt x="-3051" y="-2562"/>
                          <a:pt x="124" y="8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6" name="フリーフォーム 1705">
                    <a:extLst>
                      <a:ext uri="{FF2B5EF4-FFF2-40B4-BE49-F238E27FC236}">
                        <a16:creationId xmlns:a16="http://schemas.microsoft.com/office/drawing/2014/main" id="{53522428-3A4B-05E0-5FF8-96D4C0529F37}"/>
                      </a:ext>
                    </a:extLst>
                  </p:cNvPr>
                  <p:cNvSpPr/>
                  <p:nvPr/>
                </p:nvSpPr>
                <p:spPr>
                  <a:xfrm>
                    <a:off x="6637410" y="5286375"/>
                    <a:ext cx="118990" cy="103105"/>
                  </a:xfrm>
                  <a:custGeom>
                    <a:avLst/>
                    <a:gdLst>
                      <a:gd name="connsiteX0" fmla="*/ 118990 w 118990"/>
                      <a:gd name="connsiteY0" fmla="*/ 0 h 103105"/>
                      <a:gd name="connsiteX1" fmla="*/ 1515 w 118990"/>
                      <a:gd name="connsiteY1" fmla="*/ 101600 h 103105"/>
                      <a:gd name="connsiteX2" fmla="*/ 49140 w 118990"/>
                      <a:gd name="connsiteY2" fmla="*/ 63500 h 103105"/>
                      <a:gd name="connsiteX3" fmla="*/ 118990 w 118990"/>
                      <a:gd name="connsiteY3" fmla="*/ 0 h 103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990" h="103105">
                        <a:moveTo>
                          <a:pt x="118990" y="0"/>
                        </a:moveTo>
                        <a:lnTo>
                          <a:pt x="1515" y="101600"/>
                        </a:lnTo>
                        <a:cubicBezTo>
                          <a:pt x="-10127" y="112183"/>
                          <a:pt x="49140" y="63500"/>
                          <a:pt x="49140" y="63500"/>
                        </a:cubicBezTo>
                        <a:lnTo>
                          <a:pt x="11899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7" name="フリーフォーム 1706">
                    <a:extLst>
                      <a:ext uri="{FF2B5EF4-FFF2-40B4-BE49-F238E27FC236}">
                        <a16:creationId xmlns:a16="http://schemas.microsoft.com/office/drawing/2014/main" id="{10BE7D21-1BB9-660A-796D-1D5937628B32}"/>
                      </a:ext>
                    </a:extLst>
                  </p:cNvPr>
                  <p:cNvSpPr/>
                  <p:nvPr/>
                </p:nvSpPr>
                <p:spPr>
                  <a:xfrm>
                    <a:off x="6823044" y="6121332"/>
                    <a:ext cx="9914" cy="108172"/>
                  </a:xfrm>
                  <a:custGeom>
                    <a:avLst/>
                    <a:gdLst>
                      <a:gd name="connsiteX0" fmla="*/ 3206 w 9914"/>
                      <a:gd name="connsiteY0" fmla="*/ 68 h 108172"/>
                      <a:gd name="connsiteX1" fmla="*/ 6381 w 9914"/>
                      <a:gd name="connsiteY1" fmla="*/ 63568 h 108172"/>
                      <a:gd name="connsiteX2" fmla="*/ 31 w 9914"/>
                      <a:gd name="connsiteY2" fmla="*/ 108018 h 108172"/>
                      <a:gd name="connsiteX3" fmla="*/ 9556 w 9914"/>
                      <a:gd name="connsiteY3" fmla="*/ 76268 h 108172"/>
                      <a:gd name="connsiteX4" fmla="*/ 3206 w 9914"/>
                      <a:gd name="connsiteY4" fmla="*/ 68 h 108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14" h="108172">
                        <a:moveTo>
                          <a:pt x="3206" y="68"/>
                        </a:moveTo>
                        <a:cubicBezTo>
                          <a:pt x="2677" y="-2049"/>
                          <a:pt x="6910" y="45576"/>
                          <a:pt x="6381" y="63568"/>
                        </a:cubicBezTo>
                        <a:cubicBezTo>
                          <a:pt x="5852" y="81560"/>
                          <a:pt x="-498" y="105901"/>
                          <a:pt x="31" y="108018"/>
                        </a:cubicBezTo>
                        <a:cubicBezTo>
                          <a:pt x="560" y="110135"/>
                          <a:pt x="7439" y="90026"/>
                          <a:pt x="9556" y="76268"/>
                        </a:cubicBezTo>
                        <a:cubicBezTo>
                          <a:pt x="11673" y="62510"/>
                          <a:pt x="3735" y="2185"/>
                          <a:pt x="3206" y="6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8" name="フリーフォーム 1707">
                    <a:extLst>
                      <a:ext uri="{FF2B5EF4-FFF2-40B4-BE49-F238E27FC236}">
                        <a16:creationId xmlns:a16="http://schemas.microsoft.com/office/drawing/2014/main" id="{11AFF506-9CD0-FB03-5C9E-B89EFA42DC9D}"/>
                      </a:ext>
                    </a:extLst>
                  </p:cNvPr>
                  <p:cNvSpPr/>
                  <p:nvPr/>
                </p:nvSpPr>
                <p:spPr>
                  <a:xfrm>
                    <a:off x="4805686" y="4385926"/>
                    <a:ext cx="175801" cy="1259639"/>
                  </a:xfrm>
                  <a:custGeom>
                    <a:avLst/>
                    <a:gdLst>
                      <a:gd name="connsiteX0" fmla="*/ 70 w 175801"/>
                      <a:gd name="connsiteY0" fmla="*/ 444 h 1259639"/>
                      <a:gd name="connsiteX1" fmla="*/ 165075 w 175801"/>
                      <a:gd name="connsiteY1" fmla="*/ 1176101 h 1259639"/>
                      <a:gd name="connsiteX2" fmla="*/ 144449 w 175801"/>
                      <a:gd name="connsiteY2" fmla="*/ 1038597 h 1259639"/>
                      <a:gd name="connsiteX3" fmla="*/ 70 w 175801"/>
                      <a:gd name="connsiteY3" fmla="*/ 444 h 1259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5801" h="1259639">
                        <a:moveTo>
                          <a:pt x="70" y="444"/>
                        </a:moveTo>
                        <a:cubicBezTo>
                          <a:pt x="3508" y="23361"/>
                          <a:pt x="141012" y="1003076"/>
                          <a:pt x="165075" y="1176101"/>
                        </a:cubicBezTo>
                        <a:cubicBezTo>
                          <a:pt x="189138" y="1349126"/>
                          <a:pt x="168512" y="1228811"/>
                          <a:pt x="144449" y="1038597"/>
                        </a:cubicBezTo>
                        <a:cubicBezTo>
                          <a:pt x="120386" y="848384"/>
                          <a:pt x="-3368" y="-22473"/>
                          <a:pt x="70" y="44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9" name="フリーフォーム 1708">
                    <a:extLst>
                      <a:ext uri="{FF2B5EF4-FFF2-40B4-BE49-F238E27FC236}">
                        <a16:creationId xmlns:a16="http://schemas.microsoft.com/office/drawing/2014/main" id="{0273E94D-1545-E7A5-3711-789222400DF8}"/>
                      </a:ext>
                    </a:extLst>
                  </p:cNvPr>
                  <p:cNvSpPr/>
                  <p:nvPr/>
                </p:nvSpPr>
                <p:spPr>
                  <a:xfrm>
                    <a:off x="4812578" y="4399273"/>
                    <a:ext cx="102001" cy="838106"/>
                  </a:xfrm>
                  <a:custGeom>
                    <a:avLst/>
                    <a:gdLst>
                      <a:gd name="connsiteX0" fmla="*/ 54 w 102001"/>
                      <a:gd name="connsiteY0" fmla="*/ 847 h 838106"/>
                      <a:gd name="connsiteX1" fmla="*/ 96306 w 102001"/>
                      <a:gd name="connsiteY1" fmla="*/ 798369 h 838106"/>
                      <a:gd name="connsiteX2" fmla="*/ 82556 w 102001"/>
                      <a:gd name="connsiteY2" fmla="*/ 647115 h 838106"/>
                      <a:gd name="connsiteX3" fmla="*/ 54 w 102001"/>
                      <a:gd name="connsiteY3" fmla="*/ 847 h 83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2001" h="838106">
                        <a:moveTo>
                          <a:pt x="54" y="847"/>
                        </a:moveTo>
                        <a:cubicBezTo>
                          <a:pt x="2346" y="26056"/>
                          <a:pt x="82556" y="690658"/>
                          <a:pt x="96306" y="798369"/>
                        </a:cubicBezTo>
                        <a:cubicBezTo>
                          <a:pt x="110056" y="906080"/>
                          <a:pt x="96306" y="774306"/>
                          <a:pt x="82556" y="647115"/>
                        </a:cubicBezTo>
                        <a:cubicBezTo>
                          <a:pt x="68806" y="519924"/>
                          <a:pt x="-2238" y="-24362"/>
                          <a:pt x="54" y="84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0" name="フリーフォーム 1709">
                    <a:extLst>
                      <a:ext uri="{FF2B5EF4-FFF2-40B4-BE49-F238E27FC236}">
                        <a16:creationId xmlns:a16="http://schemas.microsoft.com/office/drawing/2014/main" id="{55C4646F-5012-252B-EC22-1875A459B297}"/>
                      </a:ext>
                    </a:extLst>
                  </p:cNvPr>
                  <p:cNvSpPr/>
                  <p:nvPr/>
                </p:nvSpPr>
                <p:spPr>
                  <a:xfrm>
                    <a:off x="4764505" y="5507026"/>
                    <a:ext cx="326398" cy="595515"/>
                  </a:xfrm>
                  <a:custGeom>
                    <a:avLst/>
                    <a:gdLst>
                      <a:gd name="connsiteX0" fmla="*/ 0 w 326398"/>
                      <a:gd name="connsiteY0" fmla="*/ 0 h 595515"/>
                      <a:gd name="connsiteX1" fmla="*/ 316259 w 326398"/>
                      <a:gd name="connsiteY1" fmla="*/ 577515 h 595515"/>
                      <a:gd name="connsiteX2" fmla="*/ 254382 w 326398"/>
                      <a:gd name="connsiteY2" fmla="*/ 460637 h 595515"/>
                      <a:gd name="connsiteX3" fmla="*/ 0 w 326398"/>
                      <a:gd name="connsiteY3" fmla="*/ 0 h 595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98" h="595515">
                        <a:moveTo>
                          <a:pt x="0" y="0"/>
                        </a:moveTo>
                        <a:lnTo>
                          <a:pt x="316259" y="577515"/>
                        </a:lnTo>
                        <a:cubicBezTo>
                          <a:pt x="358656" y="654288"/>
                          <a:pt x="254382" y="460637"/>
                          <a:pt x="254382" y="46063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1" name="フリーフォーム 1710">
                    <a:extLst>
                      <a:ext uri="{FF2B5EF4-FFF2-40B4-BE49-F238E27FC236}">
                        <a16:creationId xmlns:a16="http://schemas.microsoft.com/office/drawing/2014/main" id="{F2CF39C5-68E4-2F06-B1CB-D9C2336B6F67}"/>
                      </a:ext>
                    </a:extLst>
                  </p:cNvPr>
                  <p:cNvSpPr/>
                  <p:nvPr/>
                </p:nvSpPr>
                <p:spPr>
                  <a:xfrm>
                    <a:off x="6882063" y="5494734"/>
                    <a:ext cx="533261" cy="294174"/>
                  </a:xfrm>
                  <a:custGeom>
                    <a:avLst/>
                    <a:gdLst>
                      <a:gd name="connsiteX0" fmla="*/ 0 w 533261"/>
                      <a:gd name="connsiteY0" fmla="*/ 294174 h 294174"/>
                      <a:gd name="connsiteX1" fmla="*/ 508764 w 533261"/>
                      <a:gd name="connsiteY1" fmla="*/ 12292 h 294174"/>
                      <a:gd name="connsiteX2" fmla="*/ 405636 w 533261"/>
                      <a:gd name="connsiteY2" fmla="*/ 74168 h 294174"/>
                      <a:gd name="connsiteX3" fmla="*/ 0 w 533261"/>
                      <a:gd name="connsiteY3" fmla="*/ 294174 h 29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261" h="294174">
                        <a:moveTo>
                          <a:pt x="0" y="294174"/>
                        </a:moveTo>
                        <a:cubicBezTo>
                          <a:pt x="17188" y="283861"/>
                          <a:pt x="441158" y="48960"/>
                          <a:pt x="508764" y="12292"/>
                        </a:cubicBezTo>
                        <a:cubicBezTo>
                          <a:pt x="576370" y="-24376"/>
                          <a:pt x="491576" y="28334"/>
                          <a:pt x="405636" y="74168"/>
                        </a:cubicBezTo>
                        <a:lnTo>
                          <a:pt x="0" y="29417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2" name="フリーフォーム 1711">
                    <a:extLst>
                      <a:ext uri="{FF2B5EF4-FFF2-40B4-BE49-F238E27FC236}">
                        <a16:creationId xmlns:a16="http://schemas.microsoft.com/office/drawing/2014/main" id="{72AD772F-E7AA-0C44-5036-BEB5C691BE1A}"/>
                      </a:ext>
                    </a:extLst>
                  </p:cNvPr>
                  <p:cNvSpPr/>
                  <p:nvPr/>
                </p:nvSpPr>
                <p:spPr>
                  <a:xfrm>
                    <a:off x="5263587" y="3516171"/>
                    <a:ext cx="283154" cy="557414"/>
                  </a:xfrm>
                  <a:custGeom>
                    <a:avLst/>
                    <a:gdLst>
                      <a:gd name="connsiteX0" fmla="*/ 6913 w 283154"/>
                      <a:gd name="connsiteY0" fmla="*/ 1729 h 557414"/>
                      <a:gd name="connsiteX1" fmla="*/ 563 w 283154"/>
                      <a:gd name="connsiteY1" fmla="*/ 322404 h 557414"/>
                      <a:gd name="connsiteX2" fmla="*/ 19613 w 283154"/>
                      <a:gd name="connsiteY2" fmla="*/ 287479 h 557414"/>
                      <a:gd name="connsiteX3" fmla="*/ 83113 w 283154"/>
                      <a:gd name="connsiteY3" fmla="*/ 354154 h 557414"/>
                      <a:gd name="connsiteX4" fmla="*/ 70413 w 283154"/>
                      <a:gd name="connsiteY4" fmla="*/ 331929 h 557414"/>
                      <a:gd name="connsiteX5" fmla="*/ 146613 w 283154"/>
                      <a:gd name="connsiteY5" fmla="*/ 430354 h 557414"/>
                      <a:gd name="connsiteX6" fmla="*/ 121213 w 283154"/>
                      <a:gd name="connsiteY6" fmla="*/ 373204 h 557414"/>
                      <a:gd name="connsiteX7" fmla="*/ 283138 w 283154"/>
                      <a:gd name="connsiteY7" fmla="*/ 557354 h 557414"/>
                      <a:gd name="connsiteX8" fmla="*/ 130738 w 283154"/>
                      <a:gd name="connsiteY8" fmla="*/ 392254 h 557414"/>
                      <a:gd name="connsiteX9" fmla="*/ 48188 w 283154"/>
                      <a:gd name="connsiteY9" fmla="*/ 284304 h 557414"/>
                      <a:gd name="connsiteX10" fmla="*/ 57713 w 283154"/>
                      <a:gd name="connsiteY10" fmla="*/ 214454 h 557414"/>
                      <a:gd name="connsiteX11" fmla="*/ 45013 w 283154"/>
                      <a:gd name="connsiteY11" fmla="*/ 306529 h 557414"/>
                      <a:gd name="connsiteX12" fmla="*/ 16438 w 283154"/>
                      <a:gd name="connsiteY12" fmla="*/ 252554 h 557414"/>
                      <a:gd name="connsiteX13" fmla="*/ 57713 w 283154"/>
                      <a:gd name="connsiteY13" fmla="*/ 84279 h 557414"/>
                      <a:gd name="connsiteX14" fmla="*/ 3738 w 283154"/>
                      <a:gd name="connsiteY14" fmla="*/ 236679 h 557414"/>
                      <a:gd name="connsiteX15" fmla="*/ 25963 w 283154"/>
                      <a:gd name="connsiteY15" fmla="*/ 195404 h 557414"/>
                      <a:gd name="connsiteX16" fmla="*/ 6913 w 283154"/>
                      <a:gd name="connsiteY16" fmla="*/ 1729 h 557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3154" h="557414">
                        <a:moveTo>
                          <a:pt x="6913" y="1729"/>
                        </a:moveTo>
                        <a:cubicBezTo>
                          <a:pt x="2680" y="22896"/>
                          <a:pt x="-1554" y="274779"/>
                          <a:pt x="563" y="322404"/>
                        </a:cubicBezTo>
                        <a:cubicBezTo>
                          <a:pt x="2680" y="370029"/>
                          <a:pt x="5855" y="282187"/>
                          <a:pt x="19613" y="287479"/>
                        </a:cubicBezTo>
                        <a:cubicBezTo>
                          <a:pt x="33371" y="292771"/>
                          <a:pt x="74646" y="346746"/>
                          <a:pt x="83113" y="354154"/>
                        </a:cubicBezTo>
                        <a:cubicBezTo>
                          <a:pt x="91580" y="361562"/>
                          <a:pt x="59830" y="319229"/>
                          <a:pt x="70413" y="331929"/>
                        </a:cubicBezTo>
                        <a:cubicBezTo>
                          <a:pt x="80996" y="344629"/>
                          <a:pt x="138146" y="423475"/>
                          <a:pt x="146613" y="430354"/>
                        </a:cubicBezTo>
                        <a:cubicBezTo>
                          <a:pt x="155080" y="437233"/>
                          <a:pt x="98459" y="352037"/>
                          <a:pt x="121213" y="373204"/>
                        </a:cubicBezTo>
                        <a:cubicBezTo>
                          <a:pt x="143967" y="394371"/>
                          <a:pt x="281551" y="554179"/>
                          <a:pt x="283138" y="557354"/>
                        </a:cubicBezTo>
                        <a:cubicBezTo>
                          <a:pt x="284725" y="560529"/>
                          <a:pt x="169896" y="437762"/>
                          <a:pt x="130738" y="392254"/>
                        </a:cubicBezTo>
                        <a:cubicBezTo>
                          <a:pt x="91580" y="346746"/>
                          <a:pt x="60359" y="313937"/>
                          <a:pt x="48188" y="284304"/>
                        </a:cubicBezTo>
                        <a:cubicBezTo>
                          <a:pt x="36017" y="254671"/>
                          <a:pt x="58242" y="210750"/>
                          <a:pt x="57713" y="214454"/>
                        </a:cubicBezTo>
                        <a:cubicBezTo>
                          <a:pt x="57184" y="218158"/>
                          <a:pt x="51892" y="300179"/>
                          <a:pt x="45013" y="306529"/>
                        </a:cubicBezTo>
                        <a:cubicBezTo>
                          <a:pt x="38134" y="312879"/>
                          <a:pt x="14321" y="289596"/>
                          <a:pt x="16438" y="252554"/>
                        </a:cubicBezTo>
                        <a:cubicBezTo>
                          <a:pt x="18555" y="215512"/>
                          <a:pt x="59830" y="86925"/>
                          <a:pt x="57713" y="84279"/>
                        </a:cubicBezTo>
                        <a:cubicBezTo>
                          <a:pt x="55596" y="81633"/>
                          <a:pt x="9030" y="218158"/>
                          <a:pt x="3738" y="236679"/>
                        </a:cubicBezTo>
                        <a:cubicBezTo>
                          <a:pt x="-1554" y="255200"/>
                          <a:pt x="25963" y="230858"/>
                          <a:pt x="25963" y="195404"/>
                        </a:cubicBezTo>
                        <a:cubicBezTo>
                          <a:pt x="25963" y="159950"/>
                          <a:pt x="11146" y="-19438"/>
                          <a:pt x="6913" y="17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3" name="フリーフォーム 1712">
                    <a:extLst>
                      <a:ext uri="{FF2B5EF4-FFF2-40B4-BE49-F238E27FC236}">
                        <a16:creationId xmlns:a16="http://schemas.microsoft.com/office/drawing/2014/main" id="{DC6F008C-3ECA-67C0-07DA-0430E28FA582}"/>
                      </a:ext>
                    </a:extLst>
                  </p:cNvPr>
                  <p:cNvSpPr/>
                  <p:nvPr/>
                </p:nvSpPr>
                <p:spPr>
                  <a:xfrm>
                    <a:off x="7572120" y="4720982"/>
                    <a:ext cx="260605" cy="142622"/>
                  </a:xfrm>
                  <a:custGeom>
                    <a:avLst/>
                    <a:gdLst>
                      <a:gd name="connsiteX0" fmla="*/ 6605 w 260605"/>
                      <a:gd name="connsiteY0" fmla="*/ 117718 h 142622"/>
                      <a:gd name="connsiteX1" fmla="*/ 244730 w 260605"/>
                      <a:gd name="connsiteY1" fmla="*/ 41518 h 142622"/>
                      <a:gd name="connsiteX2" fmla="*/ 127255 w 260605"/>
                      <a:gd name="connsiteY2" fmla="*/ 70093 h 142622"/>
                      <a:gd name="connsiteX3" fmla="*/ 159005 w 260605"/>
                      <a:gd name="connsiteY3" fmla="*/ 114543 h 142622"/>
                      <a:gd name="connsiteX4" fmla="*/ 260605 w 260605"/>
                      <a:gd name="connsiteY4" fmla="*/ 85968 h 142622"/>
                      <a:gd name="connsiteX5" fmla="*/ 159005 w 260605"/>
                      <a:gd name="connsiteY5" fmla="*/ 120893 h 142622"/>
                      <a:gd name="connsiteX6" fmla="*/ 178055 w 260605"/>
                      <a:gd name="connsiteY6" fmla="*/ 136768 h 142622"/>
                      <a:gd name="connsiteX7" fmla="*/ 181230 w 260605"/>
                      <a:gd name="connsiteY7" fmla="*/ 19293 h 142622"/>
                      <a:gd name="connsiteX8" fmla="*/ 212980 w 260605"/>
                      <a:gd name="connsiteY8" fmla="*/ 3418 h 142622"/>
                      <a:gd name="connsiteX9" fmla="*/ 255 w 260605"/>
                      <a:gd name="connsiteY9" fmla="*/ 54218 h 142622"/>
                      <a:gd name="connsiteX10" fmla="*/ 165355 w 260605"/>
                      <a:gd name="connsiteY10" fmla="*/ 47868 h 142622"/>
                      <a:gd name="connsiteX11" fmla="*/ 6605 w 260605"/>
                      <a:gd name="connsiteY11" fmla="*/ 117718 h 142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0605" h="142622">
                        <a:moveTo>
                          <a:pt x="6605" y="117718"/>
                        </a:moveTo>
                        <a:cubicBezTo>
                          <a:pt x="19834" y="116660"/>
                          <a:pt x="224622" y="49455"/>
                          <a:pt x="244730" y="41518"/>
                        </a:cubicBezTo>
                        <a:cubicBezTo>
                          <a:pt x="264838" y="33581"/>
                          <a:pt x="141542" y="57922"/>
                          <a:pt x="127255" y="70093"/>
                        </a:cubicBezTo>
                        <a:cubicBezTo>
                          <a:pt x="112968" y="82264"/>
                          <a:pt x="136780" y="111897"/>
                          <a:pt x="159005" y="114543"/>
                        </a:cubicBezTo>
                        <a:cubicBezTo>
                          <a:pt x="181230" y="117189"/>
                          <a:pt x="260605" y="84910"/>
                          <a:pt x="260605" y="85968"/>
                        </a:cubicBezTo>
                        <a:cubicBezTo>
                          <a:pt x="260605" y="87026"/>
                          <a:pt x="172763" y="112426"/>
                          <a:pt x="159005" y="120893"/>
                        </a:cubicBezTo>
                        <a:cubicBezTo>
                          <a:pt x="145247" y="129360"/>
                          <a:pt x="174351" y="153701"/>
                          <a:pt x="178055" y="136768"/>
                        </a:cubicBezTo>
                        <a:cubicBezTo>
                          <a:pt x="181759" y="119835"/>
                          <a:pt x="175409" y="41518"/>
                          <a:pt x="181230" y="19293"/>
                        </a:cubicBezTo>
                        <a:cubicBezTo>
                          <a:pt x="187051" y="-2932"/>
                          <a:pt x="243143" y="-2403"/>
                          <a:pt x="212980" y="3418"/>
                        </a:cubicBezTo>
                        <a:cubicBezTo>
                          <a:pt x="182817" y="9239"/>
                          <a:pt x="8193" y="46810"/>
                          <a:pt x="255" y="54218"/>
                        </a:cubicBezTo>
                        <a:cubicBezTo>
                          <a:pt x="-7683" y="61626"/>
                          <a:pt x="171705" y="34639"/>
                          <a:pt x="165355" y="47868"/>
                        </a:cubicBezTo>
                        <a:cubicBezTo>
                          <a:pt x="159005" y="61097"/>
                          <a:pt x="-6624" y="118776"/>
                          <a:pt x="6605" y="1177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4" name="フリーフォーム 1713">
                    <a:extLst>
                      <a:ext uri="{FF2B5EF4-FFF2-40B4-BE49-F238E27FC236}">
                        <a16:creationId xmlns:a16="http://schemas.microsoft.com/office/drawing/2014/main" id="{5C7162CD-EBBF-B6BC-AAD9-3994CA492447}"/>
                      </a:ext>
                    </a:extLst>
                  </p:cNvPr>
                  <p:cNvSpPr/>
                  <p:nvPr/>
                </p:nvSpPr>
                <p:spPr>
                  <a:xfrm>
                    <a:off x="4936335" y="3818312"/>
                    <a:ext cx="55607" cy="824671"/>
                  </a:xfrm>
                  <a:custGeom>
                    <a:avLst/>
                    <a:gdLst>
                      <a:gd name="connsiteX0" fmla="*/ 230 w 55607"/>
                      <a:gd name="connsiteY0" fmla="*/ 6629 h 824671"/>
                      <a:gd name="connsiteX1" fmla="*/ 54018 w 55607"/>
                      <a:gd name="connsiteY1" fmla="*/ 813453 h 824671"/>
                      <a:gd name="connsiteX2" fmla="*/ 36089 w 55607"/>
                      <a:gd name="connsiteY2" fmla="*/ 448888 h 824671"/>
                      <a:gd name="connsiteX3" fmla="*/ 230 w 55607"/>
                      <a:gd name="connsiteY3" fmla="*/ 6629 h 824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607" h="824671">
                        <a:moveTo>
                          <a:pt x="230" y="6629"/>
                        </a:moveTo>
                        <a:cubicBezTo>
                          <a:pt x="3218" y="67390"/>
                          <a:pt x="48042" y="739743"/>
                          <a:pt x="54018" y="813453"/>
                        </a:cubicBezTo>
                        <a:cubicBezTo>
                          <a:pt x="59995" y="887163"/>
                          <a:pt x="48042" y="578378"/>
                          <a:pt x="36089" y="448888"/>
                        </a:cubicBezTo>
                        <a:cubicBezTo>
                          <a:pt x="24136" y="319398"/>
                          <a:pt x="-2758" y="-54132"/>
                          <a:pt x="230" y="662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5" name="フリーフォーム 1714">
                    <a:extLst>
                      <a:ext uri="{FF2B5EF4-FFF2-40B4-BE49-F238E27FC236}">
                        <a16:creationId xmlns:a16="http://schemas.microsoft.com/office/drawing/2014/main" id="{59184DC8-65BD-FC91-4831-36A9C169CEED}"/>
                      </a:ext>
                    </a:extLst>
                  </p:cNvPr>
                  <p:cNvSpPr/>
                  <p:nvPr/>
                </p:nvSpPr>
                <p:spPr>
                  <a:xfrm>
                    <a:off x="5976471" y="2876765"/>
                    <a:ext cx="577338" cy="111470"/>
                  </a:xfrm>
                  <a:custGeom>
                    <a:avLst/>
                    <a:gdLst>
                      <a:gd name="connsiteX0" fmla="*/ 0 w 577338"/>
                      <a:gd name="connsiteY0" fmla="*/ 111470 h 111470"/>
                      <a:gd name="connsiteX1" fmla="*/ 555811 w 577338"/>
                      <a:gd name="connsiteY1" fmla="*/ 3894 h 111470"/>
                      <a:gd name="connsiteX2" fmla="*/ 472141 w 577338"/>
                      <a:gd name="connsiteY2" fmla="*/ 21823 h 111470"/>
                      <a:gd name="connsiteX3" fmla="*/ 0 w 577338"/>
                      <a:gd name="connsiteY3" fmla="*/ 111470 h 111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7338" h="111470">
                        <a:moveTo>
                          <a:pt x="0" y="111470"/>
                        </a:moveTo>
                        <a:lnTo>
                          <a:pt x="555811" y="3894"/>
                        </a:lnTo>
                        <a:cubicBezTo>
                          <a:pt x="634501" y="-11047"/>
                          <a:pt x="472141" y="21823"/>
                          <a:pt x="472141" y="21823"/>
                        </a:cubicBezTo>
                        <a:lnTo>
                          <a:pt x="0" y="11147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7" name="フリーフォーム 1716">
                    <a:extLst>
                      <a:ext uri="{FF2B5EF4-FFF2-40B4-BE49-F238E27FC236}">
                        <a16:creationId xmlns:a16="http://schemas.microsoft.com/office/drawing/2014/main" id="{8DFB1033-6989-8DFF-7964-C26C362B3868}"/>
                      </a:ext>
                    </a:extLst>
                  </p:cNvPr>
                  <p:cNvSpPr/>
                  <p:nvPr/>
                </p:nvSpPr>
                <p:spPr>
                  <a:xfrm>
                    <a:off x="5157827" y="3935927"/>
                    <a:ext cx="241283" cy="831502"/>
                  </a:xfrm>
                  <a:custGeom>
                    <a:avLst/>
                    <a:gdLst>
                      <a:gd name="connsiteX0" fmla="*/ 439 w 241283"/>
                      <a:gd name="connsiteY0" fmla="*/ 1681 h 831502"/>
                      <a:gd name="connsiteX1" fmla="*/ 232320 w 241283"/>
                      <a:gd name="connsiteY1" fmla="*/ 802328 h 831502"/>
                      <a:gd name="connsiteX2" fmla="*/ 175444 w 241283"/>
                      <a:gd name="connsiteY2" fmla="*/ 596697 h 831502"/>
                      <a:gd name="connsiteX3" fmla="*/ 439 w 241283"/>
                      <a:gd name="connsiteY3" fmla="*/ 1681 h 831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1283" h="831502">
                        <a:moveTo>
                          <a:pt x="439" y="1681"/>
                        </a:moveTo>
                        <a:cubicBezTo>
                          <a:pt x="9918" y="35953"/>
                          <a:pt x="203153" y="703159"/>
                          <a:pt x="232320" y="802328"/>
                        </a:cubicBezTo>
                        <a:cubicBezTo>
                          <a:pt x="261487" y="901497"/>
                          <a:pt x="213362" y="726492"/>
                          <a:pt x="175444" y="596697"/>
                        </a:cubicBezTo>
                        <a:cubicBezTo>
                          <a:pt x="137526" y="466902"/>
                          <a:pt x="-9040" y="-32591"/>
                          <a:pt x="439" y="168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8" name="フリーフォーム 1717">
                    <a:extLst>
                      <a:ext uri="{FF2B5EF4-FFF2-40B4-BE49-F238E27FC236}">
                        <a16:creationId xmlns:a16="http://schemas.microsoft.com/office/drawing/2014/main" id="{34DD937F-7044-FFA9-9E64-BE3C9EF7C970}"/>
                      </a:ext>
                    </a:extLst>
                  </p:cNvPr>
                  <p:cNvSpPr/>
                  <p:nvPr/>
                </p:nvSpPr>
                <p:spPr>
                  <a:xfrm>
                    <a:off x="5140753" y="4501998"/>
                    <a:ext cx="141595" cy="1044054"/>
                  </a:xfrm>
                  <a:custGeom>
                    <a:avLst/>
                    <a:gdLst>
                      <a:gd name="connsiteX0" fmla="*/ 13 w 141595"/>
                      <a:gd name="connsiteY0" fmla="*/ 0 h 1044054"/>
                      <a:gd name="connsiteX1" fmla="*/ 140016 w 141595"/>
                      <a:gd name="connsiteY1" fmla="*/ 1032528 h 1044054"/>
                      <a:gd name="connsiteX2" fmla="*/ 78765 w 141595"/>
                      <a:gd name="connsiteY2" fmla="*/ 581891 h 1044054"/>
                      <a:gd name="connsiteX3" fmla="*/ 131266 w 141595"/>
                      <a:gd name="connsiteY3" fmla="*/ 1028153 h 1044054"/>
                      <a:gd name="connsiteX4" fmla="*/ 13 w 141595"/>
                      <a:gd name="connsiteY4" fmla="*/ 0 h 1044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595" h="1044054">
                        <a:moveTo>
                          <a:pt x="13" y="0"/>
                        </a:moveTo>
                        <a:cubicBezTo>
                          <a:pt x="1471" y="729"/>
                          <a:pt x="126891" y="935546"/>
                          <a:pt x="140016" y="1032528"/>
                        </a:cubicBezTo>
                        <a:cubicBezTo>
                          <a:pt x="153141" y="1129510"/>
                          <a:pt x="80223" y="582620"/>
                          <a:pt x="78765" y="581891"/>
                        </a:cubicBezTo>
                        <a:cubicBezTo>
                          <a:pt x="77307" y="581162"/>
                          <a:pt x="142933" y="1120031"/>
                          <a:pt x="131266" y="1028153"/>
                        </a:cubicBezTo>
                        <a:cubicBezTo>
                          <a:pt x="119599" y="936275"/>
                          <a:pt x="-1445" y="-729"/>
                          <a:pt x="1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0" name="フリーフォーム 1719">
                    <a:extLst>
                      <a:ext uri="{FF2B5EF4-FFF2-40B4-BE49-F238E27FC236}">
                        <a16:creationId xmlns:a16="http://schemas.microsoft.com/office/drawing/2014/main" id="{9F6701DB-0CC6-7489-199A-0F8929BB7907}"/>
                      </a:ext>
                    </a:extLst>
                  </p:cNvPr>
                  <p:cNvSpPr/>
                  <p:nvPr/>
                </p:nvSpPr>
                <p:spPr>
                  <a:xfrm>
                    <a:off x="2068551" y="6840608"/>
                    <a:ext cx="1042000" cy="434949"/>
                  </a:xfrm>
                  <a:custGeom>
                    <a:avLst/>
                    <a:gdLst>
                      <a:gd name="connsiteX0" fmla="*/ 691274 w 1042000"/>
                      <a:gd name="connsiteY0" fmla="*/ 767 h 434949"/>
                      <a:gd name="connsiteX1" fmla="*/ 1023784 w 1042000"/>
                      <a:gd name="connsiteY1" fmla="*/ 424716 h 434949"/>
                      <a:gd name="connsiteX2" fmla="*/ 890780 w 1042000"/>
                      <a:gd name="connsiteY2" fmla="*/ 291712 h 434949"/>
                      <a:gd name="connsiteX3" fmla="*/ 1318 w 1042000"/>
                      <a:gd name="connsiteY3" fmla="*/ 158708 h 434949"/>
                      <a:gd name="connsiteX4" fmla="*/ 691274 w 1042000"/>
                      <a:gd name="connsiteY4" fmla="*/ 275087 h 434949"/>
                      <a:gd name="connsiteX5" fmla="*/ 707900 w 1042000"/>
                      <a:gd name="connsiteY5" fmla="*/ 200272 h 434949"/>
                      <a:gd name="connsiteX6" fmla="*/ 874154 w 1042000"/>
                      <a:gd name="connsiteY6" fmla="*/ 316650 h 434949"/>
                      <a:gd name="connsiteX7" fmla="*/ 691274 w 1042000"/>
                      <a:gd name="connsiteY7" fmla="*/ 767 h 434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000" h="434949">
                        <a:moveTo>
                          <a:pt x="691274" y="767"/>
                        </a:moveTo>
                        <a:cubicBezTo>
                          <a:pt x="716212" y="18778"/>
                          <a:pt x="990533" y="376225"/>
                          <a:pt x="1023784" y="424716"/>
                        </a:cubicBezTo>
                        <a:cubicBezTo>
                          <a:pt x="1057035" y="473207"/>
                          <a:pt x="1061191" y="336047"/>
                          <a:pt x="890780" y="291712"/>
                        </a:cubicBezTo>
                        <a:cubicBezTo>
                          <a:pt x="720369" y="247377"/>
                          <a:pt x="34569" y="161479"/>
                          <a:pt x="1318" y="158708"/>
                        </a:cubicBezTo>
                        <a:cubicBezTo>
                          <a:pt x="-31933" y="155937"/>
                          <a:pt x="573510" y="268160"/>
                          <a:pt x="691274" y="275087"/>
                        </a:cubicBezTo>
                        <a:cubicBezTo>
                          <a:pt x="809038" y="282014"/>
                          <a:pt x="677420" y="193345"/>
                          <a:pt x="707900" y="200272"/>
                        </a:cubicBezTo>
                        <a:cubicBezTo>
                          <a:pt x="738380" y="207199"/>
                          <a:pt x="872769" y="345744"/>
                          <a:pt x="874154" y="316650"/>
                        </a:cubicBezTo>
                        <a:cubicBezTo>
                          <a:pt x="875539" y="287556"/>
                          <a:pt x="666336" y="-17244"/>
                          <a:pt x="691274" y="76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1" name="フリーフォーム 1720">
                    <a:extLst>
                      <a:ext uri="{FF2B5EF4-FFF2-40B4-BE49-F238E27FC236}">
                        <a16:creationId xmlns:a16="http://schemas.microsoft.com/office/drawing/2014/main" id="{4606615F-D2BB-6D8E-AB86-4AC645458E74}"/>
                      </a:ext>
                    </a:extLst>
                  </p:cNvPr>
                  <p:cNvSpPr/>
                  <p:nvPr/>
                </p:nvSpPr>
                <p:spPr>
                  <a:xfrm>
                    <a:off x="1442895" y="6807418"/>
                    <a:ext cx="1553975" cy="583347"/>
                  </a:xfrm>
                  <a:custGeom>
                    <a:avLst/>
                    <a:gdLst>
                      <a:gd name="connsiteX0" fmla="*/ 70021 w 1553975"/>
                      <a:gd name="connsiteY0" fmla="*/ 516095 h 583347"/>
                      <a:gd name="connsiteX1" fmla="*/ 718414 w 1553975"/>
                      <a:gd name="connsiteY1" fmla="*/ 133709 h 583347"/>
                      <a:gd name="connsiteX2" fmla="*/ 535534 w 1553975"/>
                      <a:gd name="connsiteY2" fmla="*/ 241775 h 583347"/>
                      <a:gd name="connsiteX3" fmla="*/ 1233803 w 1553975"/>
                      <a:gd name="connsiteY3" fmla="*/ 50582 h 583347"/>
                      <a:gd name="connsiteX4" fmla="*/ 1549687 w 1553975"/>
                      <a:gd name="connsiteY4" fmla="*/ 706 h 583347"/>
                      <a:gd name="connsiteX5" fmla="*/ 1025985 w 1553975"/>
                      <a:gd name="connsiteY5" fmla="*/ 75520 h 583347"/>
                      <a:gd name="connsiteX6" fmla="*/ 626974 w 1553975"/>
                      <a:gd name="connsiteY6" fmla="*/ 183586 h 583347"/>
                      <a:gd name="connsiteX7" fmla="*/ 776603 w 1553975"/>
                      <a:gd name="connsiteY7" fmla="*/ 133709 h 583347"/>
                      <a:gd name="connsiteX8" fmla="*/ 227963 w 1553975"/>
                      <a:gd name="connsiteY8" fmla="*/ 349840 h 583347"/>
                      <a:gd name="connsiteX9" fmla="*/ 394218 w 1553975"/>
                      <a:gd name="connsiteY9" fmla="*/ 283338 h 583347"/>
                      <a:gd name="connsiteX10" fmla="*/ 20145 w 1553975"/>
                      <a:gd name="connsiteY10" fmla="*/ 557658 h 583347"/>
                      <a:gd name="connsiteX11" fmla="*/ 53396 w 1553975"/>
                      <a:gd name="connsiteY11" fmla="*/ 565971 h 583347"/>
                      <a:gd name="connsiteX12" fmla="*/ 70021 w 1553975"/>
                      <a:gd name="connsiteY12" fmla="*/ 516095 h 58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53975" h="583347">
                        <a:moveTo>
                          <a:pt x="70021" y="516095"/>
                        </a:moveTo>
                        <a:cubicBezTo>
                          <a:pt x="180857" y="444051"/>
                          <a:pt x="718414" y="133709"/>
                          <a:pt x="718414" y="133709"/>
                        </a:cubicBezTo>
                        <a:cubicBezTo>
                          <a:pt x="796000" y="87989"/>
                          <a:pt x="449636" y="255629"/>
                          <a:pt x="535534" y="241775"/>
                        </a:cubicBezTo>
                        <a:cubicBezTo>
                          <a:pt x="621432" y="227920"/>
                          <a:pt x="1064778" y="90760"/>
                          <a:pt x="1233803" y="50582"/>
                        </a:cubicBezTo>
                        <a:cubicBezTo>
                          <a:pt x="1402828" y="10404"/>
                          <a:pt x="1584323" y="-3450"/>
                          <a:pt x="1549687" y="706"/>
                        </a:cubicBezTo>
                        <a:cubicBezTo>
                          <a:pt x="1515051" y="4862"/>
                          <a:pt x="1179770" y="45040"/>
                          <a:pt x="1025985" y="75520"/>
                        </a:cubicBezTo>
                        <a:cubicBezTo>
                          <a:pt x="872200" y="106000"/>
                          <a:pt x="668538" y="173888"/>
                          <a:pt x="626974" y="183586"/>
                        </a:cubicBezTo>
                        <a:cubicBezTo>
                          <a:pt x="585410" y="193284"/>
                          <a:pt x="843105" y="106000"/>
                          <a:pt x="776603" y="133709"/>
                        </a:cubicBezTo>
                        <a:cubicBezTo>
                          <a:pt x="710101" y="161418"/>
                          <a:pt x="227963" y="349840"/>
                          <a:pt x="227963" y="349840"/>
                        </a:cubicBezTo>
                        <a:cubicBezTo>
                          <a:pt x="164232" y="374778"/>
                          <a:pt x="428854" y="248702"/>
                          <a:pt x="394218" y="283338"/>
                        </a:cubicBezTo>
                        <a:cubicBezTo>
                          <a:pt x="359582" y="317974"/>
                          <a:pt x="76949" y="510553"/>
                          <a:pt x="20145" y="557658"/>
                        </a:cubicBezTo>
                        <a:cubicBezTo>
                          <a:pt x="-36659" y="604763"/>
                          <a:pt x="43698" y="574284"/>
                          <a:pt x="53396" y="565971"/>
                        </a:cubicBezTo>
                        <a:cubicBezTo>
                          <a:pt x="63094" y="557658"/>
                          <a:pt x="-40815" y="588139"/>
                          <a:pt x="70021" y="51609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2" name="フリーフォーム 1721">
                    <a:extLst>
                      <a:ext uri="{FF2B5EF4-FFF2-40B4-BE49-F238E27FC236}">
                        <a16:creationId xmlns:a16="http://schemas.microsoft.com/office/drawing/2014/main" id="{11C48EE5-2ABD-53B1-36A6-F15AEA8D5FD5}"/>
                      </a:ext>
                    </a:extLst>
                  </p:cNvPr>
                  <p:cNvSpPr/>
                  <p:nvPr/>
                </p:nvSpPr>
                <p:spPr>
                  <a:xfrm>
                    <a:off x="1103016" y="7092785"/>
                    <a:ext cx="2034012" cy="549193"/>
                  </a:xfrm>
                  <a:custGeom>
                    <a:avLst/>
                    <a:gdLst>
                      <a:gd name="connsiteX0" fmla="*/ 10889 w 2034012"/>
                      <a:gd name="connsiteY0" fmla="*/ 521673 h 549193"/>
                      <a:gd name="connsiteX1" fmla="*/ 975166 w 2034012"/>
                      <a:gd name="connsiteY1" fmla="*/ 22910 h 549193"/>
                      <a:gd name="connsiteX2" fmla="*/ 883726 w 2034012"/>
                      <a:gd name="connsiteY2" fmla="*/ 81099 h 549193"/>
                      <a:gd name="connsiteX3" fmla="*/ 1282737 w 2034012"/>
                      <a:gd name="connsiteY3" fmla="*/ 56160 h 549193"/>
                      <a:gd name="connsiteX4" fmla="*/ 1681748 w 2034012"/>
                      <a:gd name="connsiteY4" fmla="*/ 239040 h 549193"/>
                      <a:gd name="connsiteX5" fmla="*/ 1640184 w 2034012"/>
                      <a:gd name="connsiteY5" fmla="*/ 230728 h 549193"/>
                      <a:gd name="connsiteX6" fmla="*/ 2030882 w 2034012"/>
                      <a:gd name="connsiteY6" fmla="*/ 546611 h 549193"/>
                      <a:gd name="connsiteX7" fmla="*/ 1831377 w 2034012"/>
                      <a:gd name="connsiteY7" fmla="*/ 31222 h 549193"/>
                      <a:gd name="connsiteX8" fmla="*/ 1972693 w 2034012"/>
                      <a:gd name="connsiteY8" fmla="*/ 455171 h 549193"/>
                      <a:gd name="connsiteX9" fmla="*/ 1573682 w 2034012"/>
                      <a:gd name="connsiteY9" fmla="*/ 230728 h 549193"/>
                      <a:gd name="connsiteX10" fmla="*/ 1324300 w 2034012"/>
                      <a:gd name="connsiteY10" fmla="*/ 155913 h 549193"/>
                      <a:gd name="connsiteX11" fmla="*/ 842162 w 2034012"/>
                      <a:gd name="connsiteY11" fmla="*/ 147600 h 549193"/>
                      <a:gd name="connsiteX12" fmla="*/ 1025042 w 2034012"/>
                      <a:gd name="connsiteY12" fmla="*/ 64473 h 549193"/>
                      <a:gd name="connsiteX13" fmla="*/ 260271 w 2034012"/>
                      <a:gd name="connsiteY13" fmla="*/ 355419 h 549193"/>
                      <a:gd name="connsiteX14" fmla="*/ 443151 w 2034012"/>
                      <a:gd name="connsiteY14" fmla="*/ 164226 h 549193"/>
                      <a:gd name="connsiteX15" fmla="*/ 10889 w 2034012"/>
                      <a:gd name="connsiteY15" fmla="*/ 521673 h 549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34012" h="549193">
                        <a:moveTo>
                          <a:pt x="10889" y="521673"/>
                        </a:moveTo>
                        <a:cubicBezTo>
                          <a:pt x="99558" y="498120"/>
                          <a:pt x="829693" y="96339"/>
                          <a:pt x="975166" y="22910"/>
                        </a:cubicBezTo>
                        <a:cubicBezTo>
                          <a:pt x="1120639" y="-50519"/>
                          <a:pt x="832464" y="75557"/>
                          <a:pt x="883726" y="81099"/>
                        </a:cubicBezTo>
                        <a:cubicBezTo>
                          <a:pt x="934988" y="86641"/>
                          <a:pt x="1149733" y="29837"/>
                          <a:pt x="1282737" y="56160"/>
                        </a:cubicBezTo>
                        <a:cubicBezTo>
                          <a:pt x="1415741" y="82483"/>
                          <a:pt x="1622174" y="209945"/>
                          <a:pt x="1681748" y="239040"/>
                        </a:cubicBezTo>
                        <a:cubicBezTo>
                          <a:pt x="1741322" y="268135"/>
                          <a:pt x="1581995" y="179466"/>
                          <a:pt x="1640184" y="230728"/>
                        </a:cubicBezTo>
                        <a:cubicBezTo>
                          <a:pt x="1698373" y="281990"/>
                          <a:pt x="1999017" y="579862"/>
                          <a:pt x="2030882" y="546611"/>
                        </a:cubicBezTo>
                        <a:cubicBezTo>
                          <a:pt x="2062747" y="513360"/>
                          <a:pt x="1841075" y="46462"/>
                          <a:pt x="1831377" y="31222"/>
                        </a:cubicBezTo>
                        <a:cubicBezTo>
                          <a:pt x="1821679" y="15982"/>
                          <a:pt x="2015642" y="421920"/>
                          <a:pt x="1972693" y="455171"/>
                        </a:cubicBezTo>
                        <a:cubicBezTo>
                          <a:pt x="1929744" y="488422"/>
                          <a:pt x="1681747" y="280604"/>
                          <a:pt x="1573682" y="230728"/>
                        </a:cubicBezTo>
                        <a:cubicBezTo>
                          <a:pt x="1465617" y="180852"/>
                          <a:pt x="1446220" y="169768"/>
                          <a:pt x="1324300" y="155913"/>
                        </a:cubicBezTo>
                        <a:cubicBezTo>
                          <a:pt x="1202380" y="142058"/>
                          <a:pt x="892038" y="162840"/>
                          <a:pt x="842162" y="147600"/>
                        </a:cubicBezTo>
                        <a:cubicBezTo>
                          <a:pt x="792286" y="132360"/>
                          <a:pt x="1122024" y="29836"/>
                          <a:pt x="1025042" y="64473"/>
                        </a:cubicBezTo>
                        <a:cubicBezTo>
                          <a:pt x="928060" y="99110"/>
                          <a:pt x="357253" y="338794"/>
                          <a:pt x="260271" y="355419"/>
                        </a:cubicBezTo>
                        <a:cubicBezTo>
                          <a:pt x="163289" y="372044"/>
                          <a:pt x="483329" y="136517"/>
                          <a:pt x="443151" y="164226"/>
                        </a:cubicBezTo>
                        <a:cubicBezTo>
                          <a:pt x="402973" y="191935"/>
                          <a:pt x="-77780" y="545226"/>
                          <a:pt x="10889" y="5216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3" name="フリーフォーム 1722">
                    <a:extLst>
                      <a:ext uri="{FF2B5EF4-FFF2-40B4-BE49-F238E27FC236}">
                        <a16:creationId xmlns:a16="http://schemas.microsoft.com/office/drawing/2014/main" id="{19C260D7-0574-0625-C347-EE5D7B6E3F5F}"/>
                      </a:ext>
                    </a:extLst>
                  </p:cNvPr>
                  <p:cNvSpPr/>
                  <p:nvPr/>
                </p:nvSpPr>
                <p:spPr>
                  <a:xfrm>
                    <a:off x="1819839" y="7420764"/>
                    <a:ext cx="685474" cy="485201"/>
                  </a:xfrm>
                  <a:custGeom>
                    <a:avLst/>
                    <a:gdLst>
                      <a:gd name="connsiteX0" fmla="*/ 648 w 685474"/>
                      <a:gd name="connsiteY0" fmla="*/ 2501 h 485201"/>
                      <a:gd name="connsiteX1" fmla="*/ 649041 w 685474"/>
                      <a:gd name="connsiteY1" fmla="*/ 468014 h 485201"/>
                      <a:gd name="connsiteX2" fmla="*/ 557601 w 685474"/>
                      <a:gd name="connsiteY2" fmla="*/ 384887 h 485201"/>
                      <a:gd name="connsiteX3" fmla="*/ 682292 w 685474"/>
                      <a:gd name="connsiteY3" fmla="*/ 384887 h 485201"/>
                      <a:gd name="connsiteX4" fmla="*/ 399659 w 685474"/>
                      <a:gd name="connsiteY4" fmla="*/ 293447 h 485201"/>
                      <a:gd name="connsiteX5" fmla="*/ 358096 w 685474"/>
                      <a:gd name="connsiteY5" fmla="*/ 143818 h 485201"/>
                      <a:gd name="connsiteX6" fmla="*/ 524350 w 685474"/>
                      <a:gd name="connsiteY6" fmla="*/ 276821 h 485201"/>
                      <a:gd name="connsiteX7" fmla="*/ 648 w 685474"/>
                      <a:gd name="connsiteY7" fmla="*/ 2501 h 485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85474" h="485201">
                        <a:moveTo>
                          <a:pt x="648" y="2501"/>
                        </a:moveTo>
                        <a:cubicBezTo>
                          <a:pt x="21430" y="34366"/>
                          <a:pt x="556216" y="404283"/>
                          <a:pt x="649041" y="468014"/>
                        </a:cubicBezTo>
                        <a:cubicBezTo>
                          <a:pt x="741866" y="531745"/>
                          <a:pt x="552059" y="398741"/>
                          <a:pt x="557601" y="384887"/>
                        </a:cubicBezTo>
                        <a:cubicBezTo>
                          <a:pt x="563143" y="371033"/>
                          <a:pt x="708616" y="400127"/>
                          <a:pt x="682292" y="384887"/>
                        </a:cubicBezTo>
                        <a:cubicBezTo>
                          <a:pt x="655968" y="369647"/>
                          <a:pt x="453692" y="333625"/>
                          <a:pt x="399659" y="293447"/>
                        </a:cubicBezTo>
                        <a:cubicBezTo>
                          <a:pt x="345626" y="253269"/>
                          <a:pt x="337314" y="146589"/>
                          <a:pt x="358096" y="143818"/>
                        </a:cubicBezTo>
                        <a:cubicBezTo>
                          <a:pt x="378878" y="141047"/>
                          <a:pt x="583925" y="300374"/>
                          <a:pt x="524350" y="276821"/>
                        </a:cubicBezTo>
                        <a:cubicBezTo>
                          <a:pt x="464775" y="253268"/>
                          <a:pt x="-20134" y="-29364"/>
                          <a:pt x="648" y="25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4" name="フリーフォーム 1723">
                    <a:extLst>
                      <a:ext uri="{FF2B5EF4-FFF2-40B4-BE49-F238E27FC236}">
                        <a16:creationId xmlns:a16="http://schemas.microsoft.com/office/drawing/2014/main" id="{F8537978-A2ED-754A-C515-26C58A624B68}"/>
                      </a:ext>
                    </a:extLst>
                  </p:cNvPr>
                  <p:cNvSpPr/>
                  <p:nvPr/>
                </p:nvSpPr>
                <p:spPr>
                  <a:xfrm>
                    <a:off x="887279" y="9806411"/>
                    <a:ext cx="2581718" cy="1467753"/>
                  </a:xfrm>
                  <a:custGeom>
                    <a:avLst/>
                    <a:gdLst>
                      <a:gd name="connsiteX0" fmla="*/ 10496 w 2581718"/>
                      <a:gd name="connsiteY0" fmla="*/ 2607 h 1467753"/>
                      <a:gd name="connsiteX1" fmla="*/ 176750 w 2581718"/>
                      <a:gd name="connsiteY1" fmla="*/ 268614 h 1467753"/>
                      <a:gd name="connsiteX2" fmla="*/ 683826 w 2581718"/>
                      <a:gd name="connsiteY2" fmla="*/ 517996 h 1467753"/>
                      <a:gd name="connsiteX3" fmla="*/ 567448 w 2581718"/>
                      <a:gd name="connsiteY3" fmla="*/ 501371 h 1467753"/>
                      <a:gd name="connsiteX4" fmla="*/ 1872546 w 2581718"/>
                      <a:gd name="connsiteY4" fmla="*/ 1133138 h 1467753"/>
                      <a:gd name="connsiteX5" fmla="*/ 1623165 w 2581718"/>
                      <a:gd name="connsiteY5" fmla="*/ 975196 h 1467753"/>
                      <a:gd name="connsiteX6" fmla="*/ 2579128 w 2581718"/>
                      <a:gd name="connsiteY6" fmla="*/ 1465647 h 1467753"/>
                      <a:gd name="connsiteX7" fmla="*/ 1282343 w 2581718"/>
                      <a:gd name="connsiteY7" fmla="*/ 750753 h 1467753"/>
                      <a:gd name="connsiteX8" fmla="*/ 160125 w 2581718"/>
                      <a:gd name="connsiteY8" fmla="*/ 168862 h 1467753"/>
                      <a:gd name="connsiteX9" fmla="*/ 10496 w 2581718"/>
                      <a:gd name="connsiteY9" fmla="*/ 2607 h 1467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81718" h="1467753">
                        <a:moveTo>
                          <a:pt x="10496" y="2607"/>
                        </a:moveTo>
                        <a:cubicBezTo>
                          <a:pt x="13267" y="19232"/>
                          <a:pt x="64528" y="182716"/>
                          <a:pt x="176750" y="268614"/>
                        </a:cubicBezTo>
                        <a:cubicBezTo>
                          <a:pt x="288972" y="354512"/>
                          <a:pt x="618710" y="479203"/>
                          <a:pt x="683826" y="517996"/>
                        </a:cubicBezTo>
                        <a:cubicBezTo>
                          <a:pt x="748942" y="556789"/>
                          <a:pt x="369328" y="398847"/>
                          <a:pt x="567448" y="501371"/>
                        </a:cubicBezTo>
                        <a:cubicBezTo>
                          <a:pt x="765568" y="603895"/>
                          <a:pt x="1696593" y="1054167"/>
                          <a:pt x="1872546" y="1133138"/>
                        </a:cubicBezTo>
                        <a:cubicBezTo>
                          <a:pt x="2048499" y="1212109"/>
                          <a:pt x="1505401" y="919778"/>
                          <a:pt x="1623165" y="975196"/>
                        </a:cubicBezTo>
                        <a:cubicBezTo>
                          <a:pt x="1740929" y="1030614"/>
                          <a:pt x="2635932" y="1503054"/>
                          <a:pt x="2579128" y="1465647"/>
                        </a:cubicBezTo>
                        <a:cubicBezTo>
                          <a:pt x="2522324" y="1428240"/>
                          <a:pt x="1685510" y="966884"/>
                          <a:pt x="1282343" y="750753"/>
                        </a:cubicBezTo>
                        <a:cubicBezTo>
                          <a:pt x="879176" y="534622"/>
                          <a:pt x="374871" y="288011"/>
                          <a:pt x="160125" y="168862"/>
                        </a:cubicBezTo>
                        <a:cubicBezTo>
                          <a:pt x="-54621" y="49713"/>
                          <a:pt x="7725" y="-14018"/>
                          <a:pt x="10496" y="26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5" name="フリーフォーム 1724">
                    <a:extLst>
                      <a:ext uri="{FF2B5EF4-FFF2-40B4-BE49-F238E27FC236}">
                        <a16:creationId xmlns:a16="http://schemas.microsoft.com/office/drawing/2014/main" id="{FC10A2BC-B08A-DB75-DFE7-07806606EB0E}"/>
                      </a:ext>
                    </a:extLst>
                  </p:cNvPr>
                  <p:cNvSpPr/>
                  <p:nvPr/>
                </p:nvSpPr>
                <p:spPr>
                  <a:xfrm>
                    <a:off x="1252494" y="9950449"/>
                    <a:ext cx="2321406" cy="1150252"/>
                  </a:xfrm>
                  <a:custGeom>
                    <a:avLst/>
                    <a:gdLst>
                      <a:gd name="connsiteX0" fmla="*/ 35979 w 2321406"/>
                      <a:gd name="connsiteY0" fmla="*/ 16511 h 1150252"/>
                      <a:gd name="connsiteX1" fmla="*/ 160670 w 2321406"/>
                      <a:gd name="connsiteY1" fmla="*/ 83013 h 1150252"/>
                      <a:gd name="connsiteX2" fmla="*/ 2313666 w 2321406"/>
                      <a:gd name="connsiteY2" fmla="*/ 1147042 h 1150252"/>
                      <a:gd name="connsiteX3" fmla="*/ 850626 w 2321406"/>
                      <a:gd name="connsiteY3" fmla="*/ 398896 h 1150252"/>
                      <a:gd name="connsiteX4" fmla="*/ 35979 w 2321406"/>
                      <a:gd name="connsiteY4" fmla="*/ 16511 h 1150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1406" h="1150252">
                        <a:moveTo>
                          <a:pt x="35979" y="16511"/>
                        </a:moveTo>
                        <a:cubicBezTo>
                          <a:pt x="-91483" y="-44449"/>
                          <a:pt x="160670" y="83013"/>
                          <a:pt x="160670" y="83013"/>
                        </a:cubicBezTo>
                        <a:lnTo>
                          <a:pt x="2313666" y="1147042"/>
                        </a:lnTo>
                        <a:cubicBezTo>
                          <a:pt x="2428659" y="1199689"/>
                          <a:pt x="1230240" y="590089"/>
                          <a:pt x="850626" y="398896"/>
                        </a:cubicBezTo>
                        <a:cubicBezTo>
                          <a:pt x="471012" y="207703"/>
                          <a:pt x="253495" y="103794"/>
                          <a:pt x="35979" y="165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6" name="フリーフォーム 1725">
                    <a:extLst>
                      <a:ext uri="{FF2B5EF4-FFF2-40B4-BE49-F238E27FC236}">
                        <a16:creationId xmlns:a16="http://schemas.microsoft.com/office/drawing/2014/main" id="{E553F4F2-F7A2-80F9-0DF1-DB8D9F45852C}"/>
                      </a:ext>
                    </a:extLst>
                  </p:cNvPr>
                  <p:cNvSpPr/>
                  <p:nvPr/>
                </p:nvSpPr>
                <p:spPr>
                  <a:xfrm>
                    <a:off x="3000792" y="10373418"/>
                    <a:ext cx="623125" cy="716322"/>
                  </a:xfrm>
                  <a:custGeom>
                    <a:avLst/>
                    <a:gdLst>
                      <a:gd name="connsiteX0" fmla="*/ 103 w 623125"/>
                      <a:gd name="connsiteY0" fmla="*/ 866 h 716322"/>
                      <a:gd name="connsiteX1" fmla="*/ 482241 w 623125"/>
                      <a:gd name="connsiteY1" fmla="*/ 383251 h 716322"/>
                      <a:gd name="connsiteX2" fmla="*/ 581993 w 623125"/>
                      <a:gd name="connsiteY2" fmla="*/ 715760 h 716322"/>
                      <a:gd name="connsiteX3" fmla="*/ 615244 w 623125"/>
                      <a:gd name="connsiteY3" fmla="*/ 458066 h 716322"/>
                      <a:gd name="connsiteX4" fmla="*/ 440677 w 623125"/>
                      <a:gd name="connsiteY4" fmla="*/ 283498 h 716322"/>
                      <a:gd name="connsiteX5" fmla="*/ 103 w 623125"/>
                      <a:gd name="connsiteY5" fmla="*/ 866 h 716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3125" h="716322">
                        <a:moveTo>
                          <a:pt x="103" y="866"/>
                        </a:moveTo>
                        <a:cubicBezTo>
                          <a:pt x="7030" y="17491"/>
                          <a:pt x="385259" y="264102"/>
                          <a:pt x="482241" y="383251"/>
                        </a:cubicBezTo>
                        <a:cubicBezTo>
                          <a:pt x="579223" y="502400"/>
                          <a:pt x="559826" y="703291"/>
                          <a:pt x="581993" y="715760"/>
                        </a:cubicBezTo>
                        <a:cubicBezTo>
                          <a:pt x="604160" y="728229"/>
                          <a:pt x="638797" y="530110"/>
                          <a:pt x="615244" y="458066"/>
                        </a:cubicBezTo>
                        <a:cubicBezTo>
                          <a:pt x="591691" y="386022"/>
                          <a:pt x="544586" y="355542"/>
                          <a:pt x="440677" y="283498"/>
                        </a:cubicBezTo>
                        <a:cubicBezTo>
                          <a:pt x="336768" y="211454"/>
                          <a:pt x="-6824" y="-15759"/>
                          <a:pt x="103" y="86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7" name="フリーフォーム 1726">
                    <a:extLst>
                      <a:ext uri="{FF2B5EF4-FFF2-40B4-BE49-F238E27FC236}">
                        <a16:creationId xmlns:a16="http://schemas.microsoft.com/office/drawing/2014/main" id="{D54F73FF-A62C-AA74-92EF-CC15E16F1830}"/>
                      </a:ext>
                    </a:extLst>
                  </p:cNvPr>
                  <p:cNvSpPr/>
                  <p:nvPr/>
                </p:nvSpPr>
                <p:spPr>
                  <a:xfrm>
                    <a:off x="588675" y="9957637"/>
                    <a:ext cx="842399" cy="1524000"/>
                  </a:xfrm>
                  <a:custGeom>
                    <a:avLst/>
                    <a:gdLst>
                      <a:gd name="connsiteX0" fmla="*/ 176096 w 842399"/>
                      <a:gd name="connsiteY0" fmla="*/ 25948 h 1524000"/>
                      <a:gd name="connsiteX1" fmla="*/ 167783 w 842399"/>
                      <a:gd name="connsiteY1" fmla="*/ 75825 h 1524000"/>
                      <a:gd name="connsiteX2" fmla="*/ 1529 w 842399"/>
                      <a:gd name="connsiteY2" fmla="*/ 474836 h 1524000"/>
                      <a:gd name="connsiteX3" fmla="*/ 84656 w 842399"/>
                      <a:gd name="connsiteY3" fmla="*/ 956974 h 1524000"/>
                      <a:gd name="connsiteX4" fmla="*/ 76343 w 842399"/>
                      <a:gd name="connsiteY4" fmla="*/ 907098 h 1524000"/>
                      <a:gd name="connsiteX5" fmla="*/ 284161 w 842399"/>
                      <a:gd name="connsiteY5" fmla="*/ 1430799 h 1524000"/>
                      <a:gd name="connsiteX6" fmla="*/ 242598 w 842399"/>
                      <a:gd name="connsiteY6" fmla="*/ 1289483 h 1524000"/>
                      <a:gd name="connsiteX7" fmla="*/ 408852 w 842399"/>
                      <a:gd name="connsiteY7" fmla="*/ 1505614 h 1524000"/>
                      <a:gd name="connsiteX8" fmla="*/ 68030 w 842399"/>
                      <a:gd name="connsiteY8" fmla="*/ 724218 h 1524000"/>
                      <a:gd name="connsiteX9" fmla="*/ 101281 w 842399"/>
                      <a:gd name="connsiteY9" fmla="*/ 533025 h 1524000"/>
                      <a:gd name="connsiteX10" fmla="*/ 317412 w 842399"/>
                      <a:gd name="connsiteY10" fmla="*/ 832283 h 1524000"/>
                      <a:gd name="connsiteX11" fmla="*/ 841114 w 842399"/>
                      <a:gd name="connsiteY11" fmla="*/ 1189730 h 1524000"/>
                      <a:gd name="connsiteX12" fmla="*/ 151158 w 842399"/>
                      <a:gd name="connsiteY12" fmla="*/ 599527 h 1524000"/>
                      <a:gd name="connsiteX13" fmla="*/ 367289 w 842399"/>
                      <a:gd name="connsiteY13" fmla="*/ 17636 h 1524000"/>
                      <a:gd name="connsiteX14" fmla="*/ 101281 w 842399"/>
                      <a:gd name="connsiteY14" fmla="*/ 375083 h 1524000"/>
                      <a:gd name="connsiteX15" fmla="*/ 176096 w 842399"/>
                      <a:gd name="connsiteY15" fmla="*/ 25948 h 152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42399" h="1524000">
                        <a:moveTo>
                          <a:pt x="176096" y="25948"/>
                        </a:moveTo>
                        <a:cubicBezTo>
                          <a:pt x="187180" y="-23928"/>
                          <a:pt x="196877" y="1010"/>
                          <a:pt x="167783" y="75825"/>
                        </a:cubicBezTo>
                        <a:cubicBezTo>
                          <a:pt x="138689" y="150640"/>
                          <a:pt x="15383" y="327978"/>
                          <a:pt x="1529" y="474836"/>
                        </a:cubicBezTo>
                        <a:cubicBezTo>
                          <a:pt x="-12325" y="621694"/>
                          <a:pt x="72187" y="884930"/>
                          <a:pt x="84656" y="956974"/>
                        </a:cubicBezTo>
                        <a:cubicBezTo>
                          <a:pt x="97125" y="1029018"/>
                          <a:pt x="43092" y="828127"/>
                          <a:pt x="76343" y="907098"/>
                        </a:cubicBezTo>
                        <a:cubicBezTo>
                          <a:pt x="109594" y="986069"/>
                          <a:pt x="256452" y="1367068"/>
                          <a:pt x="284161" y="1430799"/>
                        </a:cubicBezTo>
                        <a:cubicBezTo>
                          <a:pt x="311870" y="1494530"/>
                          <a:pt x="221816" y="1277014"/>
                          <a:pt x="242598" y="1289483"/>
                        </a:cubicBezTo>
                        <a:cubicBezTo>
                          <a:pt x="263380" y="1301952"/>
                          <a:pt x="437947" y="1599825"/>
                          <a:pt x="408852" y="1505614"/>
                        </a:cubicBezTo>
                        <a:cubicBezTo>
                          <a:pt x="379757" y="1411403"/>
                          <a:pt x="119292" y="886316"/>
                          <a:pt x="68030" y="724218"/>
                        </a:cubicBezTo>
                        <a:cubicBezTo>
                          <a:pt x="16768" y="562120"/>
                          <a:pt x="59717" y="515014"/>
                          <a:pt x="101281" y="533025"/>
                        </a:cubicBezTo>
                        <a:cubicBezTo>
                          <a:pt x="142845" y="551036"/>
                          <a:pt x="194107" y="722832"/>
                          <a:pt x="317412" y="832283"/>
                        </a:cubicBezTo>
                        <a:cubicBezTo>
                          <a:pt x="440718" y="941734"/>
                          <a:pt x="868823" y="1228523"/>
                          <a:pt x="841114" y="1189730"/>
                        </a:cubicBezTo>
                        <a:cubicBezTo>
                          <a:pt x="813405" y="1150937"/>
                          <a:pt x="230129" y="794876"/>
                          <a:pt x="151158" y="599527"/>
                        </a:cubicBezTo>
                        <a:cubicBezTo>
                          <a:pt x="72187" y="404178"/>
                          <a:pt x="375602" y="55043"/>
                          <a:pt x="367289" y="17636"/>
                        </a:cubicBezTo>
                        <a:cubicBezTo>
                          <a:pt x="358976" y="-19771"/>
                          <a:pt x="131761" y="366770"/>
                          <a:pt x="101281" y="375083"/>
                        </a:cubicBezTo>
                        <a:cubicBezTo>
                          <a:pt x="70801" y="383396"/>
                          <a:pt x="165012" y="75824"/>
                          <a:pt x="176096" y="259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8" name="フリーフォーム 1727">
                    <a:extLst>
                      <a:ext uri="{FF2B5EF4-FFF2-40B4-BE49-F238E27FC236}">
                        <a16:creationId xmlns:a16="http://schemas.microsoft.com/office/drawing/2014/main" id="{A35FDE2D-51F0-D43E-4EAA-91529B3AA90B}"/>
                      </a:ext>
                    </a:extLst>
                  </p:cNvPr>
                  <p:cNvSpPr/>
                  <p:nvPr/>
                </p:nvSpPr>
                <p:spPr>
                  <a:xfrm>
                    <a:off x="973905" y="10120490"/>
                    <a:ext cx="2231753" cy="1314563"/>
                  </a:xfrm>
                  <a:custGeom>
                    <a:avLst/>
                    <a:gdLst>
                      <a:gd name="connsiteX0" fmla="*/ 15310 w 2231753"/>
                      <a:gd name="connsiteY0" fmla="*/ 586303 h 1314563"/>
                      <a:gd name="connsiteX1" fmla="*/ 1420160 w 2231753"/>
                      <a:gd name="connsiteY1" fmla="*/ 727619 h 1314563"/>
                      <a:gd name="connsiteX2" fmla="*/ 854895 w 2231753"/>
                      <a:gd name="connsiteY2" fmla="*/ 744245 h 1314563"/>
                      <a:gd name="connsiteX3" fmla="*/ 2218182 w 2231753"/>
                      <a:gd name="connsiteY3" fmla="*/ 868935 h 1314563"/>
                      <a:gd name="connsiteX4" fmla="*/ 1528226 w 2231753"/>
                      <a:gd name="connsiteY4" fmla="*/ 893874 h 1314563"/>
                      <a:gd name="connsiteX5" fmla="*/ 1095964 w 2231753"/>
                      <a:gd name="connsiteY5" fmla="*/ 1001939 h 1314563"/>
                      <a:gd name="connsiteX6" fmla="*/ 938022 w 2231753"/>
                      <a:gd name="connsiteY6" fmla="*/ 918812 h 1314563"/>
                      <a:gd name="connsiteX7" fmla="*/ 455884 w 2231753"/>
                      <a:gd name="connsiteY7" fmla="*/ 1168194 h 1314563"/>
                      <a:gd name="connsiteX8" fmla="*/ 1428473 w 2231753"/>
                      <a:gd name="connsiteY8" fmla="*/ 877248 h 1314563"/>
                      <a:gd name="connsiteX9" fmla="*/ 1835797 w 2231753"/>
                      <a:gd name="connsiteY9" fmla="*/ 868935 h 1314563"/>
                      <a:gd name="connsiteX10" fmla="*/ 1021150 w 2231753"/>
                      <a:gd name="connsiteY10" fmla="*/ 669430 h 1314563"/>
                      <a:gd name="connsiteX11" fmla="*/ 805019 w 2231753"/>
                      <a:gd name="connsiteY11" fmla="*/ 469925 h 1314563"/>
                      <a:gd name="connsiteX12" fmla="*/ 913084 w 2231753"/>
                      <a:gd name="connsiteY12" fmla="*/ 1309510 h 1314563"/>
                      <a:gd name="connsiteX13" fmla="*/ 672015 w 2231753"/>
                      <a:gd name="connsiteY13" fmla="*/ 12725 h 1314563"/>
                      <a:gd name="connsiteX14" fmla="*/ 672015 w 2231753"/>
                      <a:gd name="connsiteY14" fmla="*/ 644492 h 1314563"/>
                      <a:gd name="connsiteX15" fmla="*/ 15310 w 2231753"/>
                      <a:gd name="connsiteY15" fmla="*/ 586303 h 1314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231753" h="1314563">
                        <a:moveTo>
                          <a:pt x="15310" y="586303"/>
                        </a:moveTo>
                        <a:cubicBezTo>
                          <a:pt x="140001" y="600158"/>
                          <a:pt x="1280229" y="701295"/>
                          <a:pt x="1420160" y="727619"/>
                        </a:cubicBezTo>
                        <a:cubicBezTo>
                          <a:pt x="1560091" y="753943"/>
                          <a:pt x="721891" y="720692"/>
                          <a:pt x="854895" y="744245"/>
                        </a:cubicBezTo>
                        <a:cubicBezTo>
                          <a:pt x="987899" y="767798"/>
                          <a:pt x="2105960" y="843997"/>
                          <a:pt x="2218182" y="868935"/>
                        </a:cubicBezTo>
                        <a:cubicBezTo>
                          <a:pt x="2330404" y="893873"/>
                          <a:pt x="1715262" y="871707"/>
                          <a:pt x="1528226" y="893874"/>
                        </a:cubicBezTo>
                        <a:cubicBezTo>
                          <a:pt x="1341190" y="916041"/>
                          <a:pt x="1194331" y="997783"/>
                          <a:pt x="1095964" y="1001939"/>
                        </a:cubicBezTo>
                        <a:cubicBezTo>
                          <a:pt x="997597" y="1006095"/>
                          <a:pt x="1044702" y="891103"/>
                          <a:pt x="938022" y="918812"/>
                        </a:cubicBezTo>
                        <a:cubicBezTo>
                          <a:pt x="831342" y="946521"/>
                          <a:pt x="374142" y="1175121"/>
                          <a:pt x="455884" y="1168194"/>
                        </a:cubicBezTo>
                        <a:cubicBezTo>
                          <a:pt x="537626" y="1161267"/>
                          <a:pt x="1198487" y="927125"/>
                          <a:pt x="1428473" y="877248"/>
                        </a:cubicBezTo>
                        <a:cubicBezTo>
                          <a:pt x="1658459" y="827371"/>
                          <a:pt x="1903684" y="903571"/>
                          <a:pt x="1835797" y="868935"/>
                        </a:cubicBezTo>
                        <a:cubicBezTo>
                          <a:pt x="1767910" y="834299"/>
                          <a:pt x="1192946" y="735932"/>
                          <a:pt x="1021150" y="669430"/>
                        </a:cubicBezTo>
                        <a:cubicBezTo>
                          <a:pt x="849354" y="602928"/>
                          <a:pt x="823030" y="363245"/>
                          <a:pt x="805019" y="469925"/>
                        </a:cubicBezTo>
                        <a:cubicBezTo>
                          <a:pt x="787008" y="576605"/>
                          <a:pt x="935251" y="1385710"/>
                          <a:pt x="913084" y="1309510"/>
                        </a:cubicBezTo>
                        <a:cubicBezTo>
                          <a:pt x="890917" y="1233310"/>
                          <a:pt x="712193" y="123561"/>
                          <a:pt x="672015" y="12725"/>
                        </a:cubicBezTo>
                        <a:cubicBezTo>
                          <a:pt x="631837" y="-98111"/>
                          <a:pt x="778695" y="548896"/>
                          <a:pt x="672015" y="644492"/>
                        </a:cubicBezTo>
                        <a:cubicBezTo>
                          <a:pt x="565335" y="740088"/>
                          <a:pt x="-109381" y="572448"/>
                          <a:pt x="15310" y="5863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29" name="フリーフォーム 1728">
                    <a:extLst>
                      <a:ext uri="{FF2B5EF4-FFF2-40B4-BE49-F238E27FC236}">
                        <a16:creationId xmlns:a16="http://schemas.microsoft.com/office/drawing/2014/main" id="{77DB7F70-B9AB-1D5A-C3B5-D671D74A71D2}"/>
                      </a:ext>
                    </a:extLst>
                  </p:cNvPr>
                  <p:cNvSpPr/>
                  <p:nvPr/>
                </p:nvSpPr>
                <p:spPr>
                  <a:xfrm>
                    <a:off x="1120925" y="9468985"/>
                    <a:ext cx="2482954" cy="1648448"/>
                  </a:xfrm>
                  <a:custGeom>
                    <a:avLst/>
                    <a:gdLst>
                      <a:gd name="connsiteX0" fmla="*/ 150156 w 2482954"/>
                      <a:gd name="connsiteY0" fmla="*/ 505109 h 1648448"/>
                      <a:gd name="connsiteX1" fmla="*/ 1071041 w 2482954"/>
                      <a:gd name="connsiteY1" fmla="*/ 420802 h 1648448"/>
                      <a:gd name="connsiteX2" fmla="*/ 844062 w 2482954"/>
                      <a:gd name="connsiteY2" fmla="*/ 420802 h 1648448"/>
                      <a:gd name="connsiteX3" fmla="*/ 1349901 w 2482954"/>
                      <a:gd name="connsiteY3" fmla="*/ 790453 h 1648448"/>
                      <a:gd name="connsiteX4" fmla="*/ 1836284 w 2482954"/>
                      <a:gd name="connsiteY4" fmla="*/ 1062828 h 1648448"/>
                      <a:gd name="connsiteX5" fmla="*/ 1654701 w 2482954"/>
                      <a:gd name="connsiteY5" fmla="*/ 972036 h 1648448"/>
                      <a:gd name="connsiteX6" fmla="*/ 2296726 w 2482954"/>
                      <a:gd name="connsiteY6" fmla="*/ 1497330 h 1648448"/>
                      <a:gd name="connsiteX7" fmla="*/ 2445884 w 2482954"/>
                      <a:gd name="connsiteY7" fmla="*/ 1640002 h 1648448"/>
                      <a:gd name="connsiteX8" fmla="*/ 2400488 w 2482954"/>
                      <a:gd name="connsiteY8" fmla="*/ 1302777 h 1648448"/>
                      <a:gd name="connsiteX9" fmla="*/ 1602820 w 2482954"/>
                      <a:gd name="connsiteY9" fmla="*/ 738572 h 1648448"/>
                      <a:gd name="connsiteX10" fmla="*/ 772726 w 2482954"/>
                      <a:gd name="connsiteY10" fmla="*/ 31696 h 1648448"/>
                      <a:gd name="connsiteX11" fmla="*/ 967279 w 2482954"/>
                      <a:gd name="connsiteY11" fmla="*/ 122487 h 1648448"/>
                      <a:gd name="connsiteX12" fmla="*/ 441986 w 2482954"/>
                      <a:gd name="connsiteY12" fmla="*/ 122487 h 1648448"/>
                      <a:gd name="connsiteX13" fmla="*/ 565203 w 2482954"/>
                      <a:gd name="connsiteY13" fmla="*/ 116002 h 1648448"/>
                      <a:gd name="connsiteX14" fmla="*/ 227977 w 2482954"/>
                      <a:gd name="connsiteY14" fmla="*/ 239219 h 1648448"/>
                      <a:gd name="connsiteX15" fmla="*/ 435501 w 2482954"/>
                      <a:gd name="connsiteY15" fmla="*/ 206794 h 1648448"/>
                      <a:gd name="connsiteX16" fmla="*/ 998 w 2482954"/>
                      <a:gd name="connsiteY16" fmla="*/ 420802 h 1648448"/>
                      <a:gd name="connsiteX17" fmla="*/ 312284 w 2482954"/>
                      <a:gd name="connsiteY17" fmla="*/ 297585 h 1648448"/>
                      <a:gd name="connsiteX18" fmla="*/ 150156 w 2482954"/>
                      <a:gd name="connsiteY18" fmla="*/ 505109 h 1648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482954" h="1648448">
                        <a:moveTo>
                          <a:pt x="150156" y="505109"/>
                        </a:moveTo>
                        <a:cubicBezTo>
                          <a:pt x="276615" y="525645"/>
                          <a:pt x="955390" y="434853"/>
                          <a:pt x="1071041" y="420802"/>
                        </a:cubicBezTo>
                        <a:cubicBezTo>
                          <a:pt x="1186692" y="406751"/>
                          <a:pt x="797585" y="359193"/>
                          <a:pt x="844062" y="420802"/>
                        </a:cubicBezTo>
                        <a:cubicBezTo>
                          <a:pt x="890539" y="482410"/>
                          <a:pt x="1184531" y="683449"/>
                          <a:pt x="1349901" y="790453"/>
                        </a:cubicBezTo>
                        <a:cubicBezTo>
                          <a:pt x="1515271" y="897457"/>
                          <a:pt x="1785484" y="1032564"/>
                          <a:pt x="1836284" y="1062828"/>
                        </a:cubicBezTo>
                        <a:cubicBezTo>
                          <a:pt x="1887084" y="1093092"/>
                          <a:pt x="1577961" y="899619"/>
                          <a:pt x="1654701" y="972036"/>
                        </a:cubicBezTo>
                        <a:cubicBezTo>
                          <a:pt x="1731441" y="1044453"/>
                          <a:pt x="2164862" y="1386002"/>
                          <a:pt x="2296726" y="1497330"/>
                        </a:cubicBezTo>
                        <a:cubicBezTo>
                          <a:pt x="2428590" y="1608658"/>
                          <a:pt x="2428590" y="1672428"/>
                          <a:pt x="2445884" y="1640002"/>
                        </a:cubicBezTo>
                        <a:cubicBezTo>
                          <a:pt x="2463178" y="1607577"/>
                          <a:pt x="2540999" y="1453015"/>
                          <a:pt x="2400488" y="1302777"/>
                        </a:cubicBezTo>
                        <a:cubicBezTo>
                          <a:pt x="2259977" y="1152539"/>
                          <a:pt x="1874114" y="950419"/>
                          <a:pt x="1602820" y="738572"/>
                        </a:cubicBezTo>
                        <a:cubicBezTo>
                          <a:pt x="1331526" y="526725"/>
                          <a:pt x="878650" y="134377"/>
                          <a:pt x="772726" y="31696"/>
                        </a:cubicBezTo>
                        <a:cubicBezTo>
                          <a:pt x="666802" y="-70985"/>
                          <a:pt x="1022402" y="107355"/>
                          <a:pt x="967279" y="122487"/>
                        </a:cubicBezTo>
                        <a:cubicBezTo>
                          <a:pt x="912156" y="137619"/>
                          <a:pt x="508999" y="123568"/>
                          <a:pt x="441986" y="122487"/>
                        </a:cubicBezTo>
                        <a:cubicBezTo>
                          <a:pt x="374973" y="121406"/>
                          <a:pt x="600871" y="96547"/>
                          <a:pt x="565203" y="116002"/>
                        </a:cubicBezTo>
                        <a:cubicBezTo>
                          <a:pt x="529535" y="135457"/>
                          <a:pt x="249594" y="224087"/>
                          <a:pt x="227977" y="239219"/>
                        </a:cubicBezTo>
                        <a:cubicBezTo>
                          <a:pt x="206360" y="254351"/>
                          <a:pt x="473331" y="176530"/>
                          <a:pt x="435501" y="206794"/>
                        </a:cubicBezTo>
                        <a:cubicBezTo>
                          <a:pt x="397671" y="237058"/>
                          <a:pt x="21534" y="405670"/>
                          <a:pt x="998" y="420802"/>
                        </a:cubicBezTo>
                        <a:cubicBezTo>
                          <a:pt x="-19538" y="435934"/>
                          <a:pt x="283101" y="284615"/>
                          <a:pt x="312284" y="297585"/>
                        </a:cubicBezTo>
                        <a:cubicBezTo>
                          <a:pt x="341467" y="310555"/>
                          <a:pt x="23697" y="484573"/>
                          <a:pt x="150156" y="505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0" name="フリーフォーム 1729">
                    <a:extLst>
                      <a:ext uri="{FF2B5EF4-FFF2-40B4-BE49-F238E27FC236}">
                        <a16:creationId xmlns:a16="http://schemas.microsoft.com/office/drawing/2014/main" id="{6882E1DE-7A38-F2EE-FA9D-D4BBEBE8BB4A}"/>
                      </a:ext>
                    </a:extLst>
                  </p:cNvPr>
                  <p:cNvSpPr/>
                  <p:nvPr/>
                </p:nvSpPr>
                <p:spPr>
                  <a:xfrm>
                    <a:off x="865943" y="9203942"/>
                    <a:ext cx="621329" cy="548919"/>
                  </a:xfrm>
                  <a:custGeom>
                    <a:avLst/>
                    <a:gdLst>
                      <a:gd name="connsiteX0" fmla="*/ 619957 w 621329"/>
                      <a:gd name="connsiteY0" fmla="*/ 4828 h 548919"/>
                      <a:gd name="connsiteX1" fmla="*/ 128467 w 621329"/>
                      <a:gd name="connsiteY1" fmla="*/ 530608 h 548919"/>
                      <a:gd name="connsiteX2" fmla="*/ 216097 w 621329"/>
                      <a:gd name="connsiteY2" fmla="*/ 439168 h 548919"/>
                      <a:gd name="connsiteX3" fmla="*/ 37027 w 621329"/>
                      <a:gd name="connsiteY3" fmla="*/ 542038 h 548919"/>
                      <a:gd name="connsiteX4" fmla="*/ 113227 w 621329"/>
                      <a:gd name="connsiteY4" fmla="*/ 484888 h 548919"/>
                      <a:gd name="connsiteX5" fmla="*/ 2737 w 621329"/>
                      <a:gd name="connsiteY5" fmla="*/ 538228 h 548919"/>
                      <a:gd name="connsiteX6" fmla="*/ 250387 w 621329"/>
                      <a:gd name="connsiteY6" fmla="*/ 248668 h 548919"/>
                      <a:gd name="connsiteX7" fmla="*/ 147517 w 621329"/>
                      <a:gd name="connsiteY7" fmla="*/ 355348 h 548919"/>
                      <a:gd name="connsiteX8" fmla="*/ 429457 w 621329"/>
                      <a:gd name="connsiteY8" fmla="*/ 126748 h 548919"/>
                      <a:gd name="connsiteX9" fmla="*/ 280867 w 621329"/>
                      <a:gd name="connsiteY9" fmla="*/ 260098 h 548919"/>
                      <a:gd name="connsiteX10" fmla="*/ 619957 w 621329"/>
                      <a:gd name="connsiteY10" fmla="*/ 4828 h 548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1329" h="548919">
                        <a:moveTo>
                          <a:pt x="619957" y="4828"/>
                        </a:moveTo>
                        <a:cubicBezTo>
                          <a:pt x="594557" y="49913"/>
                          <a:pt x="195777" y="458218"/>
                          <a:pt x="128467" y="530608"/>
                        </a:cubicBezTo>
                        <a:cubicBezTo>
                          <a:pt x="61157" y="602998"/>
                          <a:pt x="231337" y="437263"/>
                          <a:pt x="216097" y="439168"/>
                        </a:cubicBezTo>
                        <a:cubicBezTo>
                          <a:pt x="200857" y="441073"/>
                          <a:pt x="54172" y="534418"/>
                          <a:pt x="37027" y="542038"/>
                        </a:cubicBezTo>
                        <a:cubicBezTo>
                          <a:pt x="19882" y="549658"/>
                          <a:pt x="118942" y="485523"/>
                          <a:pt x="113227" y="484888"/>
                        </a:cubicBezTo>
                        <a:cubicBezTo>
                          <a:pt x="107512" y="484253"/>
                          <a:pt x="-20123" y="577598"/>
                          <a:pt x="2737" y="538228"/>
                        </a:cubicBezTo>
                        <a:cubicBezTo>
                          <a:pt x="25597" y="498858"/>
                          <a:pt x="226257" y="279148"/>
                          <a:pt x="250387" y="248668"/>
                        </a:cubicBezTo>
                        <a:cubicBezTo>
                          <a:pt x="274517" y="218188"/>
                          <a:pt x="117672" y="375668"/>
                          <a:pt x="147517" y="355348"/>
                        </a:cubicBezTo>
                        <a:cubicBezTo>
                          <a:pt x="177362" y="335028"/>
                          <a:pt x="407232" y="142623"/>
                          <a:pt x="429457" y="126748"/>
                        </a:cubicBezTo>
                        <a:cubicBezTo>
                          <a:pt x="451682" y="110873"/>
                          <a:pt x="251657" y="275338"/>
                          <a:pt x="280867" y="260098"/>
                        </a:cubicBezTo>
                        <a:cubicBezTo>
                          <a:pt x="310077" y="244858"/>
                          <a:pt x="645357" y="-40257"/>
                          <a:pt x="619957" y="48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1" name="フリーフォーム 1730">
                    <a:extLst>
                      <a:ext uri="{FF2B5EF4-FFF2-40B4-BE49-F238E27FC236}">
                        <a16:creationId xmlns:a16="http://schemas.microsoft.com/office/drawing/2014/main" id="{94EFAE43-3848-E6F9-9049-F8104097380F}"/>
                      </a:ext>
                    </a:extLst>
                  </p:cNvPr>
                  <p:cNvSpPr/>
                  <p:nvPr/>
                </p:nvSpPr>
                <p:spPr>
                  <a:xfrm>
                    <a:off x="651413" y="8637194"/>
                    <a:ext cx="1141512" cy="519115"/>
                  </a:xfrm>
                  <a:custGeom>
                    <a:avLst/>
                    <a:gdLst>
                      <a:gd name="connsiteX0" fmla="*/ 3907 w 1141512"/>
                      <a:gd name="connsiteY0" fmla="*/ 518236 h 519115"/>
                      <a:gd name="connsiteX1" fmla="*/ 541117 w 1141512"/>
                      <a:gd name="connsiteY1" fmla="*/ 182956 h 519115"/>
                      <a:gd name="connsiteX2" fmla="*/ 392527 w 1141512"/>
                      <a:gd name="connsiteY2" fmla="*/ 304876 h 519115"/>
                      <a:gd name="connsiteX3" fmla="*/ 643987 w 1141512"/>
                      <a:gd name="connsiteY3" fmla="*/ 144856 h 519115"/>
                      <a:gd name="connsiteX4" fmla="*/ 560167 w 1141512"/>
                      <a:gd name="connsiteY4" fmla="*/ 163906 h 519115"/>
                      <a:gd name="connsiteX5" fmla="*/ 929737 w 1141512"/>
                      <a:gd name="connsiteY5" fmla="*/ 163906 h 519115"/>
                      <a:gd name="connsiteX6" fmla="*/ 830677 w 1141512"/>
                      <a:gd name="connsiteY6" fmla="*/ 167716 h 519115"/>
                      <a:gd name="connsiteX7" fmla="*/ 1139287 w 1141512"/>
                      <a:gd name="connsiteY7" fmla="*/ 133426 h 519115"/>
                      <a:gd name="connsiteX8" fmla="*/ 643987 w 1141512"/>
                      <a:gd name="connsiteY8" fmla="*/ 49606 h 519115"/>
                      <a:gd name="connsiteX9" fmla="*/ 506827 w 1141512"/>
                      <a:gd name="connsiteY9" fmla="*/ 76 h 519115"/>
                      <a:gd name="connsiteX10" fmla="*/ 693517 w 1141512"/>
                      <a:gd name="connsiteY10" fmla="*/ 41986 h 519115"/>
                      <a:gd name="connsiteX11" fmla="*/ 430627 w 1141512"/>
                      <a:gd name="connsiteY11" fmla="*/ 171526 h 519115"/>
                      <a:gd name="connsiteX12" fmla="*/ 487777 w 1141512"/>
                      <a:gd name="connsiteY12" fmla="*/ 137236 h 519115"/>
                      <a:gd name="connsiteX13" fmla="*/ 282037 w 1141512"/>
                      <a:gd name="connsiteY13" fmla="*/ 247726 h 519115"/>
                      <a:gd name="connsiteX14" fmla="*/ 487777 w 1141512"/>
                      <a:gd name="connsiteY14" fmla="*/ 232486 h 519115"/>
                      <a:gd name="connsiteX15" fmla="*/ 141067 w 1141512"/>
                      <a:gd name="connsiteY15" fmla="*/ 331546 h 519115"/>
                      <a:gd name="connsiteX16" fmla="*/ 289657 w 1141512"/>
                      <a:gd name="connsiteY16" fmla="*/ 282016 h 519115"/>
                      <a:gd name="connsiteX17" fmla="*/ 3907 w 1141512"/>
                      <a:gd name="connsiteY17" fmla="*/ 518236 h 519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41512" h="519115">
                        <a:moveTo>
                          <a:pt x="3907" y="518236"/>
                        </a:moveTo>
                        <a:cubicBezTo>
                          <a:pt x="45817" y="501726"/>
                          <a:pt x="476347" y="218516"/>
                          <a:pt x="541117" y="182956"/>
                        </a:cubicBezTo>
                        <a:cubicBezTo>
                          <a:pt x="605887" y="147396"/>
                          <a:pt x="375382" y="311226"/>
                          <a:pt x="392527" y="304876"/>
                        </a:cubicBezTo>
                        <a:cubicBezTo>
                          <a:pt x="409672" y="298526"/>
                          <a:pt x="616047" y="168351"/>
                          <a:pt x="643987" y="144856"/>
                        </a:cubicBezTo>
                        <a:cubicBezTo>
                          <a:pt x="671927" y="121361"/>
                          <a:pt x="512542" y="160731"/>
                          <a:pt x="560167" y="163906"/>
                        </a:cubicBezTo>
                        <a:cubicBezTo>
                          <a:pt x="607792" y="167081"/>
                          <a:pt x="884652" y="163271"/>
                          <a:pt x="929737" y="163906"/>
                        </a:cubicBezTo>
                        <a:cubicBezTo>
                          <a:pt x="974822" y="164541"/>
                          <a:pt x="795752" y="172796"/>
                          <a:pt x="830677" y="167716"/>
                        </a:cubicBezTo>
                        <a:cubicBezTo>
                          <a:pt x="865602" y="162636"/>
                          <a:pt x="1170402" y="153111"/>
                          <a:pt x="1139287" y="133426"/>
                        </a:cubicBezTo>
                        <a:cubicBezTo>
                          <a:pt x="1108172" y="113741"/>
                          <a:pt x="749397" y="71831"/>
                          <a:pt x="643987" y="49606"/>
                        </a:cubicBezTo>
                        <a:cubicBezTo>
                          <a:pt x="538577" y="27381"/>
                          <a:pt x="498572" y="1346"/>
                          <a:pt x="506827" y="76"/>
                        </a:cubicBezTo>
                        <a:cubicBezTo>
                          <a:pt x="515082" y="-1194"/>
                          <a:pt x="706217" y="13411"/>
                          <a:pt x="693517" y="41986"/>
                        </a:cubicBezTo>
                        <a:cubicBezTo>
                          <a:pt x="680817" y="70561"/>
                          <a:pt x="464917" y="155651"/>
                          <a:pt x="430627" y="171526"/>
                        </a:cubicBezTo>
                        <a:cubicBezTo>
                          <a:pt x="396337" y="187401"/>
                          <a:pt x="512542" y="124536"/>
                          <a:pt x="487777" y="137236"/>
                        </a:cubicBezTo>
                        <a:cubicBezTo>
                          <a:pt x="463012" y="149936"/>
                          <a:pt x="282037" y="231851"/>
                          <a:pt x="282037" y="247726"/>
                        </a:cubicBezTo>
                        <a:cubicBezTo>
                          <a:pt x="282037" y="263601"/>
                          <a:pt x="511272" y="218516"/>
                          <a:pt x="487777" y="232486"/>
                        </a:cubicBezTo>
                        <a:cubicBezTo>
                          <a:pt x="464282" y="246456"/>
                          <a:pt x="174087" y="323291"/>
                          <a:pt x="141067" y="331546"/>
                        </a:cubicBezTo>
                        <a:cubicBezTo>
                          <a:pt x="108047" y="339801"/>
                          <a:pt x="308707" y="250266"/>
                          <a:pt x="289657" y="282016"/>
                        </a:cubicBezTo>
                        <a:cubicBezTo>
                          <a:pt x="270607" y="313766"/>
                          <a:pt x="-38003" y="534746"/>
                          <a:pt x="3907" y="5182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2" name="フリーフォーム 1731">
                    <a:extLst>
                      <a:ext uri="{FF2B5EF4-FFF2-40B4-BE49-F238E27FC236}">
                        <a16:creationId xmlns:a16="http://schemas.microsoft.com/office/drawing/2014/main" id="{DE6C4C0E-F49A-138F-65AC-A7341D1F9E38}"/>
                      </a:ext>
                    </a:extLst>
                  </p:cNvPr>
                  <p:cNvSpPr/>
                  <p:nvPr/>
                </p:nvSpPr>
                <p:spPr>
                  <a:xfrm>
                    <a:off x="731420" y="8021829"/>
                    <a:ext cx="1035203" cy="230421"/>
                  </a:xfrm>
                  <a:custGeom>
                    <a:avLst/>
                    <a:gdLst>
                      <a:gd name="connsiteX0" fmla="*/ 100 w 1035203"/>
                      <a:gd name="connsiteY0" fmla="*/ 169671 h 230421"/>
                      <a:gd name="connsiteX1" fmla="*/ 224890 w 1035203"/>
                      <a:gd name="connsiteY1" fmla="*/ 32511 h 230421"/>
                      <a:gd name="connsiteX2" fmla="*/ 506830 w 1035203"/>
                      <a:gd name="connsiteY2" fmla="*/ 21081 h 230421"/>
                      <a:gd name="connsiteX3" fmla="*/ 468730 w 1035203"/>
                      <a:gd name="connsiteY3" fmla="*/ 2031 h 230421"/>
                      <a:gd name="connsiteX4" fmla="*/ 724000 w 1035203"/>
                      <a:gd name="connsiteY4" fmla="*/ 74421 h 230421"/>
                      <a:gd name="connsiteX5" fmla="*/ 598270 w 1035203"/>
                      <a:gd name="connsiteY5" fmla="*/ 66801 h 230421"/>
                      <a:gd name="connsiteX6" fmla="*/ 895450 w 1035203"/>
                      <a:gd name="connsiteY6" fmla="*/ 62991 h 230421"/>
                      <a:gd name="connsiteX7" fmla="*/ 1032610 w 1035203"/>
                      <a:gd name="connsiteY7" fmla="*/ 165861 h 230421"/>
                      <a:gd name="connsiteX8" fmla="*/ 784960 w 1035203"/>
                      <a:gd name="connsiteY8" fmla="*/ 101091 h 230421"/>
                      <a:gd name="connsiteX9" fmla="*/ 365860 w 1035203"/>
                      <a:gd name="connsiteY9" fmla="*/ 104901 h 230421"/>
                      <a:gd name="connsiteX10" fmla="*/ 491590 w 1035203"/>
                      <a:gd name="connsiteY10" fmla="*/ 85851 h 230421"/>
                      <a:gd name="connsiteX11" fmla="*/ 102970 w 1035203"/>
                      <a:gd name="connsiteY11" fmla="*/ 184911 h 230421"/>
                      <a:gd name="connsiteX12" fmla="*/ 26770 w 1035203"/>
                      <a:gd name="connsiteY12" fmla="*/ 226821 h 230421"/>
                      <a:gd name="connsiteX13" fmla="*/ 251560 w 1035203"/>
                      <a:gd name="connsiteY13" fmla="*/ 97281 h 230421"/>
                      <a:gd name="connsiteX14" fmla="*/ 100 w 1035203"/>
                      <a:gd name="connsiteY14" fmla="*/ 169671 h 230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35203" h="230421">
                        <a:moveTo>
                          <a:pt x="100" y="169671"/>
                        </a:moveTo>
                        <a:cubicBezTo>
                          <a:pt x="-4345" y="158876"/>
                          <a:pt x="140435" y="57276"/>
                          <a:pt x="224890" y="32511"/>
                        </a:cubicBezTo>
                        <a:cubicBezTo>
                          <a:pt x="309345" y="7746"/>
                          <a:pt x="466190" y="26161"/>
                          <a:pt x="506830" y="21081"/>
                        </a:cubicBezTo>
                        <a:cubicBezTo>
                          <a:pt x="547470" y="16001"/>
                          <a:pt x="432535" y="-6859"/>
                          <a:pt x="468730" y="2031"/>
                        </a:cubicBezTo>
                        <a:cubicBezTo>
                          <a:pt x="504925" y="10921"/>
                          <a:pt x="702410" y="63626"/>
                          <a:pt x="724000" y="74421"/>
                        </a:cubicBezTo>
                        <a:cubicBezTo>
                          <a:pt x="745590" y="85216"/>
                          <a:pt x="569695" y="68706"/>
                          <a:pt x="598270" y="66801"/>
                        </a:cubicBezTo>
                        <a:cubicBezTo>
                          <a:pt x="626845" y="64896"/>
                          <a:pt x="823060" y="46481"/>
                          <a:pt x="895450" y="62991"/>
                        </a:cubicBezTo>
                        <a:cubicBezTo>
                          <a:pt x="967840" y="79501"/>
                          <a:pt x="1051025" y="159511"/>
                          <a:pt x="1032610" y="165861"/>
                        </a:cubicBezTo>
                        <a:cubicBezTo>
                          <a:pt x="1014195" y="172211"/>
                          <a:pt x="896085" y="111251"/>
                          <a:pt x="784960" y="101091"/>
                        </a:cubicBezTo>
                        <a:cubicBezTo>
                          <a:pt x="673835" y="90931"/>
                          <a:pt x="414755" y="107441"/>
                          <a:pt x="365860" y="104901"/>
                        </a:cubicBezTo>
                        <a:cubicBezTo>
                          <a:pt x="316965" y="102361"/>
                          <a:pt x="535405" y="72516"/>
                          <a:pt x="491590" y="85851"/>
                        </a:cubicBezTo>
                        <a:cubicBezTo>
                          <a:pt x="447775" y="99186"/>
                          <a:pt x="180440" y="161416"/>
                          <a:pt x="102970" y="184911"/>
                        </a:cubicBezTo>
                        <a:cubicBezTo>
                          <a:pt x="25500" y="208406"/>
                          <a:pt x="2005" y="241426"/>
                          <a:pt x="26770" y="226821"/>
                        </a:cubicBezTo>
                        <a:cubicBezTo>
                          <a:pt x="51535" y="212216"/>
                          <a:pt x="257910" y="104901"/>
                          <a:pt x="251560" y="97281"/>
                        </a:cubicBezTo>
                        <a:cubicBezTo>
                          <a:pt x="245210" y="89661"/>
                          <a:pt x="4545" y="180466"/>
                          <a:pt x="100" y="16967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3" name="フリーフォーム 1732">
                    <a:extLst>
                      <a:ext uri="{FF2B5EF4-FFF2-40B4-BE49-F238E27FC236}">
                        <a16:creationId xmlns:a16="http://schemas.microsoft.com/office/drawing/2014/main" id="{F3E65C9D-B97B-B1D8-09E4-C76CCD787CBA}"/>
                      </a:ext>
                    </a:extLst>
                  </p:cNvPr>
                  <p:cNvSpPr/>
                  <p:nvPr/>
                </p:nvSpPr>
                <p:spPr>
                  <a:xfrm>
                    <a:off x="4555496" y="5704098"/>
                    <a:ext cx="300129" cy="544433"/>
                  </a:xfrm>
                  <a:custGeom>
                    <a:avLst/>
                    <a:gdLst>
                      <a:gd name="connsiteX0" fmla="*/ 60047 w 300129"/>
                      <a:gd name="connsiteY0" fmla="*/ 16 h 544433"/>
                      <a:gd name="connsiteX1" fmla="*/ 299533 w 300129"/>
                      <a:gd name="connsiteY1" fmla="*/ 386459 h 544433"/>
                      <a:gd name="connsiteX2" fmla="*/ 130804 w 300129"/>
                      <a:gd name="connsiteY2" fmla="*/ 527973 h 544433"/>
                      <a:gd name="connsiteX3" fmla="*/ 217890 w 300129"/>
                      <a:gd name="connsiteY3" fmla="*/ 495316 h 544433"/>
                      <a:gd name="connsiteX4" fmla="*/ 175 w 300129"/>
                      <a:gd name="connsiteY4" fmla="*/ 544302 h 544433"/>
                      <a:gd name="connsiteX5" fmla="*/ 179790 w 300129"/>
                      <a:gd name="connsiteY5" fmla="*/ 500759 h 544433"/>
                      <a:gd name="connsiteX6" fmla="*/ 109033 w 300129"/>
                      <a:gd name="connsiteY6" fmla="*/ 293931 h 544433"/>
                      <a:gd name="connsiteX7" fmla="*/ 239661 w 300129"/>
                      <a:gd name="connsiteY7" fmla="*/ 397345 h 544433"/>
                      <a:gd name="connsiteX8" fmla="*/ 92704 w 300129"/>
                      <a:gd name="connsiteY8" fmla="*/ 228616 h 544433"/>
                      <a:gd name="connsiteX9" fmla="*/ 250547 w 300129"/>
                      <a:gd name="connsiteY9" fmla="*/ 370131 h 544433"/>
                      <a:gd name="connsiteX10" fmla="*/ 60047 w 300129"/>
                      <a:gd name="connsiteY10" fmla="*/ 16 h 54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0129" h="544433">
                        <a:moveTo>
                          <a:pt x="60047" y="16"/>
                        </a:moveTo>
                        <a:cubicBezTo>
                          <a:pt x="68211" y="2737"/>
                          <a:pt x="287740" y="298466"/>
                          <a:pt x="299533" y="386459"/>
                        </a:cubicBezTo>
                        <a:cubicBezTo>
                          <a:pt x="311326" y="474452"/>
                          <a:pt x="144411" y="509830"/>
                          <a:pt x="130804" y="527973"/>
                        </a:cubicBezTo>
                        <a:cubicBezTo>
                          <a:pt x="117197" y="546116"/>
                          <a:pt x="239662" y="492595"/>
                          <a:pt x="217890" y="495316"/>
                        </a:cubicBezTo>
                        <a:cubicBezTo>
                          <a:pt x="196119" y="498038"/>
                          <a:pt x="6525" y="543395"/>
                          <a:pt x="175" y="544302"/>
                        </a:cubicBezTo>
                        <a:cubicBezTo>
                          <a:pt x="-6175" y="545209"/>
                          <a:pt x="161647" y="542487"/>
                          <a:pt x="179790" y="500759"/>
                        </a:cubicBezTo>
                        <a:cubicBezTo>
                          <a:pt x="197933" y="459031"/>
                          <a:pt x="99055" y="311167"/>
                          <a:pt x="109033" y="293931"/>
                        </a:cubicBezTo>
                        <a:cubicBezTo>
                          <a:pt x="119011" y="276695"/>
                          <a:pt x="242382" y="408231"/>
                          <a:pt x="239661" y="397345"/>
                        </a:cubicBezTo>
                        <a:cubicBezTo>
                          <a:pt x="236940" y="386459"/>
                          <a:pt x="90890" y="233152"/>
                          <a:pt x="92704" y="228616"/>
                        </a:cubicBezTo>
                        <a:cubicBezTo>
                          <a:pt x="94518" y="224080"/>
                          <a:pt x="253269" y="403695"/>
                          <a:pt x="250547" y="370131"/>
                        </a:cubicBezTo>
                        <a:cubicBezTo>
                          <a:pt x="247825" y="336567"/>
                          <a:pt x="51883" y="-2705"/>
                          <a:pt x="60047" y="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4" name="フリーフォーム 1733">
                    <a:extLst>
                      <a:ext uri="{FF2B5EF4-FFF2-40B4-BE49-F238E27FC236}">
                        <a16:creationId xmlns:a16="http://schemas.microsoft.com/office/drawing/2014/main" id="{9DB5E416-E67E-2589-1C1D-FBE9D5BCA0E5}"/>
                      </a:ext>
                    </a:extLst>
                  </p:cNvPr>
                  <p:cNvSpPr/>
                  <p:nvPr/>
                </p:nvSpPr>
                <p:spPr>
                  <a:xfrm>
                    <a:off x="4118750" y="5894744"/>
                    <a:ext cx="570469" cy="497641"/>
                  </a:xfrm>
                  <a:custGeom>
                    <a:avLst/>
                    <a:gdLst>
                      <a:gd name="connsiteX0" fmla="*/ 556664 w 570469"/>
                      <a:gd name="connsiteY0" fmla="*/ 5313 h 497641"/>
                      <a:gd name="connsiteX1" fmla="*/ 6936 w 570469"/>
                      <a:gd name="connsiteY1" fmla="*/ 484285 h 497641"/>
                      <a:gd name="connsiteX2" fmla="*/ 251864 w 570469"/>
                      <a:gd name="connsiteY2" fmla="*/ 364542 h 497641"/>
                      <a:gd name="connsiteX3" fmla="*/ 322621 w 570469"/>
                      <a:gd name="connsiteY3" fmla="*/ 364542 h 497641"/>
                      <a:gd name="connsiteX4" fmla="*/ 453250 w 570469"/>
                      <a:gd name="connsiteY4" fmla="*/ 190370 h 497641"/>
                      <a:gd name="connsiteX5" fmla="*/ 409707 w 570469"/>
                      <a:gd name="connsiteY5" fmla="*/ 223027 h 497641"/>
                      <a:gd name="connsiteX6" fmla="*/ 556664 w 570469"/>
                      <a:gd name="connsiteY6" fmla="*/ 5313 h 497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0469" h="497641">
                        <a:moveTo>
                          <a:pt x="556664" y="5313"/>
                        </a:moveTo>
                        <a:cubicBezTo>
                          <a:pt x="489536" y="48856"/>
                          <a:pt x="57736" y="424414"/>
                          <a:pt x="6936" y="484285"/>
                        </a:cubicBezTo>
                        <a:cubicBezTo>
                          <a:pt x="-43864" y="544156"/>
                          <a:pt x="199250" y="384499"/>
                          <a:pt x="251864" y="364542"/>
                        </a:cubicBezTo>
                        <a:cubicBezTo>
                          <a:pt x="304478" y="344585"/>
                          <a:pt x="289057" y="393571"/>
                          <a:pt x="322621" y="364542"/>
                        </a:cubicBezTo>
                        <a:cubicBezTo>
                          <a:pt x="356185" y="335513"/>
                          <a:pt x="438736" y="213956"/>
                          <a:pt x="453250" y="190370"/>
                        </a:cubicBezTo>
                        <a:cubicBezTo>
                          <a:pt x="467764" y="166784"/>
                          <a:pt x="394286" y="246613"/>
                          <a:pt x="409707" y="223027"/>
                        </a:cubicBezTo>
                        <a:cubicBezTo>
                          <a:pt x="425128" y="199441"/>
                          <a:pt x="623792" y="-38230"/>
                          <a:pt x="556664" y="53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5" name="フリーフォーム 1734">
                    <a:extLst>
                      <a:ext uri="{FF2B5EF4-FFF2-40B4-BE49-F238E27FC236}">
                        <a16:creationId xmlns:a16="http://schemas.microsoft.com/office/drawing/2014/main" id="{BA652037-9A72-89B8-25F6-8AC800440AAE}"/>
                      </a:ext>
                    </a:extLst>
                  </p:cNvPr>
                  <p:cNvSpPr/>
                  <p:nvPr/>
                </p:nvSpPr>
                <p:spPr>
                  <a:xfrm>
                    <a:off x="6176417" y="6675244"/>
                    <a:ext cx="476477" cy="994669"/>
                  </a:xfrm>
                  <a:custGeom>
                    <a:avLst/>
                    <a:gdLst>
                      <a:gd name="connsiteX0" fmla="*/ 88312 w 476477"/>
                      <a:gd name="connsiteY0" fmla="*/ 84785 h 994669"/>
                      <a:gd name="connsiteX1" fmla="*/ 469312 w 476477"/>
                      <a:gd name="connsiteY1" fmla="*/ 3142 h 994669"/>
                      <a:gd name="connsiteX2" fmla="*/ 327797 w 476477"/>
                      <a:gd name="connsiteY2" fmla="*/ 52127 h 994669"/>
                      <a:gd name="connsiteX3" fmla="*/ 208054 w 476477"/>
                      <a:gd name="connsiteY3" fmla="*/ 362370 h 994669"/>
                      <a:gd name="connsiteX4" fmla="*/ 1226 w 476477"/>
                      <a:gd name="connsiteY4" fmla="*/ 993742 h 994669"/>
                      <a:gd name="connsiteX5" fmla="*/ 120969 w 476477"/>
                      <a:gd name="connsiteY5" fmla="*/ 492999 h 994669"/>
                      <a:gd name="connsiteX6" fmla="*/ 88312 w 476477"/>
                      <a:gd name="connsiteY6" fmla="*/ 84785 h 994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6477" h="994669">
                        <a:moveTo>
                          <a:pt x="88312" y="84785"/>
                        </a:moveTo>
                        <a:cubicBezTo>
                          <a:pt x="146369" y="3142"/>
                          <a:pt x="429398" y="8585"/>
                          <a:pt x="469312" y="3142"/>
                        </a:cubicBezTo>
                        <a:cubicBezTo>
                          <a:pt x="509226" y="-2301"/>
                          <a:pt x="371340" y="-7744"/>
                          <a:pt x="327797" y="52127"/>
                        </a:cubicBezTo>
                        <a:cubicBezTo>
                          <a:pt x="284254" y="111998"/>
                          <a:pt x="262483" y="205434"/>
                          <a:pt x="208054" y="362370"/>
                        </a:cubicBezTo>
                        <a:cubicBezTo>
                          <a:pt x="153626" y="519306"/>
                          <a:pt x="15740" y="971971"/>
                          <a:pt x="1226" y="993742"/>
                        </a:cubicBezTo>
                        <a:cubicBezTo>
                          <a:pt x="-13288" y="1015513"/>
                          <a:pt x="105548" y="648120"/>
                          <a:pt x="120969" y="492999"/>
                        </a:cubicBezTo>
                        <a:cubicBezTo>
                          <a:pt x="136390" y="337878"/>
                          <a:pt x="30255" y="166428"/>
                          <a:pt x="88312" y="847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0" name="フリーフォーム 1739">
                    <a:extLst>
                      <a:ext uri="{FF2B5EF4-FFF2-40B4-BE49-F238E27FC236}">
                        <a16:creationId xmlns:a16="http://schemas.microsoft.com/office/drawing/2014/main" id="{46F701C5-BACD-B5F7-F241-E43322534B1A}"/>
                      </a:ext>
                    </a:extLst>
                  </p:cNvPr>
                  <p:cNvSpPr/>
                  <p:nvPr/>
                </p:nvSpPr>
                <p:spPr>
                  <a:xfrm>
                    <a:off x="5836745" y="3427200"/>
                    <a:ext cx="127783" cy="129824"/>
                  </a:xfrm>
                  <a:custGeom>
                    <a:avLst/>
                    <a:gdLst>
                      <a:gd name="connsiteX0" fmla="*/ 64 w 127783"/>
                      <a:gd name="connsiteY0" fmla="*/ 131 h 129824"/>
                      <a:gd name="connsiteX1" fmla="*/ 120204 w 127783"/>
                      <a:gd name="connsiteY1" fmla="*/ 123609 h 129824"/>
                      <a:gd name="connsiteX2" fmla="*/ 103518 w 127783"/>
                      <a:gd name="connsiteY2" fmla="*/ 100248 h 129824"/>
                      <a:gd name="connsiteX3" fmla="*/ 64 w 127783"/>
                      <a:gd name="connsiteY3" fmla="*/ 131 h 129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783" h="129824">
                        <a:moveTo>
                          <a:pt x="64" y="131"/>
                        </a:moveTo>
                        <a:cubicBezTo>
                          <a:pt x="2845" y="4024"/>
                          <a:pt x="102962" y="106923"/>
                          <a:pt x="120204" y="123609"/>
                        </a:cubicBezTo>
                        <a:cubicBezTo>
                          <a:pt x="137446" y="140295"/>
                          <a:pt x="122429" y="120271"/>
                          <a:pt x="103518" y="100248"/>
                        </a:cubicBezTo>
                        <a:cubicBezTo>
                          <a:pt x="84607" y="80225"/>
                          <a:pt x="-2717" y="-3762"/>
                          <a:pt x="64" y="1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1" name="フリーフォーム 1740">
                    <a:extLst>
                      <a:ext uri="{FF2B5EF4-FFF2-40B4-BE49-F238E27FC236}">
                        <a16:creationId xmlns:a16="http://schemas.microsoft.com/office/drawing/2014/main" id="{DE1E6C6C-9C04-1E19-93CA-DB7B659FBEDB}"/>
                      </a:ext>
                    </a:extLst>
                  </p:cNvPr>
                  <p:cNvSpPr/>
                  <p:nvPr/>
                </p:nvSpPr>
                <p:spPr>
                  <a:xfrm>
                    <a:off x="5542603" y="3332551"/>
                    <a:ext cx="306117" cy="38083"/>
                  </a:xfrm>
                  <a:custGeom>
                    <a:avLst/>
                    <a:gdLst>
                      <a:gd name="connsiteX0" fmla="*/ 530 w 306117"/>
                      <a:gd name="connsiteY0" fmla="*/ 38048 h 38083"/>
                      <a:gd name="connsiteX1" fmla="*/ 300880 w 306117"/>
                      <a:gd name="connsiteY1" fmla="*/ 1338 h 38083"/>
                      <a:gd name="connsiteX2" fmla="*/ 194089 w 306117"/>
                      <a:gd name="connsiteY2" fmla="*/ 8013 h 38083"/>
                      <a:gd name="connsiteX3" fmla="*/ 227461 w 306117"/>
                      <a:gd name="connsiteY3" fmla="*/ 8013 h 38083"/>
                      <a:gd name="connsiteX4" fmla="*/ 530 w 306117"/>
                      <a:gd name="connsiteY4" fmla="*/ 38048 h 38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117" h="38083">
                        <a:moveTo>
                          <a:pt x="530" y="38048"/>
                        </a:moveTo>
                        <a:cubicBezTo>
                          <a:pt x="12767" y="36935"/>
                          <a:pt x="268620" y="6344"/>
                          <a:pt x="300880" y="1338"/>
                        </a:cubicBezTo>
                        <a:cubicBezTo>
                          <a:pt x="333140" y="-3668"/>
                          <a:pt x="206326" y="6900"/>
                          <a:pt x="194089" y="8013"/>
                        </a:cubicBezTo>
                        <a:cubicBezTo>
                          <a:pt x="181853" y="9125"/>
                          <a:pt x="263614" y="2451"/>
                          <a:pt x="227461" y="8013"/>
                        </a:cubicBezTo>
                        <a:cubicBezTo>
                          <a:pt x="191308" y="13575"/>
                          <a:pt x="-11707" y="39161"/>
                          <a:pt x="530" y="380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2" name="フリーフォーム 1741">
                    <a:extLst>
                      <a:ext uri="{FF2B5EF4-FFF2-40B4-BE49-F238E27FC236}">
                        <a16:creationId xmlns:a16="http://schemas.microsoft.com/office/drawing/2014/main" id="{CB9B3BA7-AAFB-9D1F-03B3-81FC6BFBCA26}"/>
                      </a:ext>
                    </a:extLst>
                  </p:cNvPr>
                  <p:cNvSpPr/>
                  <p:nvPr/>
                </p:nvSpPr>
                <p:spPr>
                  <a:xfrm>
                    <a:off x="7107568" y="4121471"/>
                    <a:ext cx="126220" cy="177811"/>
                  </a:xfrm>
                  <a:custGeom>
                    <a:avLst/>
                    <a:gdLst>
                      <a:gd name="connsiteX0" fmla="*/ 724 w 126220"/>
                      <a:gd name="connsiteY0" fmla="*/ 176876 h 177811"/>
                      <a:gd name="connsiteX1" fmla="*/ 124201 w 126220"/>
                      <a:gd name="connsiteY1" fmla="*/ 3341 h 177811"/>
                      <a:gd name="connsiteX2" fmla="*/ 74143 w 126220"/>
                      <a:gd name="connsiteY2" fmla="*/ 70085 h 177811"/>
                      <a:gd name="connsiteX3" fmla="*/ 724 w 126220"/>
                      <a:gd name="connsiteY3" fmla="*/ 176876 h 177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20" h="177811">
                        <a:moveTo>
                          <a:pt x="724" y="176876"/>
                        </a:moveTo>
                        <a:cubicBezTo>
                          <a:pt x="9067" y="165752"/>
                          <a:pt x="111965" y="21139"/>
                          <a:pt x="124201" y="3341"/>
                        </a:cubicBezTo>
                        <a:cubicBezTo>
                          <a:pt x="136438" y="-14458"/>
                          <a:pt x="89717" y="43387"/>
                          <a:pt x="74143" y="70085"/>
                        </a:cubicBezTo>
                        <a:cubicBezTo>
                          <a:pt x="58569" y="96783"/>
                          <a:pt x="-7619" y="188000"/>
                          <a:pt x="724" y="1768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3" name="フリーフォーム 1742">
                    <a:extLst>
                      <a:ext uri="{FF2B5EF4-FFF2-40B4-BE49-F238E27FC236}">
                        <a16:creationId xmlns:a16="http://schemas.microsoft.com/office/drawing/2014/main" id="{563691B7-FDCB-0823-8624-22590D541503}"/>
                      </a:ext>
                    </a:extLst>
                  </p:cNvPr>
                  <p:cNvSpPr/>
                  <p:nvPr/>
                </p:nvSpPr>
                <p:spPr>
                  <a:xfrm>
                    <a:off x="7241544" y="4037906"/>
                    <a:ext cx="344407" cy="6950"/>
                  </a:xfrm>
                  <a:custGeom>
                    <a:avLst/>
                    <a:gdLst>
                      <a:gd name="connsiteX0" fmla="*/ 3574 w 344407"/>
                      <a:gd name="connsiteY0" fmla="*/ 6812 h 6950"/>
                      <a:gd name="connsiteX1" fmla="*/ 340634 w 344407"/>
                      <a:gd name="connsiteY1" fmla="*/ 138 h 6950"/>
                      <a:gd name="connsiteX2" fmla="*/ 173773 w 344407"/>
                      <a:gd name="connsiteY2" fmla="*/ 3475 h 6950"/>
                      <a:gd name="connsiteX3" fmla="*/ 3574 w 344407"/>
                      <a:gd name="connsiteY3" fmla="*/ 6812 h 6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4407" h="6950">
                        <a:moveTo>
                          <a:pt x="3574" y="6812"/>
                        </a:moveTo>
                        <a:lnTo>
                          <a:pt x="340634" y="138"/>
                        </a:lnTo>
                        <a:cubicBezTo>
                          <a:pt x="369000" y="-418"/>
                          <a:pt x="229950" y="694"/>
                          <a:pt x="173773" y="3475"/>
                        </a:cubicBezTo>
                        <a:cubicBezTo>
                          <a:pt x="117596" y="6256"/>
                          <a:pt x="-24236" y="7368"/>
                          <a:pt x="3574" y="681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4" name="フリーフォーム 1743">
                    <a:extLst>
                      <a:ext uri="{FF2B5EF4-FFF2-40B4-BE49-F238E27FC236}">
                        <a16:creationId xmlns:a16="http://schemas.microsoft.com/office/drawing/2014/main" id="{ED27C986-C8DA-3156-9E6A-B32828126EBA}"/>
                      </a:ext>
                    </a:extLst>
                  </p:cNvPr>
                  <p:cNvSpPr/>
                  <p:nvPr/>
                </p:nvSpPr>
                <p:spPr>
                  <a:xfrm>
                    <a:off x="7255080" y="4111354"/>
                    <a:ext cx="240480" cy="80272"/>
                  </a:xfrm>
                  <a:custGeom>
                    <a:avLst/>
                    <a:gdLst>
                      <a:gd name="connsiteX0" fmla="*/ 50 w 240480"/>
                      <a:gd name="connsiteY0" fmla="*/ 109 h 80272"/>
                      <a:gd name="connsiteX1" fmla="*/ 166911 w 240480"/>
                      <a:gd name="connsiteY1" fmla="*/ 40155 h 80272"/>
                      <a:gd name="connsiteX2" fmla="*/ 240330 w 240480"/>
                      <a:gd name="connsiteY2" fmla="*/ 80202 h 80272"/>
                      <a:gd name="connsiteX3" fmla="*/ 150225 w 240480"/>
                      <a:gd name="connsiteY3" fmla="*/ 30144 h 80272"/>
                      <a:gd name="connsiteX4" fmla="*/ 50 w 240480"/>
                      <a:gd name="connsiteY4" fmla="*/ 109 h 802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480" h="80272">
                        <a:moveTo>
                          <a:pt x="50" y="109"/>
                        </a:moveTo>
                        <a:cubicBezTo>
                          <a:pt x="2831" y="1777"/>
                          <a:pt x="126864" y="26806"/>
                          <a:pt x="166911" y="40155"/>
                        </a:cubicBezTo>
                        <a:cubicBezTo>
                          <a:pt x="206958" y="53504"/>
                          <a:pt x="243111" y="81870"/>
                          <a:pt x="240330" y="80202"/>
                        </a:cubicBezTo>
                        <a:cubicBezTo>
                          <a:pt x="237549" y="78534"/>
                          <a:pt x="189715" y="44049"/>
                          <a:pt x="150225" y="30144"/>
                        </a:cubicBezTo>
                        <a:cubicBezTo>
                          <a:pt x="110735" y="16239"/>
                          <a:pt x="-2731" y="-1559"/>
                          <a:pt x="50" y="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5" name="フリーフォーム 1744">
                    <a:extLst>
                      <a:ext uri="{FF2B5EF4-FFF2-40B4-BE49-F238E27FC236}">
                        <a16:creationId xmlns:a16="http://schemas.microsoft.com/office/drawing/2014/main" id="{CC95C34E-9054-E9B9-7545-C8825FEAA8B5}"/>
                      </a:ext>
                    </a:extLst>
                  </p:cNvPr>
                  <p:cNvSpPr/>
                  <p:nvPr/>
                </p:nvSpPr>
                <p:spPr>
                  <a:xfrm>
                    <a:off x="6453878" y="3229157"/>
                    <a:ext cx="114664" cy="375647"/>
                  </a:xfrm>
                  <a:custGeom>
                    <a:avLst/>
                    <a:gdLst>
                      <a:gd name="connsiteX0" fmla="*/ 318 w 114664"/>
                      <a:gd name="connsiteY0" fmla="*/ 1278 h 375647"/>
                      <a:gd name="connsiteX1" fmla="*/ 110446 w 114664"/>
                      <a:gd name="connsiteY1" fmla="*/ 358361 h 375647"/>
                      <a:gd name="connsiteX2" fmla="*/ 90423 w 114664"/>
                      <a:gd name="connsiteY2" fmla="*/ 311640 h 375647"/>
                      <a:gd name="connsiteX3" fmla="*/ 77074 w 114664"/>
                      <a:gd name="connsiteY3" fmla="*/ 241558 h 375647"/>
                      <a:gd name="connsiteX4" fmla="*/ 318 w 114664"/>
                      <a:gd name="connsiteY4" fmla="*/ 1278 h 375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64" h="375647">
                        <a:moveTo>
                          <a:pt x="318" y="1278"/>
                        </a:moveTo>
                        <a:cubicBezTo>
                          <a:pt x="5880" y="20745"/>
                          <a:pt x="95428" y="306634"/>
                          <a:pt x="110446" y="358361"/>
                        </a:cubicBezTo>
                        <a:cubicBezTo>
                          <a:pt x="125464" y="410088"/>
                          <a:pt x="95985" y="331107"/>
                          <a:pt x="90423" y="311640"/>
                        </a:cubicBezTo>
                        <a:cubicBezTo>
                          <a:pt x="84861" y="292173"/>
                          <a:pt x="90423" y="292729"/>
                          <a:pt x="77074" y="241558"/>
                        </a:cubicBezTo>
                        <a:cubicBezTo>
                          <a:pt x="63725" y="190387"/>
                          <a:pt x="-5244" y="-18189"/>
                          <a:pt x="318" y="127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6" name="フリーフォーム 1745">
                    <a:extLst>
                      <a:ext uri="{FF2B5EF4-FFF2-40B4-BE49-F238E27FC236}">
                        <a16:creationId xmlns:a16="http://schemas.microsoft.com/office/drawing/2014/main" id="{257DCFA0-1BCC-3C82-7B17-937400806C34}"/>
                      </a:ext>
                    </a:extLst>
                  </p:cNvPr>
                  <p:cNvSpPr/>
                  <p:nvPr/>
                </p:nvSpPr>
                <p:spPr>
                  <a:xfrm>
                    <a:off x="6847733" y="4352241"/>
                    <a:ext cx="10305" cy="426533"/>
                  </a:xfrm>
                  <a:custGeom>
                    <a:avLst/>
                    <a:gdLst>
                      <a:gd name="connsiteX0" fmla="*/ 255 w 10305"/>
                      <a:gd name="connsiteY0" fmla="*/ 6177 h 426533"/>
                      <a:gd name="connsiteX1" fmla="*/ 10267 w 10305"/>
                      <a:gd name="connsiteY1" fmla="*/ 423330 h 426533"/>
                      <a:gd name="connsiteX2" fmla="*/ 3593 w 10305"/>
                      <a:gd name="connsiteY2" fmla="*/ 189724 h 426533"/>
                      <a:gd name="connsiteX3" fmla="*/ 255 w 10305"/>
                      <a:gd name="connsiteY3" fmla="*/ 6177 h 426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05" h="426533">
                        <a:moveTo>
                          <a:pt x="255" y="6177"/>
                        </a:moveTo>
                        <a:cubicBezTo>
                          <a:pt x="1367" y="45111"/>
                          <a:pt x="9711" y="392739"/>
                          <a:pt x="10267" y="423330"/>
                        </a:cubicBezTo>
                        <a:cubicBezTo>
                          <a:pt x="10823" y="453921"/>
                          <a:pt x="5262" y="257025"/>
                          <a:pt x="3593" y="189724"/>
                        </a:cubicBezTo>
                        <a:cubicBezTo>
                          <a:pt x="1924" y="122423"/>
                          <a:pt x="-857" y="-32757"/>
                          <a:pt x="255" y="61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7" name="フリーフォーム 1746">
                    <a:extLst>
                      <a:ext uri="{FF2B5EF4-FFF2-40B4-BE49-F238E27FC236}">
                        <a16:creationId xmlns:a16="http://schemas.microsoft.com/office/drawing/2014/main" id="{B791F88D-5AEF-5024-D67F-5B523D7B505B}"/>
                      </a:ext>
                    </a:extLst>
                  </p:cNvPr>
                  <p:cNvSpPr/>
                  <p:nvPr/>
                </p:nvSpPr>
                <p:spPr>
                  <a:xfrm>
                    <a:off x="6884027" y="4881835"/>
                    <a:ext cx="30813" cy="249009"/>
                  </a:xfrm>
                  <a:custGeom>
                    <a:avLst/>
                    <a:gdLst>
                      <a:gd name="connsiteX0" fmla="*/ 30706 w 30813"/>
                      <a:gd name="connsiteY0" fmla="*/ 527 h 249009"/>
                      <a:gd name="connsiteX1" fmla="*/ 671 w 30813"/>
                      <a:gd name="connsiteY1" fmla="*/ 240807 h 249009"/>
                      <a:gd name="connsiteX2" fmla="*/ 10682 w 30813"/>
                      <a:gd name="connsiteY2" fmla="*/ 177400 h 249009"/>
                      <a:gd name="connsiteX3" fmla="*/ 30706 w 30813"/>
                      <a:gd name="connsiteY3" fmla="*/ 527 h 24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813" h="249009">
                        <a:moveTo>
                          <a:pt x="30706" y="527"/>
                        </a:moveTo>
                        <a:cubicBezTo>
                          <a:pt x="29037" y="11095"/>
                          <a:pt x="4008" y="211328"/>
                          <a:pt x="671" y="240807"/>
                        </a:cubicBezTo>
                        <a:cubicBezTo>
                          <a:pt x="-2666" y="270286"/>
                          <a:pt x="7345" y="213553"/>
                          <a:pt x="10682" y="177400"/>
                        </a:cubicBezTo>
                        <a:cubicBezTo>
                          <a:pt x="14019" y="141247"/>
                          <a:pt x="32375" y="-10041"/>
                          <a:pt x="30706" y="52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8" name="フリーフォーム 1747">
                    <a:extLst>
                      <a:ext uri="{FF2B5EF4-FFF2-40B4-BE49-F238E27FC236}">
                        <a16:creationId xmlns:a16="http://schemas.microsoft.com/office/drawing/2014/main" id="{B68EBC70-31E6-2680-68C9-513F4163FF8E}"/>
                      </a:ext>
                    </a:extLst>
                  </p:cNvPr>
                  <p:cNvSpPr/>
                  <p:nvPr/>
                </p:nvSpPr>
                <p:spPr>
                  <a:xfrm>
                    <a:off x="5483108" y="6308694"/>
                    <a:ext cx="495417" cy="235108"/>
                  </a:xfrm>
                  <a:custGeom>
                    <a:avLst/>
                    <a:gdLst>
                      <a:gd name="connsiteX0" fmla="*/ 117 w 495417"/>
                      <a:gd name="connsiteY0" fmla="*/ 31 h 235108"/>
                      <a:gd name="connsiteX1" fmla="*/ 196967 w 495417"/>
                      <a:gd name="connsiteY1" fmla="*/ 127031 h 235108"/>
                      <a:gd name="connsiteX2" fmla="*/ 60442 w 495417"/>
                      <a:gd name="connsiteY2" fmla="*/ 130206 h 235108"/>
                      <a:gd name="connsiteX3" fmla="*/ 187442 w 495417"/>
                      <a:gd name="connsiteY3" fmla="*/ 133381 h 235108"/>
                      <a:gd name="connsiteX4" fmla="*/ 358892 w 495417"/>
                      <a:gd name="connsiteY4" fmla="*/ 215931 h 235108"/>
                      <a:gd name="connsiteX5" fmla="*/ 327142 w 495417"/>
                      <a:gd name="connsiteY5" fmla="*/ 212756 h 235108"/>
                      <a:gd name="connsiteX6" fmla="*/ 495417 w 495417"/>
                      <a:gd name="connsiteY6" fmla="*/ 234981 h 235108"/>
                      <a:gd name="connsiteX7" fmla="*/ 327142 w 495417"/>
                      <a:gd name="connsiteY7" fmla="*/ 212756 h 235108"/>
                      <a:gd name="connsiteX8" fmla="*/ 187442 w 495417"/>
                      <a:gd name="connsiteY8" fmla="*/ 82581 h 235108"/>
                      <a:gd name="connsiteX9" fmla="*/ 219192 w 495417"/>
                      <a:gd name="connsiteY9" fmla="*/ 107981 h 235108"/>
                      <a:gd name="connsiteX10" fmla="*/ 168392 w 495417"/>
                      <a:gd name="connsiteY10" fmla="*/ 114331 h 235108"/>
                      <a:gd name="connsiteX11" fmla="*/ 117 w 495417"/>
                      <a:gd name="connsiteY11" fmla="*/ 31 h 235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95417" h="235108">
                        <a:moveTo>
                          <a:pt x="117" y="31"/>
                        </a:moveTo>
                        <a:cubicBezTo>
                          <a:pt x="4879" y="2148"/>
                          <a:pt x="186913" y="105335"/>
                          <a:pt x="196967" y="127031"/>
                        </a:cubicBezTo>
                        <a:cubicBezTo>
                          <a:pt x="207021" y="148727"/>
                          <a:pt x="62030" y="129148"/>
                          <a:pt x="60442" y="130206"/>
                        </a:cubicBezTo>
                        <a:cubicBezTo>
                          <a:pt x="58854" y="131264"/>
                          <a:pt x="137700" y="119094"/>
                          <a:pt x="187442" y="133381"/>
                        </a:cubicBezTo>
                        <a:cubicBezTo>
                          <a:pt x="237184" y="147669"/>
                          <a:pt x="335609" y="202702"/>
                          <a:pt x="358892" y="215931"/>
                        </a:cubicBezTo>
                        <a:cubicBezTo>
                          <a:pt x="382175" y="229160"/>
                          <a:pt x="327142" y="212756"/>
                          <a:pt x="327142" y="212756"/>
                        </a:cubicBezTo>
                        <a:lnTo>
                          <a:pt x="495417" y="234981"/>
                        </a:lnTo>
                        <a:cubicBezTo>
                          <a:pt x="495417" y="234981"/>
                          <a:pt x="378471" y="238156"/>
                          <a:pt x="327142" y="212756"/>
                        </a:cubicBezTo>
                        <a:cubicBezTo>
                          <a:pt x="275813" y="187356"/>
                          <a:pt x="205434" y="100043"/>
                          <a:pt x="187442" y="82581"/>
                        </a:cubicBezTo>
                        <a:cubicBezTo>
                          <a:pt x="169450" y="65119"/>
                          <a:pt x="222367" y="102689"/>
                          <a:pt x="219192" y="107981"/>
                        </a:cubicBezTo>
                        <a:cubicBezTo>
                          <a:pt x="216017" y="113273"/>
                          <a:pt x="200142" y="127031"/>
                          <a:pt x="168392" y="114331"/>
                        </a:cubicBezTo>
                        <a:cubicBezTo>
                          <a:pt x="136642" y="101631"/>
                          <a:pt x="-4645" y="-2086"/>
                          <a:pt x="117" y="3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9" name="フリーフォーム 1748">
                    <a:extLst>
                      <a:ext uri="{FF2B5EF4-FFF2-40B4-BE49-F238E27FC236}">
                        <a16:creationId xmlns:a16="http://schemas.microsoft.com/office/drawing/2014/main" id="{9BF84D60-F8B1-C606-2245-D67608D6E403}"/>
                      </a:ext>
                    </a:extLst>
                  </p:cNvPr>
                  <p:cNvSpPr/>
                  <p:nvPr/>
                </p:nvSpPr>
                <p:spPr>
                  <a:xfrm>
                    <a:off x="5178516" y="6384696"/>
                    <a:ext cx="107999" cy="457598"/>
                  </a:xfrm>
                  <a:custGeom>
                    <a:avLst/>
                    <a:gdLst>
                      <a:gd name="connsiteX0" fmla="*/ 69759 w 107999"/>
                      <a:gd name="connsiteY0" fmla="*/ 229 h 457598"/>
                      <a:gd name="connsiteX1" fmla="*/ 31659 w 107999"/>
                      <a:gd name="connsiteY1" fmla="*/ 295504 h 457598"/>
                      <a:gd name="connsiteX2" fmla="*/ 3084 w 107999"/>
                      <a:gd name="connsiteY2" fmla="*/ 451079 h 457598"/>
                      <a:gd name="connsiteX3" fmla="*/ 12609 w 107999"/>
                      <a:gd name="connsiteY3" fmla="*/ 409804 h 457598"/>
                      <a:gd name="connsiteX4" fmla="*/ 107859 w 107999"/>
                      <a:gd name="connsiteY4" fmla="*/ 241529 h 457598"/>
                      <a:gd name="connsiteX5" fmla="*/ 34834 w 107999"/>
                      <a:gd name="connsiteY5" fmla="*/ 346304 h 457598"/>
                      <a:gd name="connsiteX6" fmla="*/ 69759 w 107999"/>
                      <a:gd name="connsiteY6" fmla="*/ 229 h 45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999" h="457598">
                        <a:moveTo>
                          <a:pt x="69759" y="229"/>
                        </a:moveTo>
                        <a:cubicBezTo>
                          <a:pt x="69230" y="-8238"/>
                          <a:pt x="42771" y="220362"/>
                          <a:pt x="31659" y="295504"/>
                        </a:cubicBezTo>
                        <a:cubicBezTo>
                          <a:pt x="20546" y="370646"/>
                          <a:pt x="6259" y="432029"/>
                          <a:pt x="3084" y="451079"/>
                        </a:cubicBezTo>
                        <a:cubicBezTo>
                          <a:pt x="-91" y="470129"/>
                          <a:pt x="-4854" y="444729"/>
                          <a:pt x="12609" y="409804"/>
                        </a:cubicBezTo>
                        <a:cubicBezTo>
                          <a:pt x="30071" y="374879"/>
                          <a:pt x="104155" y="252112"/>
                          <a:pt x="107859" y="241529"/>
                        </a:cubicBezTo>
                        <a:cubicBezTo>
                          <a:pt x="111563" y="230946"/>
                          <a:pt x="40655" y="381229"/>
                          <a:pt x="34834" y="346304"/>
                        </a:cubicBezTo>
                        <a:cubicBezTo>
                          <a:pt x="29013" y="311379"/>
                          <a:pt x="70288" y="8696"/>
                          <a:pt x="69759" y="2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0" name="フリーフォーム 1749">
                    <a:extLst>
                      <a:ext uri="{FF2B5EF4-FFF2-40B4-BE49-F238E27FC236}">
                        <a16:creationId xmlns:a16="http://schemas.microsoft.com/office/drawing/2014/main" id="{049059FD-7AA0-4F57-F205-92461D90FD41}"/>
                      </a:ext>
                    </a:extLst>
                  </p:cNvPr>
                  <p:cNvSpPr/>
                  <p:nvPr/>
                </p:nvSpPr>
                <p:spPr>
                  <a:xfrm>
                    <a:off x="5464162" y="6581770"/>
                    <a:ext cx="139715" cy="368314"/>
                  </a:xfrm>
                  <a:custGeom>
                    <a:avLst/>
                    <a:gdLst>
                      <a:gd name="connsiteX0" fmla="*/ 139713 w 139715"/>
                      <a:gd name="connsiteY0" fmla="*/ 5 h 368314"/>
                      <a:gd name="connsiteX1" fmla="*/ 38113 w 139715"/>
                      <a:gd name="connsiteY1" fmla="*/ 222255 h 368314"/>
                      <a:gd name="connsiteX2" fmla="*/ 13 w 139715"/>
                      <a:gd name="connsiteY2" fmla="*/ 368305 h 368314"/>
                      <a:gd name="connsiteX3" fmla="*/ 34938 w 139715"/>
                      <a:gd name="connsiteY3" fmla="*/ 215905 h 368314"/>
                      <a:gd name="connsiteX4" fmla="*/ 139713 w 139715"/>
                      <a:gd name="connsiteY4" fmla="*/ 5 h 368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715" h="368314">
                        <a:moveTo>
                          <a:pt x="139713" y="5"/>
                        </a:moveTo>
                        <a:cubicBezTo>
                          <a:pt x="140242" y="1063"/>
                          <a:pt x="61396" y="160872"/>
                          <a:pt x="38113" y="222255"/>
                        </a:cubicBezTo>
                        <a:cubicBezTo>
                          <a:pt x="14830" y="283638"/>
                          <a:pt x="542" y="369363"/>
                          <a:pt x="13" y="368305"/>
                        </a:cubicBezTo>
                        <a:cubicBezTo>
                          <a:pt x="-516" y="367247"/>
                          <a:pt x="14830" y="274113"/>
                          <a:pt x="34938" y="215905"/>
                        </a:cubicBezTo>
                        <a:cubicBezTo>
                          <a:pt x="55046" y="157697"/>
                          <a:pt x="139184" y="-1053"/>
                          <a:pt x="139713" y="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1" name="フリーフォーム 1750">
                    <a:extLst>
                      <a:ext uri="{FF2B5EF4-FFF2-40B4-BE49-F238E27FC236}">
                        <a16:creationId xmlns:a16="http://schemas.microsoft.com/office/drawing/2014/main" id="{F40A5163-76B6-964F-3C3D-603135C8665E}"/>
                      </a:ext>
                    </a:extLst>
                  </p:cNvPr>
                  <p:cNvSpPr/>
                  <p:nvPr/>
                </p:nvSpPr>
                <p:spPr>
                  <a:xfrm>
                    <a:off x="4488300" y="1504544"/>
                    <a:ext cx="2526757" cy="1777307"/>
                  </a:xfrm>
                  <a:custGeom>
                    <a:avLst/>
                    <a:gdLst>
                      <a:gd name="connsiteX0" fmla="*/ 2524392 w 2526757"/>
                      <a:gd name="connsiteY0" fmla="*/ 21748 h 1777307"/>
                      <a:gd name="connsiteX1" fmla="*/ 1114978 w 2526757"/>
                      <a:gd name="connsiteY1" fmla="*/ 179877 h 1777307"/>
                      <a:gd name="connsiteX2" fmla="*/ 1396861 w 2526757"/>
                      <a:gd name="connsiteY2" fmla="*/ 138626 h 1777307"/>
                      <a:gd name="connsiteX3" fmla="*/ 688717 w 2526757"/>
                      <a:gd name="connsiteY3" fmla="*/ 633639 h 1777307"/>
                      <a:gd name="connsiteX4" fmla="*/ 1156229 w 2526757"/>
                      <a:gd name="connsiteY4" fmla="*/ 303630 h 1777307"/>
                      <a:gd name="connsiteX5" fmla="*/ 145577 w 2526757"/>
                      <a:gd name="connsiteY5" fmla="*/ 1486163 h 1777307"/>
                      <a:gd name="connsiteX6" fmla="*/ 468711 w 2526757"/>
                      <a:gd name="connsiteY6" fmla="*/ 1046151 h 1777307"/>
                      <a:gd name="connsiteX7" fmla="*/ 1198 w 2526757"/>
                      <a:gd name="connsiteY7" fmla="*/ 1774921 h 1777307"/>
                      <a:gd name="connsiteX8" fmla="*/ 351832 w 2526757"/>
                      <a:gd name="connsiteY8" fmla="*/ 1252406 h 1777307"/>
                      <a:gd name="connsiteX9" fmla="*/ 888097 w 2526757"/>
                      <a:gd name="connsiteY9" fmla="*/ 503011 h 1777307"/>
                      <a:gd name="connsiteX10" fmla="*/ 709342 w 2526757"/>
                      <a:gd name="connsiteY10" fmla="*/ 736767 h 1777307"/>
                      <a:gd name="connsiteX11" fmla="*/ 1795622 w 2526757"/>
                      <a:gd name="connsiteY11" fmla="*/ 21748 h 1777307"/>
                      <a:gd name="connsiteX12" fmla="*/ 1458738 w 2526757"/>
                      <a:gd name="connsiteY12" fmla="*/ 173002 h 1777307"/>
                      <a:gd name="connsiteX13" fmla="*/ 2524392 w 2526757"/>
                      <a:gd name="connsiteY13" fmla="*/ 21748 h 1777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26757" h="1777307">
                        <a:moveTo>
                          <a:pt x="2524392" y="21748"/>
                        </a:moveTo>
                        <a:cubicBezTo>
                          <a:pt x="2467099" y="22894"/>
                          <a:pt x="1302900" y="160397"/>
                          <a:pt x="1114978" y="179877"/>
                        </a:cubicBezTo>
                        <a:cubicBezTo>
                          <a:pt x="927056" y="199357"/>
                          <a:pt x="1467904" y="62999"/>
                          <a:pt x="1396861" y="138626"/>
                        </a:cubicBezTo>
                        <a:cubicBezTo>
                          <a:pt x="1325818" y="214253"/>
                          <a:pt x="728822" y="606138"/>
                          <a:pt x="688717" y="633639"/>
                        </a:cubicBezTo>
                        <a:cubicBezTo>
                          <a:pt x="648612" y="661140"/>
                          <a:pt x="1246752" y="161543"/>
                          <a:pt x="1156229" y="303630"/>
                        </a:cubicBezTo>
                        <a:cubicBezTo>
                          <a:pt x="1065706" y="445717"/>
                          <a:pt x="260163" y="1362410"/>
                          <a:pt x="145577" y="1486163"/>
                        </a:cubicBezTo>
                        <a:cubicBezTo>
                          <a:pt x="30991" y="1609916"/>
                          <a:pt x="492774" y="998025"/>
                          <a:pt x="468711" y="1046151"/>
                        </a:cubicBezTo>
                        <a:cubicBezTo>
                          <a:pt x="444648" y="1094277"/>
                          <a:pt x="20678" y="1740545"/>
                          <a:pt x="1198" y="1774921"/>
                        </a:cubicBezTo>
                        <a:cubicBezTo>
                          <a:pt x="-18282" y="1809297"/>
                          <a:pt x="204016" y="1464391"/>
                          <a:pt x="351832" y="1252406"/>
                        </a:cubicBezTo>
                        <a:cubicBezTo>
                          <a:pt x="499648" y="1040421"/>
                          <a:pt x="828512" y="588951"/>
                          <a:pt x="888097" y="503011"/>
                        </a:cubicBezTo>
                        <a:cubicBezTo>
                          <a:pt x="947682" y="417071"/>
                          <a:pt x="558088" y="816977"/>
                          <a:pt x="709342" y="736767"/>
                        </a:cubicBezTo>
                        <a:cubicBezTo>
                          <a:pt x="860596" y="656557"/>
                          <a:pt x="1670723" y="115709"/>
                          <a:pt x="1795622" y="21748"/>
                        </a:cubicBezTo>
                        <a:cubicBezTo>
                          <a:pt x="1920521" y="-72213"/>
                          <a:pt x="1337277" y="168419"/>
                          <a:pt x="1458738" y="173002"/>
                        </a:cubicBezTo>
                        <a:cubicBezTo>
                          <a:pt x="1580199" y="177585"/>
                          <a:pt x="2581685" y="20602"/>
                          <a:pt x="2524392" y="2174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2" name="フリーフォーム 1751">
                    <a:extLst>
                      <a:ext uri="{FF2B5EF4-FFF2-40B4-BE49-F238E27FC236}">
                        <a16:creationId xmlns:a16="http://schemas.microsoft.com/office/drawing/2014/main" id="{B7FC2C9A-C772-28BA-C658-BF17CC90D347}"/>
                      </a:ext>
                    </a:extLst>
                  </p:cNvPr>
                  <p:cNvSpPr/>
                  <p:nvPr/>
                </p:nvSpPr>
                <p:spPr>
                  <a:xfrm>
                    <a:off x="4707669" y="1518670"/>
                    <a:ext cx="2457337" cy="2321153"/>
                  </a:xfrm>
                  <a:custGeom>
                    <a:avLst/>
                    <a:gdLst>
                      <a:gd name="connsiteX0" fmla="*/ 2442526 w 2457337"/>
                      <a:gd name="connsiteY0" fmla="*/ 90124 h 2321153"/>
                      <a:gd name="connsiteX1" fmla="*/ 661853 w 2457337"/>
                      <a:gd name="connsiteY1" fmla="*/ 667640 h 2321153"/>
                      <a:gd name="connsiteX2" fmla="*/ 1129366 w 2457337"/>
                      <a:gd name="connsiteY2" fmla="*/ 571387 h 2321153"/>
                      <a:gd name="connsiteX3" fmla="*/ 235591 w 2457337"/>
                      <a:gd name="connsiteY3" fmla="*/ 1465162 h 2321153"/>
                      <a:gd name="connsiteX4" fmla="*/ 441847 w 2457337"/>
                      <a:gd name="connsiteY4" fmla="*/ 1224530 h 2321153"/>
                      <a:gd name="connsiteX5" fmla="*/ 8710 w 2457337"/>
                      <a:gd name="connsiteY5" fmla="*/ 2297059 h 2321153"/>
                      <a:gd name="connsiteX6" fmla="*/ 146214 w 2457337"/>
                      <a:gd name="connsiteY6" fmla="*/ 1918924 h 2321153"/>
                      <a:gd name="connsiteX7" fmla="*/ 77462 w 2457337"/>
                      <a:gd name="connsiteY7" fmla="*/ 1313907 h 2321153"/>
                      <a:gd name="connsiteX8" fmla="*/ 159964 w 2457337"/>
                      <a:gd name="connsiteY8" fmla="*/ 1891423 h 2321153"/>
                      <a:gd name="connsiteX9" fmla="*/ 1404373 w 2457337"/>
                      <a:gd name="connsiteY9" fmla="*/ 550762 h 2321153"/>
                      <a:gd name="connsiteX10" fmla="*/ 737480 w 2457337"/>
                      <a:gd name="connsiteY10" fmla="*/ 1135153 h 2321153"/>
                      <a:gd name="connsiteX11" fmla="*/ 1342496 w 2457337"/>
                      <a:gd name="connsiteY11" fmla="*/ 420133 h 2321153"/>
                      <a:gd name="connsiteX12" fmla="*/ 1239369 w 2457337"/>
                      <a:gd name="connsiteY12" fmla="*/ 337631 h 2321153"/>
                      <a:gd name="connsiteX13" fmla="*/ 1885636 w 2457337"/>
                      <a:gd name="connsiteY13" fmla="*/ 747 h 2321153"/>
                      <a:gd name="connsiteX14" fmla="*/ 1328746 w 2457337"/>
                      <a:gd name="connsiteY14" fmla="*/ 440759 h 2321153"/>
                      <a:gd name="connsiteX15" fmla="*/ 1940638 w 2457337"/>
                      <a:gd name="connsiteY15" fmla="*/ 193252 h 2321153"/>
                      <a:gd name="connsiteX16" fmla="*/ 1535002 w 2457337"/>
                      <a:gd name="connsiteY16" fmla="*/ 330756 h 2321153"/>
                      <a:gd name="connsiteX17" fmla="*/ 2442526 w 2457337"/>
                      <a:gd name="connsiteY17" fmla="*/ 90124 h 2321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457337" h="2321153">
                        <a:moveTo>
                          <a:pt x="2442526" y="90124"/>
                        </a:moveTo>
                        <a:cubicBezTo>
                          <a:pt x="2297001" y="146271"/>
                          <a:pt x="880713" y="587430"/>
                          <a:pt x="661853" y="667640"/>
                        </a:cubicBezTo>
                        <a:cubicBezTo>
                          <a:pt x="442993" y="747850"/>
                          <a:pt x="1200410" y="438467"/>
                          <a:pt x="1129366" y="571387"/>
                        </a:cubicBezTo>
                        <a:cubicBezTo>
                          <a:pt x="1058322" y="704307"/>
                          <a:pt x="350177" y="1356305"/>
                          <a:pt x="235591" y="1465162"/>
                        </a:cubicBezTo>
                        <a:cubicBezTo>
                          <a:pt x="121005" y="1574019"/>
                          <a:pt x="479660" y="1085881"/>
                          <a:pt x="441847" y="1224530"/>
                        </a:cubicBezTo>
                        <a:cubicBezTo>
                          <a:pt x="404034" y="1363179"/>
                          <a:pt x="57982" y="2181327"/>
                          <a:pt x="8710" y="2297059"/>
                        </a:cubicBezTo>
                        <a:cubicBezTo>
                          <a:pt x="-40562" y="2412791"/>
                          <a:pt x="134755" y="2082783"/>
                          <a:pt x="146214" y="1918924"/>
                        </a:cubicBezTo>
                        <a:cubicBezTo>
                          <a:pt x="157673" y="1755065"/>
                          <a:pt x="75170" y="1318490"/>
                          <a:pt x="77462" y="1313907"/>
                        </a:cubicBezTo>
                        <a:cubicBezTo>
                          <a:pt x="79754" y="1309324"/>
                          <a:pt x="-61188" y="2018614"/>
                          <a:pt x="159964" y="1891423"/>
                        </a:cubicBezTo>
                        <a:cubicBezTo>
                          <a:pt x="381116" y="1764232"/>
                          <a:pt x="1308120" y="676807"/>
                          <a:pt x="1404373" y="550762"/>
                        </a:cubicBezTo>
                        <a:cubicBezTo>
                          <a:pt x="1500626" y="424717"/>
                          <a:pt x="747793" y="1156924"/>
                          <a:pt x="737480" y="1135153"/>
                        </a:cubicBezTo>
                        <a:cubicBezTo>
                          <a:pt x="727167" y="1113382"/>
                          <a:pt x="1258848" y="553053"/>
                          <a:pt x="1342496" y="420133"/>
                        </a:cubicBezTo>
                        <a:cubicBezTo>
                          <a:pt x="1426144" y="287213"/>
                          <a:pt x="1148846" y="407529"/>
                          <a:pt x="1239369" y="337631"/>
                        </a:cubicBezTo>
                        <a:cubicBezTo>
                          <a:pt x="1329892" y="267733"/>
                          <a:pt x="1870740" y="-16441"/>
                          <a:pt x="1885636" y="747"/>
                        </a:cubicBezTo>
                        <a:cubicBezTo>
                          <a:pt x="1900532" y="17935"/>
                          <a:pt x="1319579" y="408675"/>
                          <a:pt x="1328746" y="440759"/>
                        </a:cubicBezTo>
                        <a:cubicBezTo>
                          <a:pt x="1337913" y="472843"/>
                          <a:pt x="1906262" y="211586"/>
                          <a:pt x="1940638" y="193252"/>
                        </a:cubicBezTo>
                        <a:cubicBezTo>
                          <a:pt x="1975014" y="174918"/>
                          <a:pt x="1454792" y="344506"/>
                          <a:pt x="1535002" y="330756"/>
                        </a:cubicBezTo>
                        <a:cubicBezTo>
                          <a:pt x="1615212" y="317006"/>
                          <a:pt x="2588051" y="33977"/>
                          <a:pt x="2442526" y="9012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3" name="フリーフォーム 1752">
                    <a:extLst>
                      <a:ext uri="{FF2B5EF4-FFF2-40B4-BE49-F238E27FC236}">
                        <a16:creationId xmlns:a16="http://schemas.microsoft.com/office/drawing/2014/main" id="{5BA09F06-3AE8-8841-8F28-64F94E9EFE40}"/>
                      </a:ext>
                    </a:extLst>
                  </p:cNvPr>
                  <p:cNvSpPr/>
                  <p:nvPr/>
                </p:nvSpPr>
                <p:spPr>
                  <a:xfrm>
                    <a:off x="6765414" y="1499052"/>
                    <a:ext cx="1945694" cy="1034094"/>
                  </a:xfrm>
                  <a:custGeom>
                    <a:avLst/>
                    <a:gdLst>
                      <a:gd name="connsiteX0" fmla="*/ 68523 w 1945694"/>
                      <a:gd name="connsiteY0" fmla="*/ 40990 h 1034094"/>
                      <a:gd name="connsiteX1" fmla="*/ 261028 w 1945694"/>
                      <a:gd name="connsiteY1" fmla="*/ 144118 h 1034094"/>
                      <a:gd name="connsiteX2" fmla="*/ 1560439 w 1945694"/>
                      <a:gd name="connsiteY2" fmla="*/ 1017267 h 1034094"/>
                      <a:gd name="connsiteX3" fmla="*/ 1202929 w 1945694"/>
                      <a:gd name="connsiteY3" fmla="*/ 742259 h 1034094"/>
                      <a:gd name="connsiteX4" fmla="*/ 1945449 w 1945694"/>
                      <a:gd name="connsiteY4" fmla="*/ 1024142 h 1034094"/>
                      <a:gd name="connsiteX5" fmla="*/ 1278556 w 1945694"/>
                      <a:gd name="connsiteY5" fmla="*/ 694133 h 1034094"/>
                      <a:gd name="connsiteX6" fmla="*/ 721666 w 1945694"/>
                      <a:gd name="connsiteY6" fmla="*/ 247246 h 1034094"/>
                      <a:gd name="connsiteX7" fmla="*/ 1113551 w 1945694"/>
                      <a:gd name="connsiteY7" fmla="*/ 563504 h 1034094"/>
                      <a:gd name="connsiteX8" fmla="*/ 68523 w 1945694"/>
                      <a:gd name="connsiteY8" fmla="*/ 40990 h 1034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45694" h="1034094">
                        <a:moveTo>
                          <a:pt x="68523" y="40990"/>
                        </a:moveTo>
                        <a:cubicBezTo>
                          <a:pt x="-73564" y="-28908"/>
                          <a:pt x="12376" y="-18595"/>
                          <a:pt x="261028" y="144118"/>
                        </a:cubicBezTo>
                        <a:cubicBezTo>
                          <a:pt x="509680" y="306831"/>
                          <a:pt x="1403455" y="917577"/>
                          <a:pt x="1560439" y="1017267"/>
                        </a:cubicBezTo>
                        <a:cubicBezTo>
                          <a:pt x="1717423" y="1116957"/>
                          <a:pt x="1138761" y="741113"/>
                          <a:pt x="1202929" y="742259"/>
                        </a:cubicBezTo>
                        <a:cubicBezTo>
                          <a:pt x="1267097" y="743405"/>
                          <a:pt x="1932845" y="1032163"/>
                          <a:pt x="1945449" y="1024142"/>
                        </a:cubicBezTo>
                        <a:cubicBezTo>
                          <a:pt x="1958054" y="1016121"/>
                          <a:pt x="1482520" y="823616"/>
                          <a:pt x="1278556" y="694133"/>
                        </a:cubicBezTo>
                        <a:cubicBezTo>
                          <a:pt x="1074592" y="564650"/>
                          <a:pt x="749167" y="269017"/>
                          <a:pt x="721666" y="247246"/>
                        </a:cubicBezTo>
                        <a:cubicBezTo>
                          <a:pt x="694165" y="225475"/>
                          <a:pt x="1228138" y="597880"/>
                          <a:pt x="1113551" y="563504"/>
                        </a:cubicBezTo>
                        <a:cubicBezTo>
                          <a:pt x="998965" y="529128"/>
                          <a:pt x="210610" y="110888"/>
                          <a:pt x="68523" y="409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4" name="フリーフォーム 1753">
                    <a:extLst>
                      <a:ext uri="{FF2B5EF4-FFF2-40B4-BE49-F238E27FC236}">
                        <a16:creationId xmlns:a16="http://schemas.microsoft.com/office/drawing/2014/main" id="{37E9EAEC-83FA-5721-8FBB-803714C5DF40}"/>
                      </a:ext>
                    </a:extLst>
                  </p:cNvPr>
                  <p:cNvSpPr/>
                  <p:nvPr/>
                </p:nvSpPr>
                <p:spPr>
                  <a:xfrm>
                    <a:off x="5851507" y="1721712"/>
                    <a:ext cx="1444136" cy="499554"/>
                  </a:xfrm>
                  <a:custGeom>
                    <a:avLst/>
                    <a:gdLst>
                      <a:gd name="connsiteX0" fmla="*/ 6153 w 1444136"/>
                      <a:gd name="connsiteY0" fmla="*/ 498974 h 499554"/>
                      <a:gd name="connsiteX1" fmla="*/ 1436192 w 1444136"/>
                      <a:gd name="connsiteY1" fmla="*/ 3960 h 499554"/>
                      <a:gd name="connsiteX2" fmla="*/ 597419 w 1444136"/>
                      <a:gd name="connsiteY2" fmla="*/ 258342 h 499554"/>
                      <a:gd name="connsiteX3" fmla="*/ 906803 w 1444136"/>
                      <a:gd name="connsiteY3" fmla="*/ 107088 h 499554"/>
                      <a:gd name="connsiteX4" fmla="*/ 6153 w 1444136"/>
                      <a:gd name="connsiteY4" fmla="*/ 498974 h 499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136" h="499554">
                        <a:moveTo>
                          <a:pt x="6153" y="498974"/>
                        </a:moveTo>
                        <a:cubicBezTo>
                          <a:pt x="94384" y="481786"/>
                          <a:pt x="1337648" y="44065"/>
                          <a:pt x="1436192" y="3960"/>
                        </a:cubicBezTo>
                        <a:cubicBezTo>
                          <a:pt x="1534736" y="-36145"/>
                          <a:pt x="685650" y="241154"/>
                          <a:pt x="597419" y="258342"/>
                        </a:cubicBezTo>
                        <a:cubicBezTo>
                          <a:pt x="509188" y="275530"/>
                          <a:pt x="1007639" y="68128"/>
                          <a:pt x="906803" y="107088"/>
                        </a:cubicBezTo>
                        <a:cubicBezTo>
                          <a:pt x="805967" y="146047"/>
                          <a:pt x="-82078" y="516162"/>
                          <a:pt x="6153" y="4989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5" name="フリーフォーム 1754">
                    <a:extLst>
                      <a:ext uri="{FF2B5EF4-FFF2-40B4-BE49-F238E27FC236}">
                        <a16:creationId xmlns:a16="http://schemas.microsoft.com/office/drawing/2014/main" id="{2C77D2A6-E2A5-042D-D31E-3A9818E33599}"/>
                      </a:ext>
                    </a:extLst>
                  </p:cNvPr>
                  <p:cNvSpPr/>
                  <p:nvPr/>
                </p:nvSpPr>
                <p:spPr>
                  <a:xfrm>
                    <a:off x="6734433" y="1550863"/>
                    <a:ext cx="1470682" cy="3421227"/>
                  </a:xfrm>
                  <a:custGeom>
                    <a:avLst/>
                    <a:gdLst>
                      <a:gd name="connsiteX0" fmla="*/ 182006 w 1470682"/>
                      <a:gd name="connsiteY0" fmla="*/ 71681 h 3421227"/>
                      <a:gd name="connsiteX1" fmla="*/ 237008 w 1470682"/>
                      <a:gd name="connsiteY1" fmla="*/ 222935 h 3421227"/>
                      <a:gd name="connsiteX2" fmla="*/ 952027 w 1470682"/>
                      <a:gd name="connsiteY2" fmla="*/ 1811104 h 3421227"/>
                      <a:gd name="connsiteX3" fmla="*/ 745772 w 1470682"/>
                      <a:gd name="connsiteY3" fmla="*/ 1542972 h 3421227"/>
                      <a:gd name="connsiteX4" fmla="*/ 1165158 w 1470682"/>
                      <a:gd name="connsiteY4" fmla="*/ 2753005 h 3421227"/>
                      <a:gd name="connsiteX5" fmla="*/ 807648 w 1470682"/>
                      <a:gd name="connsiteY5" fmla="*/ 2161739 h 3421227"/>
                      <a:gd name="connsiteX6" fmla="*/ 1467666 w 1470682"/>
                      <a:gd name="connsiteY6" fmla="*/ 3419898 h 3421227"/>
                      <a:gd name="connsiteX7" fmla="*/ 1068905 w 1470682"/>
                      <a:gd name="connsiteY7" fmla="*/ 2422996 h 3421227"/>
                      <a:gd name="connsiteX8" fmla="*/ 257633 w 1470682"/>
                      <a:gd name="connsiteY8" fmla="*/ 387940 h 3421227"/>
                      <a:gd name="connsiteX9" fmla="*/ 601393 w 1470682"/>
                      <a:gd name="connsiteY9" fmla="*/ 1357342 h 3421227"/>
                      <a:gd name="connsiteX10" fmla="*/ 3251 w 1470682"/>
                      <a:gd name="connsiteY10" fmla="*/ 154184 h 3421227"/>
                      <a:gd name="connsiteX11" fmla="*/ 353886 w 1470682"/>
                      <a:gd name="connsiteY11" fmla="*/ 793576 h 3421227"/>
                      <a:gd name="connsiteX12" fmla="*/ 182006 w 1470682"/>
                      <a:gd name="connsiteY12" fmla="*/ 71681 h 3421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70682" h="3421227">
                        <a:moveTo>
                          <a:pt x="182006" y="71681"/>
                        </a:moveTo>
                        <a:cubicBezTo>
                          <a:pt x="162526" y="-23426"/>
                          <a:pt x="108671" y="-66969"/>
                          <a:pt x="237008" y="222935"/>
                        </a:cubicBezTo>
                        <a:cubicBezTo>
                          <a:pt x="365345" y="512839"/>
                          <a:pt x="867233" y="1591098"/>
                          <a:pt x="952027" y="1811104"/>
                        </a:cubicBezTo>
                        <a:cubicBezTo>
                          <a:pt x="1036821" y="2031110"/>
                          <a:pt x="710250" y="1385989"/>
                          <a:pt x="745772" y="1542972"/>
                        </a:cubicBezTo>
                        <a:cubicBezTo>
                          <a:pt x="781294" y="1699955"/>
                          <a:pt x="1154845" y="2649877"/>
                          <a:pt x="1165158" y="2753005"/>
                        </a:cubicBezTo>
                        <a:cubicBezTo>
                          <a:pt x="1175471" y="2856133"/>
                          <a:pt x="757230" y="2050590"/>
                          <a:pt x="807648" y="2161739"/>
                        </a:cubicBezTo>
                        <a:cubicBezTo>
                          <a:pt x="858066" y="2272888"/>
                          <a:pt x="1424123" y="3376355"/>
                          <a:pt x="1467666" y="3419898"/>
                        </a:cubicBezTo>
                        <a:cubicBezTo>
                          <a:pt x="1511209" y="3463441"/>
                          <a:pt x="1068905" y="2422996"/>
                          <a:pt x="1068905" y="2422996"/>
                        </a:cubicBezTo>
                        <a:cubicBezTo>
                          <a:pt x="867233" y="1917670"/>
                          <a:pt x="335552" y="565549"/>
                          <a:pt x="257633" y="387940"/>
                        </a:cubicBezTo>
                        <a:cubicBezTo>
                          <a:pt x="179714" y="210331"/>
                          <a:pt x="643790" y="1396301"/>
                          <a:pt x="601393" y="1357342"/>
                        </a:cubicBezTo>
                        <a:cubicBezTo>
                          <a:pt x="558996" y="1318383"/>
                          <a:pt x="44502" y="248145"/>
                          <a:pt x="3251" y="154184"/>
                        </a:cubicBezTo>
                        <a:cubicBezTo>
                          <a:pt x="-38000" y="60223"/>
                          <a:pt x="326385" y="813056"/>
                          <a:pt x="353886" y="793576"/>
                        </a:cubicBezTo>
                        <a:cubicBezTo>
                          <a:pt x="381387" y="774096"/>
                          <a:pt x="201486" y="166788"/>
                          <a:pt x="182006" y="7168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6" name="フリーフォーム 1755">
                    <a:extLst>
                      <a:ext uri="{FF2B5EF4-FFF2-40B4-BE49-F238E27FC236}">
                        <a16:creationId xmlns:a16="http://schemas.microsoft.com/office/drawing/2014/main" id="{89117647-5470-D0D1-917A-31F73252E4A8}"/>
                      </a:ext>
                    </a:extLst>
                  </p:cNvPr>
                  <p:cNvSpPr/>
                  <p:nvPr/>
                </p:nvSpPr>
                <p:spPr>
                  <a:xfrm>
                    <a:off x="7150116" y="1596826"/>
                    <a:ext cx="1011145" cy="2947511"/>
                  </a:xfrm>
                  <a:custGeom>
                    <a:avLst/>
                    <a:gdLst>
                      <a:gd name="connsiteX0" fmla="*/ 41331 w 1011145"/>
                      <a:gd name="connsiteY0" fmla="*/ 142597 h 2947511"/>
                      <a:gd name="connsiteX1" fmla="*/ 89457 w 1011145"/>
                      <a:gd name="connsiteY1" fmla="*/ 335102 h 2947511"/>
                      <a:gd name="connsiteX2" fmla="*/ 694473 w 1011145"/>
                      <a:gd name="connsiteY2" fmla="*/ 2239529 h 2947511"/>
                      <a:gd name="connsiteX3" fmla="*/ 584470 w 1011145"/>
                      <a:gd name="connsiteY3" fmla="*/ 2060774 h 2947511"/>
                      <a:gd name="connsiteX4" fmla="*/ 797601 w 1011145"/>
                      <a:gd name="connsiteY4" fmla="*/ 2858296 h 2947511"/>
                      <a:gd name="connsiteX5" fmla="*/ 756350 w 1011145"/>
                      <a:gd name="connsiteY5" fmla="*/ 2473285 h 2947511"/>
                      <a:gd name="connsiteX6" fmla="*/ 1010732 w 1011145"/>
                      <a:gd name="connsiteY6" fmla="*/ 2796419 h 2947511"/>
                      <a:gd name="connsiteX7" fmla="*/ 687598 w 1011145"/>
                      <a:gd name="connsiteY7" fmla="*/ 1256377 h 2947511"/>
                      <a:gd name="connsiteX8" fmla="*/ 990107 w 1011145"/>
                      <a:gd name="connsiteY8" fmla="*/ 2933923 h 2947511"/>
                      <a:gd name="connsiteX9" fmla="*/ 591346 w 1011145"/>
                      <a:gd name="connsiteY9" fmla="*/ 1971397 h 2947511"/>
                      <a:gd name="connsiteX10" fmla="*/ 151334 w 1011145"/>
                      <a:gd name="connsiteY10" fmla="*/ 603234 h 2947511"/>
                      <a:gd name="connsiteX11" fmla="*/ 336964 w 1011145"/>
                      <a:gd name="connsiteY11" fmla="*/ 1173875 h 2947511"/>
                      <a:gd name="connsiteX12" fmla="*/ 68831 w 1011145"/>
                      <a:gd name="connsiteY12" fmla="*/ 80720 h 2947511"/>
                      <a:gd name="connsiteX13" fmla="*/ 79 w 1011145"/>
                      <a:gd name="connsiteY13" fmla="*/ 80720 h 2947511"/>
                      <a:gd name="connsiteX14" fmla="*/ 55081 w 1011145"/>
                      <a:gd name="connsiteY14" fmla="*/ 73845 h 2947511"/>
                      <a:gd name="connsiteX15" fmla="*/ 41331 w 1011145"/>
                      <a:gd name="connsiteY15" fmla="*/ 142597 h 2947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11145" h="2947511">
                        <a:moveTo>
                          <a:pt x="41331" y="142597"/>
                        </a:moveTo>
                        <a:cubicBezTo>
                          <a:pt x="47060" y="186140"/>
                          <a:pt x="-19400" y="-14387"/>
                          <a:pt x="89457" y="335102"/>
                        </a:cubicBezTo>
                        <a:cubicBezTo>
                          <a:pt x="198314" y="684591"/>
                          <a:pt x="611971" y="1951917"/>
                          <a:pt x="694473" y="2239529"/>
                        </a:cubicBezTo>
                        <a:cubicBezTo>
                          <a:pt x="776975" y="2527141"/>
                          <a:pt x="567282" y="1957646"/>
                          <a:pt x="584470" y="2060774"/>
                        </a:cubicBezTo>
                        <a:cubicBezTo>
                          <a:pt x="601658" y="2163902"/>
                          <a:pt x="768954" y="2789544"/>
                          <a:pt x="797601" y="2858296"/>
                        </a:cubicBezTo>
                        <a:cubicBezTo>
                          <a:pt x="826248" y="2927048"/>
                          <a:pt x="720828" y="2483598"/>
                          <a:pt x="756350" y="2473285"/>
                        </a:cubicBezTo>
                        <a:cubicBezTo>
                          <a:pt x="791872" y="2462972"/>
                          <a:pt x="1022191" y="2999237"/>
                          <a:pt x="1010732" y="2796419"/>
                        </a:cubicBezTo>
                        <a:cubicBezTo>
                          <a:pt x="999273" y="2593601"/>
                          <a:pt x="691035" y="1233460"/>
                          <a:pt x="687598" y="1256377"/>
                        </a:cubicBezTo>
                        <a:cubicBezTo>
                          <a:pt x="684161" y="1279294"/>
                          <a:pt x="1006149" y="2814753"/>
                          <a:pt x="990107" y="2933923"/>
                        </a:cubicBezTo>
                        <a:cubicBezTo>
                          <a:pt x="974065" y="3053093"/>
                          <a:pt x="731141" y="2359845"/>
                          <a:pt x="591346" y="1971397"/>
                        </a:cubicBezTo>
                        <a:cubicBezTo>
                          <a:pt x="451551" y="1582949"/>
                          <a:pt x="193731" y="736154"/>
                          <a:pt x="151334" y="603234"/>
                        </a:cubicBezTo>
                        <a:cubicBezTo>
                          <a:pt x="108937" y="470314"/>
                          <a:pt x="350714" y="1260961"/>
                          <a:pt x="336964" y="1173875"/>
                        </a:cubicBezTo>
                        <a:cubicBezTo>
                          <a:pt x="323214" y="1086789"/>
                          <a:pt x="124979" y="262913"/>
                          <a:pt x="68831" y="80720"/>
                        </a:cubicBezTo>
                        <a:cubicBezTo>
                          <a:pt x="12683" y="-101473"/>
                          <a:pt x="2371" y="81866"/>
                          <a:pt x="79" y="80720"/>
                        </a:cubicBezTo>
                        <a:cubicBezTo>
                          <a:pt x="-2213" y="79574"/>
                          <a:pt x="45914" y="68116"/>
                          <a:pt x="55081" y="73845"/>
                        </a:cubicBezTo>
                        <a:cubicBezTo>
                          <a:pt x="64248" y="79574"/>
                          <a:pt x="35602" y="99054"/>
                          <a:pt x="41331" y="14259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7" name="フリーフォーム 1756">
                    <a:extLst>
                      <a:ext uri="{FF2B5EF4-FFF2-40B4-BE49-F238E27FC236}">
                        <a16:creationId xmlns:a16="http://schemas.microsoft.com/office/drawing/2014/main" id="{B3DAC7C3-547C-525E-297E-D40C4DCE7456}"/>
                      </a:ext>
                    </a:extLst>
                  </p:cNvPr>
                  <p:cNvSpPr/>
                  <p:nvPr/>
                </p:nvSpPr>
                <p:spPr>
                  <a:xfrm>
                    <a:off x="7308860" y="1851368"/>
                    <a:ext cx="1485420" cy="2820586"/>
                  </a:xfrm>
                  <a:custGeom>
                    <a:avLst/>
                    <a:gdLst>
                      <a:gd name="connsiteX0" fmla="*/ 40716 w 1485420"/>
                      <a:gd name="connsiteY0" fmla="*/ 87435 h 2820586"/>
                      <a:gd name="connsiteX1" fmla="*/ 109468 w 1485420"/>
                      <a:gd name="connsiteY1" fmla="*/ 190563 h 2820586"/>
                      <a:gd name="connsiteX2" fmla="*/ 920740 w 1485420"/>
                      <a:gd name="connsiteY2" fmla="*/ 1806232 h 2820586"/>
                      <a:gd name="connsiteX3" fmla="*/ 989492 w 1485420"/>
                      <a:gd name="connsiteY3" fmla="*/ 1785606 h 2820586"/>
                      <a:gd name="connsiteX4" fmla="*/ 1463880 w 1485420"/>
                      <a:gd name="connsiteY4" fmla="*/ 2768758 h 2820586"/>
                      <a:gd name="connsiteX5" fmla="*/ 1374502 w 1485420"/>
                      <a:gd name="connsiteY5" fmla="*/ 2493751 h 2820586"/>
                      <a:gd name="connsiteX6" fmla="*/ 1106370 w 1485420"/>
                      <a:gd name="connsiteY6" fmla="*/ 891832 h 2820586"/>
                      <a:gd name="connsiteX7" fmla="*/ 1319501 w 1485420"/>
                      <a:gd name="connsiteY7" fmla="*/ 2583128 h 2820586"/>
                      <a:gd name="connsiteX8" fmla="*/ 631982 w 1485420"/>
                      <a:gd name="connsiteY8" fmla="*/ 176812 h 2820586"/>
                      <a:gd name="connsiteX9" fmla="*/ 1085745 w 1485420"/>
                      <a:gd name="connsiteY9" fmla="*/ 2081240 h 2820586"/>
                      <a:gd name="connsiteX10" fmla="*/ 460102 w 1485420"/>
                      <a:gd name="connsiteY10" fmla="*/ 135561 h 2820586"/>
                      <a:gd name="connsiteX11" fmla="*/ 851988 w 1485420"/>
                      <a:gd name="connsiteY11" fmla="*/ 1764981 h 2820586"/>
                      <a:gd name="connsiteX12" fmla="*/ 446352 w 1485420"/>
                      <a:gd name="connsiteY12" fmla="*/ 919333 h 2820586"/>
                      <a:gd name="connsiteX13" fmla="*/ 735110 w 1485420"/>
                      <a:gd name="connsiteY13" fmla="*/ 1503724 h 2820586"/>
                      <a:gd name="connsiteX14" fmla="*/ 446352 w 1485420"/>
                      <a:gd name="connsiteY14" fmla="*/ 1283718 h 2820586"/>
                      <a:gd name="connsiteX15" fmla="*/ 790111 w 1485420"/>
                      <a:gd name="connsiteY15" fmla="*/ 2177492 h 2820586"/>
                      <a:gd name="connsiteX16" fmla="*/ 343224 w 1485420"/>
                      <a:gd name="connsiteY16" fmla="*/ 630575 h 2820586"/>
                      <a:gd name="connsiteX17" fmla="*/ 20090 w 1485420"/>
                      <a:gd name="connsiteY17" fmla="*/ 32434 h 2820586"/>
                      <a:gd name="connsiteX18" fmla="*/ 40716 w 1485420"/>
                      <a:gd name="connsiteY18" fmla="*/ 87435 h 2820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485420" h="2820586">
                        <a:moveTo>
                          <a:pt x="40716" y="87435"/>
                        </a:moveTo>
                        <a:cubicBezTo>
                          <a:pt x="55612" y="113790"/>
                          <a:pt x="-37203" y="-95903"/>
                          <a:pt x="109468" y="190563"/>
                        </a:cubicBezTo>
                        <a:cubicBezTo>
                          <a:pt x="256139" y="477029"/>
                          <a:pt x="774069" y="1540392"/>
                          <a:pt x="920740" y="1806232"/>
                        </a:cubicBezTo>
                        <a:cubicBezTo>
                          <a:pt x="1067411" y="2072072"/>
                          <a:pt x="898969" y="1625185"/>
                          <a:pt x="989492" y="1785606"/>
                        </a:cubicBezTo>
                        <a:cubicBezTo>
                          <a:pt x="1080015" y="1946027"/>
                          <a:pt x="1399712" y="2650734"/>
                          <a:pt x="1463880" y="2768758"/>
                        </a:cubicBezTo>
                        <a:cubicBezTo>
                          <a:pt x="1528048" y="2886782"/>
                          <a:pt x="1434087" y="2806572"/>
                          <a:pt x="1374502" y="2493751"/>
                        </a:cubicBezTo>
                        <a:cubicBezTo>
                          <a:pt x="1314917" y="2180930"/>
                          <a:pt x="1115537" y="876936"/>
                          <a:pt x="1106370" y="891832"/>
                        </a:cubicBezTo>
                        <a:cubicBezTo>
                          <a:pt x="1097203" y="906728"/>
                          <a:pt x="1398566" y="2702298"/>
                          <a:pt x="1319501" y="2583128"/>
                        </a:cubicBezTo>
                        <a:cubicBezTo>
                          <a:pt x="1240436" y="2463958"/>
                          <a:pt x="670941" y="260460"/>
                          <a:pt x="631982" y="176812"/>
                        </a:cubicBezTo>
                        <a:cubicBezTo>
                          <a:pt x="593023" y="93164"/>
                          <a:pt x="1114392" y="2088115"/>
                          <a:pt x="1085745" y="2081240"/>
                        </a:cubicBezTo>
                        <a:cubicBezTo>
                          <a:pt x="1057098" y="2074365"/>
                          <a:pt x="499062" y="188271"/>
                          <a:pt x="460102" y="135561"/>
                        </a:cubicBezTo>
                        <a:cubicBezTo>
                          <a:pt x="421142" y="82851"/>
                          <a:pt x="854280" y="1634352"/>
                          <a:pt x="851988" y="1764981"/>
                        </a:cubicBezTo>
                        <a:cubicBezTo>
                          <a:pt x="849696" y="1895610"/>
                          <a:pt x="465832" y="962876"/>
                          <a:pt x="446352" y="919333"/>
                        </a:cubicBezTo>
                        <a:cubicBezTo>
                          <a:pt x="426872" y="875790"/>
                          <a:pt x="735110" y="1442993"/>
                          <a:pt x="735110" y="1503724"/>
                        </a:cubicBezTo>
                        <a:cubicBezTo>
                          <a:pt x="735110" y="1564455"/>
                          <a:pt x="437185" y="1171423"/>
                          <a:pt x="446352" y="1283718"/>
                        </a:cubicBezTo>
                        <a:cubicBezTo>
                          <a:pt x="455519" y="1396013"/>
                          <a:pt x="807299" y="2286349"/>
                          <a:pt x="790111" y="2177492"/>
                        </a:cubicBezTo>
                        <a:cubicBezTo>
                          <a:pt x="772923" y="2068635"/>
                          <a:pt x="471561" y="988085"/>
                          <a:pt x="343224" y="630575"/>
                        </a:cubicBezTo>
                        <a:cubicBezTo>
                          <a:pt x="214887" y="273065"/>
                          <a:pt x="69362" y="120666"/>
                          <a:pt x="20090" y="32434"/>
                        </a:cubicBezTo>
                        <a:cubicBezTo>
                          <a:pt x="-29182" y="-55798"/>
                          <a:pt x="25820" y="61080"/>
                          <a:pt x="40716" y="874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8" name="フリーフォーム 1757">
                    <a:extLst>
                      <a:ext uri="{FF2B5EF4-FFF2-40B4-BE49-F238E27FC236}">
                        <a16:creationId xmlns:a16="http://schemas.microsoft.com/office/drawing/2014/main" id="{05456C77-71F7-5018-163D-B0797C69BAF5}"/>
                      </a:ext>
                    </a:extLst>
                  </p:cNvPr>
                  <p:cNvSpPr/>
                  <p:nvPr/>
                </p:nvSpPr>
                <p:spPr>
                  <a:xfrm>
                    <a:off x="7609558" y="3718644"/>
                    <a:ext cx="1006424" cy="3468852"/>
                  </a:xfrm>
                  <a:custGeom>
                    <a:avLst/>
                    <a:gdLst>
                      <a:gd name="connsiteX0" fmla="*/ 908800 w 1006424"/>
                      <a:gd name="connsiteY0" fmla="*/ 117711 h 3468852"/>
                      <a:gd name="connsiteX1" fmla="*/ 929425 w 1006424"/>
                      <a:gd name="connsiteY1" fmla="*/ 303341 h 3468852"/>
                      <a:gd name="connsiteX2" fmla="*/ 585666 w 1006424"/>
                      <a:gd name="connsiteY2" fmla="*/ 2145891 h 3468852"/>
                      <a:gd name="connsiteX3" fmla="*/ 846923 w 1006424"/>
                      <a:gd name="connsiteY3" fmla="*/ 2434649 h 3468852"/>
                      <a:gd name="connsiteX4" fmla="*/ 351910 w 1006424"/>
                      <a:gd name="connsiteY4" fmla="*/ 3431551 h 3468852"/>
                      <a:gd name="connsiteX5" fmla="*/ 1005053 w 1006424"/>
                      <a:gd name="connsiteY5" fmla="*/ 1238367 h 3468852"/>
                      <a:gd name="connsiteX6" fmla="*/ 530665 w 1006424"/>
                      <a:gd name="connsiteY6" fmla="*/ 2627154 h 3468852"/>
                      <a:gd name="connsiteX7" fmla="*/ 771296 w 1006424"/>
                      <a:gd name="connsiteY7" fmla="*/ 1444622 h 3468852"/>
                      <a:gd name="connsiteX8" fmla="*/ 1275 w 1006424"/>
                      <a:gd name="connsiteY8" fmla="*/ 3452177 h 3468852"/>
                      <a:gd name="connsiteX9" fmla="*/ 984427 w 1006424"/>
                      <a:gd name="connsiteY9" fmla="*/ 103961 h 3468852"/>
                      <a:gd name="connsiteX10" fmla="*/ 654418 w 1006424"/>
                      <a:gd name="connsiteY10" fmla="*/ 1492748 h 3468852"/>
                      <a:gd name="connsiteX11" fmla="*/ 908800 w 1006424"/>
                      <a:gd name="connsiteY11" fmla="*/ 117711 h 34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6424" h="3468852">
                        <a:moveTo>
                          <a:pt x="908800" y="117711"/>
                        </a:moveTo>
                        <a:cubicBezTo>
                          <a:pt x="954635" y="-80524"/>
                          <a:pt x="983281" y="-34689"/>
                          <a:pt x="929425" y="303341"/>
                        </a:cubicBezTo>
                        <a:cubicBezTo>
                          <a:pt x="875569" y="641371"/>
                          <a:pt x="599416" y="1790673"/>
                          <a:pt x="585666" y="2145891"/>
                        </a:cubicBezTo>
                        <a:cubicBezTo>
                          <a:pt x="571916" y="2501109"/>
                          <a:pt x="885882" y="2220372"/>
                          <a:pt x="846923" y="2434649"/>
                        </a:cubicBezTo>
                        <a:cubicBezTo>
                          <a:pt x="807964" y="2648926"/>
                          <a:pt x="325555" y="3630931"/>
                          <a:pt x="351910" y="3431551"/>
                        </a:cubicBezTo>
                        <a:cubicBezTo>
                          <a:pt x="378265" y="3232171"/>
                          <a:pt x="975261" y="1372433"/>
                          <a:pt x="1005053" y="1238367"/>
                        </a:cubicBezTo>
                        <a:cubicBezTo>
                          <a:pt x="1034846" y="1104301"/>
                          <a:pt x="569624" y="2592778"/>
                          <a:pt x="530665" y="2627154"/>
                        </a:cubicBezTo>
                        <a:cubicBezTo>
                          <a:pt x="491705" y="2661530"/>
                          <a:pt x="859528" y="1307118"/>
                          <a:pt x="771296" y="1444622"/>
                        </a:cubicBezTo>
                        <a:cubicBezTo>
                          <a:pt x="683064" y="1582126"/>
                          <a:pt x="-34247" y="3675621"/>
                          <a:pt x="1275" y="3452177"/>
                        </a:cubicBezTo>
                        <a:cubicBezTo>
                          <a:pt x="36797" y="3228734"/>
                          <a:pt x="875570" y="430533"/>
                          <a:pt x="984427" y="103961"/>
                        </a:cubicBezTo>
                        <a:cubicBezTo>
                          <a:pt x="1093284" y="-222611"/>
                          <a:pt x="663585" y="1493894"/>
                          <a:pt x="654418" y="1492748"/>
                        </a:cubicBezTo>
                        <a:cubicBezTo>
                          <a:pt x="645251" y="1491602"/>
                          <a:pt x="862965" y="315946"/>
                          <a:pt x="908800" y="11771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9" name="フリーフォーム 1758">
                    <a:extLst>
                      <a:ext uri="{FF2B5EF4-FFF2-40B4-BE49-F238E27FC236}">
                        <a16:creationId xmlns:a16="http://schemas.microsoft.com/office/drawing/2014/main" id="{9D5FB13E-5CF0-1051-CCB0-1B75BBC6E990}"/>
                      </a:ext>
                    </a:extLst>
                  </p:cNvPr>
                  <p:cNvSpPr/>
                  <p:nvPr/>
                </p:nvSpPr>
                <p:spPr>
                  <a:xfrm>
                    <a:off x="6321635" y="6449273"/>
                    <a:ext cx="876083" cy="3148860"/>
                  </a:xfrm>
                  <a:custGeom>
                    <a:avLst/>
                    <a:gdLst>
                      <a:gd name="connsiteX0" fmla="*/ 794185 w 876083"/>
                      <a:gd name="connsiteY0" fmla="*/ 123407 h 3148860"/>
                      <a:gd name="connsiteX1" fmla="*/ 794185 w 876083"/>
                      <a:gd name="connsiteY1" fmla="*/ 240285 h 3148860"/>
                      <a:gd name="connsiteX2" fmla="*/ 264795 w 876083"/>
                      <a:gd name="connsiteY2" fmla="*/ 1525945 h 3148860"/>
                      <a:gd name="connsiteX3" fmla="*/ 601679 w 876083"/>
                      <a:gd name="connsiteY3" fmla="*/ 2103461 h 3148860"/>
                      <a:gd name="connsiteX4" fmla="*/ 402299 w 876083"/>
                      <a:gd name="connsiteY4" fmla="*/ 1952207 h 3148860"/>
                      <a:gd name="connsiteX5" fmla="*/ 422924 w 876083"/>
                      <a:gd name="connsiteY5" fmla="*/ 3148489 h 3148860"/>
                      <a:gd name="connsiteX6" fmla="*/ 374798 w 876083"/>
                      <a:gd name="connsiteY6" fmla="*/ 1814703 h 3148860"/>
                      <a:gd name="connsiteX7" fmla="*/ 237294 w 876083"/>
                      <a:gd name="connsiteY7" fmla="*/ 1017181 h 3148860"/>
                      <a:gd name="connsiteX8" fmla="*/ 3538 w 876083"/>
                      <a:gd name="connsiteY8" fmla="*/ 1745951 h 3148860"/>
                      <a:gd name="connsiteX9" fmla="*/ 189168 w 876083"/>
                      <a:gd name="connsiteY9" fmla="*/ 721548 h 3148860"/>
                      <a:gd name="connsiteX10" fmla="*/ 24163 w 876083"/>
                      <a:gd name="connsiteY10" fmla="*/ 1587822 h 3148860"/>
                      <a:gd name="connsiteX11" fmla="*/ 794185 w 876083"/>
                      <a:gd name="connsiteY11" fmla="*/ 123407 h 3148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76083" h="3148860">
                        <a:moveTo>
                          <a:pt x="794185" y="123407"/>
                        </a:moveTo>
                        <a:cubicBezTo>
                          <a:pt x="922522" y="-101183"/>
                          <a:pt x="882417" y="6529"/>
                          <a:pt x="794185" y="240285"/>
                        </a:cubicBezTo>
                        <a:cubicBezTo>
                          <a:pt x="705953" y="474041"/>
                          <a:pt x="296879" y="1215416"/>
                          <a:pt x="264795" y="1525945"/>
                        </a:cubicBezTo>
                        <a:cubicBezTo>
                          <a:pt x="232711" y="1836474"/>
                          <a:pt x="578762" y="2032417"/>
                          <a:pt x="601679" y="2103461"/>
                        </a:cubicBezTo>
                        <a:cubicBezTo>
                          <a:pt x="624596" y="2174505"/>
                          <a:pt x="432092" y="1778036"/>
                          <a:pt x="402299" y="1952207"/>
                        </a:cubicBezTo>
                        <a:cubicBezTo>
                          <a:pt x="372506" y="2126378"/>
                          <a:pt x="427507" y="3171406"/>
                          <a:pt x="422924" y="3148489"/>
                        </a:cubicBezTo>
                        <a:cubicBezTo>
                          <a:pt x="418340" y="3125572"/>
                          <a:pt x="405736" y="2169921"/>
                          <a:pt x="374798" y="1814703"/>
                        </a:cubicBezTo>
                        <a:cubicBezTo>
                          <a:pt x="343860" y="1459485"/>
                          <a:pt x="299171" y="1028640"/>
                          <a:pt x="237294" y="1017181"/>
                        </a:cubicBezTo>
                        <a:cubicBezTo>
                          <a:pt x="175417" y="1005722"/>
                          <a:pt x="11559" y="1795223"/>
                          <a:pt x="3538" y="1745951"/>
                        </a:cubicBezTo>
                        <a:cubicBezTo>
                          <a:pt x="-4483" y="1696679"/>
                          <a:pt x="185731" y="747903"/>
                          <a:pt x="189168" y="721548"/>
                        </a:cubicBezTo>
                        <a:cubicBezTo>
                          <a:pt x="192605" y="695193"/>
                          <a:pt x="-81256" y="1687512"/>
                          <a:pt x="24163" y="1587822"/>
                        </a:cubicBezTo>
                        <a:cubicBezTo>
                          <a:pt x="129582" y="1488132"/>
                          <a:pt x="665848" y="347997"/>
                          <a:pt x="794185" y="12340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0" name="フリーフォーム 1759">
                    <a:extLst>
                      <a:ext uri="{FF2B5EF4-FFF2-40B4-BE49-F238E27FC236}">
                        <a16:creationId xmlns:a16="http://schemas.microsoft.com/office/drawing/2014/main" id="{C938B9E4-FAA1-6571-5696-671AE7C18AB8}"/>
                      </a:ext>
                    </a:extLst>
                  </p:cNvPr>
                  <p:cNvSpPr/>
                  <p:nvPr/>
                </p:nvSpPr>
                <p:spPr>
                  <a:xfrm>
                    <a:off x="8345756" y="6339955"/>
                    <a:ext cx="183410" cy="3737916"/>
                  </a:xfrm>
                  <a:custGeom>
                    <a:avLst/>
                    <a:gdLst>
                      <a:gd name="connsiteX0" fmla="*/ 103850 w 183410"/>
                      <a:gd name="connsiteY0" fmla="*/ 95221 h 3737916"/>
                      <a:gd name="connsiteX1" fmla="*/ 158852 w 183410"/>
                      <a:gd name="connsiteY1" fmla="*/ 390854 h 3737916"/>
                      <a:gd name="connsiteX2" fmla="*/ 179477 w 183410"/>
                      <a:gd name="connsiteY2" fmla="*/ 2797170 h 3737916"/>
                      <a:gd name="connsiteX3" fmla="*/ 83224 w 183410"/>
                      <a:gd name="connsiteY3" fmla="*/ 2309031 h 3737916"/>
                      <a:gd name="connsiteX4" fmla="*/ 722 w 183410"/>
                      <a:gd name="connsiteY4" fmla="*/ 3725320 h 3737916"/>
                      <a:gd name="connsiteX5" fmla="*/ 131351 w 183410"/>
                      <a:gd name="connsiteY5" fmla="*/ 1346505 h 3737916"/>
                      <a:gd name="connsiteX6" fmla="*/ 103850 w 183410"/>
                      <a:gd name="connsiteY6" fmla="*/ 95221 h 3737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3410" h="3737916">
                        <a:moveTo>
                          <a:pt x="103850" y="95221"/>
                        </a:moveTo>
                        <a:cubicBezTo>
                          <a:pt x="108433" y="-64054"/>
                          <a:pt x="146248" y="-59471"/>
                          <a:pt x="158852" y="390854"/>
                        </a:cubicBezTo>
                        <a:cubicBezTo>
                          <a:pt x="171456" y="841179"/>
                          <a:pt x="192082" y="2477474"/>
                          <a:pt x="179477" y="2797170"/>
                        </a:cubicBezTo>
                        <a:cubicBezTo>
                          <a:pt x="166872" y="3116866"/>
                          <a:pt x="113016" y="2154339"/>
                          <a:pt x="83224" y="2309031"/>
                        </a:cubicBezTo>
                        <a:cubicBezTo>
                          <a:pt x="53432" y="2463723"/>
                          <a:pt x="-7299" y="3885741"/>
                          <a:pt x="722" y="3725320"/>
                        </a:cubicBezTo>
                        <a:cubicBezTo>
                          <a:pt x="8743" y="3564899"/>
                          <a:pt x="109580" y="1951522"/>
                          <a:pt x="131351" y="1346505"/>
                        </a:cubicBezTo>
                        <a:cubicBezTo>
                          <a:pt x="153123" y="741489"/>
                          <a:pt x="99267" y="254496"/>
                          <a:pt x="103850" y="952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1" name="フリーフォーム 1760">
                    <a:extLst>
                      <a:ext uri="{FF2B5EF4-FFF2-40B4-BE49-F238E27FC236}">
                        <a16:creationId xmlns:a16="http://schemas.microsoft.com/office/drawing/2014/main" id="{DF2B29FE-46B1-D7A9-AB43-5EB26CD28C40}"/>
                      </a:ext>
                    </a:extLst>
                  </p:cNvPr>
                  <p:cNvSpPr/>
                  <p:nvPr/>
                </p:nvSpPr>
                <p:spPr>
                  <a:xfrm>
                    <a:off x="6941868" y="7171304"/>
                    <a:ext cx="1075676" cy="2612943"/>
                  </a:xfrm>
                  <a:custGeom>
                    <a:avLst/>
                    <a:gdLst>
                      <a:gd name="connsiteX0" fmla="*/ 1074601 w 1075676"/>
                      <a:gd name="connsiteY0" fmla="*/ 6392 h 2612943"/>
                      <a:gd name="connsiteX1" fmla="*/ 84574 w 1075676"/>
                      <a:gd name="connsiteY1" fmla="*/ 1759565 h 2612943"/>
                      <a:gd name="connsiteX2" fmla="*/ 77699 w 1075676"/>
                      <a:gd name="connsiteY2" fmla="*/ 2612088 h 2612943"/>
                      <a:gd name="connsiteX3" fmla="*/ 297705 w 1075676"/>
                      <a:gd name="connsiteY3" fmla="*/ 1622061 h 2612943"/>
                      <a:gd name="connsiteX4" fmla="*/ 366457 w 1075676"/>
                      <a:gd name="connsiteY4" fmla="*/ 61394 h 2612943"/>
                      <a:gd name="connsiteX5" fmla="*/ 36448 w 1075676"/>
                      <a:gd name="connsiteY5" fmla="*/ 1470807 h 2612943"/>
                      <a:gd name="connsiteX6" fmla="*/ 15822 w 1075676"/>
                      <a:gd name="connsiteY6" fmla="*/ 535782 h 2612943"/>
                      <a:gd name="connsiteX7" fmla="*/ 98324 w 1075676"/>
                      <a:gd name="connsiteY7" fmla="*/ 1945195 h 2612943"/>
                      <a:gd name="connsiteX8" fmla="*/ 620839 w 1075676"/>
                      <a:gd name="connsiteY8" fmla="*/ 412028 h 2612943"/>
                      <a:gd name="connsiteX9" fmla="*/ 283955 w 1075676"/>
                      <a:gd name="connsiteY9" fmla="*/ 1140798 h 2612943"/>
                      <a:gd name="connsiteX10" fmla="*/ 1074601 w 1075676"/>
                      <a:gd name="connsiteY10" fmla="*/ 6392 h 2612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5676" h="2612943">
                        <a:moveTo>
                          <a:pt x="1074601" y="6392"/>
                        </a:moveTo>
                        <a:cubicBezTo>
                          <a:pt x="1041371" y="109520"/>
                          <a:pt x="250724" y="1325282"/>
                          <a:pt x="84574" y="1759565"/>
                        </a:cubicBezTo>
                        <a:cubicBezTo>
                          <a:pt x="-81576" y="2193848"/>
                          <a:pt x="42177" y="2635005"/>
                          <a:pt x="77699" y="2612088"/>
                        </a:cubicBezTo>
                        <a:cubicBezTo>
                          <a:pt x="113221" y="2589171"/>
                          <a:pt x="249579" y="2047177"/>
                          <a:pt x="297705" y="1622061"/>
                        </a:cubicBezTo>
                        <a:cubicBezTo>
                          <a:pt x="345831" y="1196945"/>
                          <a:pt x="410000" y="86603"/>
                          <a:pt x="366457" y="61394"/>
                        </a:cubicBezTo>
                        <a:cubicBezTo>
                          <a:pt x="322914" y="36185"/>
                          <a:pt x="94887" y="1391742"/>
                          <a:pt x="36448" y="1470807"/>
                        </a:cubicBezTo>
                        <a:cubicBezTo>
                          <a:pt x="-21991" y="1549872"/>
                          <a:pt x="5509" y="456717"/>
                          <a:pt x="15822" y="535782"/>
                        </a:cubicBezTo>
                        <a:cubicBezTo>
                          <a:pt x="26135" y="614847"/>
                          <a:pt x="-2512" y="1965821"/>
                          <a:pt x="98324" y="1945195"/>
                        </a:cubicBezTo>
                        <a:cubicBezTo>
                          <a:pt x="199160" y="1924569"/>
                          <a:pt x="589901" y="546094"/>
                          <a:pt x="620839" y="412028"/>
                        </a:cubicBezTo>
                        <a:cubicBezTo>
                          <a:pt x="651777" y="277962"/>
                          <a:pt x="207182" y="1200383"/>
                          <a:pt x="283955" y="1140798"/>
                        </a:cubicBezTo>
                        <a:cubicBezTo>
                          <a:pt x="360728" y="1081213"/>
                          <a:pt x="1107831" y="-96736"/>
                          <a:pt x="1074601" y="639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3" name="フリーフォーム 1762">
                    <a:extLst>
                      <a:ext uri="{FF2B5EF4-FFF2-40B4-BE49-F238E27FC236}">
                        <a16:creationId xmlns:a16="http://schemas.microsoft.com/office/drawing/2014/main" id="{F45F0E9E-6925-726F-8706-4D376251D2D3}"/>
                      </a:ext>
                    </a:extLst>
                  </p:cNvPr>
                  <p:cNvSpPr/>
                  <p:nvPr/>
                </p:nvSpPr>
                <p:spPr>
                  <a:xfrm>
                    <a:off x="7900245" y="3150203"/>
                    <a:ext cx="692665" cy="7640047"/>
                  </a:xfrm>
                  <a:custGeom>
                    <a:avLst/>
                    <a:gdLst>
                      <a:gd name="connsiteX0" fmla="*/ 655926 w 692665"/>
                      <a:gd name="connsiteY0" fmla="*/ 442083 h 7640047"/>
                      <a:gd name="connsiteX1" fmla="*/ 639598 w 692665"/>
                      <a:gd name="connsiteY1" fmla="*/ 572711 h 7640047"/>
                      <a:gd name="connsiteX2" fmla="*/ 198726 w 692665"/>
                      <a:gd name="connsiteY2" fmla="*/ 6385683 h 7640047"/>
                      <a:gd name="connsiteX3" fmla="*/ 2784 w 692665"/>
                      <a:gd name="connsiteY3" fmla="*/ 3920068 h 7640047"/>
                      <a:gd name="connsiteX4" fmla="*/ 84426 w 692665"/>
                      <a:gd name="connsiteY4" fmla="*/ 7593997 h 7640047"/>
                      <a:gd name="connsiteX5" fmla="*/ 100755 w 692665"/>
                      <a:gd name="connsiteY5" fmla="*/ 5912154 h 7640047"/>
                      <a:gd name="connsiteX6" fmla="*/ 313026 w 692665"/>
                      <a:gd name="connsiteY6" fmla="*/ 4850797 h 7640047"/>
                      <a:gd name="connsiteX7" fmla="*/ 329355 w 692665"/>
                      <a:gd name="connsiteY7" fmla="*/ 4932440 h 7640047"/>
                      <a:gd name="connsiteX8" fmla="*/ 443655 w 692665"/>
                      <a:gd name="connsiteY8" fmla="*/ 2352526 h 7640047"/>
                      <a:gd name="connsiteX9" fmla="*/ 378341 w 692665"/>
                      <a:gd name="connsiteY9" fmla="*/ 2581126 h 7640047"/>
                      <a:gd name="connsiteX10" fmla="*/ 655926 w 692665"/>
                      <a:gd name="connsiteY10" fmla="*/ 442083 h 7640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92665" h="7640047">
                        <a:moveTo>
                          <a:pt x="655926" y="442083"/>
                        </a:moveTo>
                        <a:cubicBezTo>
                          <a:pt x="699469" y="107347"/>
                          <a:pt x="715798" y="-417889"/>
                          <a:pt x="639598" y="572711"/>
                        </a:cubicBezTo>
                        <a:cubicBezTo>
                          <a:pt x="563398" y="1563311"/>
                          <a:pt x="304862" y="5827790"/>
                          <a:pt x="198726" y="6385683"/>
                        </a:cubicBezTo>
                        <a:cubicBezTo>
                          <a:pt x="92590" y="6943576"/>
                          <a:pt x="21834" y="3718682"/>
                          <a:pt x="2784" y="3920068"/>
                        </a:cubicBezTo>
                        <a:cubicBezTo>
                          <a:pt x="-16266" y="4121454"/>
                          <a:pt x="68098" y="7261983"/>
                          <a:pt x="84426" y="7593997"/>
                        </a:cubicBezTo>
                        <a:cubicBezTo>
                          <a:pt x="100754" y="7926011"/>
                          <a:pt x="62655" y="6369354"/>
                          <a:pt x="100755" y="5912154"/>
                        </a:cubicBezTo>
                        <a:cubicBezTo>
                          <a:pt x="138855" y="5454954"/>
                          <a:pt x="274926" y="5014083"/>
                          <a:pt x="313026" y="4850797"/>
                        </a:cubicBezTo>
                        <a:cubicBezTo>
                          <a:pt x="351126" y="4687511"/>
                          <a:pt x="307584" y="5348818"/>
                          <a:pt x="329355" y="4932440"/>
                        </a:cubicBezTo>
                        <a:cubicBezTo>
                          <a:pt x="351126" y="4516062"/>
                          <a:pt x="435491" y="2744412"/>
                          <a:pt x="443655" y="2352526"/>
                        </a:cubicBezTo>
                        <a:cubicBezTo>
                          <a:pt x="451819" y="1960640"/>
                          <a:pt x="348405" y="2896812"/>
                          <a:pt x="378341" y="2581126"/>
                        </a:cubicBezTo>
                        <a:cubicBezTo>
                          <a:pt x="408277" y="2265440"/>
                          <a:pt x="612383" y="776819"/>
                          <a:pt x="655926" y="44208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4" name="フリーフォーム 1763">
                    <a:extLst>
                      <a:ext uri="{FF2B5EF4-FFF2-40B4-BE49-F238E27FC236}">
                        <a16:creationId xmlns:a16="http://schemas.microsoft.com/office/drawing/2014/main" id="{0A34D3DD-FDB4-3441-13FC-57D1C074E1E7}"/>
                      </a:ext>
                    </a:extLst>
                  </p:cNvPr>
                  <p:cNvSpPr/>
                  <p:nvPr/>
                </p:nvSpPr>
                <p:spPr>
                  <a:xfrm>
                    <a:off x="6316991" y="3281966"/>
                    <a:ext cx="2206806" cy="4067012"/>
                  </a:xfrm>
                  <a:custGeom>
                    <a:avLst/>
                    <a:gdLst>
                      <a:gd name="connsiteX0" fmla="*/ 1504395 w 2206806"/>
                      <a:gd name="connsiteY0" fmla="*/ 77 h 4067012"/>
                      <a:gd name="connsiteX1" fmla="*/ 1912609 w 2206806"/>
                      <a:gd name="connsiteY1" fmla="*/ 979791 h 4067012"/>
                      <a:gd name="connsiteX2" fmla="*/ 1390095 w 2206806"/>
                      <a:gd name="connsiteY2" fmla="*/ 2090134 h 4067012"/>
                      <a:gd name="connsiteX3" fmla="*/ 1700338 w 2206806"/>
                      <a:gd name="connsiteY3" fmla="*/ 1616605 h 4067012"/>
                      <a:gd name="connsiteX4" fmla="*/ 769609 w 2206806"/>
                      <a:gd name="connsiteY4" fmla="*/ 3347434 h 4067012"/>
                      <a:gd name="connsiteX5" fmla="*/ 883909 w 2206806"/>
                      <a:gd name="connsiteY5" fmla="*/ 3086177 h 4067012"/>
                      <a:gd name="connsiteX6" fmla="*/ 2166 w 2206806"/>
                      <a:gd name="connsiteY6" fmla="*/ 4065891 h 4067012"/>
                      <a:gd name="connsiteX7" fmla="*/ 671638 w 2206806"/>
                      <a:gd name="connsiteY7" fmla="*/ 3249463 h 4067012"/>
                      <a:gd name="connsiteX8" fmla="*/ 1798309 w 2206806"/>
                      <a:gd name="connsiteY8" fmla="*/ 1845205 h 4067012"/>
                      <a:gd name="connsiteX9" fmla="*/ 1406423 w 2206806"/>
                      <a:gd name="connsiteY9" fmla="*/ 2204434 h 4067012"/>
                      <a:gd name="connsiteX10" fmla="*/ 2190195 w 2206806"/>
                      <a:gd name="connsiteY10" fmla="*/ 947134 h 4067012"/>
                      <a:gd name="connsiteX11" fmla="*/ 1945266 w 2206806"/>
                      <a:gd name="connsiteY11" fmla="*/ 1110420 h 4067012"/>
                      <a:gd name="connsiteX12" fmla="*/ 1994252 w 2206806"/>
                      <a:gd name="connsiteY12" fmla="*/ 816505 h 4067012"/>
                      <a:gd name="connsiteX13" fmla="*/ 1977923 w 2206806"/>
                      <a:gd name="connsiteY13" fmla="*/ 1028777 h 4067012"/>
                      <a:gd name="connsiteX14" fmla="*/ 1504395 w 2206806"/>
                      <a:gd name="connsiteY14" fmla="*/ 77 h 4067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06806" h="4067012">
                        <a:moveTo>
                          <a:pt x="1504395" y="77"/>
                        </a:moveTo>
                        <a:cubicBezTo>
                          <a:pt x="1493509" y="-8087"/>
                          <a:pt x="1931659" y="631448"/>
                          <a:pt x="1912609" y="979791"/>
                        </a:cubicBezTo>
                        <a:cubicBezTo>
                          <a:pt x="1893559" y="1328134"/>
                          <a:pt x="1425473" y="1983998"/>
                          <a:pt x="1390095" y="2090134"/>
                        </a:cubicBezTo>
                        <a:cubicBezTo>
                          <a:pt x="1354716" y="2196270"/>
                          <a:pt x="1803752" y="1407055"/>
                          <a:pt x="1700338" y="1616605"/>
                        </a:cubicBezTo>
                        <a:cubicBezTo>
                          <a:pt x="1596924" y="1826155"/>
                          <a:pt x="905680" y="3102505"/>
                          <a:pt x="769609" y="3347434"/>
                        </a:cubicBezTo>
                        <a:cubicBezTo>
                          <a:pt x="633537" y="3592363"/>
                          <a:pt x="1011816" y="2966434"/>
                          <a:pt x="883909" y="3086177"/>
                        </a:cubicBezTo>
                        <a:cubicBezTo>
                          <a:pt x="756002" y="3205920"/>
                          <a:pt x="37544" y="4038677"/>
                          <a:pt x="2166" y="4065891"/>
                        </a:cubicBezTo>
                        <a:cubicBezTo>
                          <a:pt x="-33213" y="4093105"/>
                          <a:pt x="372281" y="3619577"/>
                          <a:pt x="671638" y="3249463"/>
                        </a:cubicBezTo>
                        <a:cubicBezTo>
                          <a:pt x="970995" y="2879349"/>
                          <a:pt x="1675845" y="2019377"/>
                          <a:pt x="1798309" y="1845205"/>
                        </a:cubicBezTo>
                        <a:cubicBezTo>
                          <a:pt x="1920773" y="1671034"/>
                          <a:pt x="1341109" y="2354113"/>
                          <a:pt x="1406423" y="2204434"/>
                        </a:cubicBezTo>
                        <a:cubicBezTo>
                          <a:pt x="1471737" y="2054755"/>
                          <a:pt x="2100388" y="1129470"/>
                          <a:pt x="2190195" y="947134"/>
                        </a:cubicBezTo>
                        <a:cubicBezTo>
                          <a:pt x="2280002" y="764798"/>
                          <a:pt x="1977923" y="1132191"/>
                          <a:pt x="1945266" y="1110420"/>
                        </a:cubicBezTo>
                        <a:cubicBezTo>
                          <a:pt x="1912609" y="1088649"/>
                          <a:pt x="1988809" y="830112"/>
                          <a:pt x="1994252" y="816505"/>
                        </a:cubicBezTo>
                        <a:cubicBezTo>
                          <a:pt x="1999695" y="802898"/>
                          <a:pt x="2051402" y="1164848"/>
                          <a:pt x="1977923" y="1028777"/>
                        </a:cubicBezTo>
                        <a:cubicBezTo>
                          <a:pt x="1904444" y="892706"/>
                          <a:pt x="1515281" y="8241"/>
                          <a:pt x="1504395" y="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5" name="フリーフォーム 1764">
                    <a:extLst>
                      <a:ext uri="{FF2B5EF4-FFF2-40B4-BE49-F238E27FC236}">
                        <a16:creationId xmlns:a16="http://schemas.microsoft.com/office/drawing/2014/main" id="{94D68269-DFBF-1C96-330D-A10B5B0DD90B}"/>
                      </a:ext>
                    </a:extLst>
                  </p:cNvPr>
                  <p:cNvSpPr/>
                  <p:nvPr/>
                </p:nvSpPr>
                <p:spPr>
                  <a:xfrm>
                    <a:off x="8300432" y="3518352"/>
                    <a:ext cx="438917" cy="6002519"/>
                  </a:xfrm>
                  <a:custGeom>
                    <a:avLst/>
                    <a:gdLst>
                      <a:gd name="connsiteX0" fmla="*/ 370039 w 438917"/>
                      <a:gd name="connsiteY0" fmla="*/ 269877 h 6002519"/>
                      <a:gd name="connsiteX1" fmla="*/ 370039 w 438917"/>
                      <a:gd name="connsiteY1" fmla="*/ 563791 h 6002519"/>
                      <a:gd name="connsiteX2" fmla="*/ 386368 w 438917"/>
                      <a:gd name="connsiteY2" fmla="*/ 4564291 h 6002519"/>
                      <a:gd name="connsiteX3" fmla="*/ 223082 w 438917"/>
                      <a:gd name="connsiteY3" fmla="*/ 3029405 h 6002519"/>
                      <a:gd name="connsiteX4" fmla="*/ 435354 w 438917"/>
                      <a:gd name="connsiteY4" fmla="*/ 6001205 h 6002519"/>
                      <a:gd name="connsiteX5" fmla="*/ 10811 w 438917"/>
                      <a:gd name="connsiteY5" fmla="*/ 3421291 h 6002519"/>
                      <a:gd name="connsiteX6" fmla="*/ 125111 w 438917"/>
                      <a:gd name="connsiteY6" fmla="*/ 4466319 h 6002519"/>
                      <a:gd name="connsiteX7" fmla="*/ 108782 w 438917"/>
                      <a:gd name="connsiteY7" fmla="*/ 2735491 h 6002519"/>
                      <a:gd name="connsiteX8" fmla="*/ 92454 w 438917"/>
                      <a:gd name="connsiteY8" fmla="*/ 4890862 h 6002519"/>
                      <a:gd name="connsiteX9" fmla="*/ 10811 w 438917"/>
                      <a:gd name="connsiteY9" fmla="*/ 4025448 h 6002519"/>
                      <a:gd name="connsiteX10" fmla="*/ 337382 w 438917"/>
                      <a:gd name="connsiteY10" fmla="*/ 5837919 h 6002519"/>
                      <a:gd name="connsiteX11" fmla="*/ 321054 w 438917"/>
                      <a:gd name="connsiteY11" fmla="*/ 2490562 h 6002519"/>
                      <a:gd name="connsiteX12" fmla="*/ 337382 w 438917"/>
                      <a:gd name="connsiteY12" fmla="*/ 2849791 h 6002519"/>
                      <a:gd name="connsiteX13" fmla="*/ 370039 w 438917"/>
                      <a:gd name="connsiteY13" fmla="*/ 269877 h 6002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8917" h="6002519">
                        <a:moveTo>
                          <a:pt x="370039" y="269877"/>
                        </a:moveTo>
                        <a:cubicBezTo>
                          <a:pt x="375482" y="-111123"/>
                          <a:pt x="367318" y="-151945"/>
                          <a:pt x="370039" y="563791"/>
                        </a:cubicBezTo>
                        <a:cubicBezTo>
                          <a:pt x="372760" y="1279527"/>
                          <a:pt x="410861" y="4153355"/>
                          <a:pt x="386368" y="4564291"/>
                        </a:cubicBezTo>
                        <a:cubicBezTo>
                          <a:pt x="361875" y="4975227"/>
                          <a:pt x="214918" y="2789920"/>
                          <a:pt x="223082" y="3029405"/>
                        </a:cubicBezTo>
                        <a:cubicBezTo>
                          <a:pt x="231246" y="3268890"/>
                          <a:pt x="470732" y="5935891"/>
                          <a:pt x="435354" y="6001205"/>
                        </a:cubicBezTo>
                        <a:cubicBezTo>
                          <a:pt x="399976" y="6066519"/>
                          <a:pt x="62518" y="3677105"/>
                          <a:pt x="10811" y="3421291"/>
                        </a:cubicBezTo>
                        <a:cubicBezTo>
                          <a:pt x="-40896" y="3165477"/>
                          <a:pt x="108782" y="4580619"/>
                          <a:pt x="125111" y="4466319"/>
                        </a:cubicBezTo>
                        <a:cubicBezTo>
                          <a:pt x="141439" y="4352019"/>
                          <a:pt x="114225" y="2664734"/>
                          <a:pt x="108782" y="2735491"/>
                        </a:cubicBezTo>
                        <a:cubicBezTo>
                          <a:pt x="103339" y="2806248"/>
                          <a:pt x="108782" y="4675869"/>
                          <a:pt x="92454" y="4890862"/>
                        </a:cubicBezTo>
                        <a:cubicBezTo>
                          <a:pt x="76126" y="5105855"/>
                          <a:pt x="-30010" y="3867605"/>
                          <a:pt x="10811" y="4025448"/>
                        </a:cubicBezTo>
                        <a:cubicBezTo>
                          <a:pt x="51632" y="4183291"/>
                          <a:pt x="285675" y="6093733"/>
                          <a:pt x="337382" y="5837919"/>
                        </a:cubicBezTo>
                        <a:cubicBezTo>
                          <a:pt x="389089" y="5582105"/>
                          <a:pt x="321054" y="2988583"/>
                          <a:pt x="321054" y="2490562"/>
                        </a:cubicBezTo>
                        <a:cubicBezTo>
                          <a:pt x="321054" y="1992541"/>
                          <a:pt x="323775" y="3217184"/>
                          <a:pt x="337382" y="2849791"/>
                        </a:cubicBezTo>
                        <a:cubicBezTo>
                          <a:pt x="350989" y="2482398"/>
                          <a:pt x="364596" y="650877"/>
                          <a:pt x="370039" y="26987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6" name="フリーフォーム 1765">
                    <a:extLst>
                      <a:ext uri="{FF2B5EF4-FFF2-40B4-BE49-F238E27FC236}">
                        <a16:creationId xmlns:a16="http://schemas.microsoft.com/office/drawing/2014/main" id="{A9EF11D8-E992-A961-1869-D2D365A0961C}"/>
                      </a:ext>
                    </a:extLst>
                  </p:cNvPr>
                  <p:cNvSpPr/>
                  <p:nvPr/>
                </p:nvSpPr>
                <p:spPr>
                  <a:xfrm>
                    <a:off x="6830664" y="4466997"/>
                    <a:ext cx="1629455" cy="6265359"/>
                  </a:xfrm>
                  <a:custGeom>
                    <a:avLst/>
                    <a:gdLst>
                      <a:gd name="connsiteX0" fmla="*/ 1627536 w 1629455"/>
                      <a:gd name="connsiteY0" fmla="*/ 7032 h 6265359"/>
                      <a:gd name="connsiteX1" fmla="*/ 337579 w 1629455"/>
                      <a:gd name="connsiteY1" fmla="*/ 2146074 h 6265359"/>
                      <a:gd name="connsiteX2" fmla="*/ 582507 w 1629455"/>
                      <a:gd name="connsiteY2" fmla="*/ 2080760 h 6265359"/>
                      <a:gd name="connsiteX3" fmla="*/ 272265 w 1629455"/>
                      <a:gd name="connsiteY3" fmla="*/ 2570617 h 6265359"/>
                      <a:gd name="connsiteX4" fmla="*/ 451879 w 1629455"/>
                      <a:gd name="connsiteY4" fmla="*/ 2652260 h 6265359"/>
                      <a:gd name="connsiteX5" fmla="*/ 108979 w 1629455"/>
                      <a:gd name="connsiteY5" fmla="*/ 3093132 h 6265359"/>
                      <a:gd name="connsiteX6" fmla="*/ 745793 w 1629455"/>
                      <a:gd name="connsiteY6" fmla="*/ 3974874 h 6265359"/>
                      <a:gd name="connsiteX7" fmla="*/ 190622 w 1629455"/>
                      <a:gd name="connsiteY7" fmla="*/ 3174774 h 6265359"/>
                      <a:gd name="connsiteX8" fmla="*/ 1007050 w 1629455"/>
                      <a:gd name="connsiteY8" fmla="*/ 6211889 h 6265359"/>
                      <a:gd name="connsiteX9" fmla="*/ 647822 w 1629455"/>
                      <a:gd name="connsiteY9" fmla="*/ 4954589 h 6265359"/>
                      <a:gd name="connsiteX10" fmla="*/ 223279 w 1629455"/>
                      <a:gd name="connsiteY10" fmla="*/ 2946174 h 6265359"/>
                      <a:gd name="connsiteX11" fmla="*/ 337579 w 1629455"/>
                      <a:gd name="connsiteY11" fmla="*/ 2244046 h 6265359"/>
                      <a:gd name="connsiteX12" fmla="*/ 11007 w 1629455"/>
                      <a:gd name="connsiteY12" fmla="*/ 2439989 h 6265359"/>
                      <a:gd name="connsiteX13" fmla="*/ 811107 w 1629455"/>
                      <a:gd name="connsiteY13" fmla="*/ 1443946 h 6265359"/>
                      <a:gd name="connsiteX14" fmla="*/ 321250 w 1629455"/>
                      <a:gd name="connsiteY14" fmla="*/ 1672546 h 6265359"/>
                      <a:gd name="connsiteX15" fmla="*/ 778450 w 1629455"/>
                      <a:gd name="connsiteY15" fmla="*/ 1052060 h 6265359"/>
                      <a:gd name="connsiteX16" fmla="*/ 631493 w 1629455"/>
                      <a:gd name="connsiteY16" fmla="*/ 1443946 h 6265359"/>
                      <a:gd name="connsiteX17" fmla="*/ 1627536 w 1629455"/>
                      <a:gd name="connsiteY17" fmla="*/ 7032 h 6265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629455" h="6265359">
                        <a:moveTo>
                          <a:pt x="1627536" y="7032"/>
                        </a:moveTo>
                        <a:cubicBezTo>
                          <a:pt x="1578550" y="124053"/>
                          <a:pt x="511751" y="1800453"/>
                          <a:pt x="337579" y="2146074"/>
                        </a:cubicBezTo>
                        <a:cubicBezTo>
                          <a:pt x="163407" y="2491695"/>
                          <a:pt x="593393" y="2010003"/>
                          <a:pt x="582507" y="2080760"/>
                        </a:cubicBezTo>
                        <a:cubicBezTo>
                          <a:pt x="571621" y="2151517"/>
                          <a:pt x="294036" y="2475367"/>
                          <a:pt x="272265" y="2570617"/>
                        </a:cubicBezTo>
                        <a:cubicBezTo>
                          <a:pt x="250494" y="2665867"/>
                          <a:pt x="479093" y="2565174"/>
                          <a:pt x="451879" y="2652260"/>
                        </a:cubicBezTo>
                        <a:cubicBezTo>
                          <a:pt x="424665" y="2739346"/>
                          <a:pt x="59993" y="2872696"/>
                          <a:pt x="108979" y="3093132"/>
                        </a:cubicBezTo>
                        <a:cubicBezTo>
                          <a:pt x="157965" y="3313568"/>
                          <a:pt x="732186" y="3961267"/>
                          <a:pt x="745793" y="3974874"/>
                        </a:cubicBezTo>
                        <a:cubicBezTo>
                          <a:pt x="759400" y="3988481"/>
                          <a:pt x="147079" y="2801938"/>
                          <a:pt x="190622" y="3174774"/>
                        </a:cubicBezTo>
                        <a:cubicBezTo>
                          <a:pt x="234165" y="3547610"/>
                          <a:pt x="930850" y="5915253"/>
                          <a:pt x="1007050" y="6211889"/>
                        </a:cubicBezTo>
                        <a:cubicBezTo>
                          <a:pt x="1083250" y="6508525"/>
                          <a:pt x="778450" y="5498875"/>
                          <a:pt x="647822" y="4954589"/>
                        </a:cubicBezTo>
                        <a:cubicBezTo>
                          <a:pt x="517194" y="4410303"/>
                          <a:pt x="274986" y="3397931"/>
                          <a:pt x="223279" y="2946174"/>
                        </a:cubicBezTo>
                        <a:cubicBezTo>
                          <a:pt x="171572" y="2494417"/>
                          <a:pt x="372958" y="2328410"/>
                          <a:pt x="337579" y="2244046"/>
                        </a:cubicBezTo>
                        <a:cubicBezTo>
                          <a:pt x="302200" y="2159682"/>
                          <a:pt x="-67914" y="2573339"/>
                          <a:pt x="11007" y="2439989"/>
                        </a:cubicBezTo>
                        <a:cubicBezTo>
                          <a:pt x="89928" y="2306639"/>
                          <a:pt x="759400" y="1571853"/>
                          <a:pt x="811107" y="1443946"/>
                        </a:cubicBezTo>
                        <a:cubicBezTo>
                          <a:pt x="862814" y="1316039"/>
                          <a:pt x="326693" y="1737860"/>
                          <a:pt x="321250" y="1672546"/>
                        </a:cubicBezTo>
                        <a:cubicBezTo>
                          <a:pt x="315807" y="1607232"/>
                          <a:pt x="726743" y="1090160"/>
                          <a:pt x="778450" y="1052060"/>
                        </a:cubicBezTo>
                        <a:cubicBezTo>
                          <a:pt x="830157" y="1013960"/>
                          <a:pt x="489979" y="1618117"/>
                          <a:pt x="631493" y="1443946"/>
                        </a:cubicBezTo>
                        <a:cubicBezTo>
                          <a:pt x="773007" y="1269775"/>
                          <a:pt x="1676522" y="-109989"/>
                          <a:pt x="1627536" y="70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7" name="フリーフォーム 1766">
                    <a:extLst>
                      <a:ext uri="{FF2B5EF4-FFF2-40B4-BE49-F238E27FC236}">
                        <a16:creationId xmlns:a16="http://schemas.microsoft.com/office/drawing/2014/main" id="{EB7F5683-034F-7A52-996B-C69C40CAA7FD}"/>
                      </a:ext>
                    </a:extLst>
                  </p:cNvPr>
                  <p:cNvSpPr/>
                  <p:nvPr/>
                </p:nvSpPr>
                <p:spPr>
                  <a:xfrm>
                    <a:off x="4433102" y="1274557"/>
                    <a:ext cx="2504346" cy="1585799"/>
                  </a:xfrm>
                  <a:custGeom>
                    <a:avLst/>
                    <a:gdLst>
                      <a:gd name="connsiteX0" fmla="*/ 2490212 w 2504346"/>
                      <a:gd name="connsiteY0" fmla="*/ 15400 h 1585799"/>
                      <a:gd name="connsiteX1" fmla="*/ 40927 w 2504346"/>
                      <a:gd name="connsiteY1" fmla="*/ 1191057 h 1585799"/>
                      <a:gd name="connsiteX2" fmla="*/ 922669 w 2504346"/>
                      <a:gd name="connsiteY2" fmla="*/ 913472 h 1585799"/>
                      <a:gd name="connsiteX3" fmla="*/ 465469 w 2504346"/>
                      <a:gd name="connsiteY3" fmla="*/ 1484972 h 1585799"/>
                      <a:gd name="connsiteX4" fmla="*/ 906341 w 2504346"/>
                      <a:gd name="connsiteY4" fmla="*/ 946129 h 1585799"/>
                      <a:gd name="connsiteX5" fmla="*/ 873684 w 2504346"/>
                      <a:gd name="connsiteY5" fmla="*/ 1289029 h 1585799"/>
                      <a:gd name="connsiteX6" fmla="*/ 514455 w 2504346"/>
                      <a:gd name="connsiteY6" fmla="*/ 1566614 h 1585799"/>
                      <a:gd name="connsiteX7" fmla="*/ 1216584 w 2504346"/>
                      <a:gd name="connsiteY7" fmla="*/ 733857 h 1585799"/>
                      <a:gd name="connsiteX8" fmla="*/ 1004312 w 2504346"/>
                      <a:gd name="connsiteY8" fmla="*/ 766514 h 1585799"/>
                      <a:gd name="connsiteX9" fmla="*/ 1984027 w 2504346"/>
                      <a:gd name="connsiteY9" fmla="*/ 309314 h 1585799"/>
                      <a:gd name="connsiteX10" fmla="*/ 1085955 w 2504346"/>
                      <a:gd name="connsiteY10" fmla="*/ 505257 h 1585799"/>
                      <a:gd name="connsiteX11" fmla="*/ 2490212 w 2504346"/>
                      <a:gd name="connsiteY11" fmla="*/ 15400 h 1585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04346" h="1585799">
                        <a:moveTo>
                          <a:pt x="2490212" y="15400"/>
                        </a:moveTo>
                        <a:cubicBezTo>
                          <a:pt x="2316041" y="129700"/>
                          <a:pt x="302184" y="1041378"/>
                          <a:pt x="40927" y="1191057"/>
                        </a:cubicBezTo>
                        <a:cubicBezTo>
                          <a:pt x="-220330" y="1340736"/>
                          <a:pt x="851912" y="864486"/>
                          <a:pt x="922669" y="913472"/>
                        </a:cubicBezTo>
                        <a:cubicBezTo>
                          <a:pt x="993426" y="962458"/>
                          <a:pt x="468190" y="1479529"/>
                          <a:pt x="465469" y="1484972"/>
                        </a:cubicBezTo>
                        <a:cubicBezTo>
                          <a:pt x="462748" y="1490415"/>
                          <a:pt x="838305" y="978786"/>
                          <a:pt x="906341" y="946129"/>
                        </a:cubicBezTo>
                        <a:cubicBezTo>
                          <a:pt x="974377" y="913472"/>
                          <a:pt x="938998" y="1185615"/>
                          <a:pt x="873684" y="1289029"/>
                        </a:cubicBezTo>
                        <a:cubicBezTo>
                          <a:pt x="808370" y="1392443"/>
                          <a:pt x="457305" y="1659143"/>
                          <a:pt x="514455" y="1566614"/>
                        </a:cubicBezTo>
                        <a:cubicBezTo>
                          <a:pt x="571605" y="1474085"/>
                          <a:pt x="1134941" y="867207"/>
                          <a:pt x="1216584" y="733857"/>
                        </a:cubicBezTo>
                        <a:cubicBezTo>
                          <a:pt x="1298227" y="600507"/>
                          <a:pt x="876405" y="837271"/>
                          <a:pt x="1004312" y="766514"/>
                        </a:cubicBezTo>
                        <a:cubicBezTo>
                          <a:pt x="1132219" y="695757"/>
                          <a:pt x="1970420" y="352857"/>
                          <a:pt x="1984027" y="309314"/>
                        </a:cubicBezTo>
                        <a:cubicBezTo>
                          <a:pt x="1997634" y="265771"/>
                          <a:pt x="998869" y="551521"/>
                          <a:pt x="1085955" y="505257"/>
                        </a:cubicBezTo>
                        <a:cubicBezTo>
                          <a:pt x="1173041" y="458993"/>
                          <a:pt x="2664383" y="-98900"/>
                          <a:pt x="2490212" y="1540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8" name="フリーフォーム 1767">
                    <a:extLst>
                      <a:ext uri="{FF2B5EF4-FFF2-40B4-BE49-F238E27FC236}">
                        <a16:creationId xmlns:a16="http://schemas.microsoft.com/office/drawing/2014/main" id="{43350722-ACD1-E9E2-10E3-F0CB6C940768}"/>
                      </a:ext>
                    </a:extLst>
                  </p:cNvPr>
                  <p:cNvSpPr/>
                  <p:nvPr/>
                </p:nvSpPr>
                <p:spPr>
                  <a:xfrm>
                    <a:off x="6855037" y="1301832"/>
                    <a:ext cx="2279550" cy="3035703"/>
                  </a:xfrm>
                  <a:custGeom>
                    <a:avLst/>
                    <a:gdLst>
                      <a:gd name="connsiteX0" fmla="*/ 2963 w 2279550"/>
                      <a:gd name="connsiteY0" fmla="*/ 4454 h 3035703"/>
                      <a:gd name="connsiteX1" fmla="*/ 1537849 w 2279550"/>
                      <a:gd name="connsiteY1" fmla="*/ 2094511 h 3035703"/>
                      <a:gd name="connsiteX2" fmla="*/ 1113306 w 2279550"/>
                      <a:gd name="connsiteY2" fmla="*/ 1571997 h 3035703"/>
                      <a:gd name="connsiteX3" fmla="*/ 2272634 w 2279550"/>
                      <a:gd name="connsiteY3" fmla="*/ 3025239 h 3035703"/>
                      <a:gd name="connsiteX4" fmla="*/ 1570506 w 2279550"/>
                      <a:gd name="connsiteY4" fmla="*/ 2192482 h 3035703"/>
                      <a:gd name="connsiteX5" fmla="*/ 1047992 w 2279550"/>
                      <a:gd name="connsiteY5" fmla="*/ 1555668 h 3035703"/>
                      <a:gd name="connsiteX6" fmla="*/ 1145963 w 2279550"/>
                      <a:gd name="connsiteY6" fmla="*/ 1539339 h 3035703"/>
                      <a:gd name="connsiteX7" fmla="*/ 2963 w 2279550"/>
                      <a:gd name="connsiteY7" fmla="*/ 4454 h 3035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79550" h="3035703">
                        <a:moveTo>
                          <a:pt x="2963" y="4454"/>
                        </a:moveTo>
                        <a:cubicBezTo>
                          <a:pt x="68277" y="96983"/>
                          <a:pt x="1352792" y="1833254"/>
                          <a:pt x="1537849" y="2094511"/>
                        </a:cubicBezTo>
                        <a:cubicBezTo>
                          <a:pt x="1722906" y="2355768"/>
                          <a:pt x="990842" y="1416876"/>
                          <a:pt x="1113306" y="1571997"/>
                        </a:cubicBezTo>
                        <a:cubicBezTo>
                          <a:pt x="1235770" y="1727118"/>
                          <a:pt x="2196434" y="2921825"/>
                          <a:pt x="2272634" y="3025239"/>
                        </a:cubicBezTo>
                        <a:cubicBezTo>
                          <a:pt x="2348834" y="3128653"/>
                          <a:pt x="1774613" y="2437410"/>
                          <a:pt x="1570506" y="2192482"/>
                        </a:cubicBezTo>
                        <a:cubicBezTo>
                          <a:pt x="1366399" y="1947554"/>
                          <a:pt x="1118749" y="1664525"/>
                          <a:pt x="1047992" y="1555668"/>
                        </a:cubicBezTo>
                        <a:cubicBezTo>
                          <a:pt x="977235" y="1446811"/>
                          <a:pt x="1320135" y="1789711"/>
                          <a:pt x="1145963" y="1539339"/>
                        </a:cubicBezTo>
                        <a:cubicBezTo>
                          <a:pt x="971791" y="1288967"/>
                          <a:pt x="-62351" y="-88075"/>
                          <a:pt x="2963" y="445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0" name="フリーフォーム 1769">
                    <a:extLst>
                      <a:ext uri="{FF2B5EF4-FFF2-40B4-BE49-F238E27FC236}">
                        <a16:creationId xmlns:a16="http://schemas.microsoft.com/office/drawing/2014/main" id="{373EC77C-1F2E-CA27-EEB9-2C7536874926}"/>
                      </a:ext>
                    </a:extLst>
                  </p:cNvPr>
                  <p:cNvSpPr/>
                  <p:nvPr/>
                </p:nvSpPr>
                <p:spPr>
                  <a:xfrm>
                    <a:off x="7629068" y="1585677"/>
                    <a:ext cx="1221072" cy="2643849"/>
                  </a:xfrm>
                  <a:custGeom>
                    <a:avLst/>
                    <a:gdLst>
                      <a:gd name="connsiteX0" fmla="*/ 61689 w 1221072"/>
                      <a:gd name="connsiteY0" fmla="*/ 112494 h 2643849"/>
                      <a:gd name="connsiteX1" fmla="*/ 143332 w 1221072"/>
                      <a:gd name="connsiteY1" fmla="*/ 243123 h 2643849"/>
                      <a:gd name="connsiteX2" fmla="*/ 698503 w 1221072"/>
                      <a:gd name="connsiteY2" fmla="*/ 1190180 h 2643849"/>
                      <a:gd name="connsiteX3" fmla="*/ 551546 w 1221072"/>
                      <a:gd name="connsiteY3" fmla="*/ 879937 h 2643849"/>
                      <a:gd name="connsiteX4" fmla="*/ 878118 w 1221072"/>
                      <a:gd name="connsiteY4" fmla="*/ 1924966 h 2643849"/>
                      <a:gd name="connsiteX5" fmla="*/ 747489 w 1221072"/>
                      <a:gd name="connsiteY5" fmla="*/ 1631052 h 2643849"/>
                      <a:gd name="connsiteX6" fmla="*/ 1221018 w 1221072"/>
                      <a:gd name="connsiteY6" fmla="*/ 2643423 h 2643849"/>
                      <a:gd name="connsiteX7" fmla="*/ 780146 w 1221072"/>
                      <a:gd name="connsiteY7" fmla="*/ 1761680 h 2643849"/>
                      <a:gd name="connsiteX8" fmla="*/ 959761 w 1221072"/>
                      <a:gd name="connsiteY8" fmla="*/ 2137237 h 2643849"/>
                      <a:gd name="connsiteX9" fmla="*/ 551546 w 1221072"/>
                      <a:gd name="connsiteY9" fmla="*/ 1092209 h 2643849"/>
                      <a:gd name="connsiteX10" fmla="*/ 943432 w 1221072"/>
                      <a:gd name="connsiteY10" fmla="*/ 1680037 h 2643849"/>
                      <a:gd name="connsiteX11" fmla="*/ 61689 w 1221072"/>
                      <a:gd name="connsiteY11" fmla="*/ 112494 h 2643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21072" h="2643849">
                        <a:moveTo>
                          <a:pt x="61689" y="112494"/>
                        </a:moveTo>
                        <a:cubicBezTo>
                          <a:pt x="-71661" y="-126992"/>
                          <a:pt x="37196" y="63509"/>
                          <a:pt x="143332" y="243123"/>
                        </a:cubicBezTo>
                        <a:cubicBezTo>
                          <a:pt x="249468" y="422737"/>
                          <a:pt x="630467" y="1084044"/>
                          <a:pt x="698503" y="1190180"/>
                        </a:cubicBezTo>
                        <a:cubicBezTo>
                          <a:pt x="766539" y="1296316"/>
                          <a:pt x="521610" y="757473"/>
                          <a:pt x="551546" y="879937"/>
                        </a:cubicBezTo>
                        <a:cubicBezTo>
                          <a:pt x="581482" y="1002401"/>
                          <a:pt x="845461" y="1799780"/>
                          <a:pt x="878118" y="1924966"/>
                        </a:cubicBezTo>
                        <a:cubicBezTo>
                          <a:pt x="910775" y="2050152"/>
                          <a:pt x="690339" y="1511309"/>
                          <a:pt x="747489" y="1631052"/>
                        </a:cubicBezTo>
                        <a:cubicBezTo>
                          <a:pt x="804639" y="1750795"/>
                          <a:pt x="1215575" y="2621652"/>
                          <a:pt x="1221018" y="2643423"/>
                        </a:cubicBezTo>
                        <a:cubicBezTo>
                          <a:pt x="1226461" y="2665194"/>
                          <a:pt x="823689" y="1846044"/>
                          <a:pt x="780146" y="1761680"/>
                        </a:cubicBezTo>
                        <a:cubicBezTo>
                          <a:pt x="736603" y="1677316"/>
                          <a:pt x="997861" y="2248815"/>
                          <a:pt x="959761" y="2137237"/>
                        </a:cubicBezTo>
                        <a:cubicBezTo>
                          <a:pt x="921661" y="2025659"/>
                          <a:pt x="554267" y="1168409"/>
                          <a:pt x="551546" y="1092209"/>
                        </a:cubicBezTo>
                        <a:cubicBezTo>
                          <a:pt x="548825" y="1016009"/>
                          <a:pt x="1025075" y="1846044"/>
                          <a:pt x="943432" y="1680037"/>
                        </a:cubicBezTo>
                        <a:cubicBezTo>
                          <a:pt x="861789" y="1514030"/>
                          <a:pt x="195039" y="351980"/>
                          <a:pt x="61689" y="11249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1" name="フリーフォーム 1770">
                    <a:extLst>
                      <a:ext uri="{FF2B5EF4-FFF2-40B4-BE49-F238E27FC236}">
                        <a16:creationId xmlns:a16="http://schemas.microsoft.com/office/drawing/2014/main" id="{698355DF-2B20-DDE4-BBA7-9AD7B1977FB1}"/>
                      </a:ext>
                    </a:extLst>
                  </p:cNvPr>
                  <p:cNvSpPr/>
                  <p:nvPr/>
                </p:nvSpPr>
                <p:spPr>
                  <a:xfrm>
                    <a:off x="4534863" y="2008079"/>
                    <a:ext cx="1196470" cy="1289189"/>
                  </a:xfrm>
                  <a:custGeom>
                    <a:avLst/>
                    <a:gdLst>
                      <a:gd name="connsiteX0" fmla="*/ 1196466 w 1196470"/>
                      <a:gd name="connsiteY0" fmla="*/ 335 h 1289189"/>
                      <a:gd name="connsiteX1" fmla="*/ 20808 w 1196470"/>
                      <a:gd name="connsiteY1" fmla="*/ 1143335 h 1289189"/>
                      <a:gd name="connsiteX2" fmla="*/ 788251 w 1196470"/>
                      <a:gd name="connsiteY2" fmla="*/ 718792 h 1289189"/>
                      <a:gd name="connsiteX3" fmla="*/ 4480 w 1196470"/>
                      <a:gd name="connsiteY3" fmla="*/ 1273964 h 1289189"/>
                      <a:gd name="connsiteX4" fmla="*/ 1196466 w 1196470"/>
                      <a:gd name="connsiteY4" fmla="*/ 335 h 1289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6470" h="1289189">
                        <a:moveTo>
                          <a:pt x="1196466" y="335"/>
                        </a:moveTo>
                        <a:cubicBezTo>
                          <a:pt x="1199187" y="-21437"/>
                          <a:pt x="88844" y="1023592"/>
                          <a:pt x="20808" y="1143335"/>
                        </a:cubicBezTo>
                        <a:cubicBezTo>
                          <a:pt x="-47228" y="1263078"/>
                          <a:pt x="790972" y="697021"/>
                          <a:pt x="788251" y="718792"/>
                        </a:cubicBezTo>
                        <a:cubicBezTo>
                          <a:pt x="785530" y="740564"/>
                          <a:pt x="-68999" y="1396428"/>
                          <a:pt x="4480" y="1273964"/>
                        </a:cubicBezTo>
                        <a:cubicBezTo>
                          <a:pt x="77959" y="1151500"/>
                          <a:pt x="1193745" y="22107"/>
                          <a:pt x="1196466" y="33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2" name="フリーフォーム 1771">
                    <a:extLst>
                      <a:ext uri="{FF2B5EF4-FFF2-40B4-BE49-F238E27FC236}">
                        <a16:creationId xmlns:a16="http://schemas.microsoft.com/office/drawing/2014/main" id="{D6B890EE-574F-6F05-DAA0-A475A6BEEC5D}"/>
                      </a:ext>
                    </a:extLst>
                  </p:cNvPr>
                  <p:cNvSpPr/>
                  <p:nvPr/>
                </p:nvSpPr>
                <p:spPr>
                  <a:xfrm>
                    <a:off x="6778112" y="7092364"/>
                    <a:ext cx="1133627" cy="4927859"/>
                  </a:xfrm>
                  <a:custGeom>
                    <a:avLst/>
                    <a:gdLst>
                      <a:gd name="connsiteX0" fmla="*/ 63559 w 1133627"/>
                      <a:gd name="connsiteY0" fmla="*/ 255493 h 4927859"/>
                      <a:gd name="connsiteX1" fmla="*/ 177859 w 1133627"/>
                      <a:gd name="connsiteY1" fmla="*/ 435107 h 4927859"/>
                      <a:gd name="connsiteX2" fmla="*/ 1043274 w 1133627"/>
                      <a:gd name="connsiteY2" fmla="*/ 3619179 h 4927859"/>
                      <a:gd name="connsiteX3" fmla="*/ 1092259 w 1133627"/>
                      <a:gd name="connsiteY3" fmla="*/ 3194636 h 4927859"/>
                      <a:gd name="connsiteX4" fmla="*/ 912645 w 1133627"/>
                      <a:gd name="connsiteY4" fmla="*/ 4909136 h 4927859"/>
                      <a:gd name="connsiteX5" fmla="*/ 1059602 w 1133627"/>
                      <a:gd name="connsiteY5" fmla="*/ 4027393 h 4927859"/>
                      <a:gd name="connsiteX6" fmla="*/ 733031 w 1133627"/>
                      <a:gd name="connsiteY6" fmla="*/ 2786422 h 4927859"/>
                      <a:gd name="connsiteX7" fmla="*/ 977959 w 1133627"/>
                      <a:gd name="connsiteY7" fmla="*/ 3357922 h 4927859"/>
                      <a:gd name="connsiteX8" fmla="*/ 602402 w 1133627"/>
                      <a:gd name="connsiteY8" fmla="*/ 2035307 h 4927859"/>
                      <a:gd name="connsiteX9" fmla="*/ 945302 w 1133627"/>
                      <a:gd name="connsiteY9" fmla="*/ 2557822 h 4927859"/>
                      <a:gd name="connsiteX10" fmla="*/ 63559 w 1133627"/>
                      <a:gd name="connsiteY10" fmla="*/ 255493 h 4927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33627" h="4927859">
                        <a:moveTo>
                          <a:pt x="63559" y="255493"/>
                        </a:moveTo>
                        <a:cubicBezTo>
                          <a:pt x="-64348" y="-98293"/>
                          <a:pt x="14573" y="-125507"/>
                          <a:pt x="177859" y="435107"/>
                        </a:cubicBezTo>
                        <a:cubicBezTo>
                          <a:pt x="341145" y="995721"/>
                          <a:pt x="890874" y="3159257"/>
                          <a:pt x="1043274" y="3619179"/>
                        </a:cubicBezTo>
                        <a:cubicBezTo>
                          <a:pt x="1195674" y="4079101"/>
                          <a:pt x="1114031" y="2979643"/>
                          <a:pt x="1092259" y="3194636"/>
                        </a:cubicBezTo>
                        <a:cubicBezTo>
                          <a:pt x="1070488" y="3409629"/>
                          <a:pt x="918088" y="4770343"/>
                          <a:pt x="912645" y="4909136"/>
                        </a:cubicBezTo>
                        <a:cubicBezTo>
                          <a:pt x="907202" y="5047929"/>
                          <a:pt x="1089538" y="4381179"/>
                          <a:pt x="1059602" y="4027393"/>
                        </a:cubicBezTo>
                        <a:cubicBezTo>
                          <a:pt x="1029666" y="3673607"/>
                          <a:pt x="746638" y="2898000"/>
                          <a:pt x="733031" y="2786422"/>
                        </a:cubicBezTo>
                        <a:cubicBezTo>
                          <a:pt x="719424" y="2674844"/>
                          <a:pt x="999731" y="3483108"/>
                          <a:pt x="977959" y="3357922"/>
                        </a:cubicBezTo>
                        <a:cubicBezTo>
                          <a:pt x="956188" y="3232736"/>
                          <a:pt x="607845" y="2168657"/>
                          <a:pt x="602402" y="2035307"/>
                        </a:cubicBezTo>
                        <a:cubicBezTo>
                          <a:pt x="596959" y="1901957"/>
                          <a:pt x="1026945" y="2854458"/>
                          <a:pt x="945302" y="2557822"/>
                        </a:cubicBezTo>
                        <a:cubicBezTo>
                          <a:pt x="863659" y="2261186"/>
                          <a:pt x="191466" y="609279"/>
                          <a:pt x="63559" y="2554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3" name="フリーフォーム 1772">
                    <a:extLst>
                      <a:ext uri="{FF2B5EF4-FFF2-40B4-BE49-F238E27FC236}">
                        <a16:creationId xmlns:a16="http://schemas.microsoft.com/office/drawing/2014/main" id="{4835A1AE-FF6D-5608-4D48-2AE53C8F4CF5}"/>
                      </a:ext>
                    </a:extLst>
                  </p:cNvPr>
                  <p:cNvSpPr/>
                  <p:nvPr/>
                </p:nvSpPr>
                <p:spPr>
                  <a:xfrm>
                    <a:off x="5414104" y="5915294"/>
                    <a:ext cx="2137003" cy="2915485"/>
                  </a:xfrm>
                  <a:custGeom>
                    <a:avLst/>
                    <a:gdLst>
                      <a:gd name="connsiteX0" fmla="*/ 1486229 w 2137003"/>
                      <a:gd name="connsiteY0" fmla="*/ 604039 h 2915485"/>
                      <a:gd name="connsiteX1" fmla="*/ 902029 w 2137003"/>
                      <a:gd name="connsiteY1" fmla="*/ 1780906 h 2915485"/>
                      <a:gd name="connsiteX2" fmla="*/ 961296 w 2137003"/>
                      <a:gd name="connsiteY2" fmla="*/ 1543839 h 2915485"/>
                      <a:gd name="connsiteX3" fmla="*/ 512563 w 2137003"/>
                      <a:gd name="connsiteY3" fmla="*/ 2509039 h 2915485"/>
                      <a:gd name="connsiteX4" fmla="*/ 571829 w 2137003"/>
                      <a:gd name="connsiteY4" fmla="*/ 2271973 h 2915485"/>
                      <a:gd name="connsiteX5" fmla="*/ 300896 w 2137003"/>
                      <a:gd name="connsiteY5" fmla="*/ 2813839 h 2915485"/>
                      <a:gd name="connsiteX6" fmla="*/ 317829 w 2137003"/>
                      <a:gd name="connsiteY6" fmla="*/ 2619106 h 2915485"/>
                      <a:gd name="connsiteX7" fmla="*/ 4563 w 2137003"/>
                      <a:gd name="connsiteY7" fmla="*/ 2915439 h 2915485"/>
                      <a:gd name="connsiteX8" fmla="*/ 140029 w 2137003"/>
                      <a:gd name="connsiteY8" fmla="*/ 2593706 h 2915485"/>
                      <a:gd name="connsiteX9" fmla="*/ 258563 w 2137003"/>
                      <a:gd name="connsiteY9" fmla="*/ 2636039 h 2915485"/>
                      <a:gd name="connsiteX10" fmla="*/ 673429 w 2137003"/>
                      <a:gd name="connsiteY10" fmla="*/ 1840173 h 2915485"/>
                      <a:gd name="connsiteX11" fmla="*/ 986696 w 2137003"/>
                      <a:gd name="connsiteY11" fmla="*/ 1035839 h 2915485"/>
                      <a:gd name="connsiteX12" fmla="*/ 986696 w 2137003"/>
                      <a:gd name="connsiteY12" fmla="*/ 1035839 h 2915485"/>
                      <a:gd name="connsiteX13" fmla="*/ 1156029 w 2137003"/>
                      <a:gd name="connsiteY13" fmla="*/ 790306 h 2915485"/>
                      <a:gd name="connsiteX14" fmla="*/ 2129696 w 2137003"/>
                      <a:gd name="connsiteY14" fmla="*/ 2906 h 2915485"/>
                      <a:gd name="connsiteX15" fmla="*/ 1596296 w 2137003"/>
                      <a:gd name="connsiteY15" fmla="*/ 527839 h 2915485"/>
                      <a:gd name="connsiteX16" fmla="*/ 1486229 w 2137003"/>
                      <a:gd name="connsiteY16" fmla="*/ 604039 h 2915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37003" h="2915485">
                        <a:moveTo>
                          <a:pt x="1486229" y="604039"/>
                        </a:moveTo>
                        <a:cubicBezTo>
                          <a:pt x="1370518" y="812883"/>
                          <a:pt x="989518" y="1624273"/>
                          <a:pt x="902029" y="1780906"/>
                        </a:cubicBezTo>
                        <a:cubicBezTo>
                          <a:pt x="814540" y="1937539"/>
                          <a:pt x="1026207" y="1422484"/>
                          <a:pt x="961296" y="1543839"/>
                        </a:cubicBezTo>
                        <a:cubicBezTo>
                          <a:pt x="896385" y="1665194"/>
                          <a:pt x="577474" y="2387683"/>
                          <a:pt x="512563" y="2509039"/>
                        </a:cubicBezTo>
                        <a:cubicBezTo>
                          <a:pt x="447652" y="2630395"/>
                          <a:pt x="607107" y="2221173"/>
                          <a:pt x="571829" y="2271973"/>
                        </a:cubicBezTo>
                        <a:cubicBezTo>
                          <a:pt x="536551" y="2322773"/>
                          <a:pt x="343229" y="2755984"/>
                          <a:pt x="300896" y="2813839"/>
                        </a:cubicBezTo>
                        <a:cubicBezTo>
                          <a:pt x="258563" y="2871695"/>
                          <a:pt x="367218" y="2602173"/>
                          <a:pt x="317829" y="2619106"/>
                        </a:cubicBezTo>
                        <a:cubicBezTo>
                          <a:pt x="268440" y="2636039"/>
                          <a:pt x="34196" y="2919672"/>
                          <a:pt x="4563" y="2915439"/>
                        </a:cubicBezTo>
                        <a:cubicBezTo>
                          <a:pt x="-25070" y="2911206"/>
                          <a:pt x="97696" y="2640273"/>
                          <a:pt x="140029" y="2593706"/>
                        </a:cubicBezTo>
                        <a:cubicBezTo>
                          <a:pt x="182362" y="2547139"/>
                          <a:pt x="169663" y="2761628"/>
                          <a:pt x="258563" y="2636039"/>
                        </a:cubicBezTo>
                        <a:cubicBezTo>
                          <a:pt x="347463" y="2510450"/>
                          <a:pt x="552073" y="2106873"/>
                          <a:pt x="673429" y="1840173"/>
                        </a:cubicBezTo>
                        <a:cubicBezTo>
                          <a:pt x="794785" y="1573473"/>
                          <a:pt x="986696" y="1035839"/>
                          <a:pt x="986696" y="1035839"/>
                        </a:cubicBezTo>
                        <a:lnTo>
                          <a:pt x="986696" y="1035839"/>
                        </a:lnTo>
                        <a:cubicBezTo>
                          <a:pt x="1014918" y="994917"/>
                          <a:pt x="965529" y="962462"/>
                          <a:pt x="1156029" y="790306"/>
                        </a:cubicBezTo>
                        <a:cubicBezTo>
                          <a:pt x="1346529" y="618151"/>
                          <a:pt x="2056318" y="46650"/>
                          <a:pt x="2129696" y="2906"/>
                        </a:cubicBezTo>
                        <a:cubicBezTo>
                          <a:pt x="2203074" y="-40838"/>
                          <a:pt x="1702129" y="422006"/>
                          <a:pt x="1596296" y="527839"/>
                        </a:cubicBezTo>
                        <a:cubicBezTo>
                          <a:pt x="1490463" y="633672"/>
                          <a:pt x="1601940" y="395195"/>
                          <a:pt x="1486229" y="60403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4" name="フリーフォーム 1773">
                    <a:extLst>
                      <a:ext uri="{FF2B5EF4-FFF2-40B4-BE49-F238E27FC236}">
                        <a16:creationId xmlns:a16="http://schemas.microsoft.com/office/drawing/2014/main" id="{6CF9F5EA-2A89-9D8D-E9E4-9D34F464A885}"/>
                      </a:ext>
                    </a:extLst>
                  </p:cNvPr>
                  <p:cNvSpPr/>
                  <p:nvPr/>
                </p:nvSpPr>
                <p:spPr>
                  <a:xfrm>
                    <a:off x="4105522" y="6324243"/>
                    <a:ext cx="126902" cy="1680420"/>
                  </a:xfrm>
                  <a:custGeom>
                    <a:avLst/>
                    <a:gdLst>
                      <a:gd name="connsiteX0" fmla="*/ 116100 w 126902"/>
                      <a:gd name="connsiteY0" fmla="*/ 16736 h 1680420"/>
                      <a:gd name="connsiteX1" fmla="*/ 116100 w 126902"/>
                      <a:gd name="connsiteY1" fmla="*/ 1012321 h 1680420"/>
                      <a:gd name="connsiteX2" fmla="*/ 124646 w 126902"/>
                      <a:gd name="connsiteY2" fmla="*/ 858497 h 1680420"/>
                      <a:gd name="connsiteX3" fmla="*/ 124646 w 126902"/>
                      <a:gd name="connsiteY3" fmla="*/ 1670348 h 1680420"/>
                      <a:gd name="connsiteX4" fmla="*/ 99009 w 126902"/>
                      <a:gd name="connsiteY4" fmla="*/ 1328516 h 1680420"/>
                      <a:gd name="connsiteX5" fmla="*/ 47734 w 126902"/>
                      <a:gd name="connsiteY5" fmla="*/ 1572071 h 1680420"/>
                      <a:gd name="connsiteX6" fmla="*/ 732 w 126902"/>
                      <a:gd name="connsiteY6" fmla="*/ 679036 h 1680420"/>
                      <a:gd name="connsiteX7" fmla="*/ 17824 w 126902"/>
                      <a:gd name="connsiteY7" fmla="*/ 751675 h 1680420"/>
                      <a:gd name="connsiteX8" fmla="*/ 732 w 126902"/>
                      <a:gd name="connsiteY8" fmla="*/ 298748 h 1680420"/>
                      <a:gd name="connsiteX9" fmla="*/ 39188 w 126902"/>
                      <a:gd name="connsiteY9" fmla="*/ 379933 h 1680420"/>
                      <a:gd name="connsiteX10" fmla="*/ 116100 w 126902"/>
                      <a:gd name="connsiteY10" fmla="*/ 16736 h 168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6902" h="1680420">
                        <a:moveTo>
                          <a:pt x="116100" y="16736"/>
                        </a:moveTo>
                        <a:cubicBezTo>
                          <a:pt x="128919" y="122134"/>
                          <a:pt x="114676" y="872028"/>
                          <a:pt x="116100" y="1012321"/>
                        </a:cubicBezTo>
                        <a:cubicBezTo>
                          <a:pt x="117524" y="1152614"/>
                          <a:pt x="123222" y="748826"/>
                          <a:pt x="124646" y="858497"/>
                        </a:cubicBezTo>
                        <a:cubicBezTo>
                          <a:pt x="126070" y="968168"/>
                          <a:pt x="128919" y="1592012"/>
                          <a:pt x="124646" y="1670348"/>
                        </a:cubicBezTo>
                        <a:cubicBezTo>
                          <a:pt x="120373" y="1748684"/>
                          <a:pt x="111828" y="1344895"/>
                          <a:pt x="99009" y="1328516"/>
                        </a:cubicBezTo>
                        <a:cubicBezTo>
                          <a:pt x="86190" y="1312137"/>
                          <a:pt x="64113" y="1680318"/>
                          <a:pt x="47734" y="1572071"/>
                        </a:cubicBezTo>
                        <a:cubicBezTo>
                          <a:pt x="31355" y="1463824"/>
                          <a:pt x="5717" y="815769"/>
                          <a:pt x="732" y="679036"/>
                        </a:cubicBezTo>
                        <a:cubicBezTo>
                          <a:pt x="-4253" y="542303"/>
                          <a:pt x="17824" y="815056"/>
                          <a:pt x="17824" y="751675"/>
                        </a:cubicBezTo>
                        <a:cubicBezTo>
                          <a:pt x="17824" y="688294"/>
                          <a:pt x="-2829" y="360705"/>
                          <a:pt x="732" y="298748"/>
                        </a:cubicBezTo>
                        <a:cubicBezTo>
                          <a:pt x="4293" y="236791"/>
                          <a:pt x="24233" y="423374"/>
                          <a:pt x="39188" y="379933"/>
                        </a:cubicBezTo>
                        <a:cubicBezTo>
                          <a:pt x="54143" y="336492"/>
                          <a:pt x="103281" y="-88662"/>
                          <a:pt x="116100" y="1673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5" name="フリーフォーム 1774">
                    <a:extLst>
                      <a:ext uri="{FF2B5EF4-FFF2-40B4-BE49-F238E27FC236}">
                        <a16:creationId xmlns:a16="http://schemas.microsoft.com/office/drawing/2014/main" id="{5F480DB8-6AC6-EA9F-30B3-F4CB110F4892}"/>
                      </a:ext>
                    </a:extLst>
                  </p:cNvPr>
                  <p:cNvSpPr/>
                  <p:nvPr/>
                </p:nvSpPr>
                <p:spPr>
                  <a:xfrm>
                    <a:off x="5169232" y="8049895"/>
                    <a:ext cx="413039" cy="727394"/>
                  </a:xfrm>
                  <a:custGeom>
                    <a:avLst/>
                    <a:gdLst>
                      <a:gd name="connsiteX0" fmla="*/ 411172 w 413039"/>
                      <a:gd name="connsiteY0" fmla="*/ 243 h 727394"/>
                      <a:gd name="connsiteX1" fmla="*/ 9519 w 413039"/>
                      <a:gd name="connsiteY1" fmla="*/ 568539 h 727394"/>
                      <a:gd name="connsiteX2" fmla="*/ 120615 w 413039"/>
                      <a:gd name="connsiteY2" fmla="*/ 504445 h 727394"/>
                      <a:gd name="connsiteX3" fmla="*/ 56521 w 413039"/>
                      <a:gd name="connsiteY3" fmla="*/ 726636 h 727394"/>
                      <a:gd name="connsiteX4" fmla="*/ 257347 w 413039"/>
                      <a:gd name="connsiteY4" fmla="*/ 414714 h 727394"/>
                      <a:gd name="connsiteX5" fmla="*/ 163344 w 413039"/>
                      <a:gd name="connsiteY5" fmla="*/ 495899 h 727394"/>
                      <a:gd name="connsiteX6" fmla="*/ 411172 w 413039"/>
                      <a:gd name="connsiteY6" fmla="*/ 243 h 72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3039" h="727394">
                        <a:moveTo>
                          <a:pt x="411172" y="243"/>
                        </a:moveTo>
                        <a:cubicBezTo>
                          <a:pt x="385535" y="12350"/>
                          <a:pt x="57945" y="484505"/>
                          <a:pt x="9519" y="568539"/>
                        </a:cubicBezTo>
                        <a:cubicBezTo>
                          <a:pt x="-38907" y="652573"/>
                          <a:pt x="112781" y="478096"/>
                          <a:pt x="120615" y="504445"/>
                        </a:cubicBezTo>
                        <a:cubicBezTo>
                          <a:pt x="128449" y="530794"/>
                          <a:pt x="33732" y="741591"/>
                          <a:pt x="56521" y="726636"/>
                        </a:cubicBezTo>
                        <a:cubicBezTo>
                          <a:pt x="79310" y="711681"/>
                          <a:pt x="239543" y="453170"/>
                          <a:pt x="257347" y="414714"/>
                        </a:cubicBezTo>
                        <a:cubicBezTo>
                          <a:pt x="275151" y="376258"/>
                          <a:pt x="136282" y="560704"/>
                          <a:pt x="163344" y="495899"/>
                        </a:cubicBezTo>
                        <a:cubicBezTo>
                          <a:pt x="190406" y="431094"/>
                          <a:pt x="436809" y="-11864"/>
                          <a:pt x="411172" y="24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6" name="フリーフォーム 1775">
                    <a:extLst>
                      <a:ext uri="{FF2B5EF4-FFF2-40B4-BE49-F238E27FC236}">
                        <a16:creationId xmlns:a16="http://schemas.microsoft.com/office/drawing/2014/main" id="{8D1AB3AE-5847-9054-FD52-F28712EC77F3}"/>
                      </a:ext>
                    </a:extLst>
                  </p:cNvPr>
                  <p:cNvSpPr/>
                  <p:nvPr/>
                </p:nvSpPr>
                <p:spPr>
                  <a:xfrm>
                    <a:off x="3669270" y="9565409"/>
                    <a:ext cx="204259" cy="1216974"/>
                  </a:xfrm>
                  <a:custGeom>
                    <a:avLst/>
                    <a:gdLst>
                      <a:gd name="connsiteX0" fmla="*/ 189156 w 204259"/>
                      <a:gd name="connsiteY0" fmla="*/ 48610 h 1216974"/>
                      <a:gd name="connsiteX1" fmla="*/ 189156 w 204259"/>
                      <a:gd name="connsiteY1" fmla="*/ 151159 h 1216974"/>
                      <a:gd name="connsiteX2" fmla="*/ 112244 w 204259"/>
                      <a:gd name="connsiteY2" fmla="*/ 1146744 h 1216974"/>
                      <a:gd name="connsiteX3" fmla="*/ 65242 w 204259"/>
                      <a:gd name="connsiteY3" fmla="*/ 916008 h 1216974"/>
                      <a:gd name="connsiteX4" fmla="*/ 48151 w 204259"/>
                      <a:gd name="connsiteY4" fmla="*/ 1202292 h 1216974"/>
                      <a:gd name="connsiteX5" fmla="*/ 1149 w 204259"/>
                      <a:gd name="connsiteY5" fmla="*/ 364804 h 1216974"/>
                      <a:gd name="connsiteX6" fmla="*/ 31059 w 204259"/>
                      <a:gd name="connsiteY6" fmla="*/ 595541 h 1216974"/>
                      <a:gd name="connsiteX7" fmla="*/ 189156 w 204259"/>
                      <a:gd name="connsiteY7" fmla="*/ 48610 h 121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259" h="1216974">
                        <a:moveTo>
                          <a:pt x="189156" y="48610"/>
                        </a:moveTo>
                        <a:cubicBezTo>
                          <a:pt x="215505" y="-25454"/>
                          <a:pt x="201975" y="-31863"/>
                          <a:pt x="189156" y="151159"/>
                        </a:cubicBezTo>
                        <a:cubicBezTo>
                          <a:pt x="176337" y="334181"/>
                          <a:pt x="132896" y="1019269"/>
                          <a:pt x="112244" y="1146744"/>
                        </a:cubicBezTo>
                        <a:cubicBezTo>
                          <a:pt x="91592" y="1274219"/>
                          <a:pt x="75924" y="906750"/>
                          <a:pt x="65242" y="916008"/>
                        </a:cubicBezTo>
                        <a:cubicBezTo>
                          <a:pt x="54560" y="925266"/>
                          <a:pt x="58833" y="1294159"/>
                          <a:pt x="48151" y="1202292"/>
                        </a:cubicBezTo>
                        <a:cubicBezTo>
                          <a:pt x="37469" y="1110425"/>
                          <a:pt x="3998" y="465929"/>
                          <a:pt x="1149" y="364804"/>
                        </a:cubicBezTo>
                        <a:cubicBezTo>
                          <a:pt x="-1700" y="263679"/>
                          <a:pt x="-1700" y="648240"/>
                          <a:pt x="31059" y="595541"/>
                        </a:cubicBezTo>
                        <a:cubicBezTo>
                          <a:pt x="63818" y="542842"/>
                          <a:pt x="162807" y="122674"/>
                          <a:pt x="189156" y="4861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7" name="フリーフォーム 1776">
                    <a:extLst>
                      <a:ext uri="{FF2B5EF4-FFF2-40B4-BE49-F238E27FC236}">
                        <a16:creationId xmlns:a16="http://schemas.microsoft.com/office/drawing/2014/main" id="{B9CD9A0D-D9D0-7702-402B-CE01DD71DAA8}"/>
                      </a:ext>
                    </a:extLst>
                  </p:cNvPr>
                  <p:cNvSpPr/>
                  <p:nvPr/>
                </p:nvSpPr>
                <p:spPr>
                  <a:xfrm>
                    <a:off x="3550727" y="9916442"/>
                    <a:ext cx="380453" cy="1502702"/>
                  </a:xfrm>
                  <a:custGeom>
                    <a:avLst/>
                    <a:gdLst>
                      <a:gd name="connsiteX0" fmla="*/ 282062 w 380453"/>
                      <a:gd name="connsiteY0" fmla="*/ 952 h 1502702"/>
                      <a:gd name="connsiteX1" fmla="*/ 380338 w 380453"/>
                      <a:gd name="connsiteY1" fmla="*/ 629068 h 1502702"/>
                      <a:gd name="connsiteX2" fmla="*/ 260697 w 380453"/>
                      <a:gd name="connsiteY2" fmla="*/ 1094814 h 1502702"/>
                      <a:gd name="connsiteX3" fmla="*/ 371793 w 380453"/>
                      <a:gd name="connsiteY3" fmla="*/ 1009356 h 1502702"/>
                      <a:gd name="connsiteX4" fmla="*/ 170966 w 380453"/>
                      <a:gd name="connsiteY4" fmla="*/ 1492194 h 1502702"/>
                      <a:gd name="connsiteX5" fmla="*/ 141056 w 380453"/>
                      <a:gd name="connsiteY5" fmla="*/ 1346915 h 1502702"/>
                      <a:gd name="connsiteX6" fmla="*/ 51 w 380453"/>
                      <a:gd name="connsiteY6" fmla="*/ 1406736 h 1502702"/>
                      <a:gd name="connsiteX7" fmla="*/ 158148 w 380453"/>
                      <a:gd name="connsiteY7" fmla="*/ 936717 h 1502702"/>
                      <a:gd name="connsiteX8" fmla="*/ 170966 w 380453"/>
                      <a:gd name="connsiteY8" fmla="*/ 650433 h 1502702"/>
                      <a:gd name="connsiteX9" fmla="*/ 247879 w 380453"/>
                      <a:gd name="connsiteY9" fmla="*/ 778620 h 1502702"/>
                      <a:gd name="connsiteX10" fmla="*/ 282062 w 380453"/>
                      <a:gd name="connsiteY10" fmla="*/ 952 h 1502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0453" h="1502702">
                        <a:moveTo>
                          <a:pt x="282062" y="952"/>
                        </a:moveTo>
                        <a:cubicBezTo>
                          <a:pt x="304139" y="-23973"/>
                          <a:pt x="383899" y="446758"/>
                          <a:pt x="380338" y="629068"/>
                        </a:cubicBezTo>
                        <a:cubicBezTo>
                          <a:pt x="376777" y="811378"/>
                          <a:pt x="262121" y="1031433"/>
                          <a:pt x="260697" y="1094814"/>
                        </a:cubicBezTo>
                        <a:cubicBezTo>
                          <a:pt x="259273" y="1158195"/>
                          <a:pt x="386748" y="943126"/>
                          <a:pt x="371793" y="1009356"/>
                        </a:cubicBezTo>
                        <a:cubicBezTo>
                          <a:pt x="356838" y="1075586"/>
                          <a:pt x="209422" y="1435934"/>
                          <a:pt x="170966" y="1492194"/>
                        </a:cubicBezTo>
                        <a:cubicBezTo>
                          <a:pt x="132510" y="1548454"/>
                          <a:pt x="169542" y="1361158"/>
                          <a:pt x="141056" y="1346915"/>
                        </a:cubicBezTo>
                        <a:cubicBezTo>
                          <a:pt x="112570" y="1332672"/>
                          <a:pt x="-2798" y="1475102"/>
                          <a:pt x="51" y="1406736"/>
                        </a:cubicBezTo>
                        <a:cubicBezTo>
                          <a:pt x="2900" y="1338370"/>
                          <a:pt x="129662" y="1062767"/>
                          <a:pt x="158148" y="936717"/>
                        </a:cubicBezTo>
                        <a:cubicBezTo>
                          <a:pt x="186634" y="810667"/>
                          <a:pt x="156011" y="676783"/>
                          <a:pt x="170966" y="650433"/>
                        </a:cubicBezTo>
                        <a:cubicBezTo>
                          <a:pt x="185921" y="624083"/>
                          <a:pt x="231500" y="881882"/>
                          <a:pt x="247879" y="778620"/>
                        </a:cubicBezTo>
                        <a:cubicBezTo>
                          <a:pt x="264258" y="675358"/>
                          <a:pt x="259985" y="25877"/>
                          <a:pt x="282062" y="9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8" name="フリーフォーム 1777">
                    <a:extLst>
                      <a:ext uri="{FF2B5EF4-FFF2-40B4-BE49-F238E27FC236}">
                        <a16:creationId xmlns:a16="http://schemas.microsoft.com/office/drawing/2014/main" id="{3B338B00-FCE0-802D-52F1-FE649F0B16CE}"/>
                      </a:ext>
                    </a:extLst>
                  </p:cNvPr>
                  <p:cNvSpPr/>
                  <p:nvPr/>
                </p:nvSpPr>
                <p:spPr>
                  <a:xfrm>
                    <a:off x="3934885" y="7946790"/>
                    <a:ext cx="296074" cy="1323179"/>
                  </a:xfrm>
                  <a:custGeom>
                    <a:avLst/>
                    <a:gdLst>
                      <a:gd name="connsiteX0" fmla="*/ 295283 w 296074"/>
                      <a:gd name="connsiteY0" fmla="*/ 9345 h 1323179"/>
                      <a:gd name="connsiteX1" fmla="*/ 132913 w 296074"/>
                      <a:gd name="connsiteY1" fmla="*/ 1090388 h 1323179"/>
                      <a:gd name="connsiteX2" fmla="*/ 124367 w 296074"/>
                      <a:gd name="connsiteY2" fmla="*/ 829741 h 1323179"/>
                      <a:gd name="connsiteX3" fmla="*/ 453 w 296074"/>
                      <a:gd name="connsiteY3" fmla="*/ 1316851 h 1323179"/>
                      <a:gd name="connsiteX4" fmla="*/ 81638 w 296074"/>
                      <a:gd name="connsiteY4" fmla="*/ 415270 h 1323179"/>
                      <a:gd name="connsiteX5" fmla="*/ 56001 w 296074"/>
                      <a:gd name="connsiteY5" fmla="*/ 556275 h 1323179"/>
                      <a:gd name="connsiteX6" fmla="*/ 295283 w 296074"/>
                      <a:gd name="connsiteY6" fmla="*/ 9345 h 1323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6074" h="1323179">
                        <a:moveTo>
                          <a:pt x="295283" y="9345"/>
                        </a:moveTo>
                        <a:cubicBezTo>
                          <a:pt x="308102" y="98364"/>
                          <a:pt x="161399" y="953655"/>
                          <a:pt x="132913" y="1090388"/>
                        </a:cubicBezTo>
                        <a:cubicBezTo>
                          <a:pt x="104427" y="1227121"/>
                          <a:pt x="146444" y="791997"/>
                          <a:pt x="124367" y="829741"/>
                        </a:cubicBezTo>
                        <a:cubicBezTo>
                          <a:pt x="102290" y="867485"/>
                          <a:pt x="7575" y="1385930"/>
                          <a:pt x="453" y="1316851"/>
                        </a:cubicBezTo>
                        <a:cubicBezTo>
                          <a:pt x="-6669" y="1247772"/>
                          <a:pt x="72380" y="542033"/>
                          <a:pt x="81638" y="415270"/>
                        </a:cubicBezTo>
                        <a:cubicBezTo>
                          <a:pt x="90896" y="288507"/>
                          <a:pt x="17545" y="617520"/>
                          <a:pt x="56001" y="556275"/>
                        </a:cubicBezTo>
                        <a:cubicBezTo>
                          <a:pt x="94457" y="495030"/>
                          <a:pt x="282464" y="-79674"/>
                          <a:pt x="295283" y="93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9" name="フリーフォーム 1778">
                    <a:extLst>
                      <a:ext uri="{FF2B5EF4-FFF2-40B4-BE49-F238E27FC236}">
                        <a16:creationId xmlns:a16="http://schemas.microsoft.com/office/drawing/2014/main" id="{E4DA5303-D5AD-C5A1-CCA0-201B856F365A}"/>
                      </a:ext>
                    </a:extLst>
                  </p:cNvPr>
                  <p:cNvSpPr/>
                  <p:nvPr/>
                </p:nvSpPr>
                <p:spPr>
                  <a:xfrm>
                    <a:off x="5571730" y="8071072"/>
                    <a:ext cx="626078" cy="1351128"/>
                  </a:xfrm>
                  <a:custGeom>
                    <a:avLst/>
                    <a:gdLst>
                      <a:gd name="connsiteX0" fmla="*/ 290685 w 626078"/>
                      <a:gd name="connsiteY0" fmla="*/ 214076 h 1351128"/>
                      <a:gd name="connsiteX1" fmla="*/ 401780 w 626078"/>
                      <a:gd name="connsiteY1" fmla="*/ 487541 h 1351128"/>
                      <a:gd name="connsiteX2" fmla="*/ 307777 w 626078"/>
                      <a:gd name="connsiteY2" fmla="*/ 662730 h 1351128"/>
                      <a:gd name="connsiteX3" fmla="*/ 397507 w 626078"/>
                      <a:gd name="connsiteY3" fmla="*/ 701186 h 1351128"/>
                      <a:gd name="connsiteX4" fmla="*/ 128 w 626078"/>
                      <a:gd name="connsiteY4" fmla="*/ 1350666 h 1351128"/>
                      <a:gd name="connsiteX5" fmla="*/ 444509 w 626078"/>
                      <a:gd name="connsiteY5" fmla="*/ 799463 h 1351128"/>
                      <a:gd name="connsiteX6" fmla="*/ 623971 w 626078"/>
                      <a:gd name="connsiteY6" fmla="*/ 483268 h 1351128"/>
                      <a:gd name="connsiteX7" fmla="*/ 542786 w 626078"/>
                      <a:gd name="connsiteY7" fmla="*/ 538816 h 1351128"/>
                      <a:gd name="connsiteX8" fmla="*/ 542786 w 626078"/>
                      <a:gd name="connsiteY8" fmla="*/ 431 h 1351128"/>
                      <a:gd name="connsiteX9" fmla="*/ 551332 w 626078"/>
                      <a:gd name="connsiteY9" fmla="*/ 444812 h 1351128"/>
                      <a:gd name="connsiteX10" fmla="*/ 307777 w 626078"/>
                      <a:gd name="connsiteY10" fmla="*/ 265350 h 1351128"/>
                      <a:gd name="connsiteX11" fmla="*/ 290685 w 626078"/>
                      <a:gd name="connsiteY11" fmla="*/ 214076 h 1351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6078" h="1351128">
                        <a:moveTo>
                          <a:pt x="290685" y="214076"/>
                        </a:moveTo>
                        <a:cubicBezTo>
                          <a:pt x="306352" y="251108"/>
                          <a:pt x="398931" y="412765"/>
                          <a:pt x="401780" y="487541"/>
                        </a:cubicBezTo>
                        <a:cubicBezTo>
                          <a:pt x="404629" y="562317"/>
                          <a:pt x="308489" y="627123"/>
                          <a:pt x="307777" y="662730"/>
                        </a:cubicBezTo>
                        <a:cubicBezTo>
                          <a:pt x="307065" y="698337"/>
                          <a:pt x="448782" y="586530"/>
                          <a:pt x="397507" y="701186"/>
                        </a:cubicBezTo>
                        <a:cubicBezTo>
                          <a:pt x="346232" y="815842"/>
                          <a:pt x="-7706" y="1334287"/>
                          <a:pt x="128" y="1350666"/>
                        </a:cubicBezTo>
                        <a:cubicBezTo>
                          <a:pt x="7962" y="1367045"/>
                          <a:pt x="340535" y="944029"/>
                          <a:pt x="444509" y="799463"/>
                        </a:cubicBezTo>
                        <a:cubicBezTo>
                          <a:pt x="548483" y="654897"/>
                          <a:pt x="607592" y="526709"/>
                          <a:pt x="623971" y="483268"/>
                        </a:cubicBezTo>
                        <a:cubicBezTo>
                          <a:pt x="640350" y="439827"/>
                          <a:pt x="556317" y="619289"/>
                          <a:pt x="542786" y="538816"/>
                        </a:cubicBezTo>
                        <a:cubicBezTo>
                          <a:pt x="529255" y="458343"/>
                          <a:pt x="541362" y="16098"/>
                          <a:pt x="542786" y="431"/>
                        </a:cubicBezTo>
                        <a:cubicBezTo>
                          <a:pt x="544210" y="-15236"/>
                          <a:pt x="590500" y="400659"/>
                          <a:pt x="551332" y="444812"/>
                        </a:cubicBezTo>
                        <a:cubicBezTo>
                          <a:pt x="512164" y="488965"/>
                          <a:pt x="351218" y="303094"/>
                          <a:pt x="307777" y="265350"/>
                        </a:cubicBezTo>
                        <a:cubicBezTo>
                          <a:pt x="264336" y="227606"/>
                          <a:pt x="275018" y="177044"/>
                          <a:pt x="290685" y="21407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0" name="フリーフォーム 1779">
                    <a:extLst>
                      <a:ext uri="{FF2B5EF4-FFF2-40B4-BE49-F238E27FC236}">
                        <a16:creationId xmlns:a16="http://schemas.microsoft.com/office/drawing/2014/main" id="{5AF3A7B8-6040-6AAC-A8AF-0FF268484A04}"/>
                      </a:ext>
                    </a:extLst>
                  </p:cNvPr>
                  <p:cNvSpPr/>
                  <p:nvPr/>
                </p:nvSpPr>
                <p:spPr>
                  <a:xfrm>
                    <a:off x="6916536" y="6623535"/>
                    <a:ext cx="1623821" cy="5112107"/>
                  </a:xfrm>
                  <a:custGeom>
                    <a:avLst/>
                    <a:gdLst>
                      <a:gd name="connsiteX0" fmla="*/ 1184110 w 1623821"/>
                      <a:gd name="connsiteY0" fmla="*/ 187573 h 5112107"/>
                      <a:gd name="connsiteX1" fmla="*/ 234541 w 1623821"/>
                      <a:gd name="connsiteY1" fmla="*/ 4067911 h 5112107"/>
                      <a:gd name="connsiteX2" fmla="*/ 328326 w 1623821"/>
                      <a:gd name="connsiteY2" fmla="*/ 3833450 h 5112107"/>
                      <a:gd name="connsiteX3" fmla="*/ 79 w 1623821"/>
                      <a:gd name="connsiteY3" fmla="*/ 5111265 h 5112107"/>
                      <a:gd name="connsiteX4" fmla="*/ 304879 w 1623821"/>
                      <a:gd name="connsiteY4" fmla="*/ 4009296 h 5112107"/>
                      <a:gd name="connsiteX5" fmla="*/ 1008264 w 1623821"/>
                      <a:gd name="connsiteY5" fmla="*/ 2778373 h 5112107"/>
                      <a:gd name="connsiteX6" fmla="*/ 750356 w 1623821"/>
                      <a:gd name="connsiteY6" fmla="*/ 4372711 h 5112107"/>
                      <a:gd name="connsiteX7" fmla="*/ 1160664 w 1623821"/>
                      <a:gd name="connsiteY7" fmla="*/ 3962403 h 5112107"/>
                      <a:gd name="connsiteX8" fmla="*/ 973095 w 1623821"/>
                      <a:gd name="connsiteY8" fmla="*/ 4255480 h 5112107"/>
                      <a:gd name="connsiteX9" fmla="*/ 1617864 w 1623821"/>
                      <a:gd name="connsiteY9" fmla="*/ 3 h 5112107"/>
                      <a:gd name="connsiteX10" fmla="*/ 527618 w 1623821"/>
                      <a:gd name="connsiteY10" fmla="*/ 4278927 h 5112107"/>
                      <a:gd name="connsiteX11" fmla="*/ 820695 w 1623821"/>
                      <a:gd name="connsiteY11" fmla="*/ 2110157 h 5112107"/>
                      <a:gd name="connsiteX12" fmla="*/ 480726 w 1623821"/>
                      <a:gd name="connsiteY12" fmla="*/ 3141788 h 5112107"/>
                      <a:gd name="connsiteX13" fmla="*/ 1184110 w 1623821"/>
                      <a:gd name="connsiteY13" fmla="*/ 187573 h 5112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3821" h="5112107">
                        <a:moveTo>
                          <a:pt x="1184110" y="187573"/>
                        </a:moveTo>
                        <a:cubicBezTo>
                          <a:pt x="1143079" y="341927"/>
                          <a:pt x="377172" y="3460265"/>
                          <a:pt x="234541" y="4067911"/>
                        </a:cubicBezTo>
                        <a:cubicBezTo>
                          <a:pt x="91910" y="4675557"/>
                          <a:pt x="367403" y="3659558"/>
                          <a:pt x="328326" y="3833450"/>
                        </a:cubicBezTo>
                        <a:cubicBezTo>
                          <a:pt x="289249" y="4007342"/>
                          <a:pt x="3987" y="5081958"/>
                          <a:pt x="79" y="5111265"/>
                        </a:cubicBezTo>
                        <a:cubicBezTo>
                          <a:pt x="-3829" y="5140572"/>
                          <a:pt x="136848" y="4398111"/>
                          <a:pt x="304879" y="4009296"/>
                        </a:cubicBezTo>
                        <a:cubicBezTo>
                          <a:pt x="472910" y="3620481"/>
                          <a:pt x="934018" y="2717804"/>
                          <a:pt x="1008264" y="2778373"/>
                        </a:cubicBezTo>
                        <a:cubicBezTo>
                          <a:pt x="1082510" y="2838942"/>
                          <a:pt x="724956" y="4175373"/>
                          <a:pt x="750356" y="4372711"/>
                        </a:cubicBezTo>
                        <a:cubicBezTo>
                          <a:pt x="775756" y="4570049"/>
                          <a:pt x="1123541" y="3981941"/>
                          <a:pt x="1160664" y="3962403"/>
                        </a:cubicBezTo>
                        <a:cubicBezTo>
                          <a:pt x="1197787" y="3942865"/>
                          <a:pt x="896895" y="4915880"/>
                          <a:pt x="973095" y="4255480"/>
                        </a:cubicBezTo>
                        <a:cubicBezTo>
                          <a:pt x="1049295" y="3595080"/>
                          <a:pt x="1692110" y="-3905"/>
                          <a:pt x="1617864" y="3"/>
                        </a:cubicBezTo>
                        <a:cubicBezTo>
                          <a:pt x="1543618" y="3911"/>
                          <a:pt x="660479" y="3927235"/>
                          <a:pt x="527618" y="4278927"/>
                        </a:cubicBezTo>
                        <a:cubicBezTo>
                          <a:pt x="394757" y="4630619"/>
                          <a:pt x="828510" y="2299680"/>
                          <a:pt x="820695" y="2110157"/>
                        </a:cubicBezTo>
                        <a:cubicBezTo>
                          <a:pt x="812880" y="1920634"/>
                          <a:pt x="418203" y="3460265"/>
                          <a:pt x="480726" y="3141788"/>
                        </a:cubicBezTo>
                        <a:cubicBezTo>
                          <a:pt x="543249" y="2823311"/>
                          <a:pt x="1225141" y="33219"/>
                          <a:pt x="1184110" y="18757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1" name="フリーフォーム 1780">
                    <a:extLst>
                      <a:ext uri="{FF2B5EF4-FFF2-40B4-BE49-F238E27FC236}">
                        <a16:creationId xmlns:a16="http://schemas.microsoft.com/office/drawing/2014/main" id="{6E7072B5-4E24-9859-4407-803C98E4D2E8}"/>
                      </a:ext>
                    </a:extLst>
                  </p:cNvPr>
                  <p:cNvSpPr/>
                  <p:nvPr/>
                </p:nvSpPr>
                <p:spPr>
                  <a:xfrm>
                    <a:off x="6168090" y="4488782"/>
                    <a:ext cx="2406936" cy="4670907"/>
                  </a:xfrm>
                  <a:custGeom>
                    <a:avLst/>
                    <a:gdLst>
                      <a:gd name="connsiteX0" fmla="*/ 2355978 w 2406936"/>
                      <a:gd name="connsiteY0" fmla="*/ 98716 h 4670907"/>
                      <a:gd name="connsiteX1" fmla="*/ 2262988 w 2406936"/>
                      <a:gd name="connsiteY1" fmla="*/ 315693 h 4670907"/>
                      <a:gd name="connsiteX2" fmla="*/ 744154 w 2406936"/>
                      <a:gd name="connsiteY2" fmla="*/ 3647828 h 4670907"/>
                      <a:gd name="connsiteX3" fmla="*/ 1085117 w 2406936"/>
                      <a:gd name="connsiteY3" fmla="*/ 2407964 h 4670907"/>
                      <a:gd name="connsiteX4" fmla="*/ 235 w 2406936"/>
                      <a:gd name="connsiteY4" fmla="*/ 4670716 h 4670907"/>
                      <a:gd name="connsiteX5" fmla="*/ 992127 w 2406936"/>
                      <a:gd name="connsiteY5" fmla="*/ 2531950 h 4670907"/>
                      <a:gd name="connsiteX6" fmla="*/ 1519069 w 2406936"/>
                      <a:gd name="connsiteY6" fmla="*/ 1633049 h 4670907"/>
                      <a:gd name="connsiteX7" fmla="*/ 1333090 w 2406936"/>
                      <a:gd name="connsiteY7" fmla="*/ 2190987 h 4670907"/>
                      <a:gd name="connsiteX8" fmla="*/ 2355978 w 2406936"/>
                      <a:gd name="connsiteY8" fmla="*/ 98716 h 467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6936" h="4670907">
                        <a:moveTo>
                          <a:pt x="2355978" y="98716"/>
                        </a:moveTo>
                        <a:cubicBezTo>
                          <a:pt x="2510961" y="-213833"/>
                          <a:pt x="2262988" y="315693"/>
                          <a:pt x="2262988" y="315693"/>
                        </a:cubicBezTo>
                        <a:cubicBezTo>
                          <a:pt x="1994351" y="907212"/>
                          <a:pt x="940466" y="3299116"/>
                          <a:pt x="744154" y="3647828"/>
                        </a:cubicBezTo>
                        <a:cubicBezTo>
                          <a:pt x="547842" y="3996540"/>
                          <a:pt x="1209103" y="2237483"/>
                          <a:pt x="1085117" y="2407964"/>
                        </a:cubicBezTo>
                        <a:cubicBezTo>
                          <a:pt x="961131" y="2578445"/>
                          <a:pt x="15733" y="4650052"/>
                          <a:pt x="235" y="4670716"/>
                        </a:cubicBezTo>
                        <a:cubicBezTo>
                          <a:pt x="-15263" y="4691380"/>
                          <a:pt x="738988" y="3038228"/>
                          <a:pt x="992127" y="2531950"/>
                        </a:cubicBezTo>
                        <a:cubicBezTo>
                          <a:pt x="1245266" y="2025672"/>
                          <a:pt x="1462242" y="1689876"/>
                          <a:pt x="1519069" y="1633049"/>
                        </a:cubicBezTo>
                        <a:cubicBezTo>
                          <a:pt x="1575896" y="1576222"/>
                          <a:pt x="1196188" y="2451875"/>
                          <a:pt x="1333090" y="2190987"/>
                        </a:cubicBezTo>
                        <a:cubicBezTo>
                          <a:pt x="1469992" y="1930099"/>
                          <a:pt x="2200995" y="411265"/>
                          <a:pt x="2355978" y="9871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2" name="フリーフォーム 1781">
                    <a:extLst>
                      <a:ext uri="{FF2B5EF4-FFF2-40B4-BE49-F238E27FC236}">
                        <a16:creationId xmlns:a16="http://schemas.microsoft.com/office/drawing/2014/main" id="{45A82994-C9FB-5AA2-D096-289D3486EC6F}"/>
                      </a:ext>
                    </a:extLst>
                  </p:cNvPr>
                  <p:cNvSpPr/>
                  <p:nvPr/>
                </p:nvSpPr>
                <p:spPr>
                  <a:xfrm>
                    <a:off x="6940746" y="5359000"/>
                    <a:ext cx="1655522" cy="4336340"/>
                  </a:xfrm>
                  <a:custGeom>
                    <a:avLst/>
                    <a:gdLst>
                      <a:gd name="connsiteX0" fmla="*/ 1350847 w 1655522"/>
                      <a:gd name="connsiteY0" fmla="*/ 3414 h 4336340"/>
                      <a:gd name="connsiteX1" fmla="*/ 1350847 w 1655522"/>
                      <a:gd name="connsiteY1" fmla="*/ 266885 h 4336340"/>
                      <a:gd name="connsiteX2" fmla="*/ 374454 w 1655522"/>
                      <a:gd name="connsiteY2" fmla="*/ 1894207 h 4336340"/>
                      <a:gd name="connsiteX3" fmla="*/ 947891 w 1655522"/>
                      <a:gd name="connsiteY3" fmla="*/ 2715617 h 4336340"/>
                      <a:gd name="connsiteX4" fmla="*/ 668922 w 1655522"/>
                      <a:gd name="connsiteY4" fmla="*/ 2607129 h 4336340"/>
                      <a:gd name="connsiteX5" fmla="*/ 1629817 w 1655522"/>
                      <a:gd name="connsiteY5" fmla="*/ 4280946 h 4336340"/>
                      <a:gd name="connsiteX6" fmla="*/ 1288854 w 1655522"/>
                      <a:gd name="connsiteY6" fmla="*/ 3815997 h 4336340"/>
                      <a:gd name="connsiteX7" fmla="*/ 327959 w 1655522"/>
                      <a:gd name="connsiteY7" fmla="*/ 2638125 h 4336340"/>
                      <a:gd name="connsiteX8" fmla="*/ 1614318 w 1655522"/>
                      <a:gd name="connsiteY8" fmla="*/ 4110464 h 4336340"/>
                      <a:gd name="connsiteX9" fmla="*/ 963390 w 1655522"/>
                      <a:gd name="connsiteY9" fmla="*/ 2948092 h 4336340"/>
                      <a:gd name="connsiteX10" fmla="*/ 2495 w 1655522"/>
                      <a:gd name="connsiteY10" fmla="*/ 2002695 h 4336340"/>
                      <a:gd name="connsiteX11" fmla="*/ 684420 w 1655522"/>
                      <a:gd name="connsiteY11" fmla="*/ 1770220 h 4336340"/>
                      <a:gd name="connsiteX12" fmla="*/ 668922 w 1655522"/>
                      <a:gd name="connsiteY12" fmla="*/ 1754722 h 4336340"/>
                      <a:gd name="connsiteX13" fmla="*/ 1366346 w 1655522"/>
                      <a:gd name="connsiteY13" fmla="*/ 251386 h 4336340"/>
                      <a:gd name="connsiteX14" fmla="*/ 1350847 w 1655522"/>
                      <a:gd name="connsiteY14" fmla="*/ 3414 h 4336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55522" h="4336340">
                        <a:moveTo>
                          <a:pt x="1350847" y="3414"/>
                        </a:moveTo>
                        <a:cubicBezTo>
                          <a:pt x="1348264" y="5997"/>
                          <a:pt x="1513579" y="-48247"/>
                          <a:pt x="1350847" y="266885"/>
                        </a:cubicBezTo>
                        <a:cubicBezTo>
                          <a:pt x="1188115" y="582017"/>
                          <a:pt x="441613" y="1486085"/>
                          <a:pt x="374454" y="1894207"/>
                        </a:cubicBezTo>
                        <a:cubicBezTo>
                          <a:pt x="307295" y="2302329"/>
                          <a:pt x="898813" y="2596797"/>
                          <a:pt x="947891" y="2715617"/>
                        </a:cubicBezTo>
                        <a:cubicBezTo>
                          <a:pt x="996969" y="2834437"/>
                          <a:pt x="555268" y="2346241"/>
                          <a:pt x="668922" y="2607129"/>
                        </a:cubicBezTo>
                        <a:cubicBezTo>
                          <a:pt x="782576" y="2868017"/>
                          <a:pt x="1526495" y="4079468"/>
                          <a:pt x="1629817" y="4280946"/>
                        </a:cubicBezTo>
                        <a:cubicBezTo>
                          <a:pt x="1733139" y="4482424"/>
                          <a:pt x="1505830" y="4089801"/>
                          <a:pt x="1288854" y="3815997"/>
                        </a:cubicBezTo>
                        <a:cubicBezTo>
                          <a:pt x="1071878" y="3542193"/>
                          <a:pt x="273715" y="2589047"/>
                          <a:pt x="327959" y="2638125"/>
                        </a:cubicBezTo>
                        <a:cubicBezTo>
                          <a:pt x="382203" y="2687203"/>
                          <a:pt x="1508413" y="4058803"/>
                          <a:pt x="1614318" y="4110464"/>
                        </a:cubicBezTo>
                        <a:cubicBezTo>
                          <a:pt x="1720223" y="4162125"/>
                          <a:pt x="1232027" y="3299387"/>
                          <a:pt x="963390" y="2948092"/>
                        </a:cubicBezTo>
                        <a:cubicBezTo>
                          <a:pt x="694753" y="2596797"/>
                          <a:pt x="48990" y="2199007"/>
                          <a:pt x="2495" y="2002695"/>
                        </a:cubicBezTo>
                        <a:cubicBezTo>
                          <a:pt x="-44000" y="1806383"/>
                          <a:pt x="573349" y="1811549"/>
                          <a:pt x="684420" y="1770220"/>
                        </a:cubicBezTo>
                        <a:cubicBezTo>
                          <a:pt x="795491" y="1728891"/>
                          <a:pt x="555268" y="2007861"/>
                          <a:pt x="668922" y="1754722"/>
                        </a:cubicBezTo>
                        <a:cubicBezTo>
                          <a:pt x="782576" y="1501583"/>
                          <a:pt x="1252692" y="543271"/>
                          <a:pt x="1366346" y="251386"/>
                        </a:cubicBezTo>
                        <a:cubicBezTo>
                          <a:pt x="1480000" y="-40499"/>
                          <a:pt x="1353430" y="831"/>
                          <a:pt x="1350847" y="341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3" name="フリーフォーム 1782">
                    <a:extLst>
                      <a:ext uri="{FF2B5EF4-FFF2-40B4-BE49-F238E27FC236}">
                        <a16:creationId xmlns:a16="http://schemas.microsoft.com/office/drawing/2014/main" id="{F100C06C-808B-FC80-4499-95FC073CCB3F}"/>
                      </a:ext>
                    </a:extLst>
                  </p:cNvPr>
                  <p:cNvSpPr/>
                  <p:nvPr/>
                </p:nvSpPr>
                <p:spPr>
                  <a:xfrm>
                    <a:off x="6705075" y="1204913"/>
                    <a:ext cx="1267939" cy="3245513"/>
                  </a:xfrm>
                  <a:custGeom>
                    <a:avLst/>
                    <a:gdLst>
                      <a:gd name="connsiteX0" fmla="*/ 65595 w 1267939"/>
                      <a:gd name="connsiteY0" fmla="*/ 99905 h 3245513"/>
                      <a:gd name="connsiteX1" fmla="*/ 86143 w 1267939"/>
                      <a:gd name="connsiteY1" fmla="*/ 305388 h 3245513"/>
                      <a:gd name="connsiteX2" fmla="*/ 1031365 w 1267939"/>
                      <a:gd name="connsiteY2" fmla="*/ 2719815 h 3245513"/>
                      <a:gd name="connsiteX3" fmla="*/ 846431 w 1267939"/>
                      <a:gd name="connsiteY3" fmla="*/ 2545154 h 3245513"/>
                      <a:gd name="connsiteX4" fmla="*/ 1267671 w 1267939"/>
                      <a:gd name="connsiteY4" fmla="*/ 3243797 h 3245513"/>
                      <a:gd name="connsiteX5" fmla="*/ 774512 w 1267939"/>
                      <a:gd name="connsiteY5" fmla="*/ 2308849 h 3245513"/>
                      <a:gd name="connsiteX6" fmla="*/ 579303 w 1267939"/>
                      <a:gd name="connsiteY6" fmla="*/ 1795141 h 3245513"/>
                      <a:gd name="connsiteX7" fmla="*/ 661496 w 1267939"/>
                      <a:gd name="connsiteY7" fmla="*/ 1877334 h 3245513"/>
                      <a:gd name="connsiteX8" fmla="*/ 65595 w 1267939"/>
                      <a:gd name="connsiteY8" fmla="*/ 726629 h 3245513"/>
                      <a:gd name="connsiteX9" fmla="*/ 281352 w 1267939"/>
                      <a:gd name="connsiteY9" fmla="*/ 911563 h 3245513"/>
                      <a:gd name="connsiteX10" fmla="*/ 65595 w 1267939"/>
                      <a:gd name="connsiteY10" fmla="*/ 99905 h 3245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67939" h="3245513">
                        <a:moveTo>
                          <a:pt x="65595" y="99905"/>
                        </a:moveTo>
                        <a:cubicBezTo>
                          <a:pt x="33060" y="-1124"/>
                          <a:pt x="-74819" y="-131264"/>
                          <a:pt x="86143" y="305388"/>
                        </a:cubicBezTo>
                        <a:cubicBezTo>
                          <a:pt x="247105" y="742040"/>
                          <a:pt x="904650" y="2346521"/>
                          <a:pt x="1031365" y="2719815"/>
                        </a:cubicBezTo>
                        <a:cubicBezTo>
                          <a:pt x="1158080" y="3093109"/>
                          <a:pt x="807047" y="2457824"/>
                          <a:pt x="846431" y="2545154"/>
                        </a:cubicBezTo>
                        <a:cubicBezTo>
                          <a:pt x="885815" y="2632484"/>
                          <a:pt x="1279658" y="3283181"/>
                          <a:pt x="1267671" y="3243797"/>
                        </a:cubicBezTo>
                        <a:cubicBezTo>
                          <a:pt x="1255684" y="3204413"/>
                          <a:pt x="889240" y="2550292"/>
                          <a:pt x="774512" y="2308849"/>
                        </a:cubicBezTo>
                        <a:cubicBezTo>
                          <a:pt x="659784" y="2067406"/>
                          <a:pt x="598139" y="1867060"/>
                          <a:pt x="579303" y="1795141"/>
                        </a:cubicBezTo>
                        <a:cubicBezTo>
                          <a:pt x="560467" y="1723222"/>
                          <a:pt x="747114" y="2055419"/>
                          <a:pt x="661496" y="1877334"/>
                        </a:cubicBezTo>
                        <a:cubicBezTo>
                          <a:pt x="575878" y="1699249"/>
                          <a:pt x="128952" y="887591"/>
                          <a:pt x="65595" y="726629"/>
                        </a:cubicBezTo>
                        <a:cubicBezTo>
                          <a:pt x="2238" y="565667"/>
                          <a:pt x="281352" y="1010880"/>
                          <a:pt x="281352" y="911563"/>
                        </a:cubicBezTo>
                        <a:cubicBezTo>
                          <a:pt x="281352" y="812246"/>
                          <a:pt x="98130" y="200934"/>
                          <a:pt x="65595" y="999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9" name="フリーフォーム 1718">
                    <a:extLst>
                      <a:ext uri="{FF2B5EF4-FFF2-40B4-BE49-F238E27FC236}">
                        <a16:creationId xmlns:a16="http://schemas.microsoft.com/office/drawing/2014/main" id="{1E977B36-1342-6F2C-7141-AE9C94196DD6}"/>
                      </a:ext>
                    </a:extLst>
                  </p:cNvPr>
                  <p:cNvSpPr/>
                  <p:nvPr/>
                </p:nvSpPr>
                <p:spPr>
                  <a:xfrm>
                    <a:off x="4586948" y="5048425"/>
                    <a:ext cx="124668" cy="697901"/>
                  </a:xfrm>
                  <a:custGeom>
                    <a:avLst/>
                    <a:gdLst>
                      <a:gd name="connsiteX0" fmla="*/ 9115 w 124668"/>
                      <a:gd name="connsiteY0" fmla="*/ 26 h 697901"/>
                      <a:gd name="connsiteX1" fmla="*/ 9115 w 124668"/>
                      <a:gd name="connsiteY1" fmla="*/ 399474 h 697901"/>
                      <a:gd name="connsiteX2" fmla="*/ 124618 w 124668"/>
                      <a:gd name="connsiteY2" fmla="*/ 697857 h 697901"/>
                      <a:gd name="connsiteX3" fmla="*/ 23553 w 124668"/>
                      <a:gd name="connsiteY3" fmla="*/ 418724 h 697901"/>
                      <a:gd name="connsiteX4" fmla="*/ 9115 w 124668"/>
                      <a:gd name="connsiteY4" fmla="*/ 26 h 697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668" h="697901">
                        <a:moveTo>
                          <a:pt x="9115" y="26"/>
                        </a:moveTo>
                        <a:cubicBezTo>
                          <a:pt x="6709" y="-3182"/>
                          <a:pt x="-10135" y="283169"/>
                          <a:pt x="9115" y="399474"/>
                        </a:cubicBezTo>
                        <a:cubicBezTo>
                          <a:pt x="28365" y="515779"/>
                          <a:pt x="122212" y="694649"/>
                          <a:pt x="124618" y="697857"/>
                        </a:cubicBezTo>
                        <a:cubicBezTo>
                          <a:pt x="127024" y="701065"/>
                          <a:pt x="42803" y="529414"/>
                          <a:pt x="23553" y="418724"/>
                        </a:cubicBezTo>
                        <a:cubicBezTo>
                          <a:pt x="4303" y="308034"/>
                          <a:pt x="11521" y="3234"/>
                          <a:pt x="9115" y="2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6" name="フリーフォーム 1715">
                    <a:extLst>
                      <a:ext uri="{FF2B5EF4-FFF2-40B4-BE49-F238E27FC236}">
                        <a16:creationId xmlns:a16="http://schemas.microsoft.com/office/drawing/2014/main" id="{8CD9A12C-05C3-3221-EA39-7F728C40E2A6}"/>
                      </a:ext>
                    </a:extLst>
                  </p:cNvPr>
                  <p:cNvSpPr/>
                  <p:nvPr/>
                </p:nvSpPr>
                <p:spPr>
                  <a:xfrm>
                    <a:off x="3738034" y="9216707"/>
                    <a:ext cx="30691" cy="235268"/>
                  </a:xfrm>
                  <a:custGeom>
                    <a:avLst/>
                    <a:gdLst>
                      <a:gd name="connsiteX0" fmla="*/ 30691 w 30691"/>
                      <a:gd name="connsiteY0" fmla="*/ 318 h 235268"/>
                      <a:gd name="connsiteX1" fmla="*/ 2116 w 30691"/>
                      <a:gd name="connsiteY1" fmla="*/ 174943 h 235268"/>
                      <a:gd name="connsiteX2" fmla="*/ 2116 w 30691"/>
                      <a:gd name="connsiteY2" fmla="*/ 235268 h 235268"/>
                      <a:gd name="connsiteX3" fmla="*/ 2116 w 30691"/>
                      <a:gd name="connsiteY3" fmla="*/ 133668 h 235268"/>
                      <a:gd name="connsiteX4" fmla="*/ 30691 w 30691"/>
                      <a:gd name="connsiteY4" fmla="*/ 318 h 23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91" h="235268">
                        <a:moveTo>
                          <a:pt x="30691" y="318"/>
                        </a:moveTo>
                        <a:cubicBezTo>
                          <a:pt x="30691" y="7197"/>
                          <a:pt x="6878" y="135785"/>
                          <a:pt x="2116" y="174943"/>
                        </a:cubicBezTo>
                        <a:cubicBezTo>
                          <a:pt x="-2647" y="214101"/>
                          <a:pt x="2116" y="235268"/>
                          <a:pt x="2116" y="235268"/>
                        </a:cubicBezTo>
                        <a:cubicBezTo>
                          <a:pt x="2116" y="228389"/>
                          <a:pt x="-530" y="167535"/>
                          <a:pt x="2116" y="133668"/>
                        </a:cubicBezTo>
                        <a:cubicBezTo>
                          <a:pt x="4762" y="99801"/>
                          <a:pt x="30691" y="-6561"/>
                          <a:pt x="30691" y="3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6" name="フリーフォーム 1735">
                    <a:extLst>
                      <a:ext uri="{FF2B5EF4-FFF2-40B4-BE49-F238E27FC236}">
                        <a16:creationId xmlns:a16="http://schemas.microsoft.com/office/drawing/2014/main" id="{4832BE04-44E4-29C8-DBA7-C798D6808C58}"/>
                      </a:ext>
                    </a:extLst>
                  </p:cNvPr>
                  <p:cNvSpPr/>
                  <p:nvPr/>
                </p:nvSpPr>
                <p:spPr>
                  <a:xfrm>
                    <a:off x="3720678" y="9203853"/>
                    <a:ext cx="25940" cy="261399"/>
                  </a:xfrm>
                  <a:custGeom>
                    <a:avLst/>
                    <a:gdLst>
                      <a:gd name="connsiteX0" fmla="*/ 25822 w 25940"/>
                      <a:gd name="connsiteY0" fmla="*/ 472 h 261399"/>
                      <a:gd name="connsiteX1" fmla="*/ 9947 w 25940"/>
                      <a:gd name="connsiteY1" fmla="*/ 117947 h 261399"/>
                      <a:gd name="connsiteX2" fmla="*/ 9947 w 25940"/>
                      <a:gd name="connsiteY2" fmla="*/ 260822 h 261399"/>
                      <a:gd name="connsiteX3" fmla="*/ 422 w 25940"/>
                      <a:gd name="connsiteY3" fmla="*/ 162397 h 261399"/>
                      <a:gd name="connsiteX4" fmla="*/ 25822 w 25940"/>
                      <a:gd name="connsiteY4" fmla="*/ 472 h 261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40" h="261399">
                        <a:moveTo>
                          <a:pt x="25822" y="472"/>
                        </a:moveTo>
                        <a:cubicBezTo>
                          <a:pt x="27409" y="-6936"/>
                          <a:pt x="12593" y="74555"/>
                          <a:pt x="9947" y="117947"/>
                        </a:cubicBezTo>
                        <a:cubicBezTo>
                          <a:pt x="7301" y="161339"/>
                          <a:pt x="11534" y="253414"/>
                          <a:pt x="9947" y="260822"/>
                        </a:cubicBezTo>
                        <a:cubicBezTo>
                          <a:pt x="8360" y="268230"/>
                          <a:pt x="-2224" y="202614"/>
                          <a:pt x="422" y="162397"/>
                        </a:cubicBezTo>
                        <a:cubicBezTo>
                          <a:pt x="3068" y="122180"/>
                          <a:pt x="24235" y="7880"/>
                          <a:pt x="25822" y="4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7" name="フリーフォーム 1736">
                    <a:extLst>
                      <a:ext uri="{FF2B5EF4-FFF2-40B4-BE49-F238E27FC236}">
                        <a16:creationId xmlns:a16="http://schemas.microsoft.com/office/drawing/2014/main" id="{C4533939-3734-A680-57EC-91CC54F5363C}"/>
                      </a:ext>
                    </a:extLst>
                  </p:cNvPr>
                  <p:cNvSpPr/>
                  <p:nvPr/>
                </p:nvSpPr>
                <p:spPr>
                  <a:xfrm>
                    <a:off x="3740101" y="9229651"/>
                    <a:ext cx="94021" cy="15949"/>
                  </a:xfrm>
                  <a:custGeom>
                    <a:avLst/>
                    <a:gdLst>
                      <a:gd name="connsiteX0" fmla="*/ 49 w 94021"/>
                      <a:gd name="connsiteY0" fmla="*/ 74 h 15949"/>
                      <a:gd name="connsiteX1" fmla="*/ 88949 w 94021"/>
                      <a:gd name="connsiteY1" fmla="*/ 9599 h 15949"/>
                      <a:gd name="connsiteX2" fmla="*/ 76249 w 94021"/>
                      <a:gd name="connsiteY2" fmla="*/ 15949 h 15949"/>
                      <a:gd name="connsiteX3" fmla="*/ 49 w 94021"/>
                      <a:gd name="connsiteY3" fmla="*/ 74 h 15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4021" h="15949">
                        <a:moveTo>
                          <a:pt x="49" y="74"/>
                        </a:moveTo>
                        <a:cubicBezTo>
                          <a:pt x="2166" y="-984"/>
                          <a:pt x="88949" y="9599"/>
                          <a:pt x="88949" y="9599"/>
                        </a:cubicBezTo>
                        <a:cubicBezTo>
                          <a:pt x="101649" y="12245"/>
                          <a:pt x="87891" y="15949"/>
                          <a:pt x="76249" y="15949"/>
                        </a:cubicBezTo>
                        <a:cubicBezTo>
                          <a:pt x="64607" y="15949"/>
                          <a:pt x="-2068" y="1132"/>
                          <a:pt x="49" y="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8" name="フリーフォーム 1737">
                    <a:extLst>
                      <a:ext uri="{FF2B5EF4-FFF2-40B4-BE49-F238E27FC236}">
                        <a16:creationId xmlns:a16="http://schemas.microsoft.com/office/drawing/2014/main" id="{29FB0AC5-C0CA-E00E-485B-F744241E69ED}"/>
                      </a:ext>
                    </a:extLst>
                  </p:cNvPr>
                  <p:cNvSpPr/>
                  <p:nvPr/>
                </p:nvSpPr>
                <p:spPr>
                  <a:xfrm>
                    <a:off x="3816350" y="9197272"/>
                    <a:ext cx="14491" cy="162741"/>
                  </a:xfrm>
                  <a:custGeom>
                    <a:avLst/>
                    <a:gdLst>
                      <a:gd name="connsiteX0" fmla="*/ 12700 w 14491"/>
                      <a:gd name="connsiteY0" fmla="*/ 703 h 162741"/>
                      <a:gd name="connsiteX1" fmla="*/ 0 w 14491"/>
                      <a:gd name="connsiteY1" fmla="*/ 159453 h 162741"/>
                      <a:gd name="connsiteX2" fmla="*/ 12700 w 14491"/>
                      <a:gd name="connsiteY2" fmla="*/ 102303 h 162741"/>
                      <a:gd name="connsiteX3" fmla="*/ 12700 w 14491"/>
                      <a:gd name="connsiteY3" fmla="*/ 703 h 162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91" h="162741">
                        <a:moveTo>
                          <a:pt x="12700" y="703"/>
                        </a:moveTo>
                        <a:cubicBezTo>
                          <a:pt x="10583" y="10228"/>
                          <a:pt x="0" y="142520"/>
                          <a:pt x="0" y="159453"/>
                        </a:cubicBezTo>
                        <a:cubicBezTo>
                          <a:pt x="0" y="176386"/>
                          <a:pt x="10054" y="123470"/>
                          <a:pt x="12700" y="102303"/>
                        </a:cubicBezTo>
                        <a:cubicBezTo>
                          <a:pt x="15346" y="81136"/>
                          <a:pt x="14817" y="-8822"/>
                          <a:pt x="12700" y="70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9" name="フリーフォーム 1738">
                    <a:extLst>
                      <a:ext uri="{FF2B5EF4-FFF2-40B4-BE49-F238E27FC236}">
                        <a16:creationId xmlns:a16="http://schemas.microsoft.com/office/drawing/2014/main" id="{BB3000AE-1C10-44FA-80E5-05AFE2051B1A}"/>
                      </a:ext>
                    </a:extLst>
                  </p:cNvPr>
                  <p:cNvSpPr/>
                  <p:nvPr/>
                </p:nvSpPr>
                <p:spPr>
                  <a:xfrm>
                    <a:off x="3787357" y="9216916"/>
                    <a:ext cx="32168" cy="164293"/>
                  </a:xfrm>
                  <a:custGeom>
                    <a:avLst/>
                    <a:gdLst>
                      <a:gd name="connsiteX0" fmla="*/ 32168 w 32168"/>
                      <a:gd name="connsiteY0" fmla="*/ 109 h 164293"/>
                      <a:gd name="connsiteX1" fmla="*/ 3593 w 32168"/>
                      <a:gd name="connsiteY1" fmla="*/ 158859 h 164293"/>
                      <a:gd name="connsiteX2" fmla="*/ 418 w 32168"/>
                      <a:gd name="connsiteY2" fmla="*/ 130284 h 164293"/>
                      <a:gd name="connsiteX3" fmla="*/ 3593 w 32168"/>
                      <a:gd name="connsiteY3" fmla="*/ 133459 h 164293"/>
                      <a:gd name="connsiteX4" fmla="*/ 32168 w 32168"/>
                      <a:gd name="connsiteY4" fmla="*/ 109 h 16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68" h="164293">
                        <a:moveTo>
                          <a:pt x="32168" y="109"/>
                        </a:moveTo>
                        <a:cubicBezTo>
                          <a:pt x="32168" y="4342"/>
                          <a:pt x="8885" y="137163"/>
                          <a:pt x="3593" y="158859"/>
                        </a:cubicBezTo>
                        <a:cubicBezTo>
                          <a:pt x="-1699" y="180555"/>
                          <a:pt x="418" y="130284"/>
                          <a:pt x="418" y="130284"/>
                        </a:cubicBezTo>
                        <a:cubicBezTo>
                          <a:pt x="418" y="126051"/>
                          <a:pt x="-1699" y="150921"/>
                          <a:pt x="3593" y="133459"/>
                        </a:cubicBezTo>
                        <a:cubicBezTo>
                          <a:pt x="8885" y="115997"/>
                          <a:pt x="32168" y="-4124"/>
                          <a:pt x="32168" y="10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2" name="フリーフォーム 1761">
                    <a:extLst>
                      <a:ext uri="{FF2B5EF4-FFF2-40B4-BE49-F238E27FC236}">
                        <a16:creationId xmlns:a16="http://schemas.microsoft.com/office/drawing/2014/main" id="{E8FDEB77-07C2-FC14-EF60-3FBEEC628290}"/>
                      </a:ext>
                    </a:extLst>
                  </p:cNvPr>
                  <p:cNvSpPr/>
                  <p:nvPr/>
                </p:nvSpPr>
                <p:spPr>
                  <a:xfrm>
                    <a:off x="3749503" y="9375657"/>
                    <a:ext cx="115573" cy="164314"/>
                  </a:xfrm>
                  <a:custGeom>
                    <a:avLst/>
                    <a:gdLst>
                      <a:gd name="connsiteX0" fmla="*/ 172 w 115573"/>
                      <a:gd name="connsiteY0" fmla="*/ 118 h 164314"/>
                      <a:gd name="connsiteX1" fmla="*/ 111297 w 115573"/>
                      <a:gd name="connsiteY1" fmla="*/ 155693 h 164314"/>
                      <a:gd name="connsiteX2" fmla="*/ 85897 w 115573"/>
                      <a:gd name="connsiteY2" fmla="*/ 130293 h 164314"/>
                      <a:gd name="connsiteX3" fmla="*/ 172 w 115573"/>
                      <a:gd name="connsiteY3" fmla="*/ 118 h 164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5573" h="164314">
                        <a:moveTo>
                          <a:pt x="172" y="118"/>
                        </a:moveTo>
                        <a:cubicBezTo>
                          <a:pt x="4405" y="4351"/>
                          <a:pt x="97010" y="133997"/>
                          <a:pt x="111297" y="155693"/>
                        </a:cubicBezTo>
                        <a:cubicBezTo>
                          <a:pt x="125585" y="177389"/>
                          <a:pt x="100714" y="154105"/>
                          <a:pt x="85897" y="130293"/>
                        </a:cubicBezTo>
                        <a:cubicBezTo>
                          <a:pt x="71080" y="106481"/>
                          <a:pt x="-4061" y="-4115"/>
                          <a:pt x="172" y="11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69" name="フリーフォーム 1768">
                    <a:extLst>
                      <a:ext uri="{FF2B5EF4-FFF2-40B4-BE49-F238E27FC236}">
                        <a16:creationId xmlns:a16="http://schemas.microsoft.com/office/drawing/2014/main" id="{52522D0E-05CB-DB67-4608-57A63E4DB276}"/>
                      </a:ext>
                    </a:extLst>
                  </p:cNvPr>
                  <p:cNvSpPr/>
                  <p:nvPr/>
                </p:nvSpPr>
                <p:spPr>
                  <a:xfrm>
                    <a:off x="3736453" y="9390160"/>
                    <a:ext cx="122711" cy="164709"/>
                  </a:xfrm>
                  <a:custGeom>
                    <a:avLst/>
                    <a:gdLst>
                      <a:gd name="connsiteX0" fmla="*/ 522 w 122711"/>
                      <a:gd name="connsiteY0" fmla="*/ 1490 h 164709"/>
                      <a:gd name="connsiteX1" fmla="*/ 114822 w 122711"/>
                      <a:gd name="connsiteY1" fmla="*/ 153890 h 164709"/>
                      <a:gd name="connsiteX2" fmla="*/ 108472 w 122711"/>
                      <a:gd name="connsiteY2" fmla="*/ 144365 h 164709"/>
                      <a:gd name="connsiteX3" fmla="*/ 73547 w 122711"/>
                      <a:gd name="connsiteY3" fmla="*/ 80865 h 164709"/>
                      <a:gd name="connsiteX4" fmla="*/ 522 w 122711"/>
                      <a:gd name="connsiteY4" fmla="*/ 1490 h 164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2711" h="164709">
                        <a:moveTo>
                          <a:pt x="522" y="1490"/>
                        </a:moveTo>
                        <a:cubicBezTo>
                          <a:pt x="7401" y="13661"/>
                          <a:pt x="114822" y="153890"/>
                          <a:pt x="114822" y="153890"/>
                        </a:cubicBezTo>
                        <a:cubicBezTo>
                          <a:pt x="132814" y="177703"/>
                          <a:pt x="115351" y="156536"/>
                          <a:pt x="108472" y="144365"/>
                        </a:cubicBezTo>
                        <a:cubicBezTo>
                          <a:pt x="101593" y="132194"/>
                          <a:pt x="90480" y="106794"/>
                          <a:pt x="73547" y="80865"/>
                        </a:cubicBezTo>
                        <a:cubicBezTo>
                          <a:pt x="56614" y="54936"/>
                          <a:pt x="-6357" y="-10681"/>
                          <a:pt x="522" y="149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4" name="フリーフォーム 1783">
                    <a:extLst>
                      <a:ext uri="{FF2B5EF4-FFF2-40B4-BE49-F238E27FC236}">
                        <a16:creationId xmlns:a16="http://schemas.microsoft.com/office/drawing/2014/main" id="{31C56C20-F4BD-2F1C-9354-B43A5D8F1AA3}"/>
                      </a:ext>
                    </a:extLst>
                  </p:cNvPr>
                  <p:cNvSpPr/>
                  <p:nvPr/>
                </p:nvSpPr>
                <p:spPr>
                  <a:xfrm>
                    <a:off x="3838338" y="9540875"/>
                    <a:ext cx="192874" cy="12271"/>
                  </a:xfrm>
                  <a:custGeom>
                    <a:avLst/>
                    <a:gdLst>
                      <a:gd name="connsiteX0" fmla="*/ 237 w 192874"/>
                      <a:gd name="connsiteY0" fmla="*/ 9525 h 12271"/>
                      <a:gd name="connsiteX1" fmla="*/ 184387 w 192874"/>
                      <a:gd name="connsiteY1" fmla="*/ 0 h 12271"/>
                      <a:gd name="connsiteX2" fmla="*/ 146287 w 192874"/>
                      <a:gd name="connsiteY2" fmla="*/ 9525 h 12271"/>
                      <a:gd name="connsiteX3" fmla="*/ 237 w 192874"/>
                      <a:gd name="connsiteY3" fmla="*/ 9525 h 1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874" h="12271">
                        <a:moveTo>
                          <a:pt x="237" y="9525"/>
                        </a:moveTo>
                        <a:cubicBezTo>
                          <a:pt x="6587" y="7937"/>
                          <a:pt x="160045" y="0"/>
                          <a:pt x="184387" y="0"/>
                        </a:cubicBezTo>
                        <a:cubicBezTo>
                          <a:pt x="208729" y="0"/>
                          <a:pt x="175920" y="4233"/>
                          <a:pt x="146287" y="9525"/>
                        </a:cubicBezTo>
                        <a:cubicBezTo>
                          <a:pt x="116654" y="14817"/>
                          <a:pt x="-6113" y="11113"/>
                          <a:pt x="237" y="952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5" name="フリーフォーム 1784">
                    <a:extLst>
                      <a:ext uri="{FF2B5EF4-FFF2-40B4-BE49-F238E27FC236}">
                        <a16:creationId xmlns:a16="http://schemas.microsoft.com/office/drawing/2014/main" id="{C7D30E49-AE54-237E-33CA-5642007CB425}"/>
                      </a:ext>
                    </a:extLst>
                  </p:cNvPr>
                  <p:cNvSpPr/>
                  <p:nvPr/>
                </p:nvSpPr>
                <p:spPr>
                  <a:xfrm>
                    <a:off x="3787683" y="9366244"/>
                    <a:ext cx="210582" cy="178664"/>
                  </a:xfrm>
                  <a:custGeom>
                    <a:avLst/>
                    <a:gdLst>
                      <a:gd name="connsiteX0" fmla="*/ 92 w 210582"/>
                      <a:gd name="connsiteY0" fmla="*/ 6 h 178664"/>
                      <a:gd name="connsiteX1" fmla="*/ 196942 w 210582"/>
                      <a:gd name="connsiteY1" fmla="*/ 161931 h 178664"/>
                      <a:gd name="connsiteX2" fmla="*/ 171542 w 210582"/>
                      <a:gd name="connsiteY2" fmla="*/ 155581 h 178664"/>
                      <a:gd name="connsiteX3" fmla="*/ 92 w 210582"/>
                      <a:gd name="connsiteY3" fmla="*/ 6 h 178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582" h="178664">
                        <a:moveTo>
                          <a:pt x="92" y="6"/>
                        </a:moveTo>
                        <a:cubicBezTo>
                          <a:pt x="4325" y="1064"/>
                          <a:pt x="168367" y="136002"/>
                          <a:pt x="196942" y="161931"/>
                        </a:cubicBezTo>
                        <a:cubicBezTo>
                          <a:pt x="225517" y="187860"/>
                          <a:pt x="205409" y="182039"/>
                          <a:pt x="171542" y="155581"/>
                        </a:cubicBezTo>
                        <a:cubicBezTo>
                          <a:pt x="137675" y="129123"/>
                          <a:pt x="-4141" y="-1052"/>
                          <a:pt x="92" y="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6" name="フリーフォーム 1785">
                    <a:extLst>
                      <a:ext uri="{FF2B5EF4-FFF2-40B4-BE49-F238E27FC236}">
                        <a16:creationId xmlns:a16="http://schemas.microsoft.com/office/drawing/2014/main" id="{2B5D8320-0C3C-D338-F598-B457C6483E35}"/>
                      </a:ext>
                    </a:extLst>
                  </p:cNvPr>
                  <p:cNvSpPr/>
                  <p:nvPr/>
                </p:nvSpPr>
                <p:spPr>
                  <a:xfrm>
                    <a:off x="3762334" y="9362789"/>
                    <a:ext cx="276293" cy="105066"/>
                  </a:xfrm>
                  <a:custGeom>
                    <a:avLst/>
                    <a:gdLst>
                      <a:gd name="connsiteX0" fmla="*/ 41 w 276293"/>
                      <a:gd name="connsiteY0" fmla="*/ 16161 h 105066"/>
                      <a:gd name="connsiteX1" fmla="*/ 155616 w 276293"/>
                      <a:gd name="connsiteY1" fmla="*/ 286 h 105066"/>
                      <a:gd name="connsiteX2" fmla="*/ 152441 w 276293"/>
                      <a:gd name="connsiteY2" fmla="*/ 9811 h 105066"/>
                      <a:gd name="connsiteX3" fmla="*/ 209591 w 276293"/>
                      <a:gd name="connsiteY3" fmla="*/ 54261 h 105066"/>
                      <a:gd name="connsiteX4" fmla="*/ 181016 w 276293"/>
                      <a:gd name="connsiteY4" fmla="*/ 47911 h 105066"/>
                      <a:gd name="connsiteX5" fmla="*/ 276266 w 276293"/>
                      <a:gd name="connsiteY5" fmla="*/ 105061 h 105066"/>
                      <a:gd name="connsiteX6" fmla="*/ 190541 w 276293"/>
                      <a:gd name="connsiteY6" fmla="*/ 51086 h 105066"/>
                      <a:gd name="connsiteX7" fmla="*/ 158791 w 276293"/>
                      <a:gd name="connsiteY7" fmla="*/ 3461 h 105066"/>
                      <a:gd name="connsiteX8" fmla="*/ 136566 w 276293"/>
                      <a:gd name="connsiteY8" fmla="*/ 35211 h 105066"/>
                      <a:gd name="connsiteX9" fmla="*/ 114341 w 276293"/>
                      <a:gd name="connsiteY9" fmla="*/ 54261 h 105066"/>
                      <a:gd name="connsiteX10" fmla="*/ 139741 w 276293"/>
                      <a:gd name="connsiteY10" fmla="*/ 9811 h 105066"/>
                      <a:gd name="connsiteX11" fmla="*/ 41 w 276293"/>
                      <a:gd name="connsiteY11" fmla="*/ 16161 h 10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76293" h="105066">
                        <a:moveTo>
                          <a:pt x="41" y="16161"/>
                        </a:moveTo>
                        <a:cubicBezTo>
                          <a:pt x="2687" y="14573"/>
                          <a:pt x="155616" y="286"/>
                          <a:pt x="155616" y="286"/>
                        </a:cubicBezTo>
                        <a:cubicBezTo>
                          <a:pt x="181016" y="-772"/>
                          <a:pt x="143445" y="815"/>
                          <a:pt x="152441" y="9811"/>
                        </a:cubicBezTo>
                        <a:cubicBezTo>
                          <a:pt x="161437" y="18807"/>
                          <a:pt x="204829" y="47911"/>
                          <a:pt x="209591" y="54261"/>
                        </a:cubicBezTo>
                        <a:cubicBezTo>
                          <a:pt x="214353" y="60611"/>
                          <a:pt x="169904" y="39444"/>
                          <a:pt x="181016" y="47911"/>
                        </a:cubicBezTo>
                        <a:cubicBezTo>
                          <a:pt x="192128" y="56378"/>
                          <a:pt x="274679" y="104532"/>
                          <a:pt x="276266" y="105061"/>
                        </a:cubicBezTo>
                        <a:cubicBezTo>
                          <a:pt x="277853" y="105590"/>
                          <a:pt x="210120" y="68019"/>
                          <a:pt x="190541" y="51086"/>
                        </a:cubicBezTo>
                        <a:cubicBezTo>
                          <a:pt x="170962" y="34153"/>
                          <a:pt x="167787" y="6107"/>
                          <a:pt x="158791" y="3461"/>
                        </a:cubicBezTo>
                        <a:cubicBezTo>
                          <a:pt x="149795" y="815"/>
                          <a:pt x="143974" y="26744"/>
                          <a:pt x="136566" y="35211"/>
                        </a:cubicBezTo>
                        <a:cubicBezTo>
                          <a:pt x="129158" y="43678"/>
                          <a:pt x="113812" y="58494"/>
                          <a:pt x="114341" y="54261"/>
                        </a:cubicBezTo>
                        <a:cubicBezTo>
                          <a:pt x="114870" y="50028"/>
                          <a:pt x="158262" y="13515"/>
                          <a:pt x="139741" y="9811"/>
                        </a:cubicBezTo>
                        <a:cubicBezTo>
                          <a:pt x="121220" y="6107"/>
                          <a:pt x="-2605" y="17749"/>
                          <a:pt x="41" y="1616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7" name="フリーフォーム 1786">
                    <a:extLst>
                      <a:ext uri="{FF2B5EF4-FFF2-40B4-BE49-F238E27FC236}">
                        <a16:creationId xmlns:a16="http://schemas.microsoft.com/office/drawing/2014/main" id="{7410C2F1-9243-9007-87CE-F89C0903028D}"/>
                      </a:ext>
                    </a:extLst>
                  </p:cNvPr>
                  <p:cNvSpPr/>
                  <p:nvPr/>
                </p:nvSpPr>
                <p:spPr>
                  <a:xfrm>
                    <a:off x="3905236" y="9391621"/>
                    <a:ext cx="169306" cy="88001"/>
                  </a:xfrm>
                  <a:custGeom>
                    <a:avLst/>
                    <a:gdLst>
                      <a:gd name="connsiteX0" fmla="*/ 14 w 169306"/>
                      <a:gd name="connsiteY0" fmla="*/ 29 h 88001"/>
                      <a:gd name="connsiteX1" fmla="*/ 155589 w 169306"/>
                      <a:gd name="connsiteY1" fmla="*/ 82579 h 88001"/>
                      <a:gd name="connsiteX2" fmla="*/ 146064 w 169306"/>
                      <a:gd name="connsiteY2" fmla="*/ 73054 h 88001"/>
                      <a:gd name="connsiteX3" fmla="*/ 14 w 169306"/>
                      <a:gd name="connsiteY3" fmla="*/ 29 h 88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306" h="88001">
                        <a:moveTo>
                          <a:pt x="14" y="29"/>
                        </a:moveTo>
                        <a:cubicBezTo>
                          <a:pt x="1601" y="1616"/>
                          <a:pt x="155589" y="82579"/>
                          <a:pt x="155589" y="82579"/>
                        </a:cubicBezTo>
                        <a:cubicBezTo>
                          <a:pt x="179931" y="94750"/>
                          <a:pt x="168818" y="84166"/>
                          <a:pt x="146064" y="73054"/>
                        </a:cubicBezTo>
                        <a:cubicBezTo>
                          <a:pt x="123310" y="61942"/>
                          <a:pt x="-1573" y="-1558"/>
                          <a:pt x="14" y="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8" name="フリーフォーム 1787">
                    <a:extLst>
                      <a:ext uri="{FF2B5EF4-FFF2-40B4-BE49-F238E27FC236}">
                        <a16:creationId xmlns:a16="http://schemas.microsoft.com/office/drawing/2014/main" id="{92E33607-710D-CA01-002B-A3FF426F0155}"/>
                      </a:ext>
                    </a:extLst>
                  </p:cNvPr>
                  <p:cNvSpPr/>
                  <p:nvPr/>
                </p:nvSpPr>
                <p:spPr>
                  <a:xfrm>
                    <a:off x="4000461" y="9447865"/>
                    <a:ext cx="134600" cy="172510"/>
                  </a:xfrm>
                  <a:custGeom>
                    <a:avLst/>
                    <a:gdLst>
                      <a:gd name="connsiteX0" fmla="*/ 104814 w 134600"/>
                      <a:gd name="connsiteY0" fmla="*/ 19985 h 172510"/>
                      <a:gd name="connsiteX1" fmla="*/ 34964 w 134600"/>
                      <a:gd name="connsiteY1" fmla="*/ 80310 h 172510"/>
                      <a:gd name="connsiteX2" fmla="*/ 28614 w 134600"/>
                      <a:gd name="connsiteY2" fmla="*/ 124760 h 172510"/>
                      <a:gd name="connsiteX3" fmla="*/ 41314 w 134600"/>
                      <a:gd name="connsiteY3" fmla="*/ 156510 h 172510"/>
                      <a:gd name="connsiteX4" fmla="*/ 73064 w 134600"/>
                      <a:gd name="connsiteY4" fmla="*/ 162860 h 172510"/>
                      <a:gd name="connsiteX5" fmla="*/ 76239 w 134600"/>
                      <a:gd name="connsiteY5" fmla="*/ 134285 h 172510"/>
                      <a:gd name="connsiteX6" fmla="*/ 133389 w 134600"/>
                      <a:gd name="connsiteY6" fmla="*/ 172385 h 172510"/>
                      <a:gd name="connsiteX7" fmla="*/ 107989 w 134600"/>
                      <a:gd name="connsiteY7" fmla="*/ 146985 h 172510"/>
                      <a:gd name="connsiteX8" fmla="*/ 25439 w 134600"/>
                      <a:gd name="connsiteY8" fmla="*/ 159685 h 172510"/>
                      <a:gd name="connsiteX9" fmla="*/ 15914 w 134600"/>
                      <a:gd name="connsiteY9" fmla="*/ 108885 h 172510"/>
                      <a:gd name="connsiteX10" fmla="*/ 39 w 134600"/>
                      <a:gd name="connsiteY10" fmla="*/ 935 h 172510"/>
                      <a:gd name="connsiteX11" fmla="*/ 12739 w 134600"/>
                      <a:gd name="connsiteY11" fmla="*/ 54910 h 172510"/>
                      <a:gd name="connsiteX12" fmla="*/ 50839 w 134600"/>
                      <a:gd name="connsiteY12" fmla="*/ 26335 h 172510"/>
                      <a:gd name="connsiteX13" fmla="*/ 22264 w 134600"/>
                      <a:gd name="connsiteY13" fmla="*/ 73960 h 172510"/>
                      <a:gd name="connsiteX14" fmla="*/ 15914 w 134600"/>
                      <a:gd name="connsiteY14" fmla="*/ 105710 h 172510"/>
                      <a:gd name="connsiteX15" fmla="*/ 104814 w 134600"/>
                      <a:gd name="connsiteY15" fmla="*/ 19985 h 17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4600" h="172510">
                        <a:moveTo>
                          <a:pt x="104814" y="19985"/>
                        </a:moveTo>
                        <a:cubicBezTo>
                          <a:pt x="107989" y="15752"/>
                          <a:pt x="47664" y="62848"/>
                          <a:pt x="34964" y="80310"/>
                        </a:cubicBezTo>
                        <a:cubicBezTo>
                          <a:pt x="22264" y="97773"/>
                          <a:pt x="27556" y="112060"/>
                          <a:pt x="28614" y="124760"/>
                        </a:cubicBezTo>
                        <a:cubicBezTo>
                          <a:pt x="29672" y="137460"/>
                          <a:pt x="33906" y="150160"/>
                          <a:pt x="41314" y="156510"/>
                        </a:cubicBezTo>
                        <a:cubicBezTo>
                          <a:pt x="48722" y="162860"/>
                          <a:pt x="67243" y="166564"/>
                          <a:pt x="73064" y="162860"/>
                        </a:cubicBezTo>
                        <a:cubicBezTo>
                          <a:pt x="78885" y="159156"/>
                          <a:pt x="66185" y="132698"/>
                          <a:pt x="76239" y="134285"/>
                        </a:cubicBezTo>
                        <a:cubicBezTo>
                          <a:pt x="86293" y="135872"/>
                          <a:pt x="128097" y="170268"/>
                          <a:pt x="133389" y="172385"/>
                        </a:cubicBezTo>
                        <a:cubicBezTo>
                          <a:pt x="138681" y="174502"/>
                          <a:pt x="125981" y="149102"/>
                          <a:pt x="107989" y="146985"/>
                        </a:cubicBezTo>
                        <a:cubicBezTo>
                          <a:pt x="89997" y="144868"/>
                          <a:pt x="40785" y="166035"/>
                          <a:pt x="25439" y="159685"/>
                        </a:cubicBezTo>
                        <a:cubicBezTo>
                          <a:pt x="10093" y="153335"/>
                          <a:pt x="20147" y="135343"/>
                          <a:pt x="15914" y="108885"/>
                        </a:cubicBezTo>
                        <a:cubicBezTo>
                          <a:pt x="11681" y="82427"/>
                          <a:pt x="568" y="9931"/>
                          <a:pt x="39" y="935"/>
                        </a:cubicBezTo>
                        <a:cubicBezTo>
                          <a:pt x="-490" y="-8061"/>
                          <a:pt x="4272" y="50677"/>
                          <a:pt x="12739" y="54910"/>
                        </a:cubicBezTo>
                        <a:cubicBezTo>
                          <a:pt x="21206" y="59143"/>
                          <a:pt x="49252" y="23160"/>
                          <a:pt x="50839" y="26335"/>
                        </a:cubicBezTo>
                        <a:cubicBezTo>
                          <a:pt x="52426" y="29510"/>
                          <a:pt x="28085" y="60731"/>
                          <a:pt x="22264" y="73960"/>
                        </a:cubicBezTo>
                        <a:cubicBezTo>
                          <a:pt x="16443" y="87189"/>
                          <a:pt x="5860" y="112589"/>
                          <a:pt x="15914" y="105710"/>
                        </a:cubicBezTo>
                        <a:cubicBezTo>
                          <a:pt x="25968" y="98831"/>
                          <a:pt x="101639" y="24218"/>
                          <a:pt x="104814" y="199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89" name="フリーフォーム 1788">
                    <a:extLst>
                      <a:ext uri="{FF2B5EF4-FFF2-40B4-BE49-F238E27FC236}">
                        <a16:creationId xmlns:a16="http://schemas.microsoft.com/office/drawing/2014/main" id="{A62055F0-2D10-317C-A476-F63DAB06E980}"/>
                      </a:ext>
                    </a:extLst>
                  </p:cNvPr>
                  <p:cNvSpPr/>
                  <p:nvPr/>
                </p:nvSpPr>
                <p:spPr>
                  <a:xfrm>
                    <a:off x="4048113" y="9447013"/>
                    <a:ext cx="423270" cy="95335"/>
                  </a:xfrm>
                  <a:custGeom>
                    <a:avLst/>
                    <a:gdLst>
                      <a:gd name="connsiteX0" fmla="*/ 12 w 423270"/>
                      <a:gd name="connsiteY0" fmla="*/ 84337 h 95335"/>
                      <a:gd name="connsiteX1" fmla="*/ 180987 w 423270"/>
                      <a:gd name="connsiteY1" fmla="*/ 33537 h 95335"/>
                      <a:gd name="connsiteX2" fmla="*/ 257187 w 423270"/>
                      <a:gd name="connsiteY2" fmla="*/ 52587 h 95335"/>
                      <a:gd name="connsiteX3" fmla="*/ 422287 w 423270"/>
                      <a:gd name="connsiteY3" fmla="*/ 93862 h 95335"/>
                      <a:gd name="connsiteX4" fmla="*/ 317512 w 423270"/>
                      <a:gd name="connsiteY4" fmla="*/ 77987 h 95335"/>
                      <a:gd name="connsiteX5" fmla="*/ 149237 w 423270"/>
                      <a:gd name="connsiteY5" fmla="*/ 1787 h 95335"/>
                      <a:gd name="connsiteX6" fmla="*/ 171462 w 423270"/>
                      <a:gd name="connsiteY6" fmla="*/ 27187 h 95335"/>
                      <a:gd name="connsiteX7" fmla="*/ 12 w 423270"/>
                      <a:gd name="connsiteY7" fmla="*/ 84337 h 95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3270" h="95335">
                        <a:moveTo>
                          <a:pt x="12" y="84337"/>
                        </a:moveTo>
                        <a:cubicBezTo>
                          <a:pt x="1600" y="85395"/>
                          <a:pt x="138125" y="38829"/>
                          <a:pt x="180987" y="33537"/>
                        </a:cubicBezTo>
                        <a:cubicBezTo>
                          <a:pt x="223849" y="28245"/>
                          <a:pt x="257187" y="52587"/>
                          <a:pt x="257187" y="52587"/>
                        </a:cubicBezTo>
                        <a:cubicBezTo>
                          <a:pt x="297404" y="62641"/>
                          <a:pt x="412233" y="89629"/>
                          <a:pt x="422287" y="93862"/>
                        </a:cubicBezTo>
                        <a:cubicBezTo>
                          <a:pt x="432341" y="98095"/>
                          <a:pt x="363020" y="93333"/>
                          <a:pt x="317512" y="77987"/>
                        </a:cubicBezTo>
                        <a:cubicBezTo>
                          <a:pt x="272004" y="62641"/>
                          <a:pt x="173579" y="10254"/>
                          <a:pt x="149237" y="1787"/>
                        </a:cubicBezTo>
                        <a:cubicBezTo>
                          <a:pt x="124895" y="-6680"/>
                          <a:pt x="195804" y="17133"/>
                          <a:pt x="171462" y="27187"/>
                        </a:cubicBezTo>
                        <a:cubicBezTo>
                          <a:pt x="147120" y="37241"/>
                          <a:pt x="-1576" y="83279"/>
                          <a:pt x="12" y="8433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0" name="フリーフォーム 1789">
                    <a:extLst>
                      <a:ext uri="{FF2B5EF4-FFF2-40B4-BE49-F238E27FC236}">
                        <a16:creationId xmlns:a16="http://schemas.microsoft.com/office/drawing/2014/main" id="{E412EE76-04AB-EC6B-A044-E25795F6C5B1}"/>
                      </a:ext>
                    </a:extLst>
                  </p:cNvPr>
                  <p:cNvSpPr/>
                  <p:nvPr/>
                </p:nvSpPr>
                <p:spPr>
                  <a:xfrm>
                    <a:off x="4044831" y="9448453"/>
                    <a:ext cx="428796" cy="76547"/>
                  </a:xfrm>
                  <a:custGeom>
                    <a:avLst/>
                    <a:gdLst>
                      <a:gd name="connsiteX0" fmla="*/ 119 w 428796"/>
                      <a:gd name="connsiteY0" fmla="*/ 76547 h 76547"/>
                      <a:gd name="connsiteX1" fmla="*/ 174744 w 428796"/>
                      <a:gd name="connsiteY1" fmla="*/ 3522 h 76547"/>
                      <a:gd name="connsiteX2" fmla="*/ 244594 w 428796"/>
                      <a:gd name="connsiteY2" fmla="*/ 19397 h 76547"/>
                      <a:gd name="connsiteX3" fmla="*/ 425569 w 428796"/>
                      <a:gd name="connsiteY3" fmla="*/ 70197 h 76547"/>
                      <a:gd name="connsiteX4" fmla="*/ 365244 w 428796"/>
                      <a:gd name="connsiteY4" fmla="*/ 57497 h 76547"/>
                      <a:gd name="connsiteX5" fmla="*/ 181094 w 428796"/>
                      <a:gd name="connsiteY5" fmla="*/ 16222 h 76547"/>
                      <a:gd name="connsiteX6" fmla="*/ 203319 w 428796"/>
                      <a:gd name="connsiteY6" fmla="*/ 3522 h 76547"/>
                      <a:gd name="connsiteX7" fmla="*/ 119 w 428796"/>
                      <a:gd name="connsiteY7" fmla="*/ 76547 h 76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8796" h="76547">
                        <a:moveTo>
                          <a:pt x="119" y="76547"/>
                        </a:moveTo>
                        <a:cubicBezTo>
                          <a:pt x="-4643" y="76547"/>
                          <a:pt x="133998" y="13047"/>
                          <a:pt x="174744" y="3522"/>
                        </a:cubicBezTo>
                        <a:cubicBezTo>
                          <a:pt x="215490" y="-6003"/>
                          <a:pt x="202790" y="8285"/>
                          <a:pt x="244594" y="19397"/>
                        </a:cubicBezTo>
                        <a:cubicBezTo>
                          <a:pt x="286398" y="30509"/>
                          <a:pt x="405461" y="63847"/>
                          <a:pt x="425569" y="70197"/>
                        </a:cubicBezTo>
                        <a:cubicBezTo>
                          <a:pt x="445677" y="76547"/>
                          <a:pt x="365244" y="57497"/>
                          <a:pt x="365244" y="57497"/>
                        </a:cubicBezTo>
                        <a:cubicBezTo>
                          <a:pt x="324498" y="48501"/>
                          <a:pt x="208081" y="25218"/>
                          <a:pt x="181094" y="16222"/>
                        </a:cubicBezTo>
                        <a:cubicBezTo>
                          <a:pt x="154107" y="7226"/>
                          <a:pt x="227131" y="-6532"/>
                          <a:pt x="203319" y="3522"/>
                        </a:cubicBezTo>
                        <a:cubicBezTo>
                          <a:pt x="179507" y="13576"/>
                          <a:pt x="4881" y="76547"/>
                          <a:pt x="119" y="7654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1" name="フリーフォーム 1790">
                    <a:extLst>
                      <a:ext uri="{FF2B5EF4-FFF2-40B4-BE49-F238E27FC236}">
                        <a16:creationId xmlns:a16="http://schemas.microsoft.com/office/drawing/2014/main" id="{71C07201-C4CB-8851-B92E-D87A2A18BA59}"/>
                      </a:ext>
                    </a:extLst>
                  </p:cNvPr>
                  <p:cNvSpPr/>
                  <p:nvPr/>
                </p:nvSpPr>
                <p:spPr>
                  <a:xfrm>
                    <a:off x="3956032" y="9439217"/>
                    <a:ext cx="137214" cy="124573"/>
                  </a:xfrm>
                  <a:custGeom>
                    <a:avLst/>
                    <a:gdLst>
                      <a:gd name="connsiteX0" fmla="*/ 18 w 137214"/>
                      <a:gd name="connsiteY0" fmla="*/ 58 h 124573"/>
                      <a:gd name="connsiteX1" fmla="*/ 127018 w 137214"/>
                      <a:gd name="connsiteY1" fmla="*/ 117533 h 124573"/>
                      <a:gd name="connsiteX2" fmla="*/ 117493 w 137214"/>
                      <a:gd name="connsiteY2" fmla="*/ 101658 h 124573"/>
                      <a:gd name="connsiteX3" fmla="*/ 18 w 137214"/>
                      <a:gd name="connsiteY3" fmla="*/ 58 h 124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214" h="124573">
                        <a:moveTo>
                          <a:pt x="18" y="58"/>
                        </a:moveTo>
                        <a:cubicBezTo>
                          <a:pt x="1606" y="2704"/>
                          <a:pt x="127018" y="117533"/>
                          <a:pt x="127018" y="117533"/>
                        </a:cubicBezTo>
                        <a:cubicBezTo>
                          <a:pt x="146597" y="134466"/>
                          <a:pt x="134955" y="117533"/>
                          <a:pt x="117493" y="101658"/>
                        </a:cubicBezTo>
                        <a:cubicBezTo>
                          <a:pt x="100031" y="85783"/>
                          <a:pt x="-1570" y="-2588"/>
                          <a:pt x="18" y="5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2" name="フリーフォーム 1791">
                    <a:extLst>
                      <a:ext uri="{FF2B5EF4-FFF2-40B4-BE49-F238E27FC236}">
                        <a16:creationId xmlns:a16="http://schemas.microsoft.com/office/drawing/2014/main" id="{B1CE5833-E5C7-FC89-DFDC-10284B78D50B}"/>
                      </a:ext>
                    </a:extLst>
                  </p:cNvPr>
                  <p:cNvSpPr/>
                  <p:nvPr/>
                </p:nvSpPr>
                <p:spPr>
                  <a:xfrm>
                    <a:off x="4063866" y="9549926"/>
                    <a:ext cx="375384" cy="54496"/>
                  </a:xfrm>
                  <a:custGeom>
                    <a:avLst/>
                    <a:gdLst>
                      <a:gd name="connsiteX0" fmla="*/ 134 w 375384"/>
                      <a:gd name="connsiteY0" fmla="*/ 474 h 54496"/>
                      <a:gd name="connsiteX1" fmla="*/ 241434 w 375384"/>
                      <a:gd name="connsiteY1" fmla="*/ 22699 h 54496"/>
                      <a:gd name="connsiteX2" fmla="*/ 371609 w 375384"/>
                      <a:gd name="connsiteY2" fmla="*/ 22699 h 54496"/>
                      <a:gd name="connsiteX3" fmla="*/ 343034 w 375384"/>
                      <a:gd name="connsiteY3" fmla="*/ 29049 h 54496"/>
                      <a:gd name="connsiteX4" fmla="*/ 231909 w 375384"/>
                      <a:gd name="connsiteY4" fmla="*/ 54449 h 54496"/>
                      <a:gd name="connsiteX5" fmla="*/ 285884 w 375384"/>
                      <a:gd name="connsiteY5" fmla="*/ 35399 h 54496"/>
                      <a:gd name="connsiteX6" fmla="*/ 238259 w 375384"/>
                      <a:gd name="connsiteY6" fmla="*/ 35399 h 54496"/>
                      <a:gd name="connsiteX7" fmla="*/ 165234 w 375384"/>
                      <a:gd name="connsiteY7" fmla="*/ 35399 h 54496"/>
                      <a:gd name="connsiteX8" fmla="*/ 206509 w 375384"/>
                      <a:gd name="connsiteY8" fmla="*/ 9999 h 54496"/>
                      <a:gd name="connsiteX9" fmla="*/ 134 w 375384"/>
                      <a:gd name="connsiteY9" fmla="*/ 474 h 5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5384" h="54496">
                        <a:moveTo>
                          <a:pt x="134" y="474"/>
                        </a:moveTo>
                        <a:cubicBezTo>
                          <a:pt x="5955" y="2591"/>
                          <a:pt x="179522" y="18995"/>
                          <a:pt x="241434" y="22699"/>
                        </a:cubicBezTo>
                        <a:cubicBezTo>
                          <a:pt x="303346" y="26403"/>
                          <a:pt x="354676" y="21641"/>
                          <a:pt x="371609" y="22699"/>
                        </a:cubicBezTo>
                        <a:cubicBezTo>
                          <a:pt x="388542" y="23757"/>
                          <a:pt x="343034" y="29049"/>
                          <a:pt x="343034" y="29049"/>
                        </a:cubicBezTo>
                        <a:cubicBezTo>
                          <a:pt x="319751" y="34341"/>
                          <a:pt x="241434" y="53391"/>
                          <a:pt x="231909" y="54449"/>
                        </a:cubicBezTo>
                        <a:cubicBezTo>
                          <a:pt x="222384" y="55507"/>
                          <a:pt x="284826" y="38574"/>
                          <a:pt x="285884" y="35399"/>
                        </a:cubicBezTo>
                        <a:cubicBezTo>
                          <a:pt x="286942" y="32224"/>
                          <a:pt x="238259" y="35399"/>
                          <a:pt x="238259" y="35399"/>
                        </a:cubicBezTo>
                        <a:cubicBezTo>
                          <a:pt x="218151" y="35399"/>
                          <a:pt x="170526" y="39632"/>
                          <a:pt x="165234" y="35399"/>
                        </a:cubicBezTo>
                        <a:cubicBezTo>
                          <a:pt x="159942" y="31166"/>
                          <a:pt x="233496" y="16349"/>
                          <a:pt x="206509" y="9999"/>
                        </a:cubicBezTo>
                        <a:cubicBezTo>
                          <a:pt x="179522" y="3649"/>
                          <a:pt x="-5687" y="-1643"/>
                          <a:pt x="134" y="4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3" name="フリーフォーム 1792">
                    <a:extLst>
                      <a:ext uri="{FF2B5EF4-FFF2-40B4-BE49-F238E27FC236}">
                        <a16:creationId xmlns:a16="http://schemas.microsoft.com/office/drawing/2014/main" id="{BCCDA9F2-0096-CBA2-087E-CDD1DC7F197C}"/>
                      </a:ext>
                    </a:extLst>
                  </p:cNvPr>
                  <p:cNvSpPr/>
                  <p:nvPr/>
                </p:nvSpPr>
                <p:spPr>
                  <a:xfrm>
                    <a:off x="4025900" y="9550400"/>
                    <a:ext cx="290449" cy="50487"/>
                  </a:xfrm>
                  <a:custGeom>
                    <a:avLst/>
                    <a:gdLst>
                      <a:gd name="connsiteX0" fmla="*/ 0 w 290449"/>
                      <a:gd name="connsiteY0" fmla="*/ 0 h 50487"/>
                      <a:gd name="connsiteX1" fmla="*/ 266700 w 290449"/>
                      <a:gd name="connsiteY1" fmla="*/ 47625 h 50487"/>
                      <a:gd name="connsiteX2" fmla="*/ 250825 w 290449"/>
                      <a:gd name="connsiteY2" fmla="*/ 41275 h 50487"/>
                      <a:gd name="connsiteX3" fmla="*/ 0 w 290449"/>
                      <a:gd name="connsiteY3" fmla="*/ 0 h 50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0449" h="50487">
                        <a:moveTo>
                          <a:pt x="0" y="0"/>
                        </a:moveTo>
                        <a:cubicBezTo>
                          <a:pt x="2646" y="1058"/>
                          <a:pt x="266700" y="47625"/>
                          <a:pt x="266700" y="47625"/>
                        </a:cubicBezTo>
                        <a:cubicBezTo>
                          <a:pt x="308504" y="54504"/>
                          <a:pt x="289983" y="47625"/>
                          <a:pt x="250825" y="412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4" name="フリーフォーム 1793">
                    <a:extLst>
                      <a:ext uri="{FF2B5EF4-FFF2-40B4-BE49-F238E27FC236}">
                        <a16:creationId xmlns:a16="http://schemas.microsoft.com/office/drawing/2014/main" id="{301A5721-760A-49F5-50C0-7A64EE66E86A}"/>
                      </a:ext>
                    </a:extLst>
                  </p:cNvPr>
                  <p:cNvSpPr/>
                  <p:nvPr/>
                </p:nvSpPr>
                <p:spPr>
                  <a:xfrm>
                    <a:off x="4019550" y="9544050"/>
                    <a:ext cx="297558" cy="56938"/>
                  </a:xfrm>
                  <a:custGeom>
                    <a:avLst/>
                    <a:gdLst>
                      <a:gd name="connsiteX0" fmla="*/ 0 w 297558"/>
                      <a:gd name="connsiteY0" fmla="*/ 0 h 56938"/>
                      <a:gd name="connsiteX1" fmla="*/ 276225 w 297558"/>
                      <a:gd name="connsiteY1" fmla="*/ 53975 h 56938"/>
                      <a:gd name="connsiteX2" fmla="*/ 266700 w 297558"/>
                      <a:gd name="connsiteY2" fmla="*/ 47625 h 56938"/>
                      <a:gd name="connsiteX3" fmla="*/ 168275 w 297558"/>
                      <a:gd name="connsiteY3" fmla="*/ 28575 h 56938"/>
                      <a:gd name="connsiteX4" fmla="*/ 0 w 297558"/>
                      <a:gd name="connsiteY4" fmla="*/ 0 h 569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558" h="56938">
                        <a:moveTo>
                          <a:pt x="0" y="0"/>
                        </a:moveTo>
                        <a:cubicBezTo>
                          <a:pt x="17992" y="4233"/>
                          <a:pt x="276225" y="53975"/>
                          <a:pt x="276225" y="53975"/>
                        </a:cubicBezTo>
                        <a:cubicBezTo>
                          <a:pt x="320675" y="61912"/>
                          <a:pt x="284692" y="51858"/>
                          <a:pt x="266700" y="47625"/>
                        </a:cubicBezTo>
                        <a:cubicBezTo>
                          <a:pt x="248708" y="43392"/>
                          <a:pt x="206904" y="34925"/>
                          <a:pt x="168275" y="285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5" name="フリーフォーム 1794">
                    <a:extLst>
                      <a:ext uri="{FF2B5EF4-FFF2-40B4-BE49-F238E27FC236}">
                        <a16:creationId xmlns:a16="http://schemas.microsoft.com/office/drawing/2014/main" id="{B6A23EC9-4833-34D4-691E-FCDDEBB6E3D2}"/>
                      </a:ext>
                    </a:extLst>
                  </p:cNvPr>
                  <p:cNvSpPr/>
                  <p:nvPr/>
                </p:nvSpPr>
                <p:spPr>
                  <a:xfrm>
                    <a:off x="4559162" y="9404074"/>
                    <a:ext cx="543705" cy="86138"/>
                  </a:xfrm>
                  <a:custGeom>
                    <a:avLst/>
                    <a:gdLst>
                      <a:gd name="connsiteX0" fmla="*/ 138 w 543705"/>
                      <a:gd name="connsiteY0" fmla="*/ 86001 h 86138"/>
                      <a:gd name="connsiteX1" fmla="*/ 504963 w 543705"/>
                      <a:gd name="connsiteY1" fmla="*/ 3451 h 86138"/>
                      <a:gd name="connsiteX2" fmla="*/ 454163 w 543705"/>
                      <a:gd name="connsiteY2" fmla="*/ 22501 h 86138"/>
                      <a:gd name="connsiteX3" fmla="*/ 138 w 543705"/>
                      <a:gd name="connsiteY3" fmla="*/ 86001 h 86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3705" h="86138">
                        <a:moveTo>
                          <a:pt x="138" y="86001"/>
                        </a:moveTo>
                        <a:cubicBezTo>
                          <a:pt x="8605" y="82826"/>
                          <a:pt x="429292" y="14034"/>
                          <a:pt x="504963" y="3451"/>
                        </a:cubicBezTo>
                        <a:cubicBezTo>
                          <a:pt x="580634" y="-7132"/>
                          <a:pt x="535655" y="8743"/>
                          <a:pt x="454163" y="22501"/>
                        </a:cubicBezTo>
                        <a:cubicBezTo>
                          <a:pt x="372671" y="36259"/>
                          <a:pt x="-8329" y="89176"/>
                          <a:pt x="138" y="860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6" name="フリーフォーム 1795">
                    <a:extLst>
                      <a:ext uri="{FF2B5EF4-FFF2-40B4-BE49-F238E27FC236}">
                        <a16:creationId xmlns:a16="http://schemas.microsoft.com/office/drawing/2014/main" id="{33BF4752-B562-1FE3-9563-880889435CAB}"/>
                      </a:ext>
                    </a:extLst>
                  </p:cNvPr>
                  <p:cNvSpPr/>
                  <p:nvPr/>
                </p:nvSpPr>
                <p:spPr>
                  <a:xfrm>
                    <a:off x="4501841" y="9434120"/>
                    <a:ext cx="613687" cy="98286"/>
                  </a:xfrm>
                  <a:custGeom>
                    <a:avLst/>
                    <a:gdLst>
                      <a:gd name="connsiteX0" fmla="*/ 9834 w 613687"/>
                      <a:gd name="connsiteY0" fmla="*/ 97230 h 98286"/>
                      <a:gd name="connsiteX1" fmla="*/ 597209 w 613687"/>
                      <a:gd name="connsiteY1" fmla="*/ 1980 h 98286"/>
                      <a:gd name="connsiteX2" fmla="*/ 425759 w 613687"/>
                      <a:gd name="connsiteY2" fmla="*/ 33730 h 98286"/>
                      <a:gd name="connsiteX3" fmla="*/ 155884 w 613687"/>
                      <a:gd name="connsiteY3" fmla="*/ 46430 h 98286"/>
                      <a:gd name="connsiteX4" fmla="*/ 222559 w 613687"/>
                      <a:gd name="connsiteY4" fmla="*/ 52780 h 98286"/>
                      <a:gd name="connsiteX5" fmla="*/ 9834 w 613687"/>
                      <a:gd name="connsiteY5" fmla="*/ 97230 h 98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687" h="98286">
                        <a:moveTo>
                          <a:pt x="9834" y="97230"/>
                        </a:moveTo>
                        <a:cubicBezTo>
                          <a:pt x="72276" y="88763"/>
                          <a:pt x="527888" y="12563"/>
                          <a:pt x="597209" y="1980"/>
                        </a:cubicBezTo>
                        <a:cubicBezTo>
                          <a:pt x="666530" y="-8603"/>
                          <a:pt x="499313" y="26322"/>
                          <a:pt x="425759" y="33730"/>
                        </a:cubicBezTo>
                        <a:cubicBezTo>
                          <a:pt x="352205" y="41138"/>
                          <a:pt x="189751" y="43255"/>
                          <a:pt x="155884" y="46430"/>
                        </a:cubicBezTo>
                        <a:cubicBezTo>
                          <a:pt x="122017" y="49605"/>
                          <a:pt x="243197" y="44842"/>
                          <a:pt x="222559" y="52780"/>
                        </a:cubicBezTo>
                        <a:cubicBezTo>
                          <a:pt x="201922" y="60717"/>
                          <a:pt x="-52608" y="105697"/>
                          <a:pt x="9834" y="9723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7" name="フリーフォーム 1796">
                    <a:extLst>
                      <a:ext uri="{FF2B5EF4-FFF2-40B4-BE49-F238E27FC236}">
                        <a16:creationId xmlns:a16="http://schemas.microsoft.com/office/drawing/2014/main" id="{45D84602-347E-A5D1-B888-585D19BC9C93}"/>
                      </a:ext>
                    </a:extLst>
                  </p:cNvPr>
                  <p:cNvSpPr/>
                  <p:nvPr/>
                </p:nvSpPr>
                <p:spPr>
                  <a:xfrm>
                    <a:off x="4504898" y="9432808"/>
                    <a:ext cx="162556" cy="197202"/>
                  </a:xfrm>
                  <a:custGeom>
                    <a:avLst/>
                    <a:gdLst>
                      <a:gd name="connsiteX0" fmla="*/ 427 w 162556"/>
                      <a:gd name="connsiteY0" fmla="*/ 117 h 197202"/>
                      <a:gd name="connsiteX1" fmla="*/ 117902 w 162556"/>
                      <a:gd name="connsiteY1" fmla="*/ 142992 h 197202"/>
                      <a:gd name="connsiteX2" fmla="*/ 79802 w 162556"/>
                      <a:gd name="connsiteY2" fmla="*/ 123942 h 197202"/>
                      <a:gd name="connsiteX3" fmla="*/ 162352 w 162556"/>
                      <a:gd name="connsiteY3" fmla="*/ 196967 h 197202"/>
                      <a:gd name="connsiteX4" fmla="*/ 51227 w 162556"/>
                      <a:gd name="connsiteY4" fmla="*/ 95367 h 197202"/>
                      <a:gd name="connsiteX5" fmla="*/ 76627 w 162556"/>
                      <a:gd name="connsiteY5" fmla="*/ 117592 h 197202"/>
                      <a:gd name="connsiteX6" fmla="*/ 427 w 162556"/>
                      <a:gd name="connsiteY6" fmla="*/ 117 h 197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556" h="197202">
                        <a:moveTo>
                          <a:pt x="427" y="117"/>
                        </a:moveTo>
                        <a:cubicBezTo>
                          <a:pt x="7306" y="4350"/>
                          <a:pt x="104673" y="122354"/>
                          <a:pt x="117902" y="142992"/>
                        </a:cubicBezTo>
                        <a:cubicBezTo>
                          <a:pt x="131131" y="163630"/>
                          <a:pt x="72394" y="114946"/>
                          <a:pt x="79802" y="123942"/>
                        </a:cubicBezTo>
                        <a:cubicBezTo>
                          <a:pt x="87210" y="132938"/>
                          <a:pt x="167114" y="201729"/>
                          <a:pt x="162352" y="196967"/>
                        </a:cubicBezTo>
                        <a:cubicBezTo>
                          <a:pt x="157590" y="192205"/>
                          <a:pt x="65515" y="108596"/>
                          <a:pt x="51227" y="95367"/>
                        </a:cubicBezTo>
                        <a:cubicBezTo>
                          <a:pt x="36940" y="82138"/>
                          <a:pt x="81390" y="128175"/>
                          <a:pt x="76627" y="117592"/>
                        </a:cubicBezTo>
                        <a:cubicBezTo>
                          <a:pt x="71865" y="107009"/>
                          <a:pt x="-6452" y="-4116"/>
                          <a:pt x="427" y="117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8" name="フリーフォーム 1797">
                    <a:extLst>
                      <a:ext uri="{FF2B5EF4-FFF2-40B4-BE49-F238E27FC236}">
                        <a16:creationId xmlns:a16="http://schemas.microsoft.com/office/drawing/2014/main" id="{6580BD1C-F251-9151-CF5D-CD9F069F4EEF}"/>
                      </a:ext>
                    </a:extLst>
                  </p:cNvPr>
                  <p:cNvSpPr/>
                  <p:nvPr/>
                </p:nvSpPr>
                <p:spPr>
                  <a:xfrm>
                    <a:off x="4707957" y="9353498"/>
                    <a:ext cx="340749" cy="298986"/>
                  </a:xfrm>
                  <a:custGeom>
                    <a:avLst/>
                    <a:gdLst>
                      <a:gd name="connsiteX0" fmla="*/ 340293 w 340749"/>
                      <a:gd name="connsiteY0" fmla="*/ 52 h 298986"/>
                      <a:gd name="connsiteX1" fmla="*/ 299018 w 340749"/>
                      <a:gd name="connsiteY1" fmla="*/ 161977 h 298986"/>
                      <a:gd name="connsiteX2" fmla="*/ 314893 w 340749"/>
                      <a:gd name="connsiteY2" fmla="*/ 136577 h 298986"/>
                      <a:gd name="connsiteX3" fmla="*/ 219643 w 340749"/>
                      <a:gd name="connsiteY3" fmla="*/ 241352 h 298986"/>
                      <a:gd name="connsiteX4" fmla="*/ 264093 w 340749"/>
                      <a:gd name="connsiteY4" fmla="*/ 196902 h 298986"/>
                      <a:gd name="connsiteX5" fmla="*/ 241868 w 340749"/>
                      <a:gd name="connsiteY5" fmla="*/ 238177 h 298986"/>
                      <a:gd name="connsiteX6" fmla="*/ 159318 w 340749"/>
                      <a:gd name="connsiteY6" fmla="*/ 285802 h 298986"/>
                      <a:gd name="connsiteX7" fmla="*/ 54543 w 340749"/>
                      <a:gd name="connsiteY7" fmla="*/ 298502 h 298986"/>
                      <a:gd name="connsiteX8" fmla="*/ 3743 w 340749"/>
                      <a:gd name="connsiteY8" fmla="*/ 295327 h 298986"/>
                      <a:gd name="connsiteX9" fmla="*/ 152968 w 340749"/>
                      <a:gd name="connsiteY9" fmla="*/ 285802 h 298986"/>
                      <a:gd name="connsiteX10" fmla="*/ 276793 w 340749"/>
                      <a:gd name="connsiteY10" fmla="*/ 200077 h 298986"/>
                      <a:gd name="connsiteX11" fmla="*/ 305368 w 340749"/>
                      <a:gd name="connsiteY11" fmla="*/ 142927 h 298986"/>
                      <a:gd name="connsiteX12" fmla="*/ 267268 w 340749"/>
                      <a:gd name="connsiteY12" fmla="*/ 181027 h 298986"/>
                      <a:gd name="connsiteX13" fmla="*/ 340293 w 340749"/>
                      <a:gd name="connsiteY13" fmla="*/ 52 h 298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0749" h="298986">
                        <a:moveTo>
                          <a:pt x="340293" y="52"/>
                        </a:moveTo>
                        <a:cubicBezTo>
                          <a:pt x="345585" y="-3123"/>
                          <a:pt x="303251" y="139223"/>
                          <a:pt x="299018" y="161977"/>
                        </a:cubicBezTo>
                        <a:cubicBezTo>
                          <a:pt x="294785" y="184731"/>
                          <a:pt x="328122" y="123348"/>
                          <a:pt x="314893" y="136577"/>
                        </a:cubicBezTo>
                        <a:cubicBezTo>
                          <a:pt x="301664" y="149806"/>
                          <a:pt x="228110" y="231298"/>
                          <a:pt x="219643" y="241352"/>
                        </a:cubicBezTo>
                        <a:cubicBezTo>
                          <a:pt x="211176" y="251406"/>
                          <a:pt x="260389" y="197431"/>
                          <a:pt x="264093" y="196902"/>
                        </a:cubicBezTo>
                        <a:cubicBezTo>
                          <a:pt x="267797" y="196373"/>
                          <a:pt x="259330" y="223360"/>
                          <a:pt x="241868" y="238177"/>
                        </a:cubicBezTo>
                        <a:cubicBezTo>
                          <a:pt x="224406" y="252994"/>
                          <a:pt x="190539" y="275748"/>
                          <a:pt x="159318" y="285802"/>
                        </a:cubicBezTo>
                        <a:cubicBezTo>
                          <a:pt x="128097" y="295856"/>
                          <a:pt x="80472" y="296915"/>
                          <a:pt x="54543" y="298502"/>
                        </a:cubicBezTo>
                        <a:cubicBezTo>
                          <a:pt x="28614" y="300090"/>
                          <a:pt x="-12661" y="297444"/>
                          <a:pt x="3743" y="295327"/>
                        </a:cubicBezTo>
                        <a:cubicBezTo>
                          <a:pt x="20147" y="293210"/>
                          <a:pt x="107460" y="301677"/>
                          <a:pt x="152968" y="285802"/>
                        </a:cubicBezTo>
                        <a:cubicBezTo>
                          <a:pt x="198476" y="269927"/>
                          <a:pt x="251393" y="223890"/>
                          <a:pt x="276793" y="200077"/>
                        </a:cubicBezTo>
                        <a:cubicBezTo>
                          <a:pt x="302193" y="176265"/>
                          <a:pt x="306955" y="146102"/>
                          <a:pt x="305368" y="142927"/>
                        </a:cubicBezTo>
                        <a:cubicBezTo>
                          <a:pt x="303781" y="139752"/>
                          <a:pt x="261447" y="200077"/>
                          <a:pt x="267268" y="181027"/>
                        </a:cubicBezTo>
                        <a:cubicBezTo>
                          <a:pt x="273089" y="161977"/>
                          <a:pt x="335001" y="3227"/>
                          <a:pt x="340293" y="5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9" name="フリーフォーム 1798">
                    <a:extLst>
                      <a:ext uri="{FF2B5EF4-FFF2-40B4-BE49-F238E27FC236}">
                        <a16:creationId xmlns:a16="http://schemas.microsoft.com/office/drawing/2014/main" id="{951F5F8F-03B6-8130-8D9D-164F1EEB3C43}"/>
                      </a:ext>
                    </a:extLst>
                  </p:cNvPr>
                  <p:cNvSpPr/>
                  <p:nvPr/>
                </p:nvSpPr>
                <p:spPr>
                  <a:xfrm>
                    <a:off x="4502093" y="9413852"/>
                    <a:ext cx="568462" cy="317433"/>
                  </a:xfrm>
                  <a:custGeom>
                    <a:avLst/>
                    <a:gdLst>
                      <a:gd name="connsiteX0" fmla="*/ 57 w 568462"/>
                      <a:gd name="connsiteY0" fmla="*/ 76223 h 317433"/>
                      <a:gd name="connsiteX1" fmla="*/ 114357 w 568462"/>
                      <a:gd name="connsiteY1" fmla="*/ 234973 h 317433"/>
                      <a:gd name="connsiteX2" fmla="*/ 235007 w 568462"/>
                      <a:gd name="connsiteY2" fmla="*/ 298473 h 317433"/>
                      <a:gd name="connsiteX3" fmla="*/ 415982 w 568462"/>
                      <a:gd name="connsiteY3" fmla="*/ 257198 h 317433"/>
                      <a:gd name="connsiteX4" fmla="*/ 504882 w 568462"/>
                      <a:gd name="connsiteY4" fmla="*/ 184173 h 317433"/>
                      <a:gd name="connsiteX5" fmla="*/ 568382 w 568462"/>
                      <a:gd name="connsiteY5" fmla="*/ 23 h 317433"/>
                      <a:gd name="connsiteX6" fmla="*/ 492182 w 568462"/>
                      <a:gd name="connsiteY6" fmla="*/ 196873 h 317433"/>
                      <a:gd name="connsiteX7" fmla="*/ 549332 w 568462"/>
                      <a:gd name="connsiteY7" fmla="*/ 114323 h 317433"/>
                      <a:gd name="connsiteX8" fmla="*/ 428682 w 568462"/>
                      <a:gd name="connsiteY8" fmla="*/ 257198 h 317433"/>
                      <a:gd name="connsiteX9" fmla="*/ 457257 w 568462"/>
                      <a:gd name="connsiteY9" fmla="*/ 222273 h 317433"/>
                      <a:gd name="connsiteX10" fmla="*/ 273107 w 568462"/>
                      <a:gd name="connsiteY10" fmla="*/ 314348 h 317433"/>
                      <a:gd name="connsiteX11" fmla="*/ 323907 w 568462"/>
                      <a:gd name="connsiteY11" fmla="*/ 295298 h 317433"/>
                      <a:gd name="connsiteX12" fmla="*/ 161982 w 568462"/>
                      <a:gd name="connsiteY12" fmla="*/ 292123 h 317433"/>
                      <a:gd name="connsiteX13" fmla="*/ 171507 w 568462"/>
                      <a:gd name="connsiteY13" fmla="*/ 298473 h 317433"/>
                      <a:gd name="connsiteX14" fmla="*/ 79432 w 568462"/>
                      <a:gd name="connsiteY14" fmla="*/ 215923 h 317433"/>
                      <a:gd name="connsiteX15" fmla="*/ 98482 w 568462"/>
                      <a:gd name="connsiteY15" fmla="*/ 219098 h 317433"/>
                      <a:gd name="connsiteX16" fmla="*/ 57 w 568462"/>
                      <a:gd name="connsiteY16" fmla="*/ 76223 h 317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68462" h="317433">
                        <a:moveTo>
                          <a:pt x="57" y="76223"/>
                        </a:moveTo>
                        <a:cubicBezTo>
                          <a:pt x="2703" y="78869"/>
                          <a:pt x="75199" y="197931"/>
                          <a:pt x="114357" y="234973"/>
                        </a:cubicBezTo>
                        <a:cubicBezTo>
                          <a:pt x="153515" y="272015"/>
                          <a:pt x="184736" y="294769"/>
                          <a:pt x="235007" y="298473"/>
                        </a:cubicBezTo>
                        <a:cubicBezTo>
                          <a:pt x="285278" y="302177"/>
                          <a:pt x="371003" y="276248"/>
                          <a:pt x="415982" y="257198"/>
                        </a:cubicBezTo>
                        <a:cubicBezTo>
                          <a:pt x="460961" y="238148"/>
                          <a:pt x="479482" y="227035"/>
                          <a:pt x="504882" y="184173"/>
                        </a:cubicBezTo>
                        <a:cubicBezTo>
                          <a:pt x="530282" y="141311"/>
                          <a:pt x="570499" y="-2094"/>
                          <a:pt x="568382" y="23"/>
                        </a:cubicBezTo>
                        <a:cubicBezTo>
                          <a:pt x="566265" y="2140"/>
                          <a:pt x="495357" y="177823"/>
                          <a:pt x="492182" y="196873"/>
                        </a:cubicBezTo>
                        <a:cubicBezTo>
                          <a:pt x="489007" y="215923"/>
                          <a:pt x="559915" y="104269"/>
                          <a:pt x="549332" y="114323"/>
                        </a:cubicBezTo>
                        <a:cubicBezTo>
                          <a:pt x="538749" y="124377"/>
                          <a:pt x="444028" y="239206"/>
                          <a:pt x="428682" y="257198"/>
                        </a:cubicBezTo>
                        <a:cubicBezTo>
                          <a:pt x="413336" y="275190"/>
                          <a:pt x="483186" y="212748"/>
                          <a:pt x="457257" y="222273"/>
                        </a:cubicBezTo>
                        <a:cubicBezTo>
                          <a:pt x="431328" y="231798"/>
                          <a:pt x="295332" y="302177"/>
                          <a:pt x="273107" y="314348"/>
                        </a:cubicBezTo>
                        <a:cubicBezTo>
                          <a:pt x="250882" y="326519"/>
                          <a:pt x="342428" y="299002"/>
                          <a:pt x="323907" y="295298"/>
                        </a:cubicBezTo>
                        <a:cubicBezTo>
                          <a:pt x="305386" y="291594"/>
                          <a:pt x="187382" y="291594"/>
                          <a:pt x="161982" y="292123"/>
                        </a:cubicBezTo>
                        <a:cubicBezTo>
                          <a:pt x="136582" y="292652"/>
                          <a:pt x="185265" y="311173"/>
                          <a:pt x="171507" y="298473"/>
                        </a:cubicBezTo>
                        <a:cubicBezTo>
                          <a:pt x="157749" y="285773"/>
                          <a:pt x="91603" y="229152"/>
                          <a:pt x="79432" y="215923"/>
                        </a:cubicBezTo>
                        <a:cubicBezTo>
                          <a:pt x="67261" y="202694"/>
                          <a:pt x="109594" y="242381"/>
                          <a:pt x="98482" y="219098"/>
                        </a:cubicBezTo>
                        <a:cubicBezTo>
                          <a:pt x="87370" y="195815"/>
                          <a:pt x="-2589" y="73577"/>
                          <a:pt x="57" y="762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0" name="フリーフォーム 1799">
                    <a:extLst>
                      <a:ext uri="{FF2B5EF4-FFF2-40B4-BE49-F238E27FC236}">
                        <a16:creationId xmlns:a16="http://schemas.microsoft.com/office/drawing/2014/main" id="{A803F92F-C6A7-CF54-2219-2B36B9283CE0}"/>
                      </a:ext>
                    </a:extLst>
                  </p:cNvPr>
                  <p:cNvSpPr/>
                  <p:nvPr/>
                </p:nvSpPr>
                <p:spPr>
                  <a:xfrm>
                    <a:off x="4632016" y="9574630"/>
                    <a:ext cx="389910" cy="128048"/>
                  </a:xfrm>
                  <a:custGeom>
                    <a:avLst/>
                    <a:gdLst>
                      <a:gd name="connsiteX0" fmla="*/ 309 w 389910"/>
                      <a:gd name="connsiteY0" fmla="*/ 64670 h 128048"/>
                      <a:gd name="connsiteX1" fmla="*/ 181284 w 389910"/>
                      <a:gd name="connsiteY1" fmla="*/ 105945 h 128048"/>
                      <a:gd name="connsiteX2" fmla="*/ 168584 w 389910"/>
                      <a:gd name="connsiteY2" fmla="*/ 121820 h 128048"/>
                      <a:gd name="connsiteX3" fmla="*/ 387659 w 389910"/>
                      <a:gd name="connsiteY3" fmla="*/ 1170 h 128048"/>
                      <a:gd name="connsiteX4" fmla="*/ 279709 w 389910"/>
                      <a:gd name="connsiteY4" fmla="*/ 61495 h 128048"/>
                      <a:gd name="connsiteX5" fmla="*/ 235259 w 389910"/>
                      <a:gd name="connsiteY5" fmla="*/ 77370 h 128048"/>
                      <a:gd name="connsiteX6" fmla="*/ 309 w 389910"/>
                      <a:gd name="connsiteY6" fmla="*/ 64670 h 128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9910" h="128048">
                        <a:moveTo>
                          <a:pt x="309" y="64670"/>
                        </a:moveTo>
                        <a:cubicBezTo>
                          <a:pt x="-8687" y="69432"/>
                          <a:pt x="181284" y="105945"/>
                          <a:pt x="181284" y="105945"/>
                        </a:cubicBezTo>
                        <a:cubicBezTo>
                          <a:pt x="209330" y="115470"/>
                          <a:pt x="134188" y="139282"/>
                          <a:pt x="168584" y="121820"/>
                        </a:cubicBezTo>
                        <a:cubicBezTo>
                          <a:pt x="202980" y="104358"/>
                          <a:pt x="369138" y="11224"/>
                          <a:pt x="387659" y="1170"/>
                        </a:cubicBezTo>
                        <a:cubicBezTo>
                          <a:pt x="406180" y="-8884"/>
                          <a:pt x="305109" y="48795"/>
                          <a:pt x="279709" y="61495"/>
                        </a:cubicBezTo>
                        <a:cubicBezTo>
                          <a:pt x="254309" y="74195"/>
                          <a:pt x="278121" y="76312"/>
                          <a:pt x="235259" y="77370"/>
                        </a:cubicBezTo>
                        <a:cubicBezTo>
                          <a:pt x="192397" y="78428"/>
                          <a:pt x="9305" y="59908"/>
                          <a:pt x="309" y="6467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1" name="フリーフォーム 1800">
                    <a:extLst>
                      <a:ext uri="{FF2B5EF4-FFF2-40B4-BE49-F238E27FC236}">
                        <a16:creationId xmlns:a16="http://schemas.microsoft.com/office/drawing/2014/main" id="{287569DC-30D5-B2CC-6643-54E28154C13F}"/>
                      </a:ext>
                    </a:extLst>
                  </p:cNvPr>
                  <p:cNvSpPr/>
                  <p:nvPr/>
                </p:nvSpPr>
                <p:spPr>
                  <a:xfrm>
                    <a:off x="4997445" y="9383095"/>
                    <a:ext cx="330205" cy="122964"/>
                  </a:xfrm>
                  <a:custGeom>
                    <a:avLst/>
                    <a:gdLst>
                      <a:gd name="connsiteX0" fmla="*/ 5 w 330205"/>
                      <a:gd name="connsiteY0" fmla="*/ 78405 h 122964"/>
                      <a:gd name="connsiteX1" fmla="*/ 206380 w 330205"/>
                      <a:gd name="connsiteY1" fmla="*/ 27605 h 122964"/>
                      <a:gd name="connsiteX2" fmla="*/ 330205 w 330205"/>
                      <a:gd name="connsiteY2" fmla="*/ 122855 h 122964"/>
                      <a:gd name="connsiteX3" fmla="*/ 206380 w 330205"/>
                      <a:gd name="connsiteY3" fmla="*/ 5380 h 122964"/>
                      <a:gd name="connsiteX4" fmla="*/ 212730 w 330205"/>
                      <a:gd name="connsiteY4" fmla="*/ 24430 h 122964"/>
                      <a:gd name="connsiteX5" fmla="*/ 5 w 330205"/>
                      <a:gd name="connsiteY5" fmla="*/ 78405 h 122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0205" h="122964">
                        <a:moveTo>
                          <a:pt x="5" y="78405"/>
                        </a:moveTo>
                        <a:cubicBezTo>
                          <a:pt x="-1053" y="78934"/>
                          <a:pt x="151347" y="20197"/>
                          <a:pt x="206380" y="27605"/>
                        </a:cubicBezTo>
                        <a:cubicBezTo>
                          <a:pt x="261413" y="35013"/>
                          <a:pt x="330205" y="126559"/>
                          <a:pt x="330205" y="122855"/>
                        </a:cubicBezTo>
                        <a:cubicBezTo>
                          <a:pt x="330205" y="119151"/>
                          <a:pt x="225959" y="21784"/>
                          <a:pt x="206380" y="5380"/>
                        </a:cubicBezTo>
                        <a:cubicBezTo>
                          <a:pt x="186801" y="-11024"/>
                          <a:pt x="240776" y="14376"/>
                          <a:pt x="212730" y="24430"/>
                        </a:cubicBezTo>
                        <a:cubicBezTo>
                          <a:pt x="184684" y="34484"/>
                          <a:pt x="1063" y="77876"/>
                          <a:pt x="5" y="7840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2" name="フリーフォーム 1801">
                    <a:extLst>
                      <a:ext uri="{FF2B5EF4-FFF2-40B4-BE49-F238E27FC236}">
                        <a16:creationId xmlns:a16="http://schemas.microsoft.com/office/drawing/2014/main" id="{5CCB7D08-CAE4-A81E-8C11-738C5C84F0D3}"/>
                      </a:ext>
                    </a:extLst>
                  </p:cNvPr>
                  <p:cNvSpPr/>
                  <p:nvPr/>
                </p:nvSpPr>
                <p:spPr>
                  <a:xfrm>
                    <a:off x="5067161" y="9369337"/>
                    <a:ext cx="150337" cy="247943"/>
                  </a:xfrm>
                  <a:custGeom>
                    <a:avLst/>
                    <a:gdLst>
                      <a:gd name="connsiteX0" fmla="*/ 47764 w 150337"/>
                      <a:gd name="connsiteY0" fmla="*/ 88 h 247943"/>
                      <a:gd name="connsiteX1" fmla="*/ 44589 w 150337"/>
                      <a:gd name="connsiteY1" fmla="*/ 104863 h 247943"/>
                      <a:gd name="connsiteX2" fmla="*/ 63639 w 150337"/>
                      <a:gd name="connsiteY2" fmla="*/ 149313 h 247943"/>
                      <a:gd name="connsiteX3" fmla="*/ 149364 w 150337"/>
                      <a:gd name="connsiteY3" fmla="*/ 247738 h 247943"/>
                      <a:gd name="connsiteX4" fmla="*/ 139 w 150337"/>
                      <a:gd name="connsiteY4" fmla="*/ 120738 h 247943"/>
                      <a:gd name="connsiteX5" fmla="*/ 120789 w 150337"/>
                      <a:gd name="connsiteY5" fmla="*/ 215988 h 247943"/>
                      <a:gd name="connsiteX6" fmla="*/ 38239 w 150337"/>
                      <a:gd name="connsiteY6" fmla="*/ 123913 h 247943"/>
                      <a:gd name="connsiteX7" fmla="*/ 47764 w 150337"/>
                      <a:gd name="connsiteY7" fmla="*/ 88 h 24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0337" h="247943">
                        <a:moveTo>
                          <a:pt x="47764" y="88"/>
                        </a:moveTo>
                        <a:cubicBezTo>
                          <a:pt x="48822" y="-3087"/>
                          <a:pt x="41943" y="79992"/>
                          <a:pt x="44589" y="104863"/>
                        </a:cubicBezTo>
                        <a:cubicBezTo>
                          <a:pt x="47235" y="129734"/>
                          <a:pt x="46177" y="125501"/>
                          <a:pt x="63639" y="149313"/>
                        </a:cubicBezTo>
                        <a:cubicBezTo>
                          <a:pt x="81101" y="173125"/>
                          <a:pt x="159947" y="252501"/>
                          <a:pt x="149364" y="247738"/>
                        </a:cubicBezTo>
                        <a:cubicBezTo>
                          <a:pt x="138781" y="242976"/>
                          <a:pt x="4901" y="126030"/>
                          <a:pt x="139" y="120738"/>
                        </a:cubicBezTo>
                        <a:cubicBezTo>
                          <a:pt x="-4624" y="115446"/>
                          <a:pt x="114439" y="215459"/>
                          <a:pt x="120789" y="215988"/>
                        </a:cubicBezTo>
                        <a:cubicBezTo>
                          <a:pt x="127139" y="216517"/>
                          <a:pt x="52527" y="156192"/>
                          <a:pt x="38239" y="123913"/>
                        </a:cubicBezTo>
                        <a:cubicBezTo>
                          <a:pt x="23951" y="91634"/>
                          <a:pt x="46706" y="3263"/>
                          <a:pt x="47764" y="8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3" name="フリーフォーム 1802">
                    <a:extLst>
                      <a:ext uri="{FF2B5EF4-FFF2-40B4-BE49-F238E27FC236}">
                        <a16:creationId xmlns:a16="http://schemas.microsoft.com/office/drawing/2014/main" id="{900C5E95-F0EC-AE66-B4D1-C0E7042B4E7B}"/>
                      </a:ext>
                    </a:extLst>
                  </p:cNvPr>
                  <p:cNvSpPr/>
                  <p:nvPr/>
                </p:nvSpPr>
                <p:spPr>
                  <a:xfrm>
                    <a:off x="5010072" y="9348953"/>
                    <a:ext cx="361912" cy="244435"/>
                  </a:xfrm>
                  <a:custGeom>
                    <a:avLst/>
                    <a:gdLst>
                      <a:gd name="connsiteX0" fmla="*/ 78 w 361912"/>
                      <a:gd name="connsiteY0" fmla="*/ 83972 h 244435"/>
                      <a:gd name="connsiteX1" fmla="*/ 222328 w 361912"/>
                      <a:gd name="connsiteY1" fmla="*/ 20472 h 244435"/>
                      <a:gd name="connsiteX2" fmla="*/ 181053 w 361912"/>
                      <a:gd name="connsiteY2" fmla="*/ 39522 h 244435"/>
                      <a:gd name="connsiteX3" fmla="*/ 225503 w 361912"/>
                      <a:gd name="connsiteY3" fmla="*/ 42697 h 244435"/>
                      <a:gd name="connsiteX4" fmla="*/ 304878 w 361912"/>
                      <a:gd name="connsiteY4" fmla="*/ 118897 h 244435"/>
                      <a:gd name="connsiteX5" fmla="*/ 358853 w 361912"/>
                      <a:gd name="connsiteY5" fmla="*/ 166522 h 244435"/>
                      <a:gd name="connsiteX6" fmla="*/ 336628 w 361912"/>
                      <a:gd name="connsiteY6" fmla="*/ 160172 h 244435"/>
                      <a:gd name="connsiteX7" fmla="*/ 184228 w 361912"/>
                      <a:gd name="connsiteY7" fmla="*/ 242722 h 244435"/>
                      <a:gd name="connsiteX8" fmla="*/ 212803 w 361912"/>
                      <a:gd name="connsiteY8" fmla="*/ 210972 h 244435"/>
                      <a:gd name="connsiteX9" fmla="*/ 263603 w 361912"/>
                      <a:gd name="connsiteY9" fmla="*/ 150647 h 244435"/>
                      <a:gd name="connsiteX10" fmla="*/ 193753 w 361912"/>
                      <a:gd name="connsiteY10" fmla="*/ 185572 h 244435"/>
                      <a:gd name="connsiteX11" fmla="*/ 101678 w 361912"/>
                      <a:gd name="connsiteY11" fmla="*/ 156997 h 244435"/>
                      <a:gd name="connsiteX12" fmla="*/ 209628 w 361912"/>
                      <a:gd name="connsiteY12" fmla="*/ 198272 h 244435"/>
                      <a:gd name="connsiteX13" fmla="*/ 285828 w 361912"/>
                      <a:gd name="connsiteY13" fmla="*/ 182397 h 244435"/>
                      <a:gd name="connsiteX14" fmla="*/ 314403 w 361912"/>
                      <a:gd name="connsiteY14" fmla="*/ 141122 h 244435"/>
                      <a:gd name="connsiteX15" fmla="*/ 212803 w 361912"/>
                      <a:gd name="connsiteY15" fmla="*/ 4597 h 244435"/>
                      <a:gd name="connsiteX16" fmla="*/ 196928 w 361912"/>
                      <a:gd name="connsiteY16" fmla="*/ 36347 h 244435"/>
                      <a:gd name="connsiteX17" fmla="*/ 78 w 361912"/>
                      <a:gd name="connsiteY17" fmla="*/ 83972 h 244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1912" h="244435">
                        <a:moveTo>
                          <a:pt x="78" y="83972"/>
                        </a:moveTo>
                        <a:cubicBezTo>
                          <a:pt x="4311" y="81326"/>
                          <a:pt x="192166" y="27880"/>
                          <a:pt x="222328" y="20472"/>
                        </a:cubicBezTo>
                        <a:cubicBezTo>
                          <a:pt x="252490" y="13064"/>
                          <a:pt x="180524" y="35818"/>
                          <a:pt x="181053" y="39522"/>
                        </a:cubicBezTo>
                        <a:cubicBezTo>
                          <a:pt x="181582" y="43226"/>
                          <a:pt x="204865" y="29468"/>
                          <a:pt x="225503" y="42697"/>
                        </a:cubicBezTo>
                        <a:cubicBezTo>
                          <a:pt x="246141" y="55926"/>
                          <a:pt x="282653" y="98260"/>
                          <a:pt x="304878" y="118897"/>
                        </a:cubicBezTo>
                        <a:cubicBezTo>
                          <a:pt x="327103" y="139534"/>
                          <a:pt x="358853" y="166522"/>
                          <a:pt x="358853" y="166522"/>
                        </a:cubicBezTo>
                        <a:cubicBezTo>
                          <a:pt x="364145" y="173401"/>
                          <a:pt x="365732" y="147472"/>
                          <a:pt x="336628" y="160172"/>
                        </a:cubicBezTo>
                        <a:cubicBezTo>
                          <a:pt x="307524" y="172872"/>
                          <a:pt x="204866" y="234255"/>
                          <a:pt x="184228" y="242722"/>
                        </a:cubicBezTo>
                        <a:cubicBezTo>
                          <a:pt x="163590" y="251189"/>
                          <a:pt x="199574" y="226318"/>
                          <a:pt x="212803" y="210972"/>
                        </a:cubicBezTo>
                        <a:cubicBezTo>
                          <a:pt x="226032" y="195626"/>
                          <a:pt x="266778" y="154880"/>
                          <a:pt x="263603" y="150647"/>
                        </a:cubicBezTo>
                        <a:cubicBezTo>
                          <a:pt x="260428" y="146414"/>
                          <a:pt x="220740" y="184514"/>
                          <a:pt x="193753" y="185572"/>
                        </a:cubicBezTo>
                        <a:cubicBezTo>
                          <a:pt x="166766" y="186630"/>
                          <a:pt x="99032" y="154880"/>
                          <a:pt x="101678" y="156997"/>
                        </a:cubicBezTo>
                        <a:cubicBezTo>
                          <a:pt x="104324" y="159114"/>
                          <a:pt x="178936" y="194039"/>
                          <a:pt x="209628" y="198272"/>
                        </a:cubicBezTo>
                        <a:cubicBezTo>
                          <a:pt x="240320" y="202505"/>
                          <a:pt x="268366" y="191922"/>
                          <a:pt x="285828" y="182397"/>
                        </a:cubicBezTo>
                        <a:cubicBezTo>
                          <a:pt x="303291" y="172872"/>
                          <a:pt x="326574" y="170755"/>
                          <a:pt x="314403" y="141122"/>
                        </a:cubicBezTo>
                        <a:cubicBezTo>
                          <a:pt x="302232" y="111489"/>
                          <a:pt x="232382" y="22059"/>
                          <a:pt x="212803" y="4597"/>
                        </a:cubicBezTo>
                        <a:cubicBezTo>
                          <a:pt x="193224" y="-12865"/>
                          <a:pt x="230265" y="24176"/>
                          <a:pt x="196928" y="36347"/>
                        </a:cubicBezTo>
                        <a:cubicBezTo>
                          <a:pt x="163591" y="48518"/>
                          <a:pt x="-4155" y="86618"/>
                          <a:pt x="78" y="8397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4" name="フリーフォーム 1803">
                    <a:extLst>
                      <a:ext uri="{FF2B5EF4-FFF2-40B4-BE49-F238E27FC236}">
                        <a16:creationId xmlns:a16="http://schemas.microsoft.com/office/drawing/2014/main" id="{01BCAFAE-40E2-2562-CA47-A06A1418A022}"/>
                      </a:ext>
                    </a:extLst>
                  </p:cNvPr>
                  <p:cNvSpPr/>
                  <p:nvPr/>
                </p:nvSpPr>
                <p:spPr>
                  <a:xfrm>
                    <a:off x="5283090" y="9355587"/>
                    <a:ext cx="6529" cy="263267"/>
                  </a:xfrm>
                  <a:custGeom>
                    <a:avLst/>
                    <a:gdLst>
                      <a:gd name="connsiteX0" fmla="*/ 6460 w 6529"/>
                      <a:gd name="connsiteY0" fmla="*/ 4313 h 263267"/>
                      <a:gd name="connsiteX1" fmla="*/ 3285 w 6529"/>
                      <a:gd name="connsiteY1" fmla="*/ 261488 h 263267"/>
                      <a:gd name="connsiteX2" fmla="*/ 110 w 6529"/>
                      <a:gd name="connsiteY2" fmla="*/ 112263 h 263267"/>
                      <a:gd name="connsiteX3" fmla="*/ 6460 w 6529"/>
                      <a:gd name="connsiteY3" fmla="*/ 4313 h 263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29" h="263267">
                        <a:moveTo>
                          <a:pt x="6460" y="4313"/>
                        </a:moveTo>
                        <a:cubicBezTo>
                          <a:pt x="6989" y="29184"/>
                          <a:pt x="4343" y="243497"/>
                          <a:pt x="3285" y="261488"/>
                        </a:cubicBezTo>
                        <a:cubicBezTo>
                          <a:pt x="2227" y="279479"/>
                          <a:pt x="1168" y="156184"/>
                          <a:pt x="110" y="112263"/>
                        </a:cubicBezTo>
                        <a:cubicBezTo>
                          <a:pt x="-948" y="68342"/>
                          <a:pt x="5931" y="-20558"/>
                          <a:pt x="6460" y="43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5" name="フリーフォーム 1804">
                    <a:extLst>
                      <a:ext uri="{FF2B5EF4-FFF2-40B4-BE49-F238E27FC236}">
                        <a16:creationId xmlns:a16="http://schemas.microsoft.com/office/drawing/2014/main" id="{F8DBA82B-A5A5-9673-DDAA-6278FACE41A4}"/>
                      </a:ext>
                    </a:extLst>
                  </p:cNvPr>
                  <p:cNvSpPr/>
                  <p:nvPr/>
                </p:nvSpPr>
                <p:spPr>
                  <a:xfrm>
                    <a:off x="5330816" y="9315437"/>
                    <a:ext cx="25450" cy="308017"/>
                  </a:xfrm>
                  <a:custGeom>
                    <a:avLst/>
                    <a:gdLst>
                      <a:gd name="connsiteX0" fmla="*/ 9 w 25450"/>
                      <a:gd name="connsiteY0" fmla="*/ 13 h 308017"/>
                      <a:gd name="connsiteX1" fmla="*/ 25409 w 25450"/>
                      <a:gd name="connsiteY1" fmla="*/ 184163 h 308017"/>
                      <a:gd name="connsiteX2" fmla="*/ 6359 w 25450"/>
                      <a:gd name="connsiteY2" fmla="*/ 307988 h 308017"/>
                      <a:gd name="connsiteX3" fmla="*/ 22234 w 25450"/>
                      <a:gd name="connsiteY3" fmla="*/ 193688 h 308017"/>
                      <a:gd name="connsiteX4" fmla="*/ 9 w 25450"/>
                      <a:gd name="connsiteY4" fmla="*/ 13 h 308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50" h="308017">
                        <a:moveTo>
                          <a:pt x="9" y="13"/>
                        </a:moveTo>
                        <a:cubicBezTo>
                          <a:pt x="538" y="-1574"/>
                          <a:pt x="24351" y="132834"/>
                          <a:pt x="25409" y="184163"/>
                        </a:cubicBezTo>
                        <a:cubicBezTo>
                          <a:pt x="26467" y="235492"/>
                          <a:pt x="6888" y="306401"/>
                          <a:pt x="6359" y="307988"/>
                        </a:cubicBezTo>
                        <a:cubicBezTo>
                          <a:pt x="5830" y="309575"/>
                          <a:pt x="23292" y="247134"/>
                          <a:pt x="22234" y="193688"/>
                        </a:cubicBezTo>
                        <a:cubicBezTo>
                          <a:pt x="21176" y="140242"/>
                          <a:pt x="-520" y="1600"/>
                          <a:pt x="9" y="1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6" name="フリーフォーム 1805">
                    <a:extLst>
                      <a:ext uri="{FF2B5EF4-FFF2-40B4-BE49-F238E27FC236}">
                        <a16:creationId xmlns:a16="http://schemas.microsoft.com/office/drawing/2014/main" id="{531796C0-0559-AA2B-A19E-ADE077FC84B3}"/>
                      </a:ext>
                    </a:extLst>
                  </p:cNvPr>
                  <p:cNvSpPr/>
                  <p:nvPr/>
                </p:nvSpPr>
                <p:spPr>
                  <a:xfrm>
                    <a:off x="5263995" y="9354790"/>
                    <a:ext cx="106717" cy="167682"/>
                  </a:xfrm>
                  <a:custGeom>
                    <a:avLst/>
                    <a:gdLst>
                      <a:gd name="connsiteX0" fmla="*/ 155 w 106717"/>
                      <a:gd name="connsiteY0" fmla="*/ 20985 h 167682"/>
                      <a:gd name="connsiteX1" fmla="*/ 76355 w 106717"/>
                      <a:gd name="connsiteY1" fmla="*/ 8285 h 167682"/>
                      <a:gd name="connsiteX2" fmla="*/ 98580 w 106717"/>
                      <a:gd name="connsiteY2" fmla="*/ 62260 h 167682"/>
                      <a:gd name="connsiteX3" fmla="*/ 104930 w 106717"/>
                      <a:gd name="connsiteY3" fmla="*/ 167035 h 167682"/>
                      <a:gd name="connsiteX4" fmla="*/ 98580 w 106717"/>
                      <a:gd name="connsiteY4" fmla="*/ 8285 h 167682"/>
                      <a:gd name="connsiteX5" fmla="*/ 155 w 106717"/>
                      <a:gd name="connsiteY5" fmla="*/ 20985 h 167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717" h="167682">
                        <a:moveTo>
                          <a:pt x="155" y="20985"/>
                        </a:moveTo>
                        <a:cubicBezTo>
                          <a:pt x="-3549" y="20985"/>
                          <a:pt x="59951" y="1406"/>
                          <a:pt x="76355" y="8285"/>
                        </a:cubicBezTo>
                        <a:cubicBezTo>
                          <a:pt x="92759" y="15164"/>
                          <a:pt x="93818" y="35802"/>
                          <a:pt x="98580" y="62260"/>
                        </a:cubicBezTo>
                        <a:cubicBezTo>
                          <a:pt x="103342" y="88718"/>
                          <a:pt x="104930" y="176031"/>
                          <a:pt x="104930" y="167035"/>
                        </a:cubicBezTo>
                        <a:cubicBezTo>
                          <a:pt x="104930" y="158039"/>
                          <a:pt x="111809" y="32627"/>
                          <a:pt x="98580" y="8285"/>
                        </a:cubicBezTo>
                        <a:cubicBezTo>
                          <a:pt x="85351" y="-16057"/>
                          <a:pt x="3859" y="20985"/>
                          <a:pt x="155" y="2098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7" name="フリーフォーム 1806">
                    <a:extLst>
                      <a:ext uri="{FF2B5EF4-FFF2-40B4-BE49-F238E27FC236}">
                        <a16:creationId xmlns:a16="http://schemas.microsoft.com/office/drawing/2014/main" id="{981B56ED-FDCC-3BAC-21A0-8AA5551AE279}"/>
                      </a:ext>
                    </a:extLst>
                  </p:cNvPr>
                  <p:cNvSpPr/>
                  <p:nvPr/>
                </p:nvSpPr>
                <p:spPr>
                  <a:xfrm>
                    <a:off x="5339517" y="9419575"/>
                    <a:ext cx="13558" cy="206673"/>
                  </a:xfrm>
                  <a:custGeom>
                    <a:avLst/>
                    <a:gdLst>
                      <a:gd name="connsiteX0" fmla="*/ 833 w 13558"/>
                      <a:gd name="connsiteY0" fmla="*/ 650 h 206673"/>
                      <a:gd name="connsiteX1" fmla="*/ 13533 w 13558"/>
                      <a:gd name="connsiteY1" fmla="*/ 175275 h 206673"/>
                      <a:gd name="connsiteX2" fmla="*/ 4008 w 13558"/>
                      <a:gd name="connsiteY2" fmla="*/ 200675 h 206673"/>
                      <a:gd name="connsiteX3" fmla="*/ 833 w 13558"/>
                      <a:gd name="connsiteY3" fmla="*/ 105425 h 206673"/>
                      <a:gd name="connsiteX4" fmla="*/ 833 w 13558"/>
                      <a:gd name="connsiteY4" fmla="*/ 114950 h 206673"/>
                      <a:gd name="connsiteX5" fmla="*/ 833 w 13558"/>
                      <a:gd name="connsiteY5" fmla="*/ 650 h 206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58" h="206673">
                        <a:moveTo>
                          <a:pt x="833" y="650"/>
                        </a:moveTo>
                        <a:cubicBezTo>
                          <a:pt x="2950" y="10704"/>
                          <a:pt x="13004" y="141938"/>
                          <a:pt x="13533" y="175275"/>
                        </a:cubicBezTo>
                        <a:cubicBezTo>
                          <a:pt x="14062" y="208612"/>
                          <a:pt x="6125" y="212317"/>
                          <a:pt x="4008" y="200675"/>
                        </a:cubicBezTo>
                        <a:cubicBezTo>
                          <a:pt x="1891" y="189033"/>
                          <a:pt x="1362" y="119713"/>
                          <a:pt x="833" y="105425"/>
                        </a:cubicBezTo>
                        <a:cubicBezTo>
                          <a:pt x="304" y="91138"/>
                          <a:pt x="304" y="129767"/>
                          <a:pt x="833" y="114950"/>
                        </a:cubicBezTo>
                        <a:cubicBezTo>
                          <a:pt x="1362" y="100133"/>
                          <a:pt x="-1284" y="-9404"/>
                          <a:pt x="833" y="65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8" name="フリーフォーム 1807">
                    <a:extLst>
                      <a:ext uri="{FF2B5EF4-FFF2-40B4-BE49-F238E27FC236}">
                        <a16:creationId xmlns:a16="http://schemas.microsoft.com/office/drawing/2014/main" id="{16E398A5-F26B-02C7-2527-2F7F01697A2F}"/>
                      </a:ext>
                    </a:extLst>
                  </p:cNvPr>
                  <p:cNvSpPr/>
                  <p:nvPr/>
                </p:nvSpPr>
                <p:spPr>
                  <a:xfrm>
                    <a:off x="5297144" y="9451752"/>
                    <a:ext cx="68623" cy="176586"/>
                  </a:xfrm>
                  <a:custGeom>
                    <a:avLst/>
                    <a:gdLst>
                      <a:gd name="connsiteX0" fmla="*/ 68606 w 68623"/>
                      <a:gd name="connsiteY0" fmla="*/ 223 h 176586"/>
                      <a:gd name="connsiteX1" fmla="*/ 5106 w 68623"/>
                      <a:gd name="connsiteY1" fmla="*/ 168498 h 176586"/>
                      <a:gd name="connsiteX2" fmla="*/ 11456 w 68623"/>
                      <a:gd name="connsiteY2" fmla="*/ 133573 h 176586"/>
                      <a:gd name="connsiteX3" fmla="*/ 68606 w 68623"/>
                      <a:gd name="connsiteY3" fmla="*/ 223 h 176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623" h="176586">
                        <a:moveTo>
                          <a:pt x="68606" y="223"/>
                        </a:moveTo>
                        <a:cubicBezTo>
                          <a:pt x="67548" y="6044"/>
                          <a:pt x="14631" y="146273"/>
                          <a:pt x="5106" y="168498"/>
                        </a:cubicBezTo>
                        <a:cubicBezTo>
                          <a:pt x="-4419" y="190723"/>
                          <a:pt x="344" y="163206"/>
                          <a:pt x="11456" y="133573"/>
                        </a:cubicBezTo>
                        <a:cubicBezTo>
                          <a:pt x="22568" y="103940"/>
                          <a:pt x="69664" y="-5598"/>
                          <a:pt x="68606" y="22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9" name="フリーフォーム 1808">
                    <a:extLst>
                      <a:ext uri="{FF2B5EF4-FFF2-40B4-BE49-F238E27FC236}">
                        <a16:creationId xmlns:a16="http://schemas.microsoft.com/office/drawing/2014/main" id="{FD741009-3AA9-447E-A161-A7B456131F1E}"/>
                      </a:ext>
                    </a:extLst>
                  </p:cNvPr>
                  <p:cNvSpPr/>
                  <p:nvPr/>
                </p:nvSpPr>
                <p:spPr>
                  <a:xfrm>
                    <a:off x="3866957" y="9626372"/>
                    <a:ext cx="143234" cy="146321"/>
                  </a:xfrm>
                  <a:custGeom>
                    <a:avLst/>
                    <a:gdLst>
                      <a:gd name="connsiteX0" fmla="*/ 143068 w 143234"/>
                      <a:gd name="connsiteY0" fmla="*/ 228 h 146321"/>
                      <a:gd name="connsiteX1" fmla="*/ 57343 w 143234"/>
                      <a:gd name="connsiteY1" fmla="*/ 47853 h 146321"/>
                      <a:gd name="connsiteX2" fmla="*/ 193 w 143234"/>
                      <a:gd name="connsiteY2" fmla="*/ 146278 h 146321"/>
                      <a:gd name="connsiteX3" fmla="*/ 76393 w 143234"/>
                      <a:gd name="connsiteY3" fmla="*/ 35153 h 146321"/>
                      <a:gd name="connsiteX4" fmla="*/ 143068 w 143234"/>
                      <a:gd name="connsiteY4" fmla="*/ 228 h 146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34" h="146321">
                        <a:moveTo>
                          <a:pt x="143068" y="228"/>
                        </a:moveTo>
                        <a:cubicBezTo>
                          <a:pt x="139893" y="2345"/>
                          <a:pt x="81155" y="23511"/>
                          <a:pt x="57343" y="47853"/>
                        </a:cubicBezTo>
                        <a:cubicBezTo>
                          <a:pt x="33530" y="72195"/>
                          <a:pt x="-2982" y="148395"/>
                          <a:pt x="193" y="146278"/>
                        </a:cubicBezTo>
                        <a:cubicBezTo>
                          <a:pt x="3368" y="144161"/>
                          <a:pt x="49406" y="59495"/>
                          <a:pt x="76393" y="35153"/>
                        </a:cubicBezTo>
                        <a:cubicBezTo>
                          <a:pt x="103380" y="10811"/>
                          <a:pt x="146243" y="-1889"/>
                          <a:pt x="143068" y="22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0" name="フリーフォーム 1809">
                    <a:extLst>
                      <a:ext uri="{FF2B5EF4-FFF2-40B4-BE49-F238E27FC236}">
                        <a16:creationId xmlns:a16="http://schemas.microsoft.com/office/drawing/2014/main" id="{B3FE7BC8-59D0-801B-DB7D-FDCE7C7E662C}"/>
                      </a:ext>
                    </a:extLst>
                  </p:cNvPr>
                  <p:cNvSpPr/>
                  <p:nvPr/>
                </p:nvSpPr>
                <p:spPr>
                  <a:xfrm>
                    <a:off x="3861991" y="9612111"/>
                    <a:ext cx="145364" cy="647281"/>
                  </a:xfrm>
                  <a:custGeom>
                    <a:avLst/>
                    <a:gdLst>
                      <a:gd name="connsiteX0" fmla="*/ 138509 w 145364"/>
                      <a:gd name="connsiteY0" fmla="*/ 1789 h 647281"/>
                      <a:gd name="connsiteX1" fmla="*/ 49609 w 145364"/>
                      <a:gd name="connsiteY1" fmla="*/ 81164 h 647281"/>
                      <a:gd name="connsiteX2" fmla="*/ 14684 w 145364"/>
                      <a:gd name="connsiteY2" fmla="*/ 176414 h 647281"/>
                      <a:gd name="connsiteX3" fmla="*/ 14684 w 145364"/>
                      <a:gd name="connsiteY3" fmla="*/ 312939 h 647281"/>
                      <a:gd name="connsiteX4" fmla="*/ 11509 w 145364"/>
                      <a:gd name="connsiteY4" fmla="*/ 265314 h 647281"/>
                      <a:gd name="connsiteX5" fmla="*/ 62309 w 145364"/>
                      <a:gd name="connsiteY5" fmla="*/ 500264 h 647281"/>
                      <a:gd name="connsiteX6" fmla="*/ 62309 w 145364"/>
                      <a:gd name="connsiteY6" fmla="*/ 465339 h 647281"/>
                      <a:gd name="connsiteX7" fmla="*/ 144859 w 145364"/>
                      <a:gd name="connsiteY7" fmla="*/ 646314 h 647281"/>
                      <a:gd name="connsiteX8" fmla="*/ 17859 w 145364"/>
                      <a:gd name="connsiteY8" fmla="*/ 373264 h 647281"/>
                      <a:gd name="connsiteX9" fmla="*/ 1984 w 145364"/>
                      <a:gd name="connsiteY9" fmla="*/ 258964 h 647281"/>
                      <a:gd name="connsiteX10" fmla="*/ 1984 w 145364"/>
                      <a:gd name="connsiteY10" fmla="*/ 284364 h 647281"/>
                      <a:gd name="connsiteX11" fmla="*/ 17859 w 145364"/>
                      <a:gd name="connsiteY11" fmla="*/ 160539 h 647281"/>
                      <a:gd name="connsiteX12" fmla="*/ 138509 w 145364"/>
                      <a:gd name="connsiteY12" fmla="*/ 1789 h 647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5364" h="647281">
                        <a:moveTo>
                          <a:pt x="138509" y="1789"/>
                        </a:moveTo>
                        <a:cubicBezTo>
                          <a:pt x="143801" y="-11440"/>
                          <a:pt x="70246" y="52060"/>
                          <a:pt x="49609" y="81164"/>
                        </a:cubicBezTo>
                        <a:cubicBezTo>
                          <a:pt x="28971" y="110268"/>
                          <a:pt x="20505" y="137785"/>
                          <a:pt x="14684" y="176414"/>
                        </a:cubicBezTo>
                        <a:cubicBezTo>
                          <a:pt x="8863" y="215043"/>
                          <a:pt x="15213" y="298122"/>
                          <a:pt x="14684" y="312939"/>
                        </a:cubicBezTo>
                        <a:cubicBezTo>
                          <a:pt x="14155" y="327756"/>
                          <a:pt x="3572" y="234093"/>
                          <a:pt x="11509" y="265314"/>
                        </a:cubicBezTo>
                        <a:cubicBezTo>
                          <a:pt x="19446" y="296535"/>
                          <a:pt x="53842" y="466927"/>
                          <a:pt x="62309" y="500264"/>
                        </a:cubicBezTo>
                        <a:cubicBezTo>
                          <a:pt x="70776" y="533601"/>
                          <a:pt x="48551" y="440997"/>
                          <a:pt x="62309" y="465339"/>
                        </a:cubicBezTo>
                        <a:cubicBezTo>
                          <a:pt x="76067" y="489681"/>
                          <a:pt x="152267" y="661660"/>
                          <a:pt x="144859" y="646314"/>
                        </a:cubicBezTo>
                        <a:cubicBezTo>
                          <a:pt x="137451" y="630968"/>
                          <a:pt x="41671" y="437822"/>
                          <a:pt x="17859" y="373264"/>
                        </a:cubicBezTo>
                        <a:cubicBezTo>
                          <a:pt x="-5953" y="308706"/>
                          <a:pt x="4630" y="273781"/>
                          <a:pt x="1984" y="258964"/>
                        </a:cubicBezTo>
                        <a:cubicBezTo>
                          <a:pt x="-662" y="244147"/>
                          <a:pt x="-662" y="300768"/>
                          <a:pt x="1984" y="284364"/>
                        </a:cubicBezTo>
                        <a:cubicBezTo>
                          <a:pt x="4630" y="267960"/>
                          <a:pt x="-133" y="206576"/>
                          <a:pt x="17859" y="160539"/>
                        </a:cubicBezTo>
                        <a:cubicBezTo>
                          <a:pt x="35851" y="114502"/>
                          <a:pt x="133217" y="15018"/>
                          <a:pt x="138509" y="178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1" name="フリーフォーム 1810">
                    <a:extLst>
                      <a:ext uri="{FF2B5EF4-FFF2-40B4-BE49-F238E27FC236}">
                        <a16:creationId xmlns:a16="http://schemas.microsoft.com/office/drawing/2014/main" id="{163BDFEB-1FB1-ABF6-7824-56EC1377468C}"/>
                      </a:ext>
                    </a:extLst>
                  </p:cNvPr>
                  <p:cNvSpPr/>
                  <p:nvPr/>
                </p:nvSpPr>
                <p:spPr>
                  <a:xfrm>
                    <a:off x="4006639" y="9607485"/>
                    <a:ext cx="105050" cy="81930"/>
                  </a:xfrm>
                  <a:custGeom>
                    <a:avLst/>
                    <a:gdLst>
                      <a:gd name="connsiteX0" fmla="*/ 211 w 105050"/>
                      <a:gd name="connsiteY0" fmla="*/ 65 h 81930"/>
                      <a:gd name="connsiteX1" fmla="*/ 79586 w 105050"/>
                      <a:gd name="connsiteY1" fmla="*/ 73090 h 81930"/>
                      <a:gd name="connsiteX2" fmla="*/ 104986 w 105050"/>
                      <a:gd name="connsiteY2" fmla="*/ 9590 h 81930"/>
                      <a:gd name="connsiteX3" fmla="*/ 85936 w 105050"/>
                      <a:gd name="connsiteY3" fmla="*/ 79440 h 81930"/>
                      <a:gd name="connsiteX4" fmla="*/ 57361 w 105050"/>
                      <a:gd name="connsiteY4" fmla="*/ 60390 h 81930"/>
                      <a:gd name="connsiteX5" fmla="*/ 211 w 105050"/>
                      <a:gd name="connsiteY5" fmla="*/ 65 h 8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050" h="81930">
                        <a:moveTo>
                          <a:pt x="211" y="65"/>
                        </a:moveTo>
                        <a:cubicBezTo>
                          <a:pt x="3915" y="2182"/>
                          <a:pt x="62124" y="71503"/>
                          <a:pt x="79586" y="73090"/>
                        </a:cubicBezTo>
                        <a:cubicBezTo>
                          <a:pt x="97048" y="74677"/>
                          <a:pt x="103928" y="8532"/>
                          <a:pt x="104986" y="9590"/>
                        </a:cubicBezTo>
                        <a:cubicBezTo>
                          <a:pt x="106044" y="10648"/>
                          <a:pt x="93874" y="70973"/>
                          <a:pt x="85936" y="79440"/>
                        </a:cubicBezTo>
                        <a:cubicBezTo>
                          <a:pt x="77999" y="87907"/>
                          <a:pt x="72178" y="73090"/>
                          <a:pt x="57361" y="60390"/>
                        </a:cubicBezTo>
                        <a:cubicBezTo>
                          <a:pt x="42544" y="47690"/>
                          <a:pt x="-3493" y="-2052"/>
                          <a:pt x="211" y="6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2" name="フリーフォーム 1811">
                    <a:extLst>
                      <a:ext uri="{FF2B5EF4-FFF2-40B4-BE49-F238E27FC236}">
                        <a16:creationId xmlns:a16="http://schemas.microsoft.com/office/drawing/2014/main" id="{E898214C-0586-F118-892D-7D690010B226}"/>
                      </a:ext>
                    </a:extLst>
                  </p:cNvPr>
                  <p:cNvSpPr/>
                  <p:nvPr/>
                </p:nvSpPr>
                <p:spPr>
                  <a:xfrm>
                    <a:off x="4156073" y="9626067"/>
                    <a:ext cx="117507" cy="251600"/>
                  </a:xfrm>
                  <a:custGeom>
                    <a:avLst/>
                    <a:gdLst>
                      <a:gd name="connsiteX0" fmla="*/ 2 w 117507"/>
                      <a:gd name="connsiteY0" fmla="*/ 533 h 251600"/>
                      <a:gd name="connsiteX1" fmla="*/ 92077 w 117507"/>
                      <a:gd name="connsiteY1" fmla="*/ 114833 h 251600"/>
                      <a:gd name="connsiteX2" fmla="*/ 117477 w 117507"/>
                      <a:gd name="connsiteY2" fmla="*/ 251358 h 251600"/>
                      <a:gd name="connsiteX3" fmla="*/ 88902 w 117507"/>
                      <a:gd name="connsiteY3" fmla="*/ 79908 h 251600"/>
                      <a:gd name="connsiteX4" fmla="*/ 2 w 117507"/>
                      <a:gd name="connsiteY4" fmla="*/ 533 h 25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507" h="251600">
                        <a:moveTo>
                          <a:pt x="2" y="533"/>
                        </a:moveTo>
                        <a:cubicBezTo>
                          <a:pt x="531" y="6354"/>
                          <a:pt x="72498" y="73029"/>
                          <a:pt x="92077" y="114833"/>
                        </a:cubicBezTo>
                        <a:cubicBezTo>
                          <a:pt x="111656" y="156637"/>
                          <a:pt x="118006" y="257179"/>
                          <a:pt x="117477" y="251358"/>
                        </a:cubicBezTo>
                        <a:cubicBezTo>
                          <a:pt x="116948" y="245537"/>
                          <a:pt x="106894" y="122241"/>
                          <a:pt x="88902" y="79908"/>
                        </a:cubicBezTo>
                        <a:cubicBezTo>
                          <a:pt x="70910" y="37575"/>
                          <a:pt x="-527" y="-5288"/>
                          <a:pt x="2" y="53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3" name="フリーフォーム 1812">
                    <a:extLst>
                      <a:ext uri="{FF2B5EF4-FFF2-40B4-BE49-F238E27FC236}">
                        <a16:creationId xmlns:a16="http://schemas.microsoft.com/office/drawing/2014/main" id="{E4936AEE-3AA4-B926-1C1B-1200D4C8233C}"/>
                      </a:ext>
                    </a:extLst>
                  </p:cNvPr>
                  <p:cNvSpPr/>
                  <p:nvPr/>
                </p:nvSpPr>
                <p:spPr>
                  <a:xfrm>
                    <a:off x="4108375" y="9610223"/>
                    <a:ext cx="175197" cy="220242"/>
                  </a:xfrm>
                  <a:custGeom>
                    <a:avLst/>
                    <a:gdLst>
                      <a:gd name="connsiteX0" fmla="*/ 75 w 175197"/>
                      <a:gd name="connsiteY0" fmla="*/ 502 h 220242"/>
                      <a:gd name="connsiteX1" fmla="*/ 136600 w 175197"/>
                      <a:gd name="connsiteY1" fmla="*/ 73527 h 220242"/>
                      <a:gd name="connsiteX2" fmla="*/ 174700 w 175197"/>
                      <a:gd name="connsiteY2" fmla="*/ 219577 h 220242"/>
                      <a:gd name="connsiteX3" fmla="*/ 155650 w 175197"/>
                      <a:gd name="connsiteY3" fmla="*/ 124327 h 220242"/>
                      <a:gd name="connsiteX4" fmla="*/ 117550 w 175197"/>
                      <a:gd name="connsiteY4" fmla="*/ 44952 h 220242"/>
                      <a:gd name="connsiteX5" fmla="*/ 75 w 175197"/>
                      <a:gd name="connsiteY5" fmla="*/ 502 h 220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197" h="220242">
                        <a:moveTo>
                          <a:pt x="75" y="502"/>
                        </a:moveTo>
                        <a:cubicBezTo>
                          <a:pt x="3250" y="5264"/>
                          <a:pt x="107496" y="37015"/>
                          <a:pt x="136600" y="73527"/>
                        </a:cubicBezTo>
                        <a:cubicBezTo>
                          <a:pt x="165704" y="110039"/>
                          <a:pt x="171525" y="211110"/>
                          <a:pt x="174700" y="219577"/>
                        </a:cubicBezTo>
                        <a:cubicBezTo>
                          <a:pt x="177875" y="228044"/>
                          <a:pt x="165175" y="153431"/>
                          <a:pt x="155650" y="124327"/>
                        </a:cubicBezTo>
                        <a:cubicBezTo>
                          <a:pt x="146125" y="95223"/>
                          <a:pt x="140833" y="64002"/>
                          <a:pt x="117550" y="44952"/>
                        </a:cubicBezTo>
                        <a:cubicBezTo>
                          <a:pt x="94267" y="25902"/>
                          <a:pt x="-3100" y="-4260"/>
                          <a:pt x="75" y="50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4" name="フリーフォーム 1813">
                    <a:extLst>
                      <a:ext uri="{FF2B5EF4-FFF2-40B4-BE49-F238E27FC236}">
                        <a16:creationId xmlns:a16="http://schemas.microsoft.com/office/drawing/2014/main" id="{2455C530-F6C8-48C7-43CB-A77110ED08C9}"/>
                      </a:ext>
                    </a:extLst>
                  </p:cNvPr>
                  <p:cNvSpPr/>
                  <p:nvPr/>
                </p:nvSpPr>
                <p:spPr>
                  <a:xfrm>
                    <a:off x="4047773" y="9810521"/>
                    <a:ext cx="251713" cy="470968"/>
                  </a:xfrm>
                  <a:custGeom>
                    <a:avLst/>
                    <a:gdLst>
                      <a:gd name="connsiteX0" fmla="*/ 248002 w 251713"/>
                      <a:gd name="connsiteY0" fmla="*/ 3404 h 470968"/>
                      <a:gd name="connsiteX1" fmla="*/ 219427 w 251713"/>
                      <a:gd name="connsiteY1" fmla="*/ 149454 h 470968"/>
                      <a:gd name="connsiteX2" fmla="*/ 111477 w 251713"/>
                      <a:gd name="connsiteY2" fmla="*/ 352654 h 470968"/>
                      <a:gd name="connsiteX3" fmla="*/ 352 w 251713"/>
                      <a:gd name="connsiteY3" fmla="*/ 470129 h 470968"/>
                      <a:gd name="connsiteX4" fmla="*/ 149577 w 251713"/>
                      <a:gd name="connsiteY4" fmla="*/ 295504 h 470968"/>
                      <a:gd name="connsiteX5" fmla="*/ 248002 w 251713"/>
                      <a:gd name="connsiteY5" fmla="*/ 3404 h 470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713" h="470968">
                        <a:moveTo>
                          <a:pt x="248002" y="3404"/>
                        </a:moveTo>
                        <a:cubicBezTo>
                          <a:pt x="259644" y="-20938"/>
                          <a:pt x="242181" y="91246"/>
                          <a:pt x="219427" y="149454"/>
                        </a:cubicBezTo>
                        <a:cubicBezTo>
                          <a:pt x="196673" y="207662"/>
                          <a:pt x="147990" y="299208"/>
                          <a:pt x="111477" y="352654"/>
                        </a:cubicBezTo>
                        <a:cubicBezTo>
                          <a:pt x="74964" y="406100"/>
                          <a:pt x="-5998" y="479654"/>
                          <a:pt x="352" y="470129"/>
                        </a:cubicBezTo>
                        <a:cubicBezTo>
                          <a:pt x="6702" y="460604"/>
                          <a:pt x="105656" y="370117"/>
                          <a:pt x="149577" y="295504"/>
                        </a:cubicBezTo>
                        <a:cubicBezTo>
                          <a:pt x="193498" y="220892"/>
                          <a:pt x="236360" y="27746"/>
                          <a:pt x="248002" y="340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5" name="フリーフォーム 1814">
                    <a:extLst>
                      <a:ext uri="{FF2B5EF4-FFF2-40B4-BE49-F238E27FC236}">
                        <a16:creationId xmlns:a16="http://schemas.microsoft.com/office/drawing/2014/main" id="{745FD42F-42E0-77C8-A997-478568077049}"/>
                      </a:ext>
                    </a:extLst>
                  </p:cNvPr>
                  <p:cNvSpPr/>
                  <p:nvPr/>
                </p:nvSpPr>
                <p:spPr>
                  <a:xfrm>
                    <a:off x="4254258" y="9756201"/>
                    <a:ext cx="9789" cy="193147"/>
                  </a:xfrm>
                  <a:custGeom>
                    <a:avLst/>
                    <a:gdLst>
                      <a:gd name="connsiteX0" fmla="*/ 242 w 9789"/>
                      <a:gd name="connsiteY0" fmla="*/ 574 h 193147"/>
                      <a:gd name="connsiteX1" fmla="*/ 3417 w 9789"/>
                      <a:gd name="connsiteY1" fmla="*/ 187899 h 193147"/>
                      <a:gd name="connsiteX2" fmla="*/ 9767 w 9789"/>
                      <a:gd name="connsiteY2" fmla="*/ 130749 h 193147"/>
                      <a:gd name="connsiteX3" fmla="*/ 242 w 9789"/>
                      <a:gd name="connsiteY3" fmla="*/ 574 h 19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89" h="193147">
                        <a:moveTo>
                          <a:pt x="242" y="574"/>
                        </a:moveTo>
                        <a:cubicBezTo>
                          <a:pt x="-816" y="10099"/>
                          <a:pt x="1830" y="166203"/>
                          <a:pt x="3417" y="187899"/>
                        </a:cubicBezTo>
                        <a:cubicBezTo>
                          <a:pt x="5004" y="209595"/>
                          <a:pt x="9238" y="158795"/>
                          <a:pt x="9767" y="130749"/>
                        </a:cubicBezTo>
                        <a:cubicBezTo>
                          <a:pt x="10296" y="102703"/>
                          <a:pt x="1300" y="-8951"/>
                          <a:pt x="242" y="57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6" name="フリーフォーム 1815">
                    <a:extLst>
                      <a:ext uri="{FF2B5EF4-FFF2-40B4-BE49-F238E27FC236}">
                        <a16:creationId xmlns:a16="http://schemas.microsoft.com/office/drawing/2014/main" id="{E00087C7-D6CB-0A4A-09BE-33B8269BD3BF}"/>
                      </a:ext>
                    </a:extLst>
                  </p:cNvPr>
                  <p:cNvSpPr/>
                  <p:nvPr/>
                </p:nvSpPr>
                <p:spPr>
                  <a:xfrm>
                    <a:off x="4035278" y="9800987"/>
                    <a:ext cx="251391" cy="457777"/>
                  </a:xfrm>
                  <a:custGeom>
                    <a:avLst/>
                    <a:gdLst>
                      <a:gd name="connsiteX0" fmla="*/ 250972 w 251391"/>
                      <a:gd name="connsiteY0" fmla="*/ 238 h 457777"/>
                      <a:gd name="connsiteX1" fmla="*/ 149372 w 251391"/>
                      <a:gd name="connsiteY1" fmla="*/ 273288 h 457777"/>
                      <a:gd name="connsiteX2" fmla="*/ 147 w 251391"/>
                      <a:gd name="connsiteY2" fmla="*/ 457438 h 457777"/>
                      <a:gd name="connsiteX3" fmla="*/ 177947 w 251391"/>
                      <a:gd name="connsiteY3" fmla="*/ 228838 h 457777"/>
                      <a:gd name="connsiteX4" fmla="*/ 250972 w 251391"/>
                      <a:gd name="connsiteY4" fmla="*/ 238 h 45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391" h="457777">
                        <a:moveTo>
                          <a:pt x="250972" y="238"/>
                        </a:moveTo>
                        <a:cubicBezTo>
                          <a:pt x="246209" y="7646"/>
                          <a:pt x="191176" y="197088"/>
                          <a:pt x="149372" y="273288"/>
                        </a:cubicBezTo>
                        <a:cubicBezTo>
                          <a:pt x="107568" y="349488"/>
                          <a:pt x="-4616" y="464846"/>
                          <a:pt x="147" y="457438"/>
                        </a:cubicBezTo>
                        <a:cubicBezTo>
                          <a:pt x="4909" y="450030"/>
                          <a:pt x="136672" y="297630"/>
                          <a:pt x="177947" y="228838"/>
                        </a:cubicBezTo>
                        <a:cubicBezTo>
                          <a:pt x="219222" y="160046"/>
                          <a:pt x="255735" y="-7170"/>
                          <a:pt x="250972" y="238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7" name="フリーフォーム 1816">
                    <a:extLst>
                      <a:ext uri="{FF2B5EF4-FFF2-40B4-BE49-F238E27FC236}">
                        <a16:creationId xmlns:a16="http://schemas.microsoft.com/office/drawing/2014/main" id="{1140BB66-5619-76E6-5F60-A1B4446ED069}"/>
                      </a:ext>
                    </a:extLst>
                  </p:cNvPr>
                  <p:cNvSpPr/>
                  <p:nvPr/>
                </p:nvSpPr>
                <p:spPr>
                  <a:xfrm>
                    <a:off x="3947674" y="9774183"/>
                    <a:ext cx="119703" cy="290860"/>
                  </a:xfrm>
                  <a:custGeom>
                    <a:avLst/>
                    <a:gdLst>
                      <a:gd name="connsiteX0" fmla="*/ 90926 w 119703"/>
                      <a:gd name="connsiteY0" fmla="*/ 1642 h 290860"/>
                      <a:gd name="connsiteX1" fmla="*/ 36951 w 119703"/>
                      <a:gd name="connsiteY1" fmla="*/ 49267 h 290860"/>
                      <a:gd name="connsiteX2" fmla="*/ 14726 w 119703"/>
                      <a:gd name="connsiteY2" fmla="*/ 115942 h 290860"/>
                      <a:gd name="connsiteX3" fmla="*/ 17901 w 119703"/>
                      <a:gd name="connsiteY3" fmla="*/ 195317 h 290860"/>
                      <a:gd name="connsiteX4" fmla="*/ 43301 w 119703"/>
                      <a:gd name="connsiteY4" fmla="*/ 246117 h 290860"/>
                      <a:gd name="connsiteX5" fmla="*/ 119501 w 119703"/>
                      <a:gd name="connsiteY5" fmla="*/ 290567 h 290860"/>
                      <a:gd name="connsiteX6" fmla="*/ 17901 w 119703"/>
                      <a:gd name="connsiteY6" fmla="*/ 223892 h 290860"/>
                      <a:gd name="connsiteX7" fmla="*/ 5201 w 119703"/>
                      <a:gd name="connsiteY7" fmla="*/ 109592 h 290860"/>
                      <a:gd name="connsiteX8" fmla="*/ 90926 w 119703"/>
                      <a:gd name="connsiteY8" fmla="*/ 1642 h 290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9703" h="290860">
                        <a:moveTo>
                          <a:pt x="90926" y="1642"/>
                        </a:moveTo>
                        <a:cubicBezTo>
                          <a:pt x="96218" y="-8412"/>
                          <a:pt x="49651" y="30217"/>
                          <a:pt x="36951" y="49267"/>
                        </a:cubicBezTo>
                        <a:cubicBezTo>
                          <a:pt x="24251" y="68317"/>
                          <a:pt x="17901" y="91600"/>
                          <a:pt x="14726" y="115942"/>
                        </a:cubicBezTo>
                        <a:cubicBezTo>
                          <a:pt x="11551" y="140284"/>
                          <a:pt x="13139" y="173621"/>
                          <a:pt x="17901" y="195317"/>
                        </a:cubicBezTo>
                        <a:cubicBezTo>
                          <a:pt x="22663" y="217013"/>
                          <a:pt x="26368" y="230242"/>
                          <a:pt x="43301" y="246117"/>
                        </a:cubicBezTo>
                        <a:cubicBezTo>
                          <a:pt x="60234" y="261992"/>
                          <a:pt x="123734" y="294271"/>
                          <a:pt x="119501" y="290567"/>
                        </a:cubicBezTo>
                        <a:cubicBezTo>
                          <a:pt x="115268" y="286863"/>
                          <a:pt x="36951" y="254055"/>
                          <a:pt x="17901" y="223892"/>
                        </a:cubicBezTo>
                        <a:cubicBezTo>
                          <a:pt x="-1149" y="193730"/>
                          <a:pt x="-4324" y="145575"/>
                          <a:pt x="5201" y="109592"/>
                        </a:cubicBezTo>
                        <a:cubicBezTo>
                          <a:pt x="14726" y="73609"/>
                          <a:pt x="85634" y="11696"/>
                          <a:pt x="90926" y="16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8" name="フリーフォーム 1817">
                    <a:extLst>
                      <a:ext uri="{FF2B5EF4-FFF2-40B4-BE49-F238E27FC236}">
                        <a16:creationId xmlns:a16="http://schemas.microsoft.com/office/drawing/2014/main" id="{F8B5EF1D-6D13-B579-531E-0B767061789E}"/>
                      </a:ext>
                    </a:extLst>
                  </p:cNvPr>
                  <p:cNvSpPr/>
                  <p:nvPr/>
                </p:nvSpPr>
                <p:spPr>
                  <a:xfrm>
                    <a:off x="4054457" y="9774880"/>
                    <a:ext cx="86811" cy="219157"/>
                  </a:xfrm>
                  <a:custGeom>
                    <a:avLst/>
                    <a:gdLst>
                      <a:gd name="connsiteX0" fmla="*/ 18 w 86811"/>
                      <a:gd name="connsiteY0" fmla="*/ 945 h 219157"/>
                      <a:gd name="connsiteX1" fmla="*/ 57168 w 86811"/>
                      <a:gd name="connsiteY1" fmla="*/ 45395 h 219157"/>
                      <a:gd name="connsiteX2" fmla="*/ 76218 w 86811"/>
                      <a:gd name="connsiteY2" fmla="*/ 115245 h 219157"/>
                      <a:gd name="connsiteX3" fmla="*/ 82568 w 86811"/>
                      <a:gd name="connsiteY3" fmla="*/ 166045 h 219157"/>
                      <a:gd name="connsiteX4" fmla="*/ 85743 w 86811"/>
                      <a:gd name="connsiteY4" fmla="*/ 216845 h 219157"/>
                      <a:gd name="connsiteX5" fmla="*/ 63518 w 86811"/>
                      <a:gd name="connsiteY5" fmla="*/ 86670 h 219157"/>
                      <a:gd name="connsiteX6" fmla="*/ 18 w 86811"/>
                      <a:gd name="connsiteY6" fmla="*/ 945 h 21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811" h="219157">
                        <a:moveTo>
                          <a:pt x="18" y="945"/>
                        </a:moveTo>
                        <a:cubicBezTo>
                          <a:pt x="-1040" y="-5934"/>
                          <a:pt x="44468" y="26345"/>
                          <a:pt x="57168" y="45395"/>
                        </a:cubicBezTo>
                        <a:cubicBezTo>
                          <a:pt x="69868" y="64445"/>
                          <a:pt x="71985" y="95137"/>
                          <a:pt x="76218" y="115245"/>
                        </a:cubicBezTo>
                        <a:cubicBezTo>
                          <a:pt x="80451" y="135353"/>
                          <a:pt x="80981" y="149112"/>
                          <a:pt x="82568" y="166045"/>
                        </a:cubicBezTo>
                        <a:cubicBezTo>
                          <a:pt x="84156" y="182978"/>
                          <a:pt x="88918" y="230074"/>
                          <a:pt x="85743" y="216845"/>
                        </a:cubicBezTo>
                        <a:cubicBezTo>
                          <a:pt x="82568" y="203616"/>
                          <a:pt x="75160" y="122653"/>
                          <a:pt x="63518" y="86670"/>
                        </a:cubicBezTo>
                        <a:cubicBezTo>
                          <a:pt x="51876" y="50687"/>
                          <a:pt x="1076" y="7824"/>
                          <a:pt x="18" y="94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9" name="フリーフォーム 1818">
                    <a:extLst>
                      <a:ext uri="{FF2B5EF4-FFF2-40B4-BE49-F238E27FC236}">
                        <a16:creationId xmlns:a16="http://schemas.microsoft.com/office/drawing/2014/main" id="{C566DBDA-EE2A-85F3-5B1D-581FD361561B}"/>
                      </a:ext>
                    </a:extLst>
                  </p:cNvPr>
                  <p:cNvSpPr/>
                  <p:nvPr/>
                </p:nvSpPr>
                <p:spPr>
                  <a:xfrm>
                    <a:off x="3987652" y="9756775"/>
                    <a:ext cx="172441" cy="307999"/>
                  </a:xfrm>
                  <a:custGeom>
                    <a:avLst/>
                    <a:gdLst>
                      <a:gd name="connsiteX0" fmla="*/ 54123 w 172441"/>
                      <a:gd name="connsiteY0" fmla="*/ 0 h 307999"/>
                      <a:gd name="connsiteX1" fmla="*/ 149373 w 172441"/>
                      <a:gd name="connsiteY1" fmla="*/ 60325 h 307999"/>
                      <a:gd name="connsiteX2" fmla="*/ 168423 w 172441"/>
                      <a:gd name="connsiteY2" fmla="*/ 152400 h 307999"/>
                      <a:gd name="connsiteX3" fmla="*/ 155723 w 172441"/>
                      <a:gd name="connsiteY3" fmla="*/ 219075 h 307999"/>
                      <a:gd name="connsiteX4" fmla="*/ 120798 w 172441"/>
                      <a:gd name="connsiteY4" fmla="*/ 266700 h 307999"/>
                      <a:gd name="connsiteX5" fmla="*/ 50948 w 172441"/>
                      <a:gd name="connsiteY5" fmla="*/ 307975 h 307999"/>
                      <a:gd name="connsiteX6" fmla="*/ 148 w 172441"/>
                      <a:gd name="connsiteY6" fmla="*/ 273050 h 307999"/>
                      <a:gd name="connsiteX7" fmla="*/ 66823 w 172441"/>
                      <a:gd name="connsiteY7" fmla="*/ 295275 h 307999"/>
                      <a:gd name="connsiteX8" fmla="*/ 111273 w 172441"/>
                      <a:gd name="connsiteY8" fmla="*/ 285750 h 307999"/>
                      <a:gd name="connsiteX9" fmla="*/ 152548 w 172441"/>
                      <a:gd name="connsiteY9" fmla="*/ 241300 h 307999"/>
                      <a:gd name="connsiteX10" fmla="*/ 171598 w 172441"/>
                      <a:gd name="connsiteY10" fmla="*/ 92075 h 307999"/>
                      <a:gd name="connsiteX11" fmla="*/ 162073 w 172441"/>
                      <a:gd name="connsiteY11" fmla="*/ 60325 h 307999"/>
                      <a:gd name="connsiteX12" fmla="*/ 54123 w 172441"/>
                      <a:gd name="connsiteY12" fmla="*/ 0 h 307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2441" h="307999">
                        <a:moveTo>
                          <a:pt x="54123" y="0"/>
                        </a:moveTo>
                        <a:cubicBezTo>
                          <a:pt x="52006" y="0"/>
                          <a:pt x="130323" y="34925"/>
                          <a:pt x="149373" y="60325"/>
                        </a:cubicBezTo>
                        <a:cubicBezTo>
                          <a:pt x="168423" y="85725"/>
                          <a:pt x="167365" y="125942"/>
                          <a:pt x="168423" y="152400"/>
                        </a:cubicBezTo>
                        <a:cubicBezTo>
                          <a:pt x="169481" y="178858"/>
                          <a:pt x="163660" y="200025"/>
                          <a:pt x="155723" y="219075"/>
                        </a:cubicBezTo>
                        <a:cubicBezTo>
                          <a:pt x="147786" y="238125"/>
                          <a:pt x="138260" y="251883"/>
                          <a:pt x="120798" y="266700"/>
                        </a:cubicBezTo>
                        <a:cubicBezTo>
                          <a:pt x="103336" y="281517"/>
                          <a:pt x="71056" y="306917"/>
                          <a:pt x="50948" y="307975"/>
                        </a:cubicBezTo>
                        <a:cubicBezTo>
                          <a:pt x="30840" y="309033"/>
                          <a:pt x="-2498" y="275167"/>
                          <a:pt x="148" y="273050"/>
                        </a:cubicBezTo>
                        <a:cubicBezTo>
                          <a:pt x="2794" y="270933"/>
                          <a:pt x="48302" y="293158"/>
                          <a:pt x="66823" y="295275"/>
                        </a:cubicBezTo>
                        <a:cubicBezTo>
                          <a:pt x="85344" y="297392"/>
                          <a:pt x="96986" y="294746"/>
                          <a:pt x="111273" y="285750"/>
                        </a:cubicBezTo>
                        <a:cubicBezTo>
                          <a:pt x="125560" y="276754"/>
                          <a:pt x="142494" y="273579"/>
                          <a:pt x="152548" y="241300"/>
                        </a:cubicBezTo>
                        <a:cubicBezTo>
                          <a:pt x="162602" y="209021"/>
                          <a:pt x="170011" y="122237"/>
                          <a:pt x="171598" y="92075"/>
                        </a:cubicBezTo>
                        <a:cubicBezTo>
                          <a:pt x="173185" y="61913"/>
                          <a:pt x="173715" y="75671"/>
                          <a:pt x="162073" y="60325"/>
                        </a:cubicBezTo>
                        <a:cubicBezTo>
                          <a:pt x="150431" y="44979"/>
                          <a:pt x="56240" y="0"/>
                          <a:pt x="54123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0" name="フリーフォーム 1819">
                    <a:extLst>
                      <a:ext uri="{FF2B5EF4-FFF2-40B4-BE49-F238E27FC236}">
                        <a16:creationId xmlns:a16="http://schemas.microsoft.com/office/drawing/2014/main" id="{41F6BA10-052A-EE01-9B70-01CB4D2EFAE5}"/>
                      </a:ext>
                    </a:extLst>
                  </p:cNvPr>
                  <p:cNvSpPr/>
                  <p:nvPr/>
                </p:nvSpPr>
                <p:spPr>
                  <a:xfrm>
                    <a:off x="4285361" y="9098795"/>
                    <a:ext cx="121818" cy="176171"/>
                  </a:xfrm>
                  <a:custGeom>
                    <a:avLst/>
                    <a:gdLst>
                      <a:gd name="connsiteX0" fmla="*/ 121539 w 121818"/>
                      <a:gd name="connsiteY0" fmla="*/ 755 h 176171"/>
                      <a:gd name="connsiteX1" fmla="*/ 4064 w 121818"/>
                      <a:gd name="connsiteY1" fmla="*/ 172205 h 176171"/>
                      <a:gd name="connsiteX2" fmla="*/ 35814 w 121818"/>
                      <a:gd name="connsiteY2" fmla="*/ 111880 h 176171"/>
                      <a:gd name="connsiteX3" fmla="*/ 121539 w 121818"/>
                      <a:gd name="connsiteY3" fmla="*/ 755 h 176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818" h="176171">
                        <a:moveTo>
                          <a:pt x="121539" y="755"/>
                        </a:moveTo>
                        <a:cubicBezTo>
                          <a:pt x="116247" y="10809"/>
                          <a:pt x="18351" y="153684"/>
                          <a:pt x="4064" y="172205"/>
                        </a:cubicBezTo>
                        <a:cubicBezTo>
                          <a:pt x="-10223" y="190726"/>
                          <a:pt x="16235" y="139926"/>
                          <a:pt x="35814" y="111880"/>
                        </a:cubicBezTo>
                        <a:cubicBezTo>
                          <a:pt x="55393" y="83834"/>
                          <a:pt x="126831" y="-9299"/>
                          <a:pt x="121539" y="7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1" name="フリーフォーム 1820">
                    <a:extLst>
                      <a:ext uri="{FF2B5EF4-FFF2-40B4-BE49-F238E27FC236}">
                        <a16:creationId xmlns:a16="http://schemas.microsoft.com/office/drawing/2014/main" id="{CF89723F-A1CE-0515-DFBD-F4234682912C}"/>
                      </a:ext>
                    </a:extLst>
                  </p:cNvPr>
                  <p:cNvSpPr/>
                  <p:nvPr/>
                </p:nvSpPr>
                <p:spPr>
                  <a:xfrm>
                    <a:off x="4286757" y="9048721"/>
                    <a:ext cx="164617" cy="445105"/>
                  </a:xfrm>
                  <a:custGeom>
                    <a:avLst/>
                    <a:gdLst>
                      <a:gd name="connsiteX0" fmla="*/ 120143 w 164617"/>
                      <a:gd name="connsiteY0" fmla="*/ 29 h 445105"/>
                      <a:gd name="connsiteX1" fmla="*/ 31243 w 164617"/>
                      <a:gd name="connsiteY1" fmla="*/ 146079 h 445105"/>
                      <a:gd name="connsiteX2" fmla="*/ 2668 w 164617"/>
                      <a:gd name="connsiteY2" fmla="*/ 225454 h 445105"/>
                      <a:gd name="connsiteX3" fmla="*/ 2668 w 164617"/>
                      <a:gd name="connsiteY3" fmla="*/ 349279 h 445105"/>
                      <a:gd name="connsiteX4" fmla="*/ 15368 w 164617"/>
                      <a:gd name="connsiteY4" fmla="*/ 393729 h 445105"/>
                      <a:gd name="connsiteX5" fmla="*/ 69343 w 164617"/>
                      <a:gd name="connsiteY5" fmla="*/ 428654 h 445105"/>
                      <a:gd name="connsiteX6" fmla="*/ 116968 w 164617"/>
                      <a:gd name="connsiteY6" fmla="*/ 444529 h 445105"/>
                      <a:gd name="connsiteX7" fmla="*/ 164593 w 164617"/>
                      <a:gd name="connsiteY7" fmla="*/ 409604 h 445105"/>
                      <a:gd name="connsiteX8" fmla="*/ 110618 w 164617"/>
                      <a:gd name="connsiteY8" fmla="*/ 435004 h 445105"/>
                      <a:gd name="connsiteX9" fmla="*/ 21718 w 164617"/>
                      <a:gd name="connsiteY9" fmla="*/ 377854 h 445105"/>
                      <a:gd name="connsiteX10" fmla="*/ 12193 w 164617"/>
                      <a:gd name="connsiteY10" fmla="*/ 304829 h 445105"/>
                      <a:gd name="connsiteX11" fmla="*/ 9018 w 164617"/>
                      <a:gd name="connsiteY11" fmla="*/ 203229 h 445105"/>
                      <a:gd name="connsiteX12" fmla="*/ 34418 w 164617"/>
                      <a:gd name="connsiteY12" fmla="*/ 136554 h 445105"/>
                      <a:gd name="connsiteX13" fmla="*/ 9018 w 164617"/>
                      <a:gd name="connsiteY13" fmla="*/ 158779 h 445105"/>
                      <a:gd name="connsiteX14" fmla="*/ 120143 w 164617"/>
                      <a:gd name="connsiteY14" fmla="*/ 29 h 445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4617" h="445105">
                        <a:moveTo>
                          <a:pt x="120143" y="29"/>
                        </a:moveTo>
                        <a:cubicBezTo>
                          <a:pt x="123847" y="-2088"/>
                          <a:pt x="50822" y="108508"/>
                          <a:pt x="31243" y="146079"/>
                        </a:cubicBezTo>
                        <a:cubicBezTo>
                          <a:pt x="11664" y="183650"/>
                          <a:pt x="7430" y="191587"/>
                          <a:pt x="2668" y="225454"/>
                        </a:cubicBezTo>
                        <a:cubicBezTo>
                          <a:pt x="-2094" y="259321"/>
                          <a:pt x="551" y="321233"/>
                          <a:pt x="2668" y="349279"/>
                        </a:cubicBezTo>
                        <a:cubicBezTo>
                          <a:pt x="4785" y="377325"/>
                          <a:pt x="4256" y="380500"/>
                          <a:pt x="15368" y="393729"/>
                        </a:cubicBezTo>
                        <a:cubicBezTo>
                          <a:pt x="26480" y="406958"/>
                          <a:pt x="52410" y="420187"/>
                          <a:pt x="69343" y="428654"/>
                        </a:cubicBezTo>
                        <a:cubicBezTo>
                          <a:pt x="86276" y="437121"/>
                          <a:pt x="101093" y="447704"/>
                          <a:pt x="116968" y="444529"/>
                        </a:cubicBezTo>
                        <a:cubicBezTo>
                          <a:pt x="132843" y="441354"/>
                          <a:pt x="165651" y="411192"/>
                          <a:pt x="164593" y="409604"/>
                        </a:cubicBezTo>
                        <a:cubicBezTo>
                          <a:pt x="163535" y="408016"/>
                          <a:pt x="134431" y="440296"/>
                          <a:pt x="110618" y="435004"/>
                        </a:cubicBezTo>
                        <a:cubicBezTo>
                          <a:pt x="86805" y="429712"/>
                          <a:pt x="38122" y="399550"/>
                          <a:pt x="21718" y="377854"/>
                        </a:cubicBezTo>
                        <a:cubicBezTo>
                          <a:pt x="5314" y="356158"/>
                          <a:pt x="14310" y="333933"/>
                          <a:pt x="12193" y="304829"/>
                        </a:cubicBezTo>
                        <a:cubicBezTo>
                          <a:pt x="10076" y="275725"/>
                          <a:pt x="5314" y="231275"/>
                          <a:pt x="9018" y="203229"/>
                        </a:cubicBezTo>
                        <a:cubicBezTo>
                          <a:pt x="12722" y="175183"/>
                          <a:pt x="34418" y="143962"/>
                          <a:pt x="34418" y="136554"/>
                        </a:cubicBezTo>
                        <a:cubicBezTo>
                          <a:pt x="34418" y="129146"/>
                          <a:pt x="-2094" y="178358"/>
                          <a:pt x="9018" y="158779"/>
                        </a:cubicBezTo>
                        <a:cubicBezTo>
                          <a:pt x="20130" y="139200"/>
                          <a:pt x="116439" y="2146"/>
                          <a:pt x="120143" y="2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2" name="フリーフォーム 1821">
                    <a:extLst>
                      <a:ext uri="{FF2B5EF4-FFF2-40B4-BE49-F238E27FC236}">
                        <a16:creationId xmlns:a16="http://schemas.microsoft.com/office/drawing/2014/main" id="{4DE97448-B6DB-DE55-BD92-8F724C6C3C5B}"/>
                      </a:ext>
                    </a:extLst>
                  </p:cNvPr>
                  <p:cNvSpPr/>
                  <p:nvPr/>
                </p:nvSpPr>
                <p:spPr>
                  <a:xfrm>
                    <a:off x="4311173" y="9207307"/>
                    <a:ext cx="25887" cy="238318"/>
                  </a:xfrm>
                  <a:custGeom>
                    <a:avLst/>
                    <a:gdLst>
                      <a:gd name="connsiteX0" fmla="*/ 16352 w 25887"/>
                      <a:gd name="connsiteY0" fmla="*/ 193 h 238318"/>
                      <a:gd name="connsiteX1" fmla="*/ 3652 w 25887"/>
                      <a:gd name="connsiteY1" fmla="*/ 152593 h 238318"/>
                      <a:gd name="connsiteX2" fmla="*/ 3652 w 25887"/>
                      <a:gd name="connsiteY2" fmla="*/ 187518 h 238318"/>
                      <a:gd name="connsiteX3" fmla="*/ 25877 w 25887"/>
                      <a:gd name="connsiteY3" fmla="*/ 238318 h 238318"/>
                      <a:gd name="connsiteX4" fmla="*/ 477 w 25887"/>
                      <a:gd name="connsiteY4" fmla="*/ 187518 h 238318"/>
                      <a:gd name="connsiteX5" fmla="*/ 16352 w 25887"/>
                      <a:gd name="connsiteY5" fmla="*/ 193 h 238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887" h="238318">
                        <a:moveTo>
                          <a:pt x="16352" y="193"/>
                        </a:moveTo>
                        <a:cubicBezTo>
                          <a:pt x="16881" y="-5628"/>
                          <a:pt x="5769" y="121372"/>
                          <a:pt x="3652" y="152593"/>
                        </a:cubicBezTo>
                        <a:cubicBezTo>
                          <a:pt x="1535" y="183814"/>
                          <a:pt x="-52" y="173231"/>
                          <a:pt x="3652" y="187518"/>
                        </a:cubicBezTo>
                        <a:cubicBezTo>
                          <a:pt x="7356" y="201805"/>
                          <a:pt x="26406" y="238318"/>
                          <a:pt x="25877" y="238318"/>
                        </a:cubicBezTo>
                        <a:cubicBezTo>
                          <a:pt x="25348" y="238318"/>
                          <a:pt x="4181" y="224030"/>
                          <a:pt x="477" y="187518"/>
                        </a:cubicBezTo>
                        <a:cubicBezTo>
                          <a:pt x="-3227" y="151006"/>
                          <a:pt x="15823" y="6014"/>
                          <a:pt x="16352" y="193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3" name="フリーフォーム 1822">
                    <a:extLst>
                      <a:ext uri="{FF2B5EF4-FFF2-40B4-BE49-F238E27FC236}">
                        <a16:creationId xmlns:a16="http://schemas.microsoft.com/office/drawing/2014/main" id="{A9CC3E93-D766-8228-583D-E21332461F72}"/>
                      </a:ext>
                    </a:extLst>
                  </p:cNvPr>
                  <p:cNvSpPr/>
                  <p:nvPr/>
                </p:nvSpPr>
                <p:spPr>
                  <a:xfrm>
                    <a:off x="4371974" y="9086786"/>
                    <a:ext cx="285766" cy="206865"/>
                  </a:xfrm>
                  <a:custGeom>
                    <a:avLst/>
                    <a:gdLst>
                      <a:gd name="connsiteX0" fmla="*/ 1 w 285766"/>
                      <a:gd name="connsiteY0" fmla="*/ 64 h 206865"/>
                      <a:gd name="connsiteX1" fmla="*/ 142876 w 285766"/>
                      <a:gd name="connsiteY1" fmla="*/ 44514 h 206865"/>
                      <a:gd name="connsiteX2" fmla="*/ 209551 w 285766"/>
                      <a:gd name="connsiteY2" fmla="*/ 108014 h 206865"/>
                      <a:gd name="connsiteX3" fmla="*/ 285751 w 285766"/>
                      <a:gd name="connsiteY3" fmla="*/ 206439 h 206865"/>
                      <a:gd name="connsiteX4" fmla="*/ 203201 w 285766"/>
                      <a:gd name="connsiteY4" fmla="*/ 66739 h 206865"/>
                      <a:gd name="connsiteX5" fmla="*/ 146051 w 285766"/>
                      <a:gd name="connsiteY5" fmla="*/ 64 h 206865"/>
                      <a:gd name="connsiteX6" fmla="*/ 171451 w 285766"/>
                      <a:gd name="connsiteY6" fmla="*/ 54039 h 206865"/>
                      <a:gd name="connsiteX7" fmla="*/ 139701 w 285766"/>
                      <a:gd name="connsiteY7" fmla="*/ 34989 h 206865"/>
                      <a:gd name="connsiteX8" fmla="*/ 1 w 285766"/>
                      <a:gd name="connsiteY8" fmla="*/ 64 h 206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66" h="206865">
                        <a:moveTo>
                          <a:pt x="1" y="64"/>
                        </a:moveTo>
                        <a:cubicBezTo>
                          <a:pt x="530" y="1651"/>
                          <a:pt x="107951" y="26522"/>
                          <a:pt x="142876" y="44514"/>
                        </a:cubicBezTo>
                        <a:cubicBezTo>
                          <a:pt x="177801" y="62506"/>
                          <a:pt x="185739" y="81027"/>
                          <a:pt x="209551" y="108014"/>
                        </a:cubicBezTo>
                        <a:cubicBezTo>
                          <a:pt x="233363" y="135001"/>
                          <a:pt x="286809" y="213318"/>
                          <a:pt x="285751" y="206439"/>
                        </a:cubicBezTo>
                        <a:cubicBezTo>
                          <a:pt x="284693" y="199560"/>
                          <a:pt x="226484" y="101135"/>
                          <a:pt x="203201" y="66739"/>
                        </a:cubicBezTo>
                        <a:cubicBezTo>
                          <a:pt x="179918" y="32343"/>
                          <a:pt x="151343" y="2181"/>
                          <a:pt x="146051" y="64"/>
                        </a:cubicBezTo>
                        <a:cubicBezTo>
                          <a:pt x="140759" y="-2053"/>
                          <a:pt x="172509" y="48218"/>
                          <a:pt x="171451" y="54039"/>
                        </a:cubicBezTo>
                        <a:cubicBezTo>
                          <a:pt x="170393" y="59860"/>
                          <a:pt x="161397" y="43456"/>
                          <a:pt x="139701" y="34989"/>
                        </a:cubicBezTo>
                        <a:cubicBezTo>
                          <a:pt x="118005" y="26522"/>
                          <a:pt x="-528" y="-1523"/>
                          <a:pt x="1" y="64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4" name="フリーフォーム 1823">
                    <a:extLst>
                      <a:ext uri="{FF2B5EF4-FFF2-40B4-BE49-F238E27FC236}">
                        <a16:creationId xmlns:a16="http://schemas.microsoft.com/office/drawing/2014/main" id="{33049F02-3B52-4155-64CE-8FD6FFC9E198}"/>
                      </a:ext>
                    </a:extLst>
                  </p:cNvPr>
                  <p:cNvSpPr/>
                  <p:nvPr/>
                </p:nvSpPr>
                <p:spPr>
                  <a:xfrm>
                    <a:off x="4368593" y="9058275"/>
                    <a:ext cx="316094" cy="375578"/>
                  </a:xfrm>
                  <a:custGeom>
                    <a:avLst/>
                    <a:gdLst>
                      <a:gd name="connsiteX0" fmla="*/ 207 w 316094"/>
                      <a:gd name="connsiteY0" fmla="*/ 0 h 375578"/>
                      <a:gd name="connsiteX1" fmla="*/ 152607 w 316094"/>
                      <a:gd name="connsiteY1" fmla="*/ 22225 h 375578"/>
                      <a:gd name="connsiteX2" fmla="*/ 190707 w 316094"/>
                      <a:gd name="connsiteY2" fmla="*/ 53975 h 375578"/>
                      <a:gd name="connsiteX3" fmla="*/ 276432 w 316094"/>
                      <a:gd name="connsiteY3" fmla="*/ 158750 h 375578"/>
                      <a:gd name="connsiteX4" fmla="*/ 292307 w 316094"/>
                      <a:gd name="connsiteY4" fmla="*/ 219075 h 375578"/>
                      <a:gd name="connsiteX5" fmla="*/ 301832 w 316094"/>
                      <a:gd name="connsiteY5" fmla="*/ 247650 h 375578"/>
                      <a:gd name="connsiteX6" fmla="*/ 292307 w 316094"/>
                      <a:gd name="connsiteY6" fmla="*/ 288925 h 375578"/>
                      <a:gd name="connsiteX7" fmla="*/ 241507 w 316094"/>
                      <a:gd name="connsiteY7" fmla="*/ 352425 h 375578"/>
                      <a:gd name="connsiteX8" fmla="*/ 206582 w 316094"/>
                      <a:gd name="connsiteY8" fmla="*/ 371475 h 375578"/>
                      <a:gd name="connsiteX9" fmla="*/ 311357 w 316094"/>
                      <a:gd name="connsiteY9" fmla="*/ 279400 h 375578"/>
                      <a:gd name="connsiteX10" fmla="*/ 285957 w 316094"/>
                      <a:gd name="connsiteY10" fmla="*/ 196850 h 375578"/>
                      <a:gd name="connsiteX11" fmla="*/ 178007 w 316094"/>
                      <a:gd name="connsiteY11" fmla="*/ 25400 h 375578"/>
                      <a:gd name="connsiteX12" fmla="*/ 120857 w 316094"/>
                      <a:gd name="connsiteY12" fmla="*/ 22225 h 375578"/>
                      <a:gd name="connsiteX13" fmla="*/ 207 w 316094"/>
                      <a:gd name="connsiteY13" fmla="*/ 0 h 37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16094" h="375578">
                        <a:moveTo>
                          <a:pt x="207" y="0"/>
                        </a:moveTo>
                        <a:cubicBezTo>
                          <a:pt x="5499" y="0"/>
                          <a:pt x="120857" y="13229"/>
                          <a:pt x="152607" y="22225"/>
                        </a:cubicBezTo>
                        <a:cubicBezTo>
                          <a:pt x="184357" y="31221"/>
                          <a:pt x="170070" y="31221"/>
                          <a:pt x="190707" y="53975"/>
                        </a:cubicBezTo>
                        <a:cubicBezTo>
                          <a:pt x="211344" y="76729"/>
                          <a:pt x="259499" y="131233"/>
                          <a:pt x="276432" y="158750"/>
                        </a:cubicBezTo>
                        <a:cubicBezTo>
                          <a:pt x="293365" y="186267"/>
                          <a:pt x="288074" y="204258"/>
                          <a:pt x="292307" y="219075"/>
                        </a:cubicBezTo>
                        <a:cubicBezTo>
                          <a:pt x="296540" y="233892"/>
                          <a:pt x="301832" y="236008"/>
                          <a:pt x="301832" y="247650"/>
                        </a:cubicBezTo>
                        <a:cubicBezTo>
                          <a:pt x="301832" y="259292"/>
                          <a:pt x="302361" y="271463"/>
                          <a:pt x="292307" y="288925"/>
                        </a:cubicBezTo>
                        <a:cubicBezTo>
                          <a:pt x="282253" y="306387"/>
                          <a:pt x="255795" y="338667"/>
                          <a:pt x="241507" y="352425"/>
                        </a:cubicBezTo>
                        <a:cubicBezTo>
                          <a:pt x="227219" y="366183"/>
                          <a:pt x="194940" y="383646"/>
                          <a:pt x="206582" y="371475"/>
                        </a:cubicBezTo>
                        <a:cubicBezTo>
                          <a:pt x="218224" y="359304"/>
                          <a:pt x="298128" y="308504"/>
                          <a:pt x="311357" y="279400"/>
                        </a:cubicBezTo>
                        <a:cubicBezTo>
                          <a:pt x="324586" y="250296"/>
                          <a:pt x="308182" y="239183"/>
                          <a:pt x="285957" y="196850"/>
                        </a:cubicBezTo>
                        <a:cubicBezTo>
                          <a:pt x="263732" y="154517"/>
                          <a:pt x="205524" y="54504"/>
                          <a:pt x="178007" y="25400"/>
                        </a:cubicBezTo>
                        <a:cubicBezTo>
                          <a:pt x="150490" y="-3704"/>
                          <a:pt x="149432" y="26458"/>
                          <a:pt x="120857" y="22225"/>
                        </a:cubicBezTo>
                        <a:cubicBezTo>
                          <a:pt x="92282" y="17992"/>
                          <a:pt x="-5085" y="0"/>
                          <a:pt x="207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5" name="フリーフォーム 1824">
                    <a:extLst>
                      <a:ext uri="{FF2B5EF4-FFF2-40B4-BE49-F238E27FC236}">
                        <a16:creationId xmlns:a16="http://schemas.microsoft.com/office/drawing/2014/main" id="{DC1CFE18-4A0B-F6CC-A881-8F08D713F376}"/>
                      </a:ext>
                    </a:extLst>
                  </p:cNvPr>
                  <p:cNvSpPr/>
                  <p:nvPr/>
                </p:nvSpPr>
                <p:spPr>
                  <a:xfrm>
                    <a:off x="4451350" y="9273809"/>
                    <a:ext cx="204615" cy="153841"/>
                  </a:xfrm>
                  <a:custGeom>
                    <a:avLst/>
                    <a:gdLst>
                      <a:gd name="connsiteX0" fmla="*/ 0 w 204615"/>
                      <a:gd name="connsiteY0" fmla="*/ 117841 h 153841"/>
                      <a:gd name="connsiteX1" fmla="*/ 127000 w 204615"/>
                      <a:gd name="connsiteY1" fmla="*/ 117841 h 153841"/>
                      <a:gd name="connsiteX2" fmla="*/ 177800 w 204615"/>
                      <a:gd name="connsiteY2" fmla="*/ 79741 h 153841"/>
                      <a:gd name="connsiteX3" fmla="*/ 203200 w 204615"/>
                      <a:gd name="connsiteY3" fmla="*/ 366 h 153841"/>
                      <a:gd name="connsiteX4" fmla="*/ 193675 w 204615"/>
                      <a:gd name="connsiteY4" fmla="*/ 54341 h 153841"/>
                      <a:gd name="connsiteX5" fmla="*/ 130175 w 204615"/>
                      <a:gd name="connsiteY5" fmla="*/ 149591 h 153841"/>
                      <a:gd name="connsiteX6" fmla="*/ 127000 w 204615"/>
                      <a:gd name="connsiteY6" fmla="*/ 136891 h 153841"/>
                      <a:gd name="connsiteX7" fmla="*/ 0 w 204615"/>
                      <a:gd name="connsiteY7" fmla="*/ 117841 h 153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615" h="153841">
                        <a:moveTo>
                          <a:pt x="0" y="117841"/>
                        </a:moveTo>
                        <a:cubicBezTo>
                          <a:pt x="0" y="114666"/>
                          <a:pt x="97367" y="124191"/>
                          <a:pt x="127000" y="117841"/>
                        </a:cubicBezTo>
                        <a:cubicBezTo>
                          <a:pt x="156633" y="111491"/>
                          <a:pt x="165100" y="99320"/>
                          <a:pt x="177800" y="79741"/>
                        </a:cubicBezTo>
                        <a:cubicBezTo>
                          <a:pt x="190500" y="60162"/>
                          <a:pt x="200554" y="4599"/>
                          <a:pt x="203200" y="366"/>
                        </a:cubicBezTo>
                        <a:cubicBezTo>
                          <a:pt x="205846" y="-3867"/>
                          <a:pt x="205846" y="29470"/>
                          <a:pt x="193675" y="54341"/>
                        </a:cubicBezTo>
                        <a:cubicBezTo>
                          <a:pt x="181504" y="79212"/>
                          <a:pt x="130175" y="149591"/>
                          <a:pt x="130175" y="149591"/>
                        </a:cubicBezTo>
                        <a:cubicBezTo>
                          <a:pt x="119062" y="163349"/>
                          <a:pt x="149754" y="139537"/>
                          <a:pt x="127000" y="136891"/>
                        </a:cubicBezTo>
                        <a:cubicBezTo>
                          <a:pt x="104246" y="134245"/>
                          <a:pt x="0" y="121016"/>
                          <a:pt x="0" y="11784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6" name="フリーフォーム 1825">
                    <a:extLst>
                      <a:ext uri="{FF2B5EF4-FFF2-40B4-BE49-F238E27FC236}">
                        <a16:creationId xmlns:a16="http://schemas.microsoft.com/office/drawing/2014/main" id="{63D33431-ED2D-B3A0-BA2C-E3AC24F6C43A}"/>
                      </a:ext>
                    </a:extLst>
                  </p:cNvPr>
                  <p:cNvSpPr/>
                  <p:nvPr/>
                </p:nvSpPr>
                <p:spPr>
                  <a:xfrm>
                    <a:off x="4371577" y="9333793"/>
                    <a:ext cx="169470" cy="140193"/>
                  </a:xfrm>
                  <a:custGeom>
                    <a:avLst/>
                    <a:gdLst>
                      <a:gd name="connsiteX0" fmla="*/ 3573 w 169470"/>
                      <a:gd name="connsiteY0" fmla="*/ 137232 h 140193"/>
                      <a:gd name="connsiteX1" fmla="*/ 168673 w 169470"/>
                      <a:gd name="connsiteY1" fmla="*/ 707 h 140193"/>
                      <a:gd name="connsiteX2" fmla="*/ 63898 w 169470"/>
                      <a:gd name="connsiteY2" fmla="*/ 86432 h 140193"/>
                      <a:gd name="connsiteX3" fmla="*/ 3573 w 169470"/>
                      <a:gd name="connsiteY3" fmla="*/ 137232 h 140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470" h="140193">
                        <a:moveTo>
                          <a:pt x="3573" y="137232"/>
                        </a:moveTo>
                        <a:lnTo>
                          <a:pt x="168673" y="707"/>
                        </a:lnTo>
                        <a:cubicBezTo>
                          <a:pt x="178727" y="-7760"/>
                          <a:pt x="90885" y="62090"/>
                          <a:pt x="63898" y="86432"/>
                        </a:cubicBezTo>
                        <a:cubicBezTo>
                          <a:pt x="36911" y="110774"/>
                          <a:pt x="-13889" y="151519"/>
                          <a:pt x="3573" y="13723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7" name="フリーフォーム 1826">
                    <a:extLst>
                      <a:ext uri="{FF2B5EF4-FFF2-40B4-BE49-F238E27FC236}">
                        <a16:creationId xmlns:a16="http://schemas.microsoft.com/office/drawing/2014/main" id="{A68810BF-B862-AB64-4214-465463314483}"/>
                      </a:ext>
                    </a:extLst>
                  </p:cNvPr>
                  <p:cNvSpPr/>
                  <p:nvPr/>
                </p:nvSpPr>
                <p:spPr>
                  <a:xfrm>
                    <a:off x="4441696" y="9410699"/>
                    <a:ext cx="102020" cy="211414"/>
                  </a:xfrm>
                  <a:custGeom>
                    <a:avLst/>
                    <a:gdLst>
                      <a:gd name="connsiteX0" fmla="*/ 129 w 102020"/>
                      <a:gd name="connsiteY0" fmla="*/ 1 h 211414"/>
                      <a:gd name="connsiteX1" fmla="*/ 44579 w 102020"/>
                      <a:gd name="connsiteY1" fmla="*/ 161926 h 211414"/>
                      <a:gd name="connsiteX2" fmla="*/ 50929 w 102020"/>
                      <a:gd name="connsiteY2" fmla="*/ 209551 h 211414"/>
                      <a:gd name="connsiteX3" fmla="*/ 60454 w 102020"/>
                      <a:gd name="connsiteY3" fmla="*/ 111126 h 211414"/>
                      <a:gd name="connsiteX4" fmla="*/ 101729 w 102020"/>
                      <a:gd name="connsiteY4" fmla="*/ 209551 h 211414"/>
                      <a:gd name="connsiteX5" fmla="*/ 79504 w 102020"/>
                      <a:gd name="connsiteY5" fmla="*/ 50801 h 211414"/>
                      <a:gd name="connsiteX6" fmla="*/ 92204 w 102020"/>
                      <a:gd name="connsiteY6" fmla="*/ 193676 h 211414"/>
                      <a:gd name="connsiteX7" fmla="*/ 50929 w 102020"/>
                      <a:gd name="connsiteY7" fmla="*/ 127001 h 211414"/>
                      <a:gd name="connsiteX8" fmla="*/ 60454 w 102020"/>
                      <a:gd name="connsiteY8" fmla="*/ 158751 h 211414"/>
                      <a:gd name="connsiteX9" fmla="*/ 129 w 102020"/>
                      <a:gd name="connsiteY9" fmla="*/ 1 h 211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2020" h="211414">
                        <a:moveTo>
                          <a:pt x="129" y="1"/>
                        </a:moveTo>
                        <a:cubicBezTo>
                          <a:pt x="-2517" y="530"/>
                          <a:pt x="36112" y="127001"/>
                          <a:pt x="44579" y="161926"/>
                        </a:cubicBezTo>
                        <a:cubicBezTo>
                          <a:pt x="53046" y="196851"/>
                          <a:pt x="48283" y="218018"/>
                          <a:pt x="50929" y="209551"/>
                        </a:cubicBezTo>
                        <a:cubicBezTo>
                          <a:pt x="53575" y="201084"/>
                          <a:pt x="51987" y="111126"/>
                          <a:pt x="60454" y="111126"/>
                        </a:cubicBezTo>
                        <a:cubicBezTo>
                          <a:pt x="68921" y="111126"/>
                          <a:pt x="98554" y="219605"/>
                          <a:pt x="101729" y="209551"/>
                        </a:cubicBezTo>
                        <a:cubicBezTo>
                          <a:pt x="104904" y="199497"/>
                          <a:pt x="81092" y="53447"/>
                          <a:pt x="79504" y="50801"/>
                        </a:cubicBezTo>
                        <a:cubicBezTo>
                          <a:pt x="77917" y="48155"/>
                          <a:pt x="96967" y="180976"/>
                          <a:pt x="92204" y="193676"/>
                        </a:cubicBezTo>
                        <a:cubicBezTo>
                          <a:pt x="87441" y="206376"/>
                          <a:pt x="56221" y="132822"/>
                          <a:pt x="50929" y="127001"/>
                        </a:cubicBezTo>
                        <a:cubicBezTo>
                          <a:pt x="45637" y="121180"/>
                          <a:pt x="65746" y="176743"/>
                          <a:pt x="60454" y="158751"/>
                        </a:cubicBezTo>
                        <a:cubicBezTo>
                          <a:pt x="55162" y="140759"/>
                          <a:pt x="2775" y="-528"/>
                          <a:pt x="129" y="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28" name="フリーフォーム 1827">
                    <a:extLst>
                      <a:ext uri="{FF2B5EF4-FFF2-40B4-BE49-F238E27FC236}">
                        <a16:creationId xmlns:a16="http://schemas.microsoft.com/office/drawing/2014/main" id="{D34D2317-E8B8-2D46-DA86-A95A0E5CB035}"/>
                      </a:ext>
                    </a:extLst>
                  </p:cNvPr>
                  <p:cNvSpPr/>
                  <p:nvPr/>
                </p:nvSpPr>
                <p:spPr>
                  <a:xfrm>
                    <a:off x="6204247" y="8450970"/>
                    <a:ext cx="559081" cy="2891361"/>
                  </a:xfrm>
                  <a:custGeom>
                    <a:avLst/>
                    <a:gdLst>
                      <a:gd name="connsiteX0" fmla="*/ 433834 w 559081"/>
                      <a:gd name="connsiteY0" fmla="*/ 195319 h 2891361"/>
                      <a:gd name="connsiteX1" fmla="*/ 202340 w 559081"/>
                      <a:gd name="connsiteY1" fmla="*/ 1833136 h 2891361"/>
                      <a:gd name="connsiteX2" fmla="*/ 283363 w 559081"/>
                      <a:gd name="connsiteY2" fmla="*/ 1497471 h 2891361"/>
                      <a:gd name="connsiteX3" fmla="*/ 11358 w 559081"/>
                      <a:gd name="connsiteY3" fmla="*/ 2620215 h 2891361"/>
                      <a:gd name="connsiteX4" fmla="*/ 92381 w 559081"/>
                      <a:gd name="connsiteY4" fmla="*/ 2290336 h 2891361"/>
                      <a:gd name="connsiteX5" fmla="*/ 462771 w 559081"/>
                      <a:gd name="connsiteY5" fmla="*/ 826139 h 2891361"/>
                      <a:gd name="connsiteX6" fmla="*/ 260214 w 559081"/>
                      <a:gd name="connsiteY6" fmla="*/ 1902584 h 2891361"/>
                      <a:gd name="connsiteX7" fmla="*/ 51869 w 559081"/>
                      <a:gd name="connsiteY7" fmla="*/ 2828559 h 2891361"/>
                      <a:gd name="connsiteX8" fmla="*/ 549581 w 559081"/>
                      <a:gd name="connsiteY8" fmla="*/ 62210 h 2891361"/>
                      <a:gd name="connsiteX9" fmla="*/ 381748 w 559081"/>
                      <a:gd name="connsiteY9" fmla="*/ 843501 h 2891361"/>
                      <a:gd name="connsiteX10" fmla="*/ 433834 w 559081"/>
                      <a:gd name="connsiteY10" fmla="*/ 195319 h 2891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59081" h="2891361">
                        <a:moveTo>
                          <a:pt x="433834" y="195319"/>
                        </a:moveTo>
                        <a:cubicBezTo>
                          <a:pt x="403933" y="360258"/>
                          <a:pt x="227419" y="1616111"/>
                          <a:pt x="202340" y="1833136"/>
                        </a:cubicBezTo>
                        <a:cubicBezTo>
                          <a:pt x="177261" y="2050161"/>
                          <a:pt x="283363" y="1497471"/>
                          <a:pt x="283363" y="1497471"/>
                        </a:cubicBezTo>
                        <a:lnTo>
                          <a:pt x="11358" y="2620215"/>
                        </a:lnTo>
                        <a:cubicBezTo>
                          <a:pt x="-20472" y="2752359"/>
                          <a:pt x="17145" y="2589349"/>
                          <a:pt x="92381" y="2290336"/>
                        </a:cubicBezTo>
                        <a:cubicBezTo>
                          <a:pt x="167616" y="1991323"/>
                          <a:pt x="434799" y="890764"/>
                          <a:pt x="462771" y="826139"/>
                        </a:cubicBezTo>
                        <a:cubicBezTo>
                          <a:pt x="490743" y="761514"/>
                          <a:pt x="328698" y="1568847"/>
                          <a:pt x="260214" y="1902584"/>
                        </a:cubicBezTo>
                        <a:cubicBezTo>
                          <a:pt x="191730" y="2236321"/>
                          <a:pt x="3641" y="3135288"/>
                          <a:pt x="51869" y="2828559"/>
                        </a:cubicBezTo>
                        <a:cubicBezTo>
                          <a:pt x="100097" y="2521830"/>
                          <a:pt x="494601" y="393053"/>
                          <a:pt x="549581" y="62210"/>
                        </a:cubicBezTo>
                        <a:cubicBezTo>
                          <a:pt x="604561" y="-268633"/>
                          <a:pt x="403933" y="827104"/>
                          <a:pt x="381748" y="843501"/>
                        </a:cubicBezTo>
                        <a:cubicBezTo>
                          <a:pt x="359563" y="859898"/>
                          <a:pt x="463735" y="30380"/>
                          <a:pt x="433834" y="195319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830" name="フリーフォーム 1829">
                  <a:extLst>
                    <a:ext uri="{FF2B5EF4-FFF2-40B4-BE49-F238E27FC236}">
                      <a16:creationId xmlns:a16="http://schemas.microsoft.com/office/drawing/2014/main" id="{B83405C1-7A75-0987-3FC8-E02D1E16F8D5}"/>
                    </a:ext>
                  </a:extLst>
                </p:cNvPr>
                <p:cNvSpPr/>
                <p:nvPr/>
              </p:nvSpPr>
              <p:spPr>
                <a:xfrm>
                  <a:off x="5891579" y="5194592"/>
                  <a:ext cx="191519" cy="59530"/>
                </a:xfrm>
                <a:custGeom>
                  <a:avLst/>
                  <a:gdLst>
                    <a:gd name="connsiteX0" fmla="*/ 402 w 191519"/>
                    <a:gd name="connsiteY0" fmla="*/ 33711 h 59530"/>
                    <a:gd name="connsiteX1" fmla="*/ 188444 w 191519"/>
                    <a:gd name="connsiteY1" fmla="*/ 26337 h 59530"/>
                    <a:gd name="connsiteX2" fmla="*/ 122076 w 191519"/>
                    <a:gd name="connsiteY2" fmla="*/ 59521 h 59530"/>
                    <a:gd name="connsiteX3" fmla="*/ 188444 w 191519"/>
                    <a:gd name="connsiteY3" fmla="*/ 22650 h 59530"/>
                    <a:gd name="connsiteX4" fmla="*/ 66769 w 191519"/>
                    <a:gd name="connsiteY4" fmla="*/ 527 h 59530"/>
                    <a:gd name="connsiteX5" fmla="*/ 118389 w 191519"/>
                    <a:gd name="connsiteY5" fmla="*/ 7902 h 59530"/>
                    <a:gd name="connsiteX6" fmla="*/ 111015 w 191519"/>
                    <a:gd name="connsiteY6" fmla="*/ 18963 h 59530"/>
                    <a:gd name="connsiteX7" fmla="*/ 136824 w 191519"/>
                    <a:gd name="connsiteY7" fmla="*/ 22650 h 59530"/>
                    <a:gd name="connsiteX8" fmla="*/ 402 w 191519"/>
                    <a:gd name="connsiteY8" fmla="*/ 33711 h 59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519" h="59530">
                      <a:moveTo>
                        <a:pt x="402" y="33711"/>
                      </a:moveTo>
                      <a:cubicBezTo>
                        <a:pt x="9005" y="34325"/>
                        <a:pt x="168165" y="22035"/>
                        <a:pt x="188444" y="26337"/>
                      </a:cubicBezTo>
                      <a:cubicBezTo>
                        <a:pt x="208723" y="30639"/>
                        <a:pt x="122076" y="60135"/>
                        <a:pt x="122076" y="59521"/>
                      </a:cubicBezTo>
                      <a:cubicBezTo>
                        <a:pt x="122076" y="58907"/>
                        <a:pt x="197662" y="32482"/>
                        <a:pt x="188444" y="22650"/>
                      </a:cubicBezTo>
                      <a:cubicBezTo>
                        <a:pt x="179226" y="12818"/>
                        <a:pt x="78445" y="2985"/>
                        <a:pt x="66769" y="527"/>
                      </a:cubicBezTo>
                      <a:cubicBezTo>
                        <a:pt x="55093" y="-1931"/>
                        <a:pt x="111015" y="4829"/>
                        <a:pt x="118389" y="7902"/>
                      </a:cubicBezTo>
                      <a:cubicBezTo>
                        <a:pt x="125763" y="10975"/>
                        <a:pt x="107943" y="16505"/>
                        <a:pt x="111015" y="18963"/>
                      </a:cubicBezTo>
                      <a:cubicBezTo>
                        <a:pt x="114087" y="21421"/>
                        <a:pt x="149729" y="18963"/>
                        <a:pt x="136824" y="22650"/>
                      </a:cubicBezTo>
                      <a:cubicBezTo>
                        <a:pt x="123919" y="26337"/>
                        <a:pt x="-8201" y="33097"/>
                        <a:pt x="402" y="337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1" name="フリーフォーム 1830">
                  <a:extLst>
                    <a:ext uri="{FF2B5EF4-FFF2-40B4-BE49-F238E27FC236}">
                      <a16:creationId xmlns:a16="http://schemas.microsoft.com/office/drawing/2014/main" id="{6F623616-7787-6AF6-04C0-3A69A9ADD5BF}"/>
                    </a:ext>
                  </a:extLst>
                </p:cNvPr>
                <p:cNvSpPr/>
                <p:nvPr/>
              </p:nvSpPr>
              <p:spPr>
                <a:xfrm>
                  <a:off x="6234809" y="5368463"/>
                  <a:ext cx="26766" cy="286225"/>
                </a:xfrm>
                <a:custGeom>
                  <a:avLst/>
                  <a:gdLst>
                    <a:gd name="connsiteX0" fmla="*/ 25881 w 26766"/>
                    <a:gd name="connsiteY0" fmla="*/ 3637 h 286225"/>
                    <a:gd name="connsiteX1" fmla="*/ 72 w 26766"/>
                    <a:gd name="connsiteY1" fmla="*/ 283856 h 286225"/>
                    <a:gd name="connsiteX2" fmla="*/ 18507 w 26766"/>
                    <a:gd name="connsiteY2" fmla="*/ 132685 h 286225"/>
                    <a:gd name="connsiteX3" fmla="*/ 25881 w 26766"/>
                    <a:gd name="connsiteY3" fmla="*/ 3637 h 28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766" h="286225">
                      <a:moveTo>
                        <a:pt x="25881" y="3637"/>
                      </a:moveTo>
                      <a:cubicBezTo>
                        <a:pt x="22808" y="28832"/>
                        <a:pt x="1301" y="262348"/>
                        <a:pt x="72" y="283856"/>
                      </a:cubicBezTo>
                      <a:cubicBezTo>
                        <a:pt x="-1157" y="305364"/>
                        <a:pt x="13591" y="174472"/>
                        <a:pt x="18507" y="132685"/>
                      </a:cubicBezTo>
                      <a:cubicBezTo>
                        <a:pt x="23423" y="90898"/>
                        <a:pt x="28954" y="-21558"/>
                        <a:pt x="25881" y="36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2" name="フリーフォーム 1831">
                  <a:extLst>
                    <a:ext uri="{FF2B5EF4-FFF2-40B4-BE49-F238E27FC236}">
                      <a16:creationId xmlns:a16="http://schemas.microsoft.com/office/drawing/2014/main" id="{43A0FECE-BD34-B90D-7872-B77FEFD4E760}"/>
                    </a:ext>
                  </a:extLst>
                </p:cNvPr>
                <p:cNvSpPr/>
                <p:nvPr/>
              </p:nvSpPr>
              <p:spPr>
                <a:xfrm>
                  <a:off x="6710426" y="5478979"/>
                  <a:ext cx="22229" cy="118136"/>
                </a:xfrm>
                <a:custGeom>
                  <a:avLst/>
                  <a:gdLst>
                    <a:gd name="connsiteX0" fmla="*/ 22213 w 22229"/>
                    <a:gd name="connsiteY0" fmla="*/ 47 h 118136"/>
                    <a:gd name="connsiteX1" fmla="*/ 3777 w 22229"/>
                    <a:gd name="connsiteY1" fmla="*/ 70102 h 118136"/>
                    <a:gd name="connsiteX2" fmla="*/ 11151 w 22229"/>
                    <a:gd name="connsiteY2" fmla="*/ 118034 h 118136"/>
                    <a:gd name="connsiteX3" fmla="*/ 90 w 22229"/>
                    <a:gd name="connsiteY3" fmla="*/ 81163 h 118136"/>
                    <a:gd name="connsiteX4" fmla="*/ 22213 w 22229"/>
                    <a:gd name="connsiteY4" fmla="*/ 47 h 11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29" h="118136">
                      <a:moveTo>
                        <a:pt x="22213" y="47"/>
                      </a:moveTo>
                      <a:cubicBezTo>
                        <a:pt x="22828" y="-1797"/>
                        <a:pt x="5621" y="50438"/>
                        <a:pt x="3777" y="70102"/>
                      </a:cubicBezTo>
                      <a:cubicBezTo>
                        <a:pt x="1933" y="89767"/>
                        <a:pt x="11765" y="116191"/>
                        <a:pt x="11151" y="118034"/>
                      </a:cubicBezTo>
                      <a:cubicBezTo>
                        <a:pt x="10536" y="119878"/>
                        <a:pt x="-1139" y="96526"/>
                        <a:pt x="90" y="81163"/>
                      </a:cubicBezTo>
                      <a:cubicBezTo>
                        <a:pt x="1319" y="65800"/>
                        <a:pt x="21598" y="1891"/>
                        <a:pt x="22213" y="4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3" name="フリーフォーム 1832">
                  <a:extLst>
                    <a:ext uri="{FF2B5EF4-FFF2-40B4-BE49-F238E27FC236}">
                      <a16:creationId xmlns:a16="http://schemas.microsoft.com/office/drawing/2014/main" id="{45D09678-CD37-A82A-EA1F-0634DE411AAD}"/>
                    </a:ext>
                  </a:extLst>
                </p:cNvPr>
                <p:cNvSpPr/>
                <p:nvPr/>
              </p:nvSpPr>
              <p:spPr>
                <a:xfrm>
                  <a:off x="5438228" y="5751705"/>
                  <a:ext cx="89980" cy="117973"/>
                </a:xfrm>
                <a:custGeom>
                  <a:avLst/>
                  <a:gdLst>
                    <a:gd name="connsiteX0" fmla="*/ 240 w 89980"/>
                    <a:gd name="connsiteY0" fmla="*/ 166 h 117973"/>
                    <a:gd name="connsiteX1" fmla="*/ 85043 w 89980"/>
                    <a:gd name="connsiteY1" fmla="*/ 114466 h 117973"/>
                    <a:gd name="connsiteX2" fmla="*/ 77669 w 89980"/>
                    <a:gd name="connsiteY2" fmla="*/ 88656 h 117973"/>
                    <a:gd name="connsiteX3" fmla="*/ 59233 w 89980"/>
                    <a:gd name="connsiteY3" fmla="*/ 88656 h 117973"/>
                    <a:gd name="connsiteX4" fmla="*/ 240 w 89980"/>
                    <a:gd name="connsiteY4" fmla="*/ 166 h 11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980" h="117973">
                      <a:moveTo>
                        <a:pt x="240" y="166"/>
                      </a:moveTo>
                      <a:cubicBezTo>
                        <a:pt x="4542" y="4468"/>
                        <a:pt x="72138" y="99718"/>
                        <a:pt x="85043" y="114466"/>
                      </a:cubicBezTo>
                      <a:cubicBezTo>
                        <a:pt x="97948" y="129214"/>
                        <a:pt x="81971" y="92958"/>
                        <a:pt x="77669" y="88656"/>
                      </a:cubicBezTo>
                      <a:cubicBezTo>
                        <a:pt x="73367" y="84354"/>
                        <a:pt x="67836" y="100946"/>
                        <a:pt x="59233" y="88656"/>
                      </a:cubicBezTo>
                      <a:cubicBezTo>
                        <a:pt x="50630" y="76366"/>
                        <a:pt x="-4062" y="-4136"/>
                        <a:pt x="240" y="1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4" name="フリーフォーム 1833">
                  <a:extLst>
                    <a:ext uri="{FF2B5EF4-FFF2-40B4-BE49-F238E27FC236}">
                      <a16:creationId xmlns:a16="http://schemas.microsoft.com/office/drawing/2014/main" id="{6813F7B3-D578-8A8E-6064-5AEECFAB3EC9}"/>
                    </a:ext>
                  </a:extLst>
                </p:cNvPr>
                <p:cNvSpPr/>
                <p:nvPr/>
              </p:nvSpPr>
              <p:spPr>
                <a:xfrm>
                  <a:off x="5528063" y="5888291"/>
                  <a:ext cx="131744" cy="106928"/>
                </a:xfrm>
                <a:custGeom>
                  <a:avLst/>
                  <a:gdLst>
                    <a:gd name="connsiteX0" fmla="*/ 17331 w 131744"/>
                    <a:gd name="connsiteY0" fmla="*/ 3 h 106928"/>
                    <a:gd name="connsiteX1" fmla="*/ 6269 w 131744"/>
                    <a:gd name="connsiteY1" fmla="*/ 95867 h 106928"/>
                    <a:gd name="connsiteX2" fmla="*/ 80011 w 131744"/>
                    <a:gd name="connsiteY2" fmla="*/ 62683 h 106928"/>
                    <a:gd name="connsiteX3" fmla="*/ 131631 w 131744"/>
                    <a:gd name="connsiteY3" fmla="*/ 106928 h 106928"/>
                    <a:gd name="connsiteX4" fmla="*/ 91072 w 131744"/>
                    <a:gd name="connsiteY4" fmla="*/ 62683 h 106928"/>
                    <a:gd name="connsiteX5" fmla="*/ 2582 w 131744"/>
                    <a:gd name="connsiteY5" fmla="*/ 92180 h 106928"/>
                    <a:gd name="connsiteX6" fmla="*/ 17331 w 131744"/>
                    <a:gd name="connsiteY6" fmla="*/ 3 h 106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744" h="106928">
                      <a:moveTo>
                        <a:pt x="17331" y="3"/>
                      </a:moveTo>
                      <a:cubicBezTo>
                        <a:pt x="17945" y="617"/>
                        <a:pt x="-4178" y="85420"/>
                        <a:pt x="6269" y="95867"/>
                      </a:cubicBezTo>
                      <a:cubicBezTo>
                        <a:pt x="16716" y="106314"/>
                        <a:pt x="59117" y="60840"/>
                        <a:pt x="80011" y="62683"/>
                      </a:cubicBezTo>
                      <a:cubicBezTo>
                        <a:pt x="100905" y="64527"/>
                        <a:pt x="129788" y="106928"/>
                        <a:pt x="131631" y="106928"/>
                      </a:cubicBezTo>
                      <a:cubicBezTo>
                        <a:pt x="133474" y="106928"/>
                        <a:pt x="112580" y="65141"/>
                        <a:pt x="91072" y="62683"/>
                      </a:cubicBezTo>
                      <a:cubicBezTo>
                        <a:pt x="69564" y="60225"/>
                        <a:pt x="13029" y="103856"/>
                        <a:pt x="2582" y="92180"/>
                      </a:cubicBezTo>
                      <a:cubicBezTo>
                        <a:pt x="-7865" y="80504"/>
                        <a:pt x="16717" y="-611"/>
                        <a:pt x="17331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5" name="フリーフォーム 1834">
                  <a:extLst>
                    <a:ext uri="{FF2B5EF4-FFF2-40B4-BE49-F238E27FC236}">
                      <a16:creationId xmlns:a16="http://schemas.microsoft.com/office/drawing/2014/main" id="{41383CC3-D1A0-B3FF-C7F9-5270EBFEA77B}"/>
                    </a:ext>
                  </a:extLst>
                </p:cNvPr>
                <p:cNvSpPr/>
                <p:nvPr/>
              </p:nvSpPr>
              <p:spPr>
                <a:xfrm>
                  <a:off x="5300269" y="3572414"/>
                  <a:ext cx="526805" cy="174198"/>
                </a:xfrm>
                <a:custGeom>
                  <a:avLst/>
                  <a:gdLst>
                    <a:gd name="connsiteX0" fmla="*/ 14 w 526805"/>
                    <a:gd name="connsiteY0" fmla="*/ 48772 h 174198"/>
                    <a:gd name="connsiteX1" fmla="*/ 101165 w 526805"/>
                    <a:gd name="connsiteY1" fmla="*/ 113508 h 174198"/>
                    <a:gd name="connsiteX2" fmla="*/ 44520 w 526805"/>
                    <a:gd name="connsiteY2" fmla="*/ 93278 h 174198"/>
                    <a:gd name="connsiteX3" fmla="*/ 497674 w 526805"/>
                    <a:gd name="connsiteY3" fmla="*/ 220 h 174198"/>
                    <a:gd name="connsiteX4" fmla="*/ 404616 w 526805"/>
                    <a:gd name="connsiteY4" fmla="*/ 69002 h 174198"/>
                    <a:gd name="connsiteX5" fmla="*/ 521950 w 526805"/>
                    <a:gd name="connsiteY5" fmla="*/ 121600 h 174198"/>
                    <a:gd name="connsiteX6" fmla="*/ 473398 w 526805"/>
                    <a:gd name="connsiteY6" fmla="*/ 117554 h 174198"/>
                    <a:gd name="connsiteX7" fmla="*/ 198269 w 526805"/>
                    <a:gd name="connsiteY7" fmla="*/ 149922 h 174198"/>
                    <a:gd name="connsiteX8" fmla="*/ 141625 w 526805"/>
                    <a:gd name="connsiteY8" fmla="*/ 174198 h 174198"/>
                    <a:gd name="connsiteX9" fmla="*/ 97119 w 526805"/>
                    <a:gd name="connsiteY9" fmla="*/ 149922 h 174198"/>
                    <a:gd name="connsiteX10" fmla="*/ 109257 w 526805"/>
                    <a:gd name="connsiteY10" fmla="*/ 158014 h 174198"/>
                    <a:gd name="connsiteX11" fmla="*/ 14 w 526805"/>
                    <a:gd name="connsiteY11" fmla="*/ 48772 h 17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6805" h="174198">
                      <a:moveTo>
                        <a:pt x="14" y="48772"/>
                      </a:moveTo>
                      <a:cubicBezTo>
                        <a:pt x="-1335" y="41354"/>
                        <a:pt x="93747" y="106090"/>
                        <a:pt x="101165" y="113508"/>
                      </a:cubicBezTo>
                      <a:cubicBezTo>
                        <a:pt x="108583" y="120926"/>
                        <a:pt x="-21565" y="112159"/>
                        <a:pt x="44520" y="93278"/>
                      </a:cubicBezTo>
                      <a:cubicBezTo>
                        <a:pt x="110605" y="74397"/>
                        <a:pt x="437658" y="4266"/>
                        <a:pt x="497674" y="220"/>
                      </a:cubicBezTo>
                      <a:cubicBezTo>
                        <a:pt x="557690" y="-3826"/>
                        <a:pt x="400570" y="48772"/>
                        <a:pt x="404616" y="69002"/>
                      </a:cubicBezTo>
                      <a:cubicBezTo>
                        <a:pt x="408662" y="89232"/>
                        <a:pt x="510486" y="113508"/>
                        <a:pt x="521950" y="121600"/>
                      </a:cubicBezTo>
                      <a:cubicBezTo>
                        <a:pt x="533414" y="129692"/>
                        <a:pt x="527345" y="112834"/>
                        <a:pt x="473398" y="117554"/>
                      </a:cubicBezTo>
                      <a:cubicBezTo>
                        <a:pt x="419451" y="122274"/>
                        <a:pt x="253564" y="140481"/>
                        <a:pt x="198269" y="149922"/>
                      </a:cubicBezTo>
                      <a:cubicBezTo>
                        <a:pt x="142974" y="159363"/>
                        <a:pt x="158483" y="174198"/>
                        <a:pt x="141625" y="174198"/>
                      </a:cubicBezTo>
                      <a:cubicBezTo>
                        <a:pt x="124767" y="174198"/>
                        <a:pt x="97119" y="149922"/>
                        <a:pt x="97119" y="149922"/>
                      </a:cubicBezTo>
                      <a:cubicBezTo>
                        <a:pt x="91724" y="147225"/>
                        <a:pt x="128813" y="174198"/>
                        <a:pt x="109257" y="158014"/>
                      </a:cubicBezTo>
                      <a:cubicBezTo>
                        <a:pt x="89701" y="141830"/>
                        <a:pt x="1363" y="56190"/>
                        <a:pt x="14" y="48772"/>
                      </a:cubicBezTo>
                      <a:close/>
                    </a:path>
                  </a:pathLst>
                </a:custGeom>
                <a:solidFill>
                  <a:srgbClr val="FF8AD8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6" name="フリーフォーム 1835">
                  <a:extLst>
                    <a:ext uri="{FF2B5EF4-FFF2-40B4-BE49-F238E27FC236}">
                      <a16:creationId xmlns:a16="http://schemas.microsoft.com/office/drawing/2014/main" id="{0C9264A3-EA97-767D-8691-EBF4E61DB634}"/>
                    </a:ext>
                  </a:extLst>
                </p:cNvPr>
                <p:cNvSpPr/>
                <p:nvPr/>
              </p:nvSpPr>
              <p:spPr>
                <a:xfrm>
                  <a:off x="5632006" y="3652254"/>
                  <a:ext cx="571731" cy="542381"/>
                </a:xfrm>
                <a:custGeom>
                  <a:avLst/>
                  <a:gdLst>
                    <a:gd name="connsiteX0" fmla="*/ 51 w 571731"/>
                    <a:gd name="connsiteY0" fmla="*/ 1300 h 542381"/>
                    <a:gd name="connsiteX1" fmla="*/ 283272 w 571731"/>
                    <a:gd name="connsiteY1" fmla="*/ 57944 h 542381"/>
                    <a:gd name="connsiteX2" fmla="*/ 263042 w 571731"/>
                    <a:gd name="connsiteY2" fmla="*/ 57944 h 542381"/>
                    <a:gd name="connsiteX3" fmla="*/ 396560 w 571731"/>
                    <a:gd name="connsiteY3" fmla="*/ 86266 h 542381"/>
                    <a:gd name="connsiteX4" fmla="*/ 404652 w 571731"/>
                    <a:gd name="connsiteY4" fmla="*/ 130773 h 542381"/>
                    <a:gd name="connsiteX5" fmla="*/ 465343 w 571731"/>
                    <a:gd name="connsiteY5" fmla="*/ 223831 h 542381"/>
                    <a:gd name="connsiteX6" fmla="*/ 473435 w 571731"/>
                    <a:gd name="connsiteY6" fmla="*/ 183371 h 542381"/>
                    <a:gd name="connsiteX7" fmla="*/ 493665 w 571731"/>
                    <a:gd name="connsiteY7" fmla="*/ 296659 h 542381"/>
                    <a:gd name="connsiteX8" fmla="*/ 497711 w 571731"/>
                    <a:gd name="connsiteY8" fmla="*/ 211693 h 542381"/>
                    <a:gd name="connsiteX9" fmla="*/ 570539 w 571731"/>
                    <a:gd name="connsiteY9" fmla="*/ 535374 h 542381"/>
                    <a:gd name="connsiteX10" fmla="*/ 530079 w 571731"/>
                    <a:gd name="connsiteY10" fmla="*/ 413994 h 542381"/>
                    <a:gd name="connsiteX11" fmla="*/ 372284 w 571731"/>
                    <a:gd name="connsiteY11" fmla="*/ 179325 h 542381"/>
                    <a:gd name="connsiteX12" fmla="*/ 408698 w 571731"/>
                    <a:gd name="connsiteY12" fmla="*/ 244061 h 542381"/>
                    <a:gd name="connsiteX13" fmla="*/ 202352 w 571731"/>
                    <a:gd name="connsiteY13" fmla="*/ 106496 h 542381"/>
                    <a:gd name="connsiteX14" fmla="*/ 258996 w 571731"/>
                    <a:gd name="connsiteY14" fmla="*/ 126727 h 542381"/>
                    <a:gd name="connsiteX15" fmla="*/ 51 w 571731"/>
                    <a:gd name="connsiteY15" fmla="*/ 1300 h 54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1731" h="542381">
                      <a:moveTo>
                        <a:pt x="51" y="1300"/>
                      </a:moveTo>
                      <a:cubicBezTo>
                        <a:pt x="4097" y="-10164"/>
                        <a:pt x="283272" y="57944"/>
                        <a:pt x="283272" y="57944"/>
                      </a:cubicBezTo>
                      <a:cubicBezTo>
                        <a:pt x="327104" y="67385"/>
                        <a:pt x="244161" y="53224"/>
                        <a:pt x="263042" y="57944"/>
                      </a:cubicBezTo>
                      <a:cubicBezTo>
                        <a:pt x="281923" y="62664"/>
                        <a:pt x="372958" y="74128"/>
                        <a:pt x="396560" y="86266"/>
                      </a:cubicBezTo>
                      <a:cubicBezTo>
                        <a:pt x="420162" y="98404"/>
                        <a:pt x="393188" y="107846"/>
                        <a:pt x="404652" y="130773"/>
                      </a:cubicBezTo>
                      <a:cubicBezTo>
                        <a:pt x="416116" y="153701"/>
                        <a:pt x="453879" y="215065"/>
                        <a:pt x="465343" y="223831"/>
                      </a:cubicBezTo>
                      <a:cubicBezTo>
                        <a:pt x="476807" y="232597"/>
                        <a:pt x="468715" y="171233"/>
                        <a:pt x="473435" y="183371"/>
                      </a:cubicBezTo>
                      <a:cubicBezTo>
                        <a:pt x="478155" y="195509"/>
                        <a:pt x="489619" y="291939"/>
                        <a:pt x="493665" y="296659"/>
                      </a:cubicBezTo>
                      <a:cubicBezTo>
                        <a:pt x="497711" y="301379"/>
                        <a:pt x="484899" y="171907"/>
                        <a:pt x="497711" y="211693"/>
                      </a:cubicBezTo>
                      <a:cubicBezTo>
                        <a:pt x="510523" y="251479"/>
                        <a:pt x="565144" y="501657"/>
                        <a:pt x="570539" y="535374"/>
                      </a:cubicBezTo>
                      <a:cubicBezTo>
                        <a:pt x="575934" y="569091"/>
                        <a:pt x="563122" y="473336"/>
                        <a:pt x="530079" y="413994"/>
                      </a:cubicBezTo>
                      <a:cubicBezTo>
                        <a:pt x="497036" y="354652"/>
                        <a:pt x="392514" y="207647"/>
                        <a:pt x="372284" y="179325"/>
                      </a:cubicBezTo>
                      <a:cubicBezTo>
                        <a:pt x="352054" y="151003"/>
                        <a:pt x="437020" y="256199"/>
                        <a:pt x="408698" y="244061"/>
                      </a:cubicBezTo>
                      <a:cubicBezTo>
                        <a:pt x="380376" y="231923"/>
                        <a:pt x="227302" y="126052"/>
                        <a:pt x="202352" y="106496"/>
                      </a:cubicBezTo>
                      <a:cubicBezTo>
                        <a:pt x="177402" y="86940"/>
                        <a:pt x="287992" y="146957"/>
                        <a:pt x="258996" y="126727"/>
                      </a:cubicBezTo>
                      <a:cubicBezTo>
                        <a:pt x="230000" y="106497"/>
                        <a:pt x="-3995" y="12764"/>
                        <a:pt x="51" y="1300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7" name="フリーフォーム 1836">
                  <a:extLst>
                    <a:ext uri="{FF2B5EF4-FFF2-40B4-BE49-F238E27FC236}">
                      <a16:creationId xmlns:a16="http://schemas.microsoft.com/office/drawing/2014/main" id="{4E9B43CA-0B6D-4E5E-BA4C-1777CCAFEA4A}"/>
                    </a:ext>
                  </a:extLst>
                </p:cNvPr>
                <p:cNvSpPr/>
                <p:nvPr/>
              </p:nvSpPr>
              <p:spPr>
                <a:xfrm>
                  <a:off x="5258726" y="3621134"/>
                  <a:ext cx="252050" cy="218515"/>
                </a:xfrm>
                <a:custGeom>
                  <a:avLst/>
                  <a:gdLst>
                    <a:gd name="connsiteX0" fmla="*/ 203398 w 252050"/>
                    <a:gd name="connsiteY0" fmla="*/ 68834 h 218515"/>
                    <a:gd name="connsiteX1" fmla="*/ 86063 w 252050"/>
                    <a:gd name="connsiteY1" fmla="*/ 182123 h 218515"/>
                    <a:gd name="connsiteX2" fmla="*/ 251950 w 252050"/>
                    <a:gd name="connsiteY2" fmla="*/ 149754 h 218515"/>
                    <a:gd name="connsiteX3" fmla="*/ 57741 w 252050"/>
                    <a:gd name="connsiteY3" fmla="*/ 214491 h 218515"/>
                    <a:gd name="connsiteX4" fmla="*/ 1097 w 252050"/>
                    <a:gd name="connsiteY4" fmla="*/ 12190 h 218515"/>
                    <a:gd name="connsiteX5" fmla="*/ 25373 w 252050"/>
                    <a:gd name="connsiteY5" fmla="*/ 72880 h 218515"/>
                    <a:gd name="connsiteX6" fmla="*/ 86063 w 252050"/>
                    <a:gd name="connsiteY6" fmla="*/ 8144 h 218515"/>
                    <a:gd name="connsiteX7" fmla="*/ 45603 w 252050"/>
                    <a:gd name="connsiteY7" fmla="*/ 125478 h 218515"/>
                    <a:gd name="connsiteX8" fmla="*/ 102247 w 252050"/>
                    <a:gd name="connsiteY8" fmla="*/ 52 h 218515"/>
                    <a:gd name="connsiteX9" fmla="*/ 69879 w 252050"/>
                    <a:gd name="connsiteY9" fmla="*/ 109294 h 218515"/>
                    <a:gd name="connsiteX10" fmla="*/ 203398 w 252050"/>
                    <a:gd name="connsiteY10" fmla="*/ 68834 h 21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050" h="218515">
                      <a:moveTo>
                        <a:pt x="203398" y="68834"/>
                      </a:moveTo>
                      <a:cubicBezTo>
                        <a:pt x="206095" y="80972"/>
                        <a:pt x="77971" y="168636"/>
                        <a:pt x="86063" y="182123"/>
                      </a:cubicBezTo>
                      <a:cubicBezTo>
                        <a:pt x="94155" y="195610"/>
                        <a:pt x="256670" y="144360"/>
                        <a:pt x="251950" y="149754"/>
                      </a:cubicBezTo>
                      <a:cubicBezTo>
                        <a:pt x="247230" y="155148"/>
                        <a:pt x="99550" y="237418"/>
                        <a:pt x="57741" y="214491"/>
                      </a:cubicBezTo>
                      <a:cubicBezTo>
                        <a:pt x="15932" y="191564"/>
                        <a:pt x="6492" y="35792"/>
                        <a:pt x="1097" y="12190"/>
                      </a:cubicBezTo>
                      <a:cubicBezTo>
                        <a:pt x="-4298" y="-11412"/>
                        <a:pt x="11212" y="73554"/>
                        <a:pt x="25373" y="72880"/>
                      </a:cubicBezTo>
                      <a:cubicBezTo>
                        <a:pt x="39534" y="72206"/>
                        <a:pt x="82691" y="-622"/>
                        <a:pt x="86063" y="8144"/>
                      </a:cubicBezTo>
                      <a:cubicBezTo>
                        <a:pt x="89435" y="16910"/>
                        <a:pt x="42906" y="126827"/>
                        <a:pt x="45603" y="125478"/>
                      </a:cubicBezTo>
                      <a:cubicBezTo>
                        <a:pt x="48300" y="124129"/>
                        <a:pt x="98201" y="2749"/>
                        <a:pt x="102247" y="52"/>
                      </a:cubicBezTo>
                      <a:cubicBezTo>
                        <a:pt x="106293" y="-2645"/>
                        <a:pt x="54369" y="99853"/>
                        <a:pt x="69879" y="109294"/>
                      </a:cubicBezTo>
                      <a:cubicBezTo>
                        <a:pt x="85389" y="118735"/>
                        <a:pt x="200701" y="56696"/>
                        <a:pt x="203398" y="68834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8" name="フリーフォーム 1837">
                  <a:extLst>
                    <a:ext uri="{FF2B5EF4-FFF2-40B4-BE49-F238E27FC236}">
                      <a16:creationId xmlns:a16="http://schemas.microsoft.com/office/drawing/2014/main" id="{89F0A783-BB9F-C5CE-E1E6-86E18FB81514}"/>
                    </a:ext>
                  </a:extLst>
                </p:cNvPr>
                <p:cNvSpPr/>
                <p:nvPr/>
              </p:nvSpPr>
              <p:spPr>
                <a:xfrm>
                  <a:off x="5416916" y="3790319"/>
                  <a:ext cx="669294" cy="351709"/>
                </a:xfrm>
                <a:custGeom>
                  <a:avLst/>
                  <a:gdLst>
                    <a:gd name="connsiteX0" fmla="*/ 16886 w 669294"/>
                    <a:gd name="connsiteY0" fmla="*/ 800 h 351709"/>
                    <a:gd name="connsiteX1" fmla="*/ 401257 w 669294"/>
                    <a:gd name="connsiteY1" fmla="*/ 243561 h 351709"/>
                    <a:gd name="connsiteX2" fmla="*/ 372935 w 669294"/>
                    <a:gd name="connsiteY2" fmla="*/ 215239 h 351709"/>
                    <a:gd name="connsiteX3" fmla="*/ 668295 w 669294"/>
                    <a:gd name="connsiteY3" fmla="*/ 348757 h 351709"/>
                    <a:gd name="connsiteX4" fmla="*/ 457902 w 669294"/>
                    <a:gd name="connsiteY4" fmla="*/ 304251 h 351709"/>
                    <a:gd name="connsiteX5" fmla="*/ 158496 w 669294"/>
                    <a:gd name="connsiteY5" fmla="*/ 263791 h 351709"/>
                    <a:gd name="connsiteX6" fmla="*/ 239417 w 669294"/>
                    <a:gd name="connsiteY6" fmla="*/ 279975 h 351709"/>
                    <a:gd name="connsiteX7" fmla="*/ 702 w 669294"/>
                    <a:gd name="connsiteY7" fmla="*/ 118134 h 351709"/>
                    <a:gd name="connsiteX8" fmla="*/ 162542 w 669294"/>
                    <a:gd name="connsiteY8" fmla="*/ 162640 h 351709"/>
                    <a:gd name="connsiteX9" fmla="*/ 16886 w 669294"/>
                    <a:gd name="connsiteY9" fmla="*/ 800 h 35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9294" h="351709">
                      <a:moveTo>
                        <a:pt x="16886" y="800"/>
                      </a:moveTo>
                      <a:cubicBezTo>
                        <a:pt x="56672" y="14287"/>
                        <a:pt x="341916" y="207821"/>
                        <a:pt x="401257" y="243561"/>
                      </a:cubicBezTo>
                      <a:cubicBezTo>
                        <a:pt x="460599" y="279301"/>
                        <a:pt x="328429" y="197706"/>
                        <a:pt x="372935" y="215239"/>
                      </a:cubicBezTo>
                      <a:cubicBezTo>
                        <a:pt x="417441" y="232772"/>
                        <a:pt x="654134" y="333922"/>
                        <a:pt x="668295" y="348757"/>
                      </a:cubicBezTo>
                      <a:cubicBezTo>
                        <a:pt x="682456" y="363592"/>
                        <a:pt x="542868" y="318412"/>
                        <a:pt x="457902" y="304251"/>
                      </a:cubicBezTo>
                      <a:cubicBezTo>
                        <a:pt x="372936" y="290090"/>
                        <a:pt x="194910" y="267837"/>
                        <a:pt x="158496" y="263791"/>
                      </a:cubicBezTo>
                      <a:cubicBezTo>
                        <a:pt x="122082" y="259745"/>
                        <a:pt x="265716" y="304251"/>
                        <a:pt x="239417" y="279975"/>
                      </a:cubicBezTo>
                      <a:cubicBezTo>
                        <a:pt x="213118" y="255699"/>
                        <a:pt x="13514" y="137690"/>
                        <a:pt x="702" y="118134"/>
                      </a:cubicBezTo>
                      <a:cubicBezTo>
                        <a:pt x="-12110" y="98578"/>
                        <a:pt x="154450" y="176801"/>
                        <a:pt x="162542" y="162640"/>
                      </a:cubicBezTo>
                      <a:cubicBezTo>
                        <a:pt x="170634" y="148479"/>
                        <a:pt x="-22900" y="-12687"/>
                        <a:pt x="16886" y="800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9" name="フリーフォーム 1838">
                  <a:extLst>
                    <a:ext uri="{FF2B5EF4-FFF2-40B4-BE49-F238E27FC236}">
                      <a16:creationId xmlns:a16="http://schemas.microsoft.com/office/drawing/2014/main" id="{6ABCA2CD-7AC0-A168-775A-1E7FAA1F7E58}"/>
                    </a:ext>
                  </a:extLst>
                </p:cNvPr>
                <p:cNvSpPr/>
                <p:nvPr/>
              </p:nvSpPr>
              <p:spPr>
                <a:xfrm>
                  <a:off x="6947408" y="4284825"/>
                  <a:ext cx="546398" cy="121983"/>
                </a:xfrm>
                <a:custGeom>
                  <a:avLst/>
                  <a:gdLst>
                    <a:gd name="connsiteX0" fmla="*/ 11742 w 546398"/>
                    <a:gd name="connsiteY0" fmla="*/ 121288 h 121983"/>
                    <a:gd name="connsiteX1" fmla="*/ 545817 w 546398"/>
                    <a:gd name="connsiteY1" fmla="*/ 56552 h 121983"/>
                    <a:gd name="connsiteX2" fmla="*/ 116939 w 546398"/>
                    <a:gd name="connsiteY2" fmla="*/ 12046 h 121983"/>
                    <a:gd name="connsiteX3" fmla="*/ 173583 w 546398"/>
                    <a:gd name="connsiteY3" fmla="*/ 12046 h 121983"/>
                    <a:gd name="connsiteX4" fmla="*/ 11742 w 546398"/>
                    <a:gd name="connsiteY4" fmla="*/ 121288 h 121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6398" h="121983">
                      <a:moveTo>
                        <a:pt x="11742" y="121288"/>
                      </a:moveTo>
                      <a:cubicBezTo>
                        <a:pt x="73781" y="128706"/>
                        <a:pt x="528284" y="74759"/>
                        <a:pt x="545817" y="56552"/>
                      </a:cubicBezTo>
                      <a:cubicBezTo>
                        <a:pt x="563350" y="38345"/>
                        <a:pt x="178978" y="19464"/>
                        <a:pt x="116939" y="12046"/>
                      </a:cubicBezTo>
                      <a:cubicBezTo>
                        <a:pt x="54900" y="4628"/>
                        <a:pt x="194488" y="-10881"/>
                        <a:pt x="173583" y="12046"/>
                      </a:cubicBezTo>
                      <a:cubicBezTo>
                        <a:pt x="152679" y="34973"/>
                        <a:pt x="-50297" y="113870"/>
                        <a:pt x="11742" y="121288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0" name="フリーフォーム 1839">
                  <a:extLst>
                    <a:ext uri="{FF2B5EF4-FFF2-40B4-BE49-F238E27FC236}">
                      <a16:creationId xmlns:a16="http://schemas.microsoft.com/office/drawing/2014/main" id="{0393B78C-AB83-7692-85A7-008BC7F2C1D2}"/>
                    </a:ext>
                  </a:extLst>
                </p:cNvPr>
                <p:cNvSpPr/>
                <p:nvPr/>
              </p:nvSpPr>
              <p:spPr>
                <a:xfrm>
                  <a:off x="7356496" y="4267942"/>
                  <a:ext cx="441258" cy="480436"/>
                </a:xfrm>
                <a:custGeom>
                  <a:avLst/>
                  <a:gdLst>
                    <a:gd name="connsiteX0" fmla="*/ 3210 w 441258"/>
                    <a:gd name="connsiteY0" fmla="*/ 81527 h 480436"/>
                    <a:gd name="connsiteX1" fmla="*/ 330938 w 441258"/>
                    <a:gd name="connsiteY1" fmla="*/ 344518 h 480436"/>
                    <a:gd name="connsiteX2" fmla="*/ 314754 w 441258"/>
                    <a:gd name="connsiteY2" fmla="*/ 336426 h 480436"/>
                    <a:gd name="connsiteX3" fmla="*/ 436134 w 441258"/>
                    <a:gd name="connsiteY3" fmla="*/ 469945 h 480436"/>
                    <a:gd name="connsiteX4" fmla="*/ 116499 w 441258"/>
                    <a:gd name="connsiteY4" fmla="*/ 16791 h 480436"/>
                    <a:gd name="connsiteX5" fmla="*/ 161005 w 441258"/>
                    <a:gd name="connsiteY5" fmla="*/ 97711 h 480436"/>
                    <a:gd name="connsiteX6" fmla="*/ 3210 w 441258"/>
                    <a:gd name="connsiteY6" fmla="*/ 81527 h 48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1258" h="480436">
                      <a:moveTo>
                        <a:pt x="3210" y="81527"/>
                      </a:moveTo>
                      <a:cubicBezTo>
                        <a:pt x="31532" y="122661"/>
                        <a:pt x="279014" y="302035"/>
                        <a:pt x="330938" y="344518"/>
                      </a:cubicBezTo>
                      <a:cubicBezTo>
                        <a:pt x="382862" y="387001"/>
                        <a:pt x="297221" y="315521"/>
                        <a:pt x="314754" y="336426"/>
                      </a:cubicBezTo>
                      <a:cubicBezTo>
                        <a:pt x="332287" y="357331"/>
                        <a:pt x="469176" y="523217"/>
                        <a:pt x="436134" y="469945"/>
                      </a:cubicBezTo>
                      <a:cubicBezTo>
                        <a:pt x="403092" y="416673"/>
                        <a:pt x="162354" y="78830"/>
                        <a:pt x="116499" y="16791"/>
                      </a:cubicBezTo>
                      <a:cubicBezTo>
                        <a:pt x="70644" y="-45248"/>
                        <a:pt x="179212" y="83550"/>
                        <a:pt x="161005" y="97711"/>
                      </a:cubicBezTo>
                      <a:cubicBezTo>
                        <a:pt x="142798" y="111872"/>
                        <a:pt x="-25112" y="40393"/>
                        <a:pt x="3210" y="81527"/>
                      </a:cubicBezTo>
                      <a:close/>
                    </a:path>
                  </a:pathLst>
                </a:custGeom>
                <a:solidFill>
                  <a:srgbClr val="FF8AD8">
                    <a:alpha val="1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1" name="フリーフォーム 1840">
                  <a:extLst>
                    <a:ext uri="{FF2B5EF4-FFF2-40B4-BE49-F238E27FC236}">
                      <a16:creationId xmlns:a16="http://schemas.microsoft.com/office/drawing/2014/main" id="{017D6825-D3F4-B0F2-4DC7-0A3838C9DC98}"/>
                    </a:ext>
                  </a:extLst>
                </p:cNvPr>
                <p:cNvSpPr/>
                <p:nvPr/>
              </p:nvSpPr>
              <p:spPr>
                <a:xfrm>
                  <a:off x="7070562" y="4571702"/>
                  <a:ext cx="554387" cy="251272"/>
                </a:xfrm>
                <a:custGeom>
                  <a:avLst/>
                  <a:gdLst>
                    <a:gd name="connsiteX0" fmla="*/ 1877 w 554387"/>
                    <a:gd name="connsiteY0" fmla="*/ 298 h 251272"/>
                    <a:gd name="connsiteX1" fmla="*/ 491445 w 554387"/>
                    <a:gd name="connsiteY1" fmla="*/ 178323 h 251272"/>
                    <a:gd name="connsiteX2" fmla="*/ 414571 w 554387"/>
                    <a:gd name="connsiteY2" fmla="*/ 162139 h 251272"/>
                    <a:gd name="connsiteX3" fmla="*/ 552135 w 554387"/>
                    <a:gd name="connsiteY3" fmla="*/ 251151 h 251272"/>
                    <a:gd name="connsiteX4" fmla="*/ 281052 w 554387"/>
                    <a:gd name="connsiteY4" fmla="*/ 182369 h 251272"/>
                    <a:gd name="connsiteX5" fmla="*/ 321512 w 554387"/>
                    <a:gd name="connsiteY5" fmla="*/ 226875 h 251272"/>
                    <a:gd name="connsiteX6" fmla="*/ 1877 w 554387"/>
                    <a:gd name="connsiteY6" fmla="*/ 298 h 251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4387" h="251272">
                      <a:moveTo>
                        <a:pt x="1877" y="298"/>
                      </a:moveTo>
                      <a:cubicBezTo>
                        <a:pt x="30199" y="-7794"/>
                        <a:pt x="422663" y="151350"/>
                        <a:pt x="491445" y="178323"/>
                      </a:cubicBezTo>
                      <a:cubicBezTo>
                        <a:pt x="560227" y="205296"/>
                        <a:pt x="404456" y="150001"/>
                        <a:pt x="414571" y="162139"/>
                      </a:cubicBezTo>
                      <a:cubicBezTo>
                        <a:pt x="424686" y="174277"/>
                        <a:pt x="574388" y="247779"/>
                        <a:pt x="552135" y="251151"/>
                      </a:cubicBezTo>
                      <a:cubicBezTo>
                        <a:pt x="529882" y="254523"/>
                        <a:pt x="319489" y="186415"/>
                        <a:pt x="281052" y="182369"/>
                      </a:cubicBezTo>
                      <a:cubicBezTo>
                        <a:pt x="242615" y="178323"/>
                        <a:pt x="368715" y="251825"/>
                        <a:pt x="321512" y="226875"/>
                      </a:cubicBezTo>
                      <a:cubicBezTo>
                        <a:pt x="274309" y="201925"/>
                        <a:pt x="-26445" y="8390"/>
                        <a:pt x="1877" y="298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43" name="グラフィックス 1842" descr="りんご 単色塗りつぶし">
                  <a:extLst>
                    <a:ext uri="{FF2B5EF4-FFF2-40B4-BE49-F238E27FC236}">
                      <a16:creationId xmlns:a16="http://schemas.microsoft.com/office/drawing/2014/main" id="{106F8090-DCED-B195-B1CE-77E93EAB9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210793">
                  <a:off x="4695889" y="3986834"/>
                  <a:ext cx="1282478" cy="1282478"/>
                </a:xfrm>
                <a:prstGeom prst="rect">
                  <a:avLst/>
                </a:prstGeom>
              </p:spPr>
            </p:pic>
            <p:pic>
              <p:nvPicPr>
                <p:cNvPr id="1844" name="グラフィックス 1843" descr="りんご 単色塗りつぶし">
                  <a:extLst>
                    <a:ext uri="{FF2B5EF4-FFF2-40B4-BE49-F238E27FC236}">
                      <a16:creationId xmlns:a16="http://schemas.microsoft.com/office/drawing/2014/main" id="{CAFBCB82-D1AD-58BF-FEA6-375208BD6A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2210793">
                  <a:off x="6339540" y="4560332"/>
                  <a:ext cx="1282478" cy="1282478"/>
                </a:xfrm>
                <a:prstGeom prst="rect">
                  <a:avLst/>
                </a:prstGeom>
              </p:spPr>
            </p:pic>
            <p:sp>
              <p:nvSpPr>
                <p:cNvPr id="1845" name="フリーフォーム 1844">
                  <a:extLst>
                    <a:ext uri="{FF2B5EF4-FFF2-40B4-BE49-F238E27FC236}">
                      <a16:creationId xmlns:a16="http://schemas.microsoft.com/office/drawing/2014/main" id="{ECA00BEF-40B0-2C5F-38D2-24F61CD15528}"/>
                    </a:ext>
                  </a:extLst>
                </p:cNvPr>
                <p:cNvSpPr/>
                <p:nvPr/>
              </p:nvSpPr>
              <p:spPr>
                <a:xfrm>
                  <a:off x="5388222" y="5570162"/>
                  <a:ext cx="742080" cy="175099"/>
                </a:xfrm>
                <a:custGeom>
                  <a:avLst/>
                  <a:gdLst>
                    <a:gd name="connsiteX0" fmla="*/ 7436 w 742080"/>
                    <a:gd name="connsiteY0" fmla="*/ 48861 h 175099"/>
                    <a:gd name="connsiteX1" fmla="*/ 712431 w 742080"/>
                    <a:gd name="connsiteY1" fmla="*/ 0 h 175099"/>
                    <a:gd name="connsiteX2" fmla="*/ 614709 w 742080"/>
                    <a:gd name="connsiteY2" fmla="*/ 48861 h 175099"/>
                    <a:gd name="connsiteX3" fmla="*/ 656590 w 742080"/>
                    <a:gd name="connsiteY3" fmla="*/ 90742 h 175099"/>
                    <a:gd name="connsiteX4" fmla="*/ 677531 w 742080"/>
                    <a:gd name="connsiteY4" fmla="*/ 146583 h 175099"/>
                    <a:gd name="connsiteX5" fmla="*/ 670551 w 742080"/>
                    <a:gd name="connsiteY5" fmla="*/ 160543 h 175099"/>
                    <a:gd name="connsiteX6" fmla="*/ 216841 w 742080"/>
                    <a:gd name="connsiteY6" fmla="*/ 174504 h 175099"/>
                    <a:gd name="connsiteX7" fmla="*/ 335503 w 742080"/>
                    <a:gd name="connsiteY7" fmla="*/ 139603 h 175099"/>
                    <a:gd name="connsiteX8" fmla="*/ 7436 w 742080"/>
                    <a:gd name="connsiteY8" fmla="*/ 48861 h 175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080" h="175099">
                      <a:moveTo>
                        <a:pt x="7436" y="48861"/>
                      </a:moveTo>
                      <a:cubicBezTo>
                        <a:pt x="70257" y="25594"/>
                        <a:pt x="611219" y="0"/>
                        <a:pt x="712431" y="0"/>
                      </a:cubicBezTo>
                      <a:cubicBezTo>
                        <a:pt x="813643" y="0"/>
                        <a:pt x="624016" y="33737"/>
                        <a:pt x="614709" y="48861"/>
                      </a:cubicBezTo>
                      <a:cubicBezTo>
                        <a:pt x="605402" y="63985"/>
                        <a:pt x="646120" y="74455"/>
                        <a:pt x="656590" y="90742"/>
                      </a:cubicBezTo>
                      <a:cubicBezTo>
                        <a:pt x="667060" y="107029"/>
                        <a:pt x="675204" y="134950"/>
                        <a:pt x="677531" y="146583"/>
                      </a:cubicBezTo>
                      <a:cubicBezTo>
                        <a:pt x="679858" y="158217"/>
                        <a:pt x="747333" y="155890"/>
                        <a:pt x="670551" y="160543"/>
                      </a:cubicBezTo>
                      <a:cubicBezTo>
                        <a:pt x="593769" y="165197"/>
                        <a:pt x="272682" y="177994"/>
                        <a:pt x="216841" y="174504"/>
                      </a:cubicBezTo>
                      <a:cubicBezTo>
                        <a:pt x="161000" y="171014"/>
                        <a:pt x="371567" y="164034"/>
                        <a:pt x="335503" y="139603"/>
                      </a:cubicBezTo>
                      <a:cubicBezTo>
                        <a:pt x="299439" y="115172"/>
                        <a:pt x="-55385" y="72128"/>
                        <a:pt x="7436" y="48861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6" name="フリーフォーム 1845">
                  <a:extLst>
                    <a:ext uri="{FF2B5EF4-FFF2-40B4-BE49-F238E27FC236}">
                      <a16:creationId xmlns:a16="http://schemas.microsoft.com/office/drawing/2014/main" id="{F106586C-3A1E-6782-6C9D-9D3E2092F497}"/>
                    </a:ext>
                  </a:extLst>
                </p:cNvPr>
                <p:cNvSpPr/>
                <p:nvPr/>
              </p:nvSpPr>
              <p:spPr>
                <a:xfrm>
                  <a:off x="5894394" y="5694808"/>
                  <a:ext cx="633505" cy="443492"/>
                </a:xfrm>
                <a:custGeom>
                  <a:avLst/>
                  <a:gdLst>
                    <a:gd name="connsiteX0" fmla="*/ 3835 w 633505"/>
                    <a:gd name="connsiteY0" fmla="*/ 35897 h 443492"/>
                    <a:gd name="connsiteX1" fmla="*/ 366803 w 633505"/>
                    <a:gd name="connsiteY1" fmla="*/ 997 h 443492"/>
                    <a:gd name="connsiteX2" fmla="*/ 352843 w 633505"/>
                    <a:gd name="connsiteY2" fmla="*/ 63818 h 443492"/>
                    <a:gd name="connsiteX3" fmla="*/ 513386 w 633505"/>
                    <a:gd name="connsiteY3" fmla="*/ 266242 h 443492"/>
                    <a:gd name="connsiteX4" fmla="*/ 478485 w 633505"/>
                    <a:gd name="connsiteY4" fmla="*/ 217381 h 443492"/>
                    <a:gd name="connsiteX5" fmla="*/ 632049 w 633505"/>
                    <a:gd name="connsiteY5" fmla="*/ 440746 h 443492"/>
                    <a:gd name="connsiteX6" fmla="*/ 520366 w 633505"/>
                    <a:gd name="connsiteY6" fmla="*/ 329064 h 443492"/>
                    <a:gd name="connsiteX7" fmla="*/ 10815 w 633505"/>
                    <a:gd name="connsiteY7" fmla="*/ 140600 h 443492"/>
                    <a:gd name="connsiteX8" fmla="*/ 164379 w 633505"/>
                    <a:gd name="connsiteY8" fmla="*/ 168520 h 443492"/>
                    <a:gd name="connsiteX9" fmla="*/ 3835 w 633505"/>
                    <a:gd name="connsiteY9" fmla="*/ 35897 h 443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3505" h="443492">
                      <a:moveTo>
                        <a:pt x="3835" y="35897"/>
                      </a:moveTo>
                      <a:cubicBezTo>
                        <a:pt x="37572" y="7976"/>
                        <a:pt x="308635" y="-3656"/>
                        <a:pt x="366803" y="997"/>
                      </a:cubicBezTo>
                      <a:cubicBezTo>
                        <a:pt x="424971" y="5650"/>
                        <a:pt x="328413" y="19610"/>
                        <a:pt x="352843" y="63818"/>
                      </a:cubicBezTo>
                      <a:cubicBezTo>
                        <a:pt x="377274" y="108026"/>
                        <a:pt x="492446" y="240648"/>
                        <a:pt x="513386" y="266242"/>
                      </a:cubicBezTo>
                      <a:cubicBezTo>
                        <a:pt x="534326" y="291836"/>
                        <a:pt x="458708" y="188297"/>
                        <a:pt x="478485" y="217381"/>
                      </a:cubicBezTo>
                      <a:cubicBezTo>
                        <a:pt x="498262" y="246465"/>
                        <a:pt x="625069" y="422132"/>
                        <a:pt x="632049" y="440746"/>
                      </a:cubicBezTo>
                      <a:cubicBezTo>
                        <a:pt x="639029" y="459360"/>
                        <a:pt x="623905" y="379088"/>
                        <a:pt x="520366" y="329064"/>
                      </a:cubicBezTo>
                      <a:cubicBezTo>
                        <a:pt x="416827" y="279040"/>
                        <a:pt x="70146" y="167357"/>
                        <a:pt x="10815" y="140600"/>
                      </a:cubicBezTo>
                      <a:cubicBezTo>
                        <a:pt x="-48516" y="113843"/>
                        <a:pt x="158562" y="188297"/>
                        <a:pt x="164379" y="168520"/>
                      </a:cubicBezTo>
                      <a:cubicBezTo>
                        <a:pt x="170196" y="148743"/>
                        <a:pt x="-29902" y="63818"/>
                        <a:pt x="3835" y="35897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7" name="フリーフォーム 1846">
                  <a:extLst>
                    <a:ext uri="{FF2B5EF4-FFF2-40B4-BE49-F238E27FC236}">
                      <a16:creationId xmlns:a16="http://schemas.microsoft.com/office/drawing/2014/main" id="{2999A962-2E5A-8750-B237-EED84EB39704}"/>
                    </a:ext>
                  </a:extLst>
                </p:cNvPr>
                <p:cNvSpPr/>
                <p:nvPr/>
              </p:nvSpPr>
              <p:spPr>
                <a:xfrm>
                  <a:off x="5332026" y="5721657"/>
                  <a:ext cx="838184" cy="386992"/>
                </a:xfrm>
                <a:custGeom>
                  <a:avLst/>
                  <a:gdLst>
                    <a:gd name="connsiteX0" fmla="*/ 7791 w 838184"/>
                    <a:gd name="connsiteY0" fmla="*/ 2068 h 386992"/>
                    <a:gd name="connsiteX1" fmla="*/ 517342 w 838184"/>
                    <a:gd name="connsiteY1" fmla="*/ 29989 h 386992"/>
                    <a:gd name="connsiteX2" fmla="*/ 831449 w 838184"/>
                    <a:gd name="connsiteY2" fmla="*/ 225433 h 386992"/>
                    <a:gd name="connsiteX3" fmla="*/ 712786 w 838184"/>
                    <a:gd name="connsiteY3" fmla="*/ 225433 h 386992"/>
                    <a:gd name="connsiteX4" fmla="*/ 482441 w 838184"/>
                    <a:gd name="connsiteY4" fmla="*/ 323155 h 386992"/>
                    <a:gd name="connsiteX5" fmla="*/ 300957 w 838184"/>
                    <a:gd name="connsiteY5" fmla="*/ 295235 h 386992"/>
                    <a:gd name="connsiteX6" fmla="*/ 433580 w 838184"/>
                    <a:gd name="connsiteY6" fmla="*/ 385977 h 386992"/>
                    <a:gd name="connsiteX7" fmla="*/ 217195 w 838184"/>
                    <a:gd name="connsiteY7" fmla="*/ 225433 h 386992"/>
                    <a:gd name="connsiteX8" fmla="*/ 273037 w 838184"/>
                    <a:gd name="connsiteY8" fmla="*/ 155632 h 386992"/>
                    <a:gd name="connsiteX9" fmla="*/ 196255 w 838184"/>
                    <a:gd name="connsiteY9" fmla="*/ 99790 h 386992"/>
                    <a:gd name="connsiteX10" fmla="*/ 238136 w 838184"/>
                    <a:gd name="connsiteY10" fmla="*/ 78850 h 386992"/>
                    <a:gd name="connsiteX11" fmla="*/ 210215 w 838184"/>
                    <a:gd name="connsiteY11" fmla="*/ 43949 h 386992"/>
                    <a:gd name="connsiteX12" fmla="*/ 7791 w 838184"/>
                    <a:gd name="connsiteY12" fmla="*/ 2068 h 386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8184" h="386992">
                      <a:moveTo>
                        <a:pt x="7791" y="2068"/>
                      </a:moveTo>
                      <a:cubicBezTo>
                        <a:pt x="58979" y="-259"/>
                        <a:pt x="380066" y="-7238"/>
                        <a:pt x="517342" y="29989"/>
                      </a:cubicBezTo>
                      <a:cubicBezTo>
                        <a:pt x="654618" y="67216"/>
                        <a:pt x="798875" y="192859"/>
                        <a:pt x="831449" y="225433"/>
                      </a:cubicBezTo>
                      <a:cubicBezTo>
                        <a:pt x="864023" y="258007"/>
                        <a:pt x="770954" y="209146"/>
                        <a:pt x="712786" y="225433"/>
                      </a:cubicBezTo>
                      <a:cubicBezTo>
                        <a:pt x="654618" y="241720"/>
                        <a:pt x="551079" y="311521"/>
                        <a:pt x="482441" y="323155"/>
                      </a:cubicBezTo>
                      <a:cubicBezTo>
                        <a:pt x="413803" y="334789"/>
                        <a:pt x="309100" y="284765"/>
                        <a:pt x="300957" y="295235"/>
                      </a:cubicBezTo>
                      <a:cubicBezTo>
                        <a:pt x="292814" y="305705"/>
                        <a:pt x="447540" y="397611"/>
                        <a:pt x="433580" y="385977"/>
                      </a:cubicBezTo>
                      <a:cubicBezTo>
                        <a:pt x="419620" y="374343"/>
                        <a:pt x="243952" y="263824"/>
                        <a:pt x="217195" y="225433"/>
                      </a:cubicBezTo>
                      <a:cubicBezTo>
                        <a:pt x="190438" y="187042"/>
                        <a:pt x="276527" y="176572"/>
                        <a:pt x="273037" y="155632"/>
                      </a:cubicBezTo>
                      <a:cubicBezTo>
                        <a:pt x="269547" y="134692"/>
                        <a:pt x="196255" y="99790"/>
                        <a:pt x="196255" y="99790"/>
                      </a:cubicBezTo>
                      <a:cubicBezTo>
                        <a:pt x="190438" y="86993"/>
                        <a:pt x="238136" y="78850"/>
                        <a:pt x="238136" y="78850"/>
                      </a:cubicBezTo>
                      <a:cubicBezTo>
                        <a:pt x="240463" y="69543"/>
                        <a:pt x="247443" y="55583"/>
                        <a:pt x="210215" y="43949"/>
                      </a:cubicBezTo>
                      <a:cubicBezTo>
                        <a:pt x="172987" y="32315"/>
                        <a:pt x="-43397" y="4395"/>
                        <a:pt x="7791" y="2068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8" name="フリーフォーム 1847">
                  <a:extLst>
                    <a:ext uri="{FF2B5EF4-FFF2-40B4-BE49-F238E27FC236}">
                      <a16:creationId xmlns:a16="http://schemas.microsoft.com/office/drawing/2014/main" id="{03DB6C96-F48F-2B38-7E28-8CAAD3D1B1FC}"/>
                    </a:ext>
                  </a:extLst>
                </p:cNvPr>
                <p:cNvSpPr/>
                <p:nvPr/>
              </p:nvSpPr>
              <p:spPr>
                <a:xfrm>
                  <a:off x="5663471" y="5866972"/>
                  <a:ext cx="835059" cy="332761"/>
                </a:xfrm>
                <a:custGeom>
                  <a:avLst/>
                  <a:gdLst>
                    <a:gd name="connsiteX0" fmla="*/ 18373 w 835059"/>
                    <a:gd name="connsiteY0" fmla="*/ 59178 h 332761"/>
                    <a:gd name="connsiteX1" fmla="*/ 381341 w 835059"/>
                    <a:gd name="connsiteY1" fmla="*/ 3336 h 332761"/>
                    <a:gd name="connsiteX2" fmla="*/ 702428 w 835059"/>
                    <a:gd name="connsiteY2" fmla="*/ 163880 h 332761"/>
                    <a:gd name="connsiteX3" fmla="*/ 688468 w 835059"/>
                    <a:gd name="connsiteY3" fmla="*/ 177840 h 332761"/>
                    <a:gd name="connsiteX4" fmla="*/ 835051 w 835059"/>
                    <a:gd name="connsiteY4" fmla="*/ 247642 h 332761"/>
                    <a:gd name="connsiteX5" fmla="*/ 681488 w 835059"/>
                    <a:gd name="connsiteY5" fmla="*/ 275562 h 332761"/>
                    <a:gd name="connsiteX6" fmla="*/ 409262 w 835059"/>
                    <a:gd name="connsiteY6" fmla="*/ 310463 h 332761"/>
                    <a:gd name="connsiteX7" fmla="*/ 472083 w 835059"/>
                    <a:gd name="connsiteY7" fmla="*/ 324423 h 332761"/>
                    <a:gd name="connsiteX8" fmla="*/ 4413 w 835059"/>
                    <a:gd name="connsiteY8" fmla="*/ 177840 h 332761"/>
                    <a:gd name="connsiteX9" fmla="*/ 234758 w 835059"/>
                    <a:gd name="connsiteY9" fmla="*/ 198781 h 332761"/>
                    <a:gd name="connsiteX10" fmla="*/ 192877 w 835059"/>
                    <a:gd name="connsiteY10" fmla="*/ 108039 h 332761"/>
                    <a:gd name="connsiteX11" fmla="*/ 18373 w 835059"/>
                    <a:gd name="connsiteY11" fmla="*/ 59178 h 332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35059" h="332761">
                      <a:moveTo>
                        <a:pt x="18373" y="59178"/>
                      </a:moveTo>
                      <a:cubicBezTo>
                        <a:pt x="49784" y="41727"/>
                        <a:pt x="267332" y="-14114"/>
                        <a:pt x="381341" y="3336"/>
                      </a:cubicBezTo>
                      <a:cubicBezTo>
                        <a:pt x="495350" y="20786"/>
                        <a:pt x="702428" y="163880"/>
                        <a:pt x="702428" y="163880"/>
                      </a:cubicBezTo>
                      <a:cubicBezTo>
                        <a:pt x="753616" y="192964"/>
                        <a:pt x="666364" y="163880"/>
                        <a:pt x="688468" y="177840"/>
                      </a:cubicBezTo>
                      <a:cubicBezTo>
                        <a:pt x="710572" y="191800"/>
                        <a:pt x="836214" y="231355"/>
                        <a:pt x="835051" y="247642"/>
                      </a:cubicBezTo>
                      <a:cubicBezTo>
                        <a:pt x="833888" y="263929"/>
                        <a:pt x="752453" y="265092"/>
                        <a:pt x="681488" y="275562"/>
                      </a:cubicBezTo>
                      <a:cubicBezTo>
                        <a:pt x="610523" y="286032"/>
                        <a:pt x="444163" y="302320"/>
                        <a:pt x="409262" y="310463"/>
                      </a:cubicBezTo>
                      <a:cubicBezTo>
                        <a:pt x="374361" y="318607"/>
                        <a:pt x="539558" y="346527"/>
                        <a:pt x="472083" y="324423"/>
                      </a:cubicBezTo>
                      <a:cubicBezTo>
                        <a:pt x="404608" y="302319"/>
                        <a:pt x="43967" y="198780"/>
                        <a:pt x="4413" y="177840"/>
                      </a:cubicBezTo>
                      <a:cubicBezTo>
                        <a:pt x="-35141" y="156900"/>
                        <a:pt x="203347" y="210415"/>
                        <a:pt x="234758" y="198781"/>
                      </a:cubicBezTo>
                      <a:cubicBezTo>
                        <a:pt x="266169" y="187148"/>
                        <a:pt x="225451" y="128979"/>
                        <a:pt x="192877" y="108039"/>
                      </a:cubicBezTo>
                      <a:cubicBezTo>
                        <a:pt x="160303" y="87099"/>
                        <a:pt x="-13038" y="76629"/>
                        <a:pt x="18373" y="59178"/>
                      </a:cubicBezTo>
                      <a:close/>
                    </a:path>
                  </a:pathLst>
                </a:custGeom>
                <a:solidFill>
                  <a:srgbClr val="FF8AD8">
                    <a:alpha val="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50" name="フリーフォーム 1849">
                <a:extLst>
                  <a:ext uri="{FF2B5EF4-FFF2-40B4-BE49-F238E27FC236}">
                    <a16:creationId xmlns:a16="http://schemas.microsoft.com/office/drawing/2014/main" id="{A3784611-B673-3FE5-723C-5048BCEC7ABD}"/>
                  </a:ext>
                </a:extLst>
              </p:cNvPr>
              <p:cNvSpPr/>
              <p:nvPr/>
            </p:nvSpPr>
            <p:spPr>
              <a:xfrm>
                <a:off x="5419768" y="3108286"/>
                <a:ext cx="1064562" cy="360686"/>
              </a:xfrm>
              <a:custGeom>
                <a:avLst/>
                <a:gdLst>
                  <a:gd name="connsiteX0" fmla="*/ 1318 w 1064562"/>
                  <a:gd name="connsiteY0" fmla="*/ 131303 h 360686"/>
                  <a:gd name="connsiteX1" fmla="*/ 393203 w 1064562"/>
                  <a:gd name="connsiteY1" fmla="*/ 674 h 360686"/>
                  <a:gd name="connsiteX2" fmla="*/ 288701 w 1064562"/>
                  <a:gd name="connsiteY2" fmla="*/ 79051 h 360686"/>
                  <a:gd name="connsiteX3" fmla="*/ 615272 w 1064562"/>
                  <a:gd name="connsiteY3" fmla="*/ 52925 h 360686"/>
                  <a:gd name="connsiteX4" fmla="*/ 445455 w 1064562"/>
                  <a:gd name="connsiteY4" fmla="*/ 131303 h 360686"/>
                  <a:gd name="connsiteX5" fmla="*/ 850403 w 1064562"/>
                  <a:gd name="connsiteY5" fmla="*/ 131303 h 360686"/>
                  <a:gd name="connsiteX6" fmla="*/ 758963 w 1064562"/>
                  <a:gd name="connsiteY6" fmla="*/ 170491 h 360686"/>
                  <a:gd name="connsiteX7" fmla="*/ 1059409 w 1064562"/>
                  <a:gd name="connsiteY7" fmla="*/ 353371 h 360686"/>
                  <a:gd name="connsiteX8" fmla="*/ 941843 w 1064562"/>
                  <a:gd name="connsiteY8" fmla="*/ 327245 h 360686"/>
                  <a:gd name="connsiteX9" fmla="*/ 850403 w 1064562"/>
                  <a:gd name="connsiteY9" fmla="*/ 353371 h 360686"/>
                  <a:gd name="connsiteX10" fmla="*/ 576083 w 1064562"/>
                  <a:gd name="connsiteY10" fmla="*/ 209680 h 360686"/>
                  <a:gd name="connsiteX11" fmla="*/ 301763 w 1064562"/>
                  <a:gd name="connsiteY11" fmla="*/ 92114 h 360686"/>
                  <a:gd name="connsiteX12" fmla="*/ 549958 w 1064562"/>
                  <a:gd name="connsiteY12" fmla="*/ 92114 h 360686"/>
                  <a:gd name="connsiteX13" fmla="*/ 1318 w 1064562"/>
                  <a:gd name="connsiteY13" fmla="*/ 131303 h 36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4562" h="360686">
                    <a:moveTo>
                      <a:pt x="1318" y="131303"/>
                    </a:moveTo>
                    <a:cubicBezTo>
                      <a:pt x="-24808" y="116063"/>
                      <a:pt x="345306" y="9383"/>
                      <a:pt x="393203" y="674"/>
                    </a:cubicBezTo>
                    <a:cubicBezTo>
                      <a:pt x="441100" y="-8035"/>
                      <a:pt x="251690" y="70343"/>
                      <a:pt x="288701" y="79051"/>
                    </a:cubicBezTo>
                    <a:cubicBezTo>
                      <a:pt x="325712" y="87759"/>
                      <a:pt x="589147" y="44216"/>
                      <a:pt x="615272" y="52925"/>
                    </a:cubicBezTo>
                    <a:cubicBezTo>
                      <a:pt x="641397" y="61634"/>
                      <a:pt x="406267" y="118240"/>
                      <a:pt x="445455" y="131303"/>
                    </a:cubicBezTo>
                    <a:cubicBezTo>
                      <a:pt x="484643" y="144366"/>
                      <a:pt x="798152" y="124772"/>
                      <a:pt x="850403" y="131303"/>
                    </a:cubicBezTo>
                    <a:cubicBezTo>
                      <a:pt x="902654" y="137834"/>
                      <a:pt x="724129" y="133480"/>
                      <a:pt x="758963" y="170491"/>
                    </a:cubicBezTo>
                    <a:cubicBezTo>
                      <a:pt x="793797" y="207502"/>
                      <a:pt x="1028929" y="327245"/>
                      <a:pt x="1059409" y="353371"/>
                    </a:cubicBezTo>
                    <a:cubicBezTo>
                      <a:pt x="1089889" y="379497"/>
                      <a:pt x="976677" y="327245"/>
                      <a:pt x="941843" y="327245"/>
                    </a:cubicBezTo>
                    <a:cubicBezTo>
                      <a:pt x="907009" y="327245"/>
                      <a:pt x="911363" y="372965"/>
                      <a:pt x="850403" y="353371"/>
                    </a:cubicBezTo>
                    <a:cubicBezTo>
                      <a:pt x="789443" y="333777"/>
                      <a:pt x="667523" y="253223"/>
                      <a:pt x="576083" y="209680"/>
                    </a:cubicBezTo>
                    <a:cubicBezTo>
                      <a:pt x="484643" y="166137"/>
                      <a:pt x="306117" y="111708"/>
                      <a:pt x="301763" y="92114"/>
                    </a:cubicBezTo>
                    <a:cubicBezTo>
                      <a:pt x="297409" y="72520"/>
                      <a:pt x="604386" y="85583"/>
                      <a:pt x="549958" y="92114"/>
                    </a:cubicBezTo>
                    <a:cubicBezTo>
                      <a:pt x="495530" y="98645"/>
                      <a:pt x="27444" y="146543"/>
                      <a:pt x="1318" y="13130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1" name="フリーフォーム 1850">
                <a:extLst>
                  <a:ext uri="{FF2B5EF4-FFF2-40B4-BE49-F238E27FC236}">
                    <a16:creationId xmlns:a16="http://schemas.microsoft.com/office/drawing/2014/main" id="{6EB90D89-CC02-0C1F-F561-824C7C1864D6}"/>
                  </a:ext>
                </a:extLst>
              </p:cNvPr>
              <p:cNvSpPr/>
              <p:nvPr/>
            </p:nvSpPr>
            <p:spPr>
              <a:xfrm>
                <a:off x="7075942" y="3696774"/>
                <a:ext cx="517980" cy="293910"/>
              </a:xfrm>
              <a:custGeom>
                <a:avLst/>
                <a:gdLst>
                  <a:gd name="connsiteX0" fmla="*/ 4127 w 517980"/>
                  <a:gd name="connsiteY0" fmla="*/ 248209 h 293910"/>
                  <a:gd name="connsiteX1" fmla="*/ 500515 w 517980"/>
                  <a:gd name="connsiteY1" fmla="*/ 287397 h 293910"/>
                  <a:gd name="connsiteX2" fmla="*/ 382949 w 517980"/>
                  <a:gd name="connsiteY2" fmla="*/ 156769 h 293910"/>
                  <a:gd name="connsiteX3" fmla="*/ 160881 w 517980"/>
                  <a:gd name="connsiteY3" fmla="*/ 182895 h 293910"/>
                  <a:gd name="connsiteX4" fmla="*/ 356824 w 517980"/>
                  <a:gd name="connsiteY4" fmla="*/ 13077 h 293910"/>
                  <a:gd name="connsiteX5" fmla="*/ 56378 w 517980"/>
                  <a:gd name="connsiteY5" fmla="*/ 13077 h 293910"/>
                  <a:gd name="connsiteX6" fmla="*/ 252321 w 517980"/>
                  <a:gd name="connsiteY6" fmla="*/ 26140 h 293910"/>
                  <a:gd name="connsiteX7" fmla="*/ 4127 w 517980"/>
                  <a:gd name="connsiteY7" fmla="*/ 248209 h 293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7980" h="293910">
                    <a:moveTo>
                      <a:pt x="4127" y="248209"/>
                    </a:moveTo>
                    <a:cubicBezTo>
                      <a:pt x="45493" y="291752"/>
                      <a:pt x="437378" y="302637"/>
                      <a:pt x="500515" y="287397"/>
                    </a:cubicBezTo>
                    <a:cubicBezTo>
                      <a:pt x="563652" y="272157"/>
                      <a:pt x="439555" y="174186"/>
                      <a:pt x="382949" y="156769"/>
                    </a:cubicBezTo>
                    <a:cubicBezTo>
                      <a:pt x="326343" y="139352"/>
                      <a:pt x="165235" y="206844"/>
                      <a:pt x="160881" y="182895"/>
                    </a:cubicBezTo>
                    <a:cubicBezTo>
                      <a:pt x="156527" y="158946"/>
                      <a:pt x="374241" y="41380"/>
                      <a:pt x="356824" y="13077"/>
                    </a:cubicBezTo>
                    <a:cubicBezTo>
                      <a:pt x="339407" y="-15226"/>
                      <a:pt x="73795" y="10900"/>
                      <a:pt x="56378" y="13077"/>
                    </a:cubicBezTo>
                    <a:cubicBezTo>
                      <a:pt x="38961" y="15254"/>
                      <a:pt x="258852" y="-8694"/>
                      <a:pt x="252321" y="26140"/>
                    </a:cubicBezTo>
                    <a:cubicBezTo>
                      <a:pt x="245790" y="60974"/>
                      <a:pt x="-37239" y="204666"/>
                      <a:pt x="4127" y="24820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2" name="フリーフォーム 1851">
                <a:extLst>
                  <a:ext uri="{FF2B5EF4-FFF2-40B4-BE49-F238E27FC236}">
                    <a16:creationId xmlns:a16="http://schemas.microsoft.com/office/drawing/2014/main" id="{5AB4C4A1-6A0F-69FC-02F5-61D7BC7A7F23}"/>
                  </a:ext>
                </a:extLst>
              </p:cNvPr>
              <p:cNvSpPr/>
              <p:nvPr/>
            </p:nvSpPr>
            <p:spPr>
              <a:xfrm>
                <a:off x="6002338" y="7443248"/>
                <a:ext cx="147716" cy="367323"/>
              </a:xfrm>
              <a:custGeom>
                <a:avLst/>
                <a:gdLst>
                  <a:gd name="connsiteX0" fmla="*/ 147560 w 147716"/>
                  <a:gd name="connsiteY0" fmla="*/ 191 h 367323"/>
                  <a:gd name="connsiteX1" fmla="*/ 2594 w 147716"/>
                  <a:gd name="connsiteY1" fmla="*/ 306850 h 367323"/>
                  <a:gd name="connsiteX2" fmla="*/ 52774 w 147716"/>
                  <a:gd name="connsiteY2" fmla="*/ 278972 h 367323"/>
                  <a:gd name="connsiteX3" fmla="*/ 30472 w 147716"/>
                  <a:gd name="connsiteY3" fmla="*/ 357030 h 367323"/>
                  <a:gd name="connsiteX4" fmla="*/ 147560 w 147716"/>
                  <a:gd name="connsiteY4" fmla="*/ 191 h 36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716" h="367323">
                    <a:moveTo>
                      <a:pt x="147560" y="191"/>
                    </a:moveTo>
                    <a:cubicBezTo>
                      <a:pt x="142914" y="-8172"/>
                      <a:pt x="18392" y="260387"/>
                      <a:pt x="2594" y="306850"/>
                    </a:cubicBezTo>
                    <a:cubicBezTo>
                      <a:pt x="-13204" y="353313"/>
                      <a:pt x="48128" y="270609"/>
                      <a:pt x="52774" y="278972"/>
                    </a:cubicBezTo>
                    <a:cubicBezTo>
                      <a:pt x="57420" y="287335"/>
                      <a:pt x="9099" y="401635"/>
                      <a:pt x="30472" y="357030"/>
                    </a:cubicBezTo>
                    <a:cubicBezTo>
                      <a:pt x="51845" y="312425"/>
                      <a:pt x="152206" y="8554"/>
                      <a:pt x="147560" y="191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3" name="フリーフォーム 1852">
                <a:extLst>
                  <a:ext uri="{FF2B5EF4-FFF2-40B4-BE49-F238E27FC236}">
                    <a16:creationId xmlns:a16="http://schemas.microsoft.com/office/drawing/2014/main" id="{29E34B17-DFAB-F0A1-2232-ABD99180D008}"/>
                  </a:ext>
                </a:extLst>
              </p:cNvPr>
              <p:cNvSpPr/>
              <p:nvPr/>
            </p:nvSpPr>
            <p:spPr>
              <a:xfrm>
                <a:off x="663413" y="7738176"/>
                <a:ext cx="447262" cy="248239"/>
              </a:xfrm>
              <a:custGeom>
                <a:avLst/>
                <a:gdLst>
                  <a:gd name="connsiteX0" fmla="*/ 66992 w 447262"/>
                  <a:gd name="connsiteY0" fmla="*/ 106707 h 248239"/>
                  <a:gd name="connsiteX1" fmla="*/ 434982 w 447262"/>
                  <a:gd name="connsiteY1" fmla="*/ 770 h 248239"/>
                  <a:gd name="connsiteX2" fmla="*/ 362499 w 447262"/>
                  <a:gd name="connsiteY2" fmla="*/ 62102 h 248239"/>
                  <a:gd name="connsiteX3" fmla="*/ 390377 w 447262"/>
                  <a:gd name="connsiteY3" fmla="*/ 123434 h 248239"/>
                  <a:gd name="connsiteX4" fmla="*/ 22387 w 447262"/>
                  <a:gd name="connsiteY4" fmla="*/ 246097 h 248239"/>
                  <a:gd name="connsiteX5" fmla="*/ 83719 w 447262"/>
                  <a:gd name="connsiteY5" fmla="*/ 201492 h 248239"/>
                  <a:gd name="connsiteX6" fmla="*/ 85 w 447262"/>
                  <a:gd name="connsiteY6" fmla="*/ 201492 h 248239"/>
                  <a:gd name="connsiteX7" fmla="*/ 66992 w 447262"/>
                  <a:gd name="connsiteY7" fmla="*/ 168039 h 248239"/>
                  <a:gd name="connsiteX8" fmla="*/ 22387 w 447262"/>
                  <a:gd name="connsiteY8" fmla="*/ 156887 h 248239"/>
                  <a:gd name="connsiteX9" fmla="*/ 66992 w 447262"/>
                  <a:gd name="connsiteY9" fmla="*/ 106707 h 2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7262" h="248239">
                    <a:moveTo>
                      <a:pt x="66992" y="106707"/>
                    </a:moveTo>
                    <a:cubicBezTo>
                      <a:pt x="135758" y="80688"/>
                      <a:pt x="385731" y="8204"/>
                      <a:pt x="434982" y="770"/>
                    </a:cubicBezTo>
                    <a:cubicBezTo>
                      <a:pt x="484233" y="-6664"/>
                      <a:pt x="369933" y="41658"/>
                      <a:pt x="362499" y="62102"/>
                    </a:cubicBezTo>
                    <a:cubicBezTo>
                      <a:pt x="355065" y="82546"/>
                      <a:pt x="447062" y="92768"/>
                      <a:pt x="390377" y="123434"/>
                    </a:cubicBezTo>
                    <a:cubicBezTo>
                      <a:pt x="333692" y="154100"/>
                      <a:pt x="73497" y="233087"/>
                      <a:pt x="22387" y="246097"/>
                    </a:cubicBezTo>
                    <a:cubicBezTo>
                      <a:pt x="-28723" y="259107"/>
                      <a:pt x="87436" y="208926"/>
                      <a:pt x="83719" y="201492"/>
                    </a:cubicBezTo>
                    <a:cubicBezTo>
                      <a:pt x="80002" y="194058"/>
                      <a:pt x="2873" y="207068"/>
                      <a:pt x="85" y="201492"/>
                    </a:cubicBezTo>
                    <a:cubicBezTo>
                      <a:pt x="-2703" y="195917"/>
                      <a:pt x="63275" y="175473"/>
                      <a:pt x="66992" y="168039"/>
                    </a:cubicBezTo>
                    <a:cubicBezTo>
                      <a:pt x="70709" y="160605"/>
                      <a:pt x="19599" y="162463"/>
                      <a:pt x="22387" y="156887"/>
                    </a:cubicBezTo>
                    <a:cubicBezTo>
                      <a:pt x="25175" y="151311"/>
                      <a:pt x="-1774" y="132726"/>
                      <a:pt x="66992" y="106707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4" name="フリーフォーム 1853">
                <a:extLst>
                  <a:ext uri="{FF2B5EF4-FFF2-40B4-BE49-F238E27FC236}">
                    <a16:creationId xmlns:a16="http://schemas.microsoft.com/office/drawing/2014/main" id="{BFFF6727-A6A8-4764-1405-20B2434F85BE}"/>
                  </a:ext>
                </a:extLst>
              </p:cNvPr>
              <p:cNvSpPr/>
              <p:nvPr/>
            </p:nvSpPr>
            <p:spPr>
              <a:xfrm>
                <a:off x="2692777" y="7462001"/>
                <a:ext cx="301145" cy="529793"/>
              </a:xfrm>
              <a:custGeom>
                <a:avLst/>
                <a:gdLst>
                  <a:gd name="connsiteX0" fmla="*/ 243 w 301145"/>
                  <a:gd name="connsiteY0" fmla="*/ 76223 h 529793"/>
                  <a:gd name="connsiteX1" fmla="*/ 128482 w 301145"/>
                  <a:gd name="connsiteY1" fmla="*/ 355004 h 529793"/>
                  <a:gd name="connsiteX2" fmla="*/ 83877 w 301145"/>
                  <a:gd name="connsiteY2" fmla="*/ 293672 h 529793"/>
                  <a:gd name="connsiteX3" fmla="*/ 290174 w 301145"/>
                  <a:gd name="connsiteY3" fmla="*/ 527848 h 529793"/>
                  <a:gd name="connsiteX4" fmla="*/ 251145 w 301145"/>
                  <a:gd name="connsiteY4" fmla="*/ 382882 h 529793"/>
                  <a:gd name="connsiteX5" fmla="*/ 67150 w 301145"/>
                  <a:gd name="connsiteY5" fmla="*/ 3740 h 529793"/>
                  <a:gd name="connsiteX6" fmla="*/ 95028 w 301145"/>
                  <a:gd name="connsiteY6" fmla="*/ 182160 h 529793"/>
                  <a:gd name="connsiteX7" fmla="*/ 243 w 301145"/>
                  <a:gd name="connsiteY7" fmla="*/ 76223 h 52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145" h="529793">
                    <a:moveTo>
                      <a:pt x="243" y="76223"/>
                    </a:moveTo>
                    <a:cubicBezTo>
                      <a:pt x="5819" y="105030"/>
                      <a:pt x="114543" y="318763"/>
                      <a:pt x="128482" y="355004"/>
                    </a:cubicBezTo>
                    <a:cubicBezTo>
                      <a:pt x="142421" y="391246"/>
                      <a:pt x="56928" y="264865"/>
                      <a:pt x="83877" y="293672"/>
                    </a:cubicBezTo>
                    <a:cubicBezTo>
                      <a:pt x="110826" y="322479"/>
                      <a:pt x="262296" y="512980"/>
                      <a:pt x="290174" y="527848"/>
                    </a:cubicBezTo>
                    <a:cubicBezTo>
                      <a:pt x="318052" y="542716"/>
                      <a:pt x="288316" y="470233"/>
                      <a:pt x="251145" y="382882"/>
                    </a:cubicBezTo>
                    <a:cubicBezTo>
                      <a:pt x="213974" y="295531"/>
                      <a:pt x="93169" y="37194"/>
                      <a:pt x="67150" y="3740"/>
                    </a:cubicBezTo>
                    <a:cubicBezTo>
                      <a:pt x="41131" y="-29714"/>
                      <a:pt x="103392" y="171938"/>
                      <a:pt x="95028" y="182160"/>
                    </a:cubicBezTo>
                    <a:cubicBezTo>
                      <a:pt x="86665" y="192382"/>
                      <a:pt x="-5333" y="47416"/>
                      <a:pt x="243" y="76223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5" name="フリーフォーム 1854">
                <a:extLst>
                  <a:ext uri="{FF2B5EF4-FFF2-40B4-BE49-F238E27FC236}">
                    <a16:creationId xmlns:a16="http://schemas.microsoft.com/office/drawing/2014/main" id="{6FB5EEE8-912A-8F8A-4B27-BCB3263F0582}"/>
                  </a:ext>
                </a:extLst>
              </p:cNvPr>
              <p:cNvSpPr/>
              <p:nvPr/>
            </p:nvSpPr>
            <p:spPr>
              <a:xfrm>
                <a:off x="412505" y="8621736"/>
                <a:ext cx="314988" cy="417487"/>
              </a:xfrm>
              <a:custGeom>
                <a:avLst/>
                <a:gdLst>
                  <a:gd name="connsiteX0" fmla="*/ 27968 w 314988"/>
                  <a:gd name="connsiteY0" fmla="*/ 249059 h 417487"/>
                  <a:gd name="connsiteX1" fmla="*/ 301173 w 314988"/>
                  <a:gd name="connsiteY1" fmla="*/ 9308 h 417487"/>
                  <a:gd name="connsiteX2" fmla="*/ 273295 w 314988"/>
                  <a:gd name="connsiteY2" fmla="*/ 65064 h 417487"/>
                  <a:gd name="connsiteX3" fmla="*/ 262144 w 314988"/>
                  <a:gd name="connsiteY3" fmla="*/ 215605 h 417487"/>
                  <a:gd name="connsiteX4" fmla="*/ 284446 w 314988"/>
                  <a:gd name="connsiteY4" fmla="*/ 182152 h 417487"/>
                  <a:gd name="connsiteX5" fmla="*/ 239841 w 314988"/>
                  <a:gd name="connsiteY5" fmla="*/ 354996 h 417487"/>
                  <a:gd name="connsiteX6" fmla="*/ 100451 w 314988"/>
                  <a:gd name="connsiteY6" fmla="*/ 366147 h 417487"/>
                  <a:gd name="connsiteX7" fmla="*/ 195236 w 314988"/>
                  <a:gd name="connsiteY7" fmla="*/ 416327 h 417487"/>
                  <a:gd name="connsiteX8" fmla="*/ 5666 w 314988"/>
                  <a:gd name="connsiteY8" fmla="*/ 310391 h 417487"/>
                  <a:gd name="connsiteX9" fmla="*/ 50271 w 314988"/>
                  <a:gd name="connsiteY9" fmla="*/ 354996 h 417487"/>
                  <a:gd name="connsiteX10" fmla="*/ 27968 w 314988"/>
                  <a:gd name="connsiteY10" fmla="*/ 249059 h 4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988" h="417487">
                    <a:moveTo>
                      <a:pt x="27968" y="249059"/>
                    </a:moveTo>
                    <a:cubicBezTo>
                      <a:pt x="69785" y="191444"/>
                      <a:pt x="260285" y="39974"/>
                      <a:pt x="301173" y="9308"/>
                    </a:cubicBezTo>
                    <a:cubicBezTo>
                      <a:pt x="342061" y="-21358"/>
                      <a:pt x="279800" y="30681"/>
                      <a:pt x="273295" y="65064"/>
                    </a:cubicBezTo>
                    <a:cubicBezTo>
                      <a:pt x="266790" y="99447"/>
                      <a:pt x="260286" y="196091"/>
                      <a:pt x="262144" y="215605"/>
                    </a:cubicBezTo>
                    <a:cubicBezTo>
                      <a:pt x="264002" y="235119"/>
                      <a:pt x="288163" y="158920"/>
                      <a:pt x="284446" y="182152"/>
                    </a:cubicBezTo>
                    <a:cubicBezTo>
                      <a:pt x="280729" y="205384"/>
                      <a:pt x="270507" y="324330"/>
                      <a:pt x="239841" y="354996"/>
                    </a:cubicBezTo>
                    <a:cubicBezTo>
                      <a:pt x="209175" y="385662"/>
                      <a:pt x="107885" y="355925"/>
                      <a:pt x="100451" y="366147"/>
                    </a:cubicBezTo>
                    <a:cubicBezTo>
                      <a:pt x="93017" y="376369"/>
                      <a:pt x="211033" y="425620"/>
                      <a:pt x="195236" y="416327"/>
                    </a:cubicBezTo>
                    <a:cubicBezTo>
                      <a:pt x="179439" y="407034"/>
                      <a:pt x="29827" y="320613"/>
                      <a:pt x="5666" y="310391"/>
                    </a:cubicBezTo>
                    <a:cubicBezTo>
                      <a:pt x="-18495" y="300169"/>
                      <a:pt x="41908" y="362430"/>
                      <a:pt x="50271" y="354996"/>
                    </a:cubicBezTo>
                    <a:cubicBezTo>
                      <a:pt x="58634" y="347562"/>
                      <a:pt x="-13849" y="306674"/>
                      <a:pt x="27968" y="249059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6" name="フリーフォーム 1855">
                <a:extLst>
                  <a:ext uri="{FF2B5EF4-FFF2-40B4-BE49-F238E27FC236}">
                    <a16:creationId xmlns:a16="http://schemas.microsoft.com/office/drawing/2014/main" id="{09D4CAA3-2283-046A-82DB-7EBC4CE5855F}"/>
                  </a:ext>
                </a:extLst>
              </p:cNvPr>
              <p:cNvSpPr/>
              <p:nvPr/>
            </p:nvSpPr>
            <p:spPr>
              <a:xfrm>
                <a:off x="554278" y="9339100"/>
                <a:ext cx="257631" cy="362900"/>
              </a:xfrm>
              <a:custGeom>
                <a:avLst/>
                <a:gdLst>
                  <a:gd name="connsiteX0" fmla="*/ 215156 w 257631"/>
                  <a:gd name="connsiteY0" fmla="*/ 46 h 362900"/>
                  <a:gd name="connsiteX1" fmla="*/ 215156 w 257631"/>
                  <a:gd name="connsiteY1" fmla="*/ 172890 h 362900"/>
                  <a:gd name="connsiteX2" fmla="*/ 254185 w 257631"/>
                  <a:gd name="connsiteY2" fmla="*/ 139437 h 362900"/>
                  <a:gd name="connsiteX3" fmla="*/ 114795 w 257631"/>
                  <a:gd name="connsiteY3" fmla="*/ 356885 h 362900"/>
                  <a:gd name="connsiteX4" fmla="*/ 153824 w 257631"/>
                  <a:gd name="connsiteY4" fmla="*/ 306705 h 362900"/>
                  <a:gd name="connsiteX5" fmla="*/ 125946 w 257631"/>
                  <a:gd name="connsiteY5" fmla="*/ 356885 h 362900"/>
                  <a:gd name="connsiteX6" fmla="*/ 3283 w 257631"/>
                  <a:gd name="connsiteY6" fmla="*/ 284402 h 362900"/>
                  <a:gd name="connsiteX7" fmla="*/ 36737 w 257631"/>
                  <a:gd name="connsiteY7" fmla="*/ 295554 h 362900"/>
                  <a:gd name="connsiteX8" fmla="*/ 53463 w 257631"/>
                  <a:gd name="connsiteY8" fmla="*/ 50227 h 362900"/>
                  <a:gd name="connsiteX9" fmla="*/ 20010 w 257631"/>
                  <a:gd name="connsiteY9" fmla="*/ 234222 h 362900"/>
                  <a:gd name="connsiteX10" fmla="*/ 53463 w 257631"/>
                  <a:gd name="connsiteY10" fmla="*/ 156163 h 362900"/>
                  <a:gd name="connsiteX11" fmla="*/ 215156 w 257631"/>
                  <a:gd name="connsiteY11" fmla="*/ 46 h 36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7631" h="362900">
                    <a:moveTo>
                      <a:pt x="215156" y="46"/>
                    </a:moveTo>
                    <a:cubicBezTo>
                      <a:pt x="242105" y="2834"/>
                      <a:pt x="208651" y="149658"/>
                      <a:pt x="215156" y="172890"/>
                    </a:cubicBezTo>
                    <a:cubicBezTo>
                      <a:pt x="221661" y="196122"/>
                      <a:pt x="270912" y="108771"/>
                      <a:pt x="254185" y="139437"/>
                    </a:cubicBezTo>
                    <a:cubicBezTo>
                      <a:pt x="237458" y="170103"/>
                      <a:pt x="131522" y="329007"/>
                      <a:pt x="114795" y="356885"/>
                    </a:cubicBezTo>
                    <a:cubicBezTo>
                      <a:pt x="98068" y="384763"/>
                      <a:pt x="151966" y="306705"/>
                      <a:pt x="153824" y="306705"/>
                    </a:cubicBezTo>
                    <a:cubicBezTo>
                      <a:pt x="155682" y="306705"/>
                      <a:pt x="151036" y="360602"/>
                      <a:pt x="125946" y="356885"/>
                    </a:cubicBezTo>
                    <a:cubicBezTo>
                      <a:pt x="100856" y="353168"/>
                      <a:pt x="18151" y="294624"/>
                      <a:pt x="3283" y="284402"/>
                    </a:cubicBezTo>
                    <a:cubicBezTo>
                      <a:pt x="-11585" y="274180"/>
                      <a:pt x="28374" y="334583"/>
                      <a:pt x="36737" y="295554"/>
                    </a:cubicBezTo>
                    <a:cubicBezTo>
                      <a:pt x="45100" y="256525"/>
                      <a:pt x="56251" y="60449"/>
                      <a:pt x="53463" y="50227"/>
                    </a:cubicBezTo>
                    <a:cubicBezTo>
                      <a:pt x="50675" y="40005"/>
                      <a:pt x="20010" y="216566"/>
                      <a:pt x="20010" y="234222"/>
                    </a:cubicBezTo>
                    <a:cubicBezTo>
                      <a:pt x="20010" y="251878"/>
                      <a:pt x="26514" y="192405"/>
                      <a:pt x="53463" y="156163"/>
                    </a:cubicBezTo>
                    <a:cubicBezTo>
                      <a:pt x="80412" y="119921"/>
                      <a:pt x="188207" y="-2742"/>
                      <a:pt x="215156" y="46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7" name="フリーフォーム 1856">
                <a:extLst>
                  <a:ext uri="{FF2B5EF4-FFF2-40B4-BE49-F238E27FC236}">
                    <a16:creationId xmlns:a16="http://schemas.microsoft.com/office/drawing/2014/main" id="{0C53BE12-B1DF-69BB-6D5B-41A9CA6C1E64}"/>
                  </a:ext>
                </a:extLst>
              </p:cNvPr>
              <p:cNvSpPr/>
              <p:nvPr/>
            </p:nvSpPr>
            <p:spPr>
              <a:xfrm>
                <a:off x="958605" y="9623423"/>
                <a:ext cx="188556" cy="234370"/>
              </a:xfrm>
              <a:custGeom>
                <a:avLst/>
                <a:gdLst>
                  <a:gd name="connsiteX0" fmla="*/ 89610 w 188556"/>
                  <a:gd name="connsiteY0" fmla="*/ 79 h 234370"/>
                  <a:gd name="connsiteX1" fmla="*/ 173244 w 188556"/>
                  <a:gd name="connsiteY1" fmla="*/ 178499 h 234370"/>
                  <a:gd name="connsiteX2" fmla="*/ 173244 w 188556"/>
                  <a:gd name="connsiteY2" fmla="*/ 139470 h 234370"/>
                  <a:gd name="connsiteX3" fmla="*/ 17127 w 188556"/>
                  <a:gd name="connsiteY3" fmla="*/ 234255 h 234370"/>
                  <a:gd name="connsiteX4" fmla="*/ 11551 w 188556"/>
                  <a:gd name="connsiteY4" fmla="*/ 156197 h 234370"/>
                  <a:gd name="connsiteX5" fmla="*/ 89610 w 188556"/>
                  <a:gd name="connsiteY5" fmla="*/ 79 h 2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556" h="234370">
                    <a:moveTo>
                      <a:pt x="89610" y="79"/>
                    </a:moveTo>
                    <a:cubicBezTo>
                      <a:pt x="116559" y="3796"/>
                      <a:pt x="159305" y="155267"/>
                      <a:pt x="173244" y="178499"/>
                    </a:cubicBezTo>
                    <a:cubicBezTo>
                      <a:pt x="187183" y="201731"/>
                      <a:pt x="199263" y="130177"/>
                      <a:pt x="173244" y="139470"/>
                    </a:cubicBezTo>
                    <a:cubicBezTo>
                      <a:pt x="147225" y="148763"/>
                      <a:pt x="44076" y="231467"/>
                      <a:pt x="17127" y="234255"/>
                    </a:cubicBezTo>
                    <a:cubicBezTo>
                      <a:pt x="-9822" y="237043"/>
                      <a:pt x="400" y="188721"/>
                      <a:pt x="11551" y="156197"/>
                    </a:cubicBezTo>
                    <a:cubicBezTo>
                      <a:pt x="22702" y="123673"/>
                      <a:pt x="62661" y="-3638"/>
                      <a:pt x="89610" y="79"/>
                    </a:cubicBezTo>
                    <a:close/>
                  </a:path>
                </a:pathLst>
              </a:custGeom>
              <a:solidFill>
                <a:srgbClr val="FF8AD8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8" name="フリーフォーム 1857">
                <a:extLst>
                  <a:ext uri="{FF2B5EF4-FFF2-40B4-BE49-F238E27FC236}">
                    <a16:creationId xmlns:a16="http://schemas.microsoft.com/office/drawing/2014/main" id="{E55D018B-9E7B-9FE8-EE5E-0BBE5DA1EC3C}"/>
                  </a:ext>
                </a:extLst>
              </p:cNvPr>
              <p:cNvSpPr/>
              <p:nvPr/>
            </p:nvSpPr>
            <p:spPr>
              <a:xfrm>
                <a:off x="3704854" y="9116120"/>
                <a:ext cx="394987" cy="442296"/>
              </a:xfrm>
              <a:custGeom>
                <a:avLst/>
                <a:gdLst>
                  <a:gd name="connsiteX0" fmla="*/ 92136 w 394987"/>
                  <a:gd name="connsiteY0" fmla="*/ 2 h 442296"/>
                  <a:gd name="connsiteX1" fmla="*/ 253829 w 394987"/>
                  <a:gd name="connsiteY1" fmla="*/ 245329 h 442296"/>
                  <a:gd name="connsiteX2" fmla="*/ 248253 w 394987"/>
                  <a:gd name="connsiteY2" fmla="*/ 228602 h 442296"/>
                  <a:gd name="connsiteX3" fmla="*/ 370917 w 394987"/>
                  <a:gd name="connsiteY3" fmla="*/ 334539 h 442296"/>
                  <a:gd name="connsiteX4" fmla="*/ 231526 w 394987"/>
                  <a:gd name="connsiteY4" fmla="*/ 351265 h 442296"/>
                  <a:gd name="connsiteX5" fmla="*/ 393219 w 394987"/>
                  <a:gd name="connsiteY5" fmla="*/ 373568 h 442296"/>
                  <a:gd name="connsiteX6" fmla="*/ 103287 w 394987"/>
                  <a:gd name="connsiteY6" fmla="*/ 434900 h 442296"/>
                  <a:gd name="connsiteX7" fmla="*/ 8502 w 394987"/>
                  <a:gd name="connsiteY7" fmla="*/ 183997 h 442296"/>
                  <a:gd name="connsiteX8" fmla="*/ 47531 w 394987"/>
                  <a:gd name="connsiteY8" fmla="*/ 211875 h 442296"/>
                  <a:gd name="connsiteX9" fmla="*/ 2926 w 394987"/>
                  <a:gd name="connsiteY9" fmla="*/ 27880 h 442296"/>
                  <a:gd name="connsiteX10" fmla="*/ 147892 w 394987"/>
                  <a:gd name="connsiteY10" fmla="*/ 239753 h 442296"/>
                  <a:gd name="connsiteX11" fmla="*/ 92136 w 394987"/>
                  <a:gd name="connsiteY11" fmla="*/ 2 h 44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4987" h="442296">
                    <a:moveTo>
                      <a:pt x="92136" y="2"/>
                    </a:moveTo>
                    <a:cubicBezTo>
                      <a:pt x="109792" y="931"/>
                      <a:pt x="227809" y="207229"/>
                      <a:pt x="253829" y="245329"/>
                    </a:cubicBezTo>
                    <a:cubicBezTo>
                      <a:pt x="279849" y="283429"/>
                      <a:pt x="228738" y="213734"/>
                      <a:pt x="248253" y="228602"/>
                    </a:cubicBezTo>
                    <a:cubicBezTo>
                      <a:pt x="267768" y="243470"/>
                      <a:pt x="373705" y="314095"/>
                      <a:pt x="370917" y="334539"/>
                    </a:cubicBezTo>
                    <a:cubicBezTo>
                      <a:pt x="368129" y="354983"/>
                      <a:pt x="227809" y="344760"/>
                      <a:pt x="231526" y="351265"/>
                    </a:cubicBezTo>
                    <a:cubicBezTo>
                      <a:pt x="235243" y="357770"/>
                      <a:pt x="414592" y="359629"/>
                      <a:pt x="393219" y="373568"/>
                    </a:cubicBezTo>
                    <a:cubicBezTo>
                      <a:pt x="371846" y="387507"/>
                      <a:pt x="167406" y="466495"/>
                      <a:pt x="103287" y="434900"/>
                    </a:cubicBezTo>
                    <a:cubicBezTo>
                      <a:pt x="39168" y="403305"/>
                      <a:pt x="17795" y="221168"/>
                      <a:pt x="8502" y="183997"/>
                    </a:cubicBezTo>
                    <a:cubicBezTo>
                      <a:pt x="-791" y="146826"/>
                      <a:pt x="48460" y="237894"/>
                      <a:pt x="47531" y="211875"/>
                    </a:cubicBezTo>
                    <a:cubicBezTo>
                      <a:pt x="46602" y="185856"/>
                      <a:pt x="-13801" y="23234"/>
                      <a:pt x="2926" y="27880"/>
                    </a:cubicBezTo>
                    <a:cubicBezTo>
                      <a:pt x="19653" y="32526"/>
                      <a:pt x="130236" y="240682"/>
                      <a:pt x="147892" y="239753"/>
                    </a:cubicBezTo>
                    <a:cubicBezTo>
                      <a:pt x="165548" y="238824"/>
                      <a:pt x="74480" y="-927"/>
                      <a:pt x="92136" y="2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9" name="フリーフォーム 1858">
                <a:extLst>
                  <a:ext uri="{FF2B5EF4-FFF2-40B4-BE49-F238E27FC236}">
                    <a16:creationId xmlns:a16="http://schemas.microsoft.com/office/drawing/2014/main" id="{6129F8B5-E7EF-35A3-C0DB-48393430DD9E}"/>
                  </a:ext>
                </a:extLst>
              </p:cNvPr>
              <p:cNvSpPr/>
              <p:nvPr/>
            </p:nvSpPr>
            <p:spPr>
              <a:xfrm>
                <a:off x="3889922" y="9399500"/>
                <a:ext cx="1285365" cy="212964"/>
              </a:xfrm>
              <a:custGeom>
                <a:avLst/>
                <a:gdLst>
                  <a:gd name="connsiteX0" fmla="*/ 1854 w 1285365"/>
                  <a:gd name="connsiteY0" fmla="*/ 168246 h 212964"/>
                  <a:gd name="connsiteX1" fmla="*/ 492507 w 1285365"/>
                  <a:gd name="connsiteY1" fmla="*/ 45583 h 212964"/>
                  <a:gd name="connsiteX2" fmla="*/ 347541 w 1285365"/>
                  <a:gd name="connsiteY2" fmla="*/ 73461 h 212964"/>
                  <a:gd name="connsiteX3" fmla="*/ 799166 w 1285365"/>
                  <a:gd name="connsiteY3" fmla="*/ 73461 h 212964"/>
                  <a:gd name="connsiteX4" fmla="*/ 659776 w 1285365"/>
                  <a:gd name="connsiteY4" fmla="*/ 90188 h 212964"/>
                  <a:gd name="connsiteX5" fmla="*/ 1273093 w 1285365"/>
                  <a:gd name="connsiteY5" fmla="*/ 978 h 212964"/>
                  <a:gd name="connsiteX6" fmla="*/ 1027766 w 1285365"/>
                  <a:gd name="connsiteY6" fmla="*/ 51159 h 212964"/>
                  <a:gd name="connsiteX7" fmla="*/ 525961 w 1285365"/>
                  <a:gd name="connsiteY7" fmla="*/ 179398 h 212964"/>
                  <a:gd name="connsiteX8" fmla="*/ 743410 w 1285365"/>
                  <a:gd name="connsiteY8" fmla="*/ 162671 h 212964"/>
                  <a:gd name="connsiteX9" fmla="*/ 185849 w 1285365"/>
                  <a:gd name="connsiteY9" fmla="*/ 184973 h 212964"/>
                  <a:gd name="connsiteX10" fmla="*/ 319663 w 1285365"/>
                  <a:gd name="connsiteY10" fmla="*/ 212851 h 212964"/>
                  <a:gd name="connsiteX11" fmla="*/ 1854 w 1285365"/>
                  <a:gd name="connsiteY11" fmla="*/ 168246 h 212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5365" h="212964">
                    <a:moveTo>
                      <a:pt x="1854" y="168246"/>
                    </a:moveTo>
                    <a:cubicBezTo>
                      <a:pt x="30661" y="140368"/>
                      <a:pt x="434893" y="61380"/>
                      <a:pt x="492507" y="45583"/>
                    </a:cubicBezTo>
                    <a:cubicBezTo>
                      <a:pt x="550122" y="29785"/>
                      <a:pt x="296431" y="68815"/>
                      <a:pt x="347541" y="73461"/>
                    </a:cubicBezTo>
                    <a:cubicBezTo>
                      <a:pt x="398651" y="78107"/>
                      <a:pt x="747127" y="70673"/>
                      <a:pt x="799166" y="73461"/>
                    </a:cubicBezTo>
                    <a:cubicBezTo>
                      <a:pt x="851205" y="76249"/>
                      <a:pt x="659776" y="90188"/>
                      <a:pt x="659776" y="90188"/>
                    </a:cubicBezTo>
                    <a:lnTo>
                      <a:pt x="1273093" y="978"/>
                    </a:lnTo>
                    <a:cubicBezTo>
                      <a:pt x="1334425" y="-5527"/>
                      <a:pt x="1152288" y="21422"/>
                      <a:pt x="1027766" y="51159"/>
                    </a:cubicBezTo>
                    <a:cubicBezTo>
                      <a:pt x="903244" y="80896"/>
                      <a:pt x="573354" y="160813"/>
                      <a:pt x="525961" y="179398"/>
                    </a:cubicBezTo>
                    <a:cubicBezTo>
                      <a:pt x="478568" y="197983"/>
                      <a:pt x="800095" y="161742"/>
                      <a:pt x="743410" y="162671"/>
                    </a:cubicBezTo>
                    <a:cubicBezTo>
                      <a:pt x="686725" y="163600"/>
                      <a:pt x="256473" y="176610"/>
                      <a:pt x="185849" y="184973"/>
                    </a:cubicBezTo>
                    <a:cubicBezTo>
                      <a:pt x="115225" y="193336"/>
                      <a:pt x="350329" y="214710"/>
                      <a:pt x="319663" y="212851"/>
                    </a:cubicBezTo>
                    <a:cubicBezTo>
                      <a:pt x="288997" y="210993"/>
                      <a:pt x="-26953" y="196124"/>
                      <a:pt x="1854" y="168246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0" name="フリーフォーム 1859">
                <a:extLst>
                  <a:ext uri="{FF2B5EF4-FFF2-40B4-BE49-F238E27FC236}">
                    <a16:creationId xmlns:a16="http://schemas.microsoft.com/office/drawing/2014/main" id="{FAC988E6-CCAA-2DA2-AC8A-3F663E81BAFF}"/>
                  </a:ext>
                </a:extLst>
              </p:cNvPr>
              <p:cNvSpPr/>
              <p:nvPr/>
            </p:nvSpPr>
            <p:spPr>
              <a:xfrm>
                <a:off x="3765992" y="9535494"/>
                <a:ext cx="367876" cy="773811"/>
              </a:xfrm>
              <a:custGeom>
                <a:avLst/>
                <a:gdLst>
                  <a:gd name="connsiteX0" fmla="*/ 281901 w 367876"/>
                  <a:gd name="connsiteY0" fmla="*/ 54555 h 773811"/>
                  <a:gd name="connsiteX1" fmla="*/ 332081 w 367876"/>
                  <a:gd name="connsiteY1" fmla="*/ 517330 h 773811"/>
                  <a:gd name="connsiteX2" fmla="*/ 320930 w 367876"/>
                  <a:gd name="connsiteY2" fmla="*/ 361213 h 773811"/>
                  <a:gd name="connsiteX3" fmla="*/ 365535 w 367876"/>
                  <a:gd name="connsiteY3" fmla="*/ 684599 h 773811"/>
                  <a:gd name="connsiteX4" fmla="*/ 354384 w 367876"/>
                  <a:gd name="connsiteY4" fmla="*/ 534057 h 773811"/>
                  <a:gd name="connsiteX5" fmla="*/ 293052 w 367876"/>
                  <a:gd name="connsiteY5" fmla="*/ 773808 h 773811"/>
                  <a:gd name="connsiteX6" fmla="*/ 153662 w 367876"/>
                  <a:gd name="connsiteY6" fmla="*/ 539633 h 773811"/>
                  <a:gd name="connsiteX7" fmla="*/ 148086 w 367876"/>
                  <a:gd name="connsiteY7" fmla="*/ 567511 h 773811"/>
                  <a:gd name="connsiteX8" fmla="*/ 8696 w 367876"/>
                  <a:gd name="connsiteY8" fmla="*/ 177218 h 773811"/>
                  <a:gd name="connsiteX9" fmla="*/ 36574 w 367876"/>
                  <a:gd name="connsiteY9" fmla="*/ 277579 h 773811"/>
                  <a:gd name="connsiteX10" fmla="*/ 214993 w 367876"/>
                  <a:gd name="connsiteY10" fmla="*/ 4374 h 773811"/>
                  <a:gd name="connsiteX11" fmla="*/ 175964 w 367876"/>
                  <a:gd name="connsiteY11" fmla="*/ 104735 h 773811"/>
                  <a:gd name="connsiteX12" fmla="*/ 281901 w 367876"/>
                  <a:gd name="connsiteY12" fmla="*/ 54555 h 77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7876" h="773811">
                    <a:moveTo>
                      <a:pt x="281901" y="54555"/>
                    </a:moveTo>
                    <a:cubicBezTo>
                      <a:pt x="307920" y="123321"/>
                      <a:pt x="325576" y="466220"/>
                      <a:pt x="332081" y="517330"/>
                    </a:cubicBezTo>
                    <a:cubicBezTo>
                      <a:pt x="338586" y="568440"/>
                      <a:pt x="315354" y="333335"/>
                      <a:pt x="320930" y="361213"/>
                    </a:cubicBezTo>
                    <a:cubicBezTo>
                      <a:pt x="326506" y="389091"/>
                      <a:pt x="359959" y="655792"/>
                      <a:pt x="365535" y="684599"/>
                    </a:cubicBezTo>
                    <a:cubicBezTo>
                      <a:pt x="371111" y="713406"/>
                      <a:pt x="366465" y="519189"/>
                      <a:pt x="354384" y="534057"/>
                    </a:cubicBezTo>
                    <a:cubicBezTo>
                      <a:pt x="342304" y="548925"/>
                      <a:pt x="326506" y="772879"/>
                      <a:pt x="293052" y="773808"/>
                    </a:cubicBezTo>
                    <a:cubicBezTo>
                      <a:pt x="259598" y="774737"/>
                      <a:pt x="177823" y="574016"/>
                      <a:pt x="153662" y="539633"/>
                    </a:cubicBezTo>
                    <a:cubicBezTo>
                      <a:pt x="129501" y="505250"/>
                      <a:pt x="172247" y="627913"/>
                      <a:pt x="148086" y="567511"/>
                    </a:cubicBezTo>
                    <a:cubicBezTo>
                      <a:pt x="123925" y="507109"/>
                      <a:pt x="27281" y="225540"/>
                      <a:pt x="8696" y="177218"/>
                    </a:cubicBezTo>
                    <a:cubicBezTo>
                      <a:pt x="-9889" y="128896"/>
                      <a:pt x="2191" y="306386"/>
                      <a:pt x="36574" y="277579"/>
                    </a:cubicBezTo>
                    <a:cubicBezTo>
                      <a:pt x="70957" y="248772"/>
                      <a:pt x="191761" y="33181"/>
                      <a:pt x="214993" y="4374"/>
                    </a:cubicBezTo>
                    <a:cubicBezTo>
                      <a:pt x="238225" y="-24433"/>
                      <a:pt x="162954" y="98230"/>
                      <a:pt x="175964" y="104735"/>
                    </a:cubicBezTo>
                    <a:cubicBezTo>
                      <a:pt x="188974" y="111240"/>
                      <a:pt x="255882" y="-14211"/>
                      <a:pt x="281901" y="54555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1" name="フリーフォーム 1860">
                <a:extLst>
                  <a:ext uri="{FF2B5EF4-FFF2-40B4-BE49-F238E27FC236}">
                    <a16:creationId xmlns:a16="http://schemas.microsoft.com/office/drawing/2014/main" id="{EBE65C07-4804-D9A6-E5B6-EF41E5322137}"/>
                  </a:ext>
                </a:extLst>
              </p:cNvPr>
              <p:cNvSpPr/>
              <p:nvPr/>
            </p:nvSpPr>
            <p:spPr>
              <a:xfrm>
                <a:off x="3907353" y="9517413"/>
                <a:ext cx="387691" cy="706129"/>
              </a:xfrm>
              <a:custGeom>
                <a:avLst/>
                <a:gdLst>
                  <a:gd name="connsiteX0" fmla="*/ 1149 w 387691"/>
                  <a:gd name="connsiteY0" fmla="*/ 161846 h 706129"/>
                  <a:gd name="connsiteX1" fmla="*/ 318959 w 387691"/>
                  <a:gd name="connsiteY1" fmla="*/ 153 h 706129"/>
                  <a:gd name="connsiteX2" fmla="*/ 229749 w 387691"/>
                  <a:gd name="connsiteY2" fmla="*/ 133967 h 706129"/>
                  <a:gd name="connsiteX3" fmla="*/ 385867 w 387691"/>
                  <a:gd name="connsiteY3" fmla="*/ 217602 h 706129"/>
                  <a:gd name="connsiteX4" fmla="*/ 318959 w 387691"/>
                  <a:gd name="connsiteY4" fmla="*/ 412748 h 706129"/>
                  <a:gd name="connsiteX5" fmla="*/ 380291 w 387691"/>
                  <a:gd name="connsiteY5" fmla="*/ 356992 h 706129"/>
                  <a:gd name="connsiteX6" fmla="*/ 207447 w 387691"/>
                  <a:gd name="connsiteY6" fmla="*/ 702680 h 706129"/>
                  <a:gd name="connsiteX7" fmla="*/ 229749 w 387691"/>
                  <a:gd name="connsiteY7" fmla="*/ 518685 h 706129"/>
                  <a:gd name="connsiteX8" fmla="*/ 73632 w 387691"/>
                  <a:gd name="connsiteY8" fmla="*/ 262207 h 706129"/>
                  <a:gd name="connsiteX9" fmla="*/ 207447 w 387691"/>
                  <a:gd name="connsiteY9" fmla="*/ 334689 h 706129"/>
                  <a:gd name="connsiteX10" fmla="*/ 1149 w 387691"/>
                  <a:gd name="connsiteY10" fmla="*/ 161846 h 70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691" h="706129">
                    <a:moveTo>
                      <a:pt x="1149" y="161846"/>
                    </a:moveTo>
                    <a:cubicBezTo>
                      <a:pt x="19734" y="106090"/>
                      <a:pt x="280859" y="4799"/>
                      <a:pt x="318959" y="153"/>
                    </a:cubicBezTo>
                    <a:cubicBezTo>
                      <a:pt x="357059" y="-4493"/>
                      <a:pt x="218598" y="97726"/>
                      <a:pt x="229749" y="133967"/>
                    </a:cubicBezTo>
                    <a:cubicBezTo>
                      <a:pt x="240900" y="170208"/>
                      <a:pt x="370999" y="171139"/>
                      <a:pt x="385867" y="217602"/>
                    </a:cubicBezTo>
                    <a:cubicBezTo>
                      <a:pt x="400735" y="264065"/>
                      <a:pt x="319888" y="389516"/>
                      <a:pt x="318959" y="412748"/>
                    </a:cubicBezTo>
                    <a:cubicBezTo>
                      <a:pt x="318030" y="435980"/>
                      <a:pt x="398876" y="308670"/>
                      <a:pt x="380291" y="356992"/>
                    </a:cubicBezTo>
                    <a:cubicBezTo>
                      <a:pt x="361706" y="405314"/>
                      <a:pt x="232537" y="675731"/>
                      <a:pt x="207447" y="702680"/>
                    </a:cubicBezTo>
                    <a:cubicBezTo>
                      <a:pt x="182357" y="729629"/>
                      <a:pt x="252052" y="592097"/>
                      <a:pt x="229749" y="518685"/>
                    </a:cubicBezTo>
                    <a:cubicBezTo>
                      <a:pt x="207446" y="445273"/>
                      <a:pt x="77349" y="292873"/>
                      <a:pt x="73632" y="262207"/>
                    </a:cubicBezTo>
                    <a:cubicBezTo>
                      <a:pt x="69915" y="231541"/>
                      <a:pt x="219528" y="351416"/>
                      <a:pt x="207447" y="334689"/>
                    </a:cubicBezTo>
                    <a:cubicBezTo>
                      <a:pt x="195367" y="317962"/>
                      <a:pt x="-17436" y="217602"/>
                      <a:pt x="1149" y="161846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2" name="フリーフォーム 1861">
                <a:extLst>
                  <a:ext uri="{FF2B5EF4-FFF2-40B4-BE49-F238E27FC236}">
                    <a16:creationId xmlns:a16="http://schemas.microsoft.com/office/drawing/2014/main" id="{B06B90CD-F4AF-B3A8-E9EF-4987ED203D26}"/>
                  </a:ext>
                </a:extLst>
              </p:cNvPr>
              <p:cNvSpPr/>
              <p:nvPr/>
            </p:nvSpPr>
            <p:spPr>
              <a:xfrm>
                <a:off x="4233647" y="8996157"/>
                <a:ext cx="416797" cy="599467"/>
              </a:xfrm>
              <a:custGeom>
                <a:avLst/>
                <a:gdLst>
                  <a:gd name="connsiteX0" fmla="*/ 187812 w 416797"/>
                  <a:gd name="connsiteY0" fmla="*/ 2877 h 599467"/>
                  <a:gd name="connsiteX1" fmla="*/ 3816 w 416797"/>
                  <a:gd name="connsiteY1" fmla="*/ 342989 h 599467"/>
                  <a:gd name="connsiteX2" fmla="*/ 59573 w 416797"/>
                  <a:gd name="connsiteY2" fmla="*/ 331838 h 599467"/>
                  <a:gd name="connsiteX3" fmla="*/ 14968 w 416797"/>
                  <a:gd name="connsiteY3" fmla="*/ 493531 h 599467"/>
                  <a:gd name="connsiteX4" fmla="*/ 81875 w 416797"/>
                  <a:gd name="connsiteY4" fmla="*/ 432199 h 599467"/>
                  <a:gd name="connsiteX5" fmla="*/ 20543 w 416797"/>
                  <a:gd name="connsiteY5" fmla="*/ 599467 h 599467"/>
                  <a:gd name="connsiteX6" fmla="*/ 360655 w 416797"/>
                  <a:gd name="connsiteY6" fmla="*/ 432199 h 599467"/>
                  <a:gd name="connsiteX7" fmla="*/ 254719 w 416797"/>
                  <a:gd name="connsiteY7" fmla="*/ 465653 h 599467"/>
                  <a:gd name="connsiteX8" fmla="*/ 416412 w 416797"/>
                  <a:gd name="connsiteY8" fmla="*/ 287233 h 599467"/>
                  <a:gd name="connsiteX9" fmla="*/ 198963 w 416797"/>
                  <a:gd name="connsiteY9" fmla="*/ 382019 h 599467"/>
                  <a:gd name="connsiteX10" fmla="*/ 360655 w 416797"/>
                  <a:gd name="connsiteY10" fmla="*/ 142267 h 599467"/>
                  <a:gd name="connsiteX11" fmla="*/ 204538 w 416797"/>
                  <a:gd name="connsiteY11" fmla="*/ 298384 h 599467"/>
                  <a:gd name="connsiteX12" fmla="*/ 332777 w 416797"/>
                  <a:gd name="connsiteY12" fmla="*/ 103238 h 599467"/>
                  <a:gd name="connsiteX13" fmla="*/ 237992 w 416797"/>
                  <a:gd name="connsiteY13" fmla="*/ 203599 h 599467"/>
                  <a:gd name="connsiteX14" fmla="*/ 299324 w 416797"/>
                  <a:gd name="connsiteY14" fmla="*/ 25180 h 599467"/>
                  <a:gd name="connsiteX15" fmla="*/ 193387 w 416797"/>
                  <a:gd name="connsiteY15" fmla="*/ 170145 h 599467"/>
                  <a:gd name="connsiteX16" fmla="*/ 187812 w 416797"/>
                  <a:gd name="connsiteY16" fmla="*/ 2877 h 599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6797" h="599467">
                    <a:moveTo>
                      <a:pt x="187812" y="2877"/>
                    </a:moveTo>
                    <a:cubicBezTo>
                      <a:pt x="156217" y="31684"/>
                      <a:pt x="25189" y="288162"/>
                      <a:pt x="3816" y="342989"/>
                    </a:cubicBezTo>
                    <a:cubicBezTo>
                      <a:pt x="-17557" y="397816"/>
                      <a:pt x="57714" y="306748"/>
                      <a:pt x="59573" y="331838"/>
                    </a:cubicBezTo>
                    <a:cubicBezTo>
                      <a:pt x="61432" y="356928"/>
                      <a:pt x="11251" y="476804"/>
                      <a:pt x="14968" y="493531"/>
                    </a:cubicBezTo>
                    <a:cubicBezTo>
                      <a:pt x="18685" y="510258"/>
                      <a:pt x="80946" y="414543"/>
                      <a:pt x="81875" y="432199"/>
                    </a:cubicBezTo>
                    <a:cubicBezTo>
                      <a:pt x="82804" y="449855"/>
                      <a:pt x="-25920" y="599467"/>
                      <a:pt x="20543" y="599467"/>
                    </a:cubicBezTo>
                    <a:cubicBezTo>
                      <a:pt x="67006" y="599467"/>
                      <a:pt x="321626" y="454501"/>
                      <a:pt x="360655" y="432199"/>
                    </a:cubicBezTo>
                    <a:cubicBezTo>
                      <a:pt x="399684" y="409897"/>
                      <a:pt x="245426" y="489814"/>
                      <a:pt x="254719" y="465653"/>
                    </a:cubicBezTo>
                    <a:cubicBezTo>
                      <a:pt x="264012" y="441492"/>
                      <a:pt x="425705" y="301172"/>
                      <a:pt x="416412" y="287233"/>
                    </a:cubicBezTo>
                    <a:cubicBezTo>
                      <a:pt x="407119" y="273294"/>
                      <a:pt x="208256" y="406180"/>
                      <a:pt x="198963" y="382019"/>
                    </a:cubicBezTo>
                    <a:cubicBezTo>
                      <a:pt x="189670" y="357858"/>
                      <a:pt x="359726" y="156206"/>
                      <a:pt x="360655" y="142267"/>
                    </a:cubicBezTo>
                    <a:cubicBezTo>
                      <a:pt x="361584" y="128328"/>
                      <a:pt x="209184" y="304889"/>
                      <a:pt x="204538" y="298384"/>
                    </a:cubicBezTo>
                    <a:cubicBezTo>
                      <a:pt x="199892" y="291879"/>
                      <a:pt x="327201" y="119035"/>
                      <a:pt x="332777" y="103238"/>
                    </a:cubicBezTo>
                    <a:cubicBezTo>
                      <a:pt x="338353" y="87441"/>
                      <a:pt x="243567" y="216609"/>
                      <a:pt x="237992" y="203599"/>
                    </a:cubicBezTo>
                    <a:cubicBezTo>
                      <a:pt x="232417" y="190589"/>
                      <a:pt x="306758" y="30756"/>
                      <a:pt x="299324" y="25180"/>
                    </a:cubicBezTo>
                    <a:cubicBezTo>
                      <a:pt x="291890" y="19604"/>
                      <a:pt x="210114" y="169216"/>
                      <a:pt x="193387" y="170145"/>
                    </a:cubicBezTo>
                    <a:cubicBezTo>
                      <a:pt x="176660" y="171074"/>
                      <a:pt x="219407" y="-25930"/>
                      <a:pt x="187812" y="2877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3" name="フリーフォーム 1862">
                <a:extLst>
                  <a:ext uri="{FF2B5EF4-FFF2-40B4-BE49-F238E27FC236}">
                    <a16:creationId xmlns:a16="http://schemas.microsoft.com/office/drawing/2014/main" id="{1687B292-F4DF-47E4-2025-7B2BE9F6881A}"/>
                  </a:ext>
                </a:extLst>
              </p:cNvPr>
              <p:cNvSpPr/>
              <p:nvPr/>
            </p:nvSpPr>
            <p:spPr>
              <a:xfrm>
                <a:off x="4248357" y="9053185"/>
                <a:ext cx="511651" cy="444454"/>
              </a:xfrm>
              <a:custGeom>
                <a:avLst/>
                <a:gdLst>
                  <a:gd name="connsiteX0" fmla="*/ 78316 w 511651"/>
                  <a:gd name="connsiteY0" fmla="*/ 1605 h 444454"/>
                  <a:gd name="connsiteX1" fmla="*/ 502063 w 511651"/>
                  <a:gd name="connsiteY1" fmla="*/ 79664 h 444454"/>
                  <a:gd name="connsiteX2" fmla="*/ 379399 w 511651"/>
                  <a:gd name="connsiteY2" fmla="*/ 129844 h 444454"/>
                  <a:gd name="connsiteX3" fmla="*/ 440731 w 511651"/>
                  <a:gd name="connsiteY3" fmla="*/ 246932 h 444454"/>
                  <a:gd name="connsiteX4" fmla="*/ 306916 w 511651"/>
                  <a:gd name="connsiteY4" fmla="*/ 397474 h 444454"/>
                  <a:gd name="connsiteX5" fmla="*/ 256736 w 511651"/>
                  <a:gd name="connsiteY5" fmla="*/ 347293 h 444454"/>
                  <a:gd name="connsiteX6" fmla="*/ 258 w 511651"/>
                  <a:gd name="connsiteY6" fmla="*/ 442078 h 444454"/>
                  <a:gd name="connsiteX7" fmla="*/ 206555 w 511651"/>
                  <a:gd name="connsiteY7" fmla="*/ 230205 h 444454"/>
                  <a:gd name="connsiteX8" fmla="*/ 106194 w 511651"/>
                  <a:gd name="connsiteY8" fmla="*/ 107542 h 444454"/>
                  <a:gd name="connsiteX9" fmla="*/ 245584 w 511651"/>
                  <a:gd name="connsiteY9" fmla="*/ 157722 h 444454"/>
                  <a:gd name="connsiteX10" fmla="*/ 78316 w 511651"/>
                  <a:gd name="connsiteY10" fmla="*/ 1605 h 44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651" h="444454">
                    <a:moveTo>
                      <a:pt x="78316" y="1605"/>
                    </a:moveTo>
                    <a:cubicBezTo>
                      <a:pt x="121063" y="-11405"/>
                      <a:pt x="451883" y="58291"/>
                      <a:pt x="502063" y="79664"/>
                    </a:cubicBezTo>
                    <a:cubicBezTo>
                      <a:pt x="552243" y="101037"/>
                      <a:pt x="389621" y="101966"/>
                      <a:pt x="379399" y="129844"/>
                    </a:cubicBezTo>
                    <a:cubicBezTo>
                      <a:pt x="369177" y="157722"/>
                      <a:pt x="452811" y="202327"/>
                      <a:pt x="440731" y="246932"/>
                    </a:cubicBezTo>
                    <a:cubicBezTo>
                      <a:pt x="428651" y="291537"/>
                      <a:pt x="337582" y="380747"/>
                      <a:pt x="306916" y="397474"/>
                    </a:cubicBezTo>
                    <a:cubicBezTo>
                      <a:pt x="276250" y="414201"/>
                      <a:pt x="307846" y="339859"/>
                      <a:pt x="256736" y="347293"/>
                    </a:cubicBezTo>
                    <a:cubicBezTo>
                      <a:pt x="205626" y="354727"/>
                      <a:pt x="8621" y="461592"/>
                      <a:pt x="258" y="442078"/>
                    </a:cubicBezTo>
                    <a:cubicBezTo>
                      <a:pt x="-8105" y="422564"/>
                      <a:pt x="188899" y="285961"/>
                      <a:pt x="206555" y="230205"/>
                    </a:cubicBezTo>
                    <a:cubicBezTo>
                      <a:pt x="224211" y="174449"/>
                      <a:pt x="99689" y="119622"/>
                      <a:pt x="106194" y="107542"/>
                    </a:cubicBezTo>
                    <a:cubicBezTo>
                      <a:pt x="112699" y="95462"/>
                      <a:pt x="250230" y="174449"/>
                      <a:pt x="245584" y="157722"/>
                    </a:cubicBezTo>
                    <a:cubicBezTo>
                      <a:pt x="240938" y="140995"/>
                      <a:pt x="35569" y="14615"/>
                      <a:pt x="78316" y="1605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4" name="フリーフォーム 1863">
                <a:extLst>
                  <a:ext uri="{FF2B5EF4-FFF2-40B4-BE49-F238E27FC236}">
                    <a16:creationId xmlns:a16="http://schemas.microsoft.com/office/drawing/2014/main" id="{AA329162-6C57-77DB-3193-824AEEA70874}"/>
                  </a:ext>
                </a:extLst>
              </p:cNvPr>
              <p:cNvSpPr/>
              <p:nvPr/>
            </p:nvSpPr>
            <p:spPr>
              <a:xfrm>
                <a:off x="4193135" y="9385349"/>
                <a:ext cx="1074020" cy="230734"/>
              </a:xfrm>
              <a:custGeom>
                <a:avLst/>
                <a:gdLst>
                  <a:gd name="connsiteX0" fmla="*/ 139114 w 1074020"/>
                  <a:gd name="connsiteY0" fmla="*/ 187973 h 230734"/>
                  <a:gd name="connsiteX1" fmla="*/ 1053514 w 1074020"/>
                  <a:gd name="connsiteY1" fmla="*/ 9553 h 230734"/>
                  <a:gd name="connsiteX2" fmla="*/ 780309 w 1074020"/>
                  <a:gd name="connsiteY2" fmla="*/ 31856 h 230734"/>
                  <a:gd name="connsiteX3" fmla="*/ 836065 w 1074020"/>
                  <a:gd name="connsiteY3" fmla="*/ 9553 h 230734"/>
                  <a:gd name="connsiteX4" fmla="*/ 77782 w 1074020"/>
                  <a:gd name="connsiteY4" fmla="*/ 215851 h 230734"/>
                  <a:gd name="connsiteX5" fmla="*/ 139114 w 1074020"/>
                  <a:gd name="connsiteY5" fmla="*/ 187973 h 23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4020" h="230734">
                    <a:moveTo>
                      <a:pt x="139114" y="187973"/>
                    </a:moveTo>
                    <a:cubicBezTo>
                      <a:pt x="301736" y="153590"/>
                      <a:pt x="946648" y="35572"/>
                      <a:pt x="1053514" y="9553"/>
                    </a:cubicBezTo>
                    <a:cubicBezTo>
                      <a:pt x="1160380" y="-16466"/>
                      <a:pt x="816550" y="31856"/>
                      <a:pt x="780309" y="31856"/>
                    </a:cubicBezTo>
                    <a:cubicBezTo>
                      <a:pt x="744068" y="31856"/>
                      <a:pt x="953153" y="-21113"/>
                      <a:pt x="836065" y="9553"/>
                    </a:cubicBezTo>
                    <a:cubicBezTo>
                      <a:pt x="718977" y="40219"/>
                      <a:pt x="198587" y="183327"/>
                      <a:pt x="77782" y="215851"/>
                    </a:cubicBezTo>
                    <a:cubicBezTo>
                      <a:pt x="-43023" y="248375"/>
                      <a:pt x="-23508" y="222356"/>
                      <a:pt x="139114" y="187973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5" name="フリーフォーム 1864">
                <a:extLst>
                  <a:ext uri="{FF2B5EF4-FFF2-40B4-BE49-F238E27FC236}">
                    <a16:creationId xmlns:a16="http://schemas.microsoft.com/office/drawing/2014/main" id="{F5B3845E-63F3-CE17-C847-C1FEDDDFDDEA}"/>
                  </a:ext>
                </a:extLst>
              </p:cNvPr>
              <p:cNvSpPr/>
              <p:nvPr/>
            </p:nvSpPr>
            <p:spPr>
              <a:xfrm>
                <a:off x="4363822" y="9390422"/>
                <a:ext cx="930606" cy="319903"/>
              </a:xfrm>
              <a:custGeom>
                <a:avLst/>
                <a:gdLst>
                  <a:gd name="connsiteX0" fmla="*/ 13032 w 930606"/>
                  <a:gd name="connsiteY0" fmla="*/ 143871 h 319903"/>
                  <a:gd name="connsiteX1" fmla="*/ 888402 w 930606"/>
                  <a:gd name="connsiteY1" fmla="*/ 4480 h 319903"/>
                  <a:gd name="connsiteX2" fmla="*/ 760163 w 930606"/>
                  <a:gd name="connsiteY2" fmla="*/ 60237 h 319903"/>
                  <a:gd name="connsiteX3" fmla="*/ 475807 w 930606"/>
                  <a:gd name="connsiteY3" fmla="*/ 311139 h 319903"/>
                  <a:gd name="connsiteX4" fmla="*/ 492534 w 930606"/>
                  <a:gd name="connsiteY4" fmla="*/ 255383 h 319903"/>
                  <a:gd name="connsiteX5" fmla="*/ 369871 w 930606"/>
                  <a:gd name="connsiteY5" fmla="*/ 182900 h 319903"/>
                  <a:gd name="connsiteX6" fmla="*/ 13032 w 930606"/>
                  <a:gd name="connsiteY6" fmla="*/ 143871 h 31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0606" h="319903">
                    <a:moveTo>
                      <a:pt x="13032" y="143871"/>
                    </a:moveTo>
                    <a:cubicBezTo>
                      <a:pt x="99454" y="114134"/>
                      <a:pt x="763880" y="18419"/>
                      <a:pt x="888402" y="4480"/>
                    </a:cubicBezTo>
                    <a:cubicBezTo>
                      <a:pt x="1012924" y="-9459"/>
                      <a:pt x="828929" y="9127"/>
                      <a:pt x="760163" y="60237"/>
                    </a:cubicBezTo>
                    <a:cubicBezTo>
                      <a:pt x="691397" y="111347"/>
                      <a:pt x="520412" y="278615"/>
                      <a:pt x="475807" y="311139"/>
                    </a:cubicBezTo>
                    <a:cubicBezTo>
                      <a:pt x="431202" y="343663"/>
                      <a:pt x="510190" y="276756"/>
                      <a:pt x="492534" y="255383"/>
                    </a:cubicBezTo>
                    <a:cubicBezTo>
                      <a:pt x="474878" y="234010"/>
                      <a:pt x="444212" y="200556"/>
                      <a:pt x="369871" y="182900"/>
                    </a:cubicBezTo>
                    <a:cubicBezTo>
                      <a:pt x="295530" y="165244"/>
                      <a:pt x="-73390" y="173608"/>
                      <a:pt x="13032" y="143871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6" name="フリーフォーム 1865">
                <a:extLst>
                  <a:ext uri="{FF2B5EF4-FFF2-40B4-BE49-F238E27FC236}">
                    <a16:creationId xmlns:a16="http://schemas.microsoft.com/office/drawing/2014/main" id="{D1B2D2D3-46E2-9D72-2043-7BDA631FBD98}"/>
                  </a:ext>
                </a:extLst>
              </p:cNvPr>
              <p:cNvSpPr/>
              <p:nvPr/>
            </p:nvSpPr>
            <p:spPr>
              <a:xfrm>
                <a:off x="4385372" y="9483468"/>
                <a:ext cx="549106" cy="301820"/>
              </a:xfrm>
              <a:custGeom>
                <a:avLst/>
                <a:gdLst>
                  <a:gd name="connsiteX0" fmla="*/ 2633 w 549106"/>
                  <a:gd name="connsiteY0" fmla="*/ 6220 h 301820"/>
                  <a:gd name="connsiteX1" fmla="*/ 370623 w 549106"/>
                  <a:gd name="connsiteY1" fmla="*/ 45249 h 301820"/>
                  <a:gd name="connsiteX2" fmla="*/ 549043 w 549106"/>
                  <a:gd name="connsiteY2" fmla="*/ 195791 h 301820"/>
                  <a:gd name="connsiteX3" fmla="*/ 353896 w 549106"/>
                  <a:gd name="connsiteY3" fmla="*/ 179064 h 301820"/>
                  <a:gd name="connsiteX4" fmla="*/ 420804 w 549106"/>
                  <a:gd name="connsiteY4" fmla="*/ 301727 h 301820"/>
                  <a:gd name="connsiteX5" fmla="*/ 214506 w 549106"/>
                  <a:gd name="connsiteY5" fmla="*/ 156761 h 301820"/>
                  <a:gd name="connsiteX6" fmla="*/ 2633 w 549106"/>
                  <a:gd name="connsiteY6" fmla="*/ 6220 h 30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9106" h="301820">
                    <a:moveTo>
                      <a:pt x="2633" y="6220"/>
                    </a:moveTo>
                    <a:cubicBezTo>
                      <a:pt x="28652" y="-12365"/>
                      <a:pt x="279555" y="13654"/>
                      <a:pt x="370623" y="45249"/>
                    </a:cubicBezTo>
                    <a:cubicBezTo>
                      <a:pt x="461691" y="76844"/>
                      <a:pt x="551831" y="173489"/>
                      <a:pt x="549043" y="195791"/>
                    </a:cubicBezTo>
                    <a:cubicBezTo>
                      <a:pt x="546255" y="218093"/>
                      <a:pt x="375269" y="161408"/>
                      <a:pt x="353896" y="179064"/>
                    </a:cubicBezTo>
                    <a:cubicBezTo>
                      <a:pt x="332523" y="196720"/>
                      <a:pt x="444036" y="305444"/>
                      <a:pt x="420804" y="301727"/>
                    </a:cubicBezTo>
                    <a:cubicBezTo>
                      <a:pt x="397572" y="298010"/>
                      <a:pt x="278625" y="206012"/>
                      <a:pt x="214506" y="156761"/>
                    </a:cubicBezTo>
                    <a:cubicBezTo>
                      <a:pt x="150387" y="107510"/>
                      <a:pt x="-23386" y="24805"/>
                      <a:pt x="2633" y="6220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7" name="フリーフォーム 1866">
                <a:extLst>
                  <a:ext uri="{FF2B5EF4-FFF2-40B4-BE49-F238E27FC236}">
                    <a16:creationId xmlns:a16="http://schemas.microsoft.com/office/drawing/2014/main" id="{EEB6FE4F-554D-7F4E-9E45-EF256E20F0DF}"/>
                  </a:ext>
                </a:extLst>
              </p:cNvPr>
              <p:cNvSpPr/>
              <p:nvPr/>
            </p:nvSpPr>
            <p:spPr>
              <a:xfrm>
                <a:off x="4956717" y="9354766"/>
                <a:ext cx="451624" cy="134922"/>
              </a:xfrm>
              <a:custGeom>
                <a:avLst/>
                <a:gdLst>
                  <a:gd name="connsiteX0" fmla="*/ 0 w 451624"/>
                  <a:gd name="connsiteY0" fmla="*/ 107044 h 134922"/>
                  <a:gd name="connsiteX1" fmla="*/ 340112 w 451624"/>
                  <a:gd name="connsiteY1" fmla="*/ 1107 h 134922"/>
                  <a:gd name="connsiteX2" fmla="*/ 284356 w 451624"/>
                  <a:gd name="connsiteY2" fmla="*/ 51288 h 134922"/>
                  <a:gd name="connsiteX3" fmla="*/ 384717 w 451624"/>
                  <a:gd name="connsiteY3" fmla="*/ 45712 h 134922"/>
                  <a:gd name="connsiteX4" fmla="*/ 451624 w 451624"/>
                  <a:gd name="connsiteY4" fmla="*/ 134922 h 13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1624" h="134922">
                    <a:moveTo>
                      <a:pt x="0" y="107044"/>
                    </a:moveTo>
                    <a:cubicBezTo>
                      <a:pt x="146359" y="58722"/>
                      <a:pt x="292719" y="10400"/>
                      <a:pt x="340112" y="1107"/>
                    </a:cubicBezTo>
                    <a:cubicBezTo>
                      <a:pt x="387505" y="-8186"/>
                      <a:pt x="276922" y="43854"/>
                      <a:pt x="284356" y="51288"/>
                    </a:cubicBezTo>
                    <a:cubicBezTo>
                      <a:pt x="291790" y="58722"/>
                      <a:pt x="356839" y="31773"/>
                      <a:pt x="384717" y="45712"/>
                    </a:cubicBezTo>
                    <a:cubicBezTo>
                      <a:pt x="412595" y="59651"/>
                      <a:pt x="432109" y="97286"/>
                      <a:pt x="451624" y="134922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8" name="フリーフォーム 1867">
                <a:extLst>
                  <a:ext uri="{FF2B5EF4-FFF2-40B4-BE49-F238E27FC236}">
                    <a16:creationId xmlns:a16="http://schemas.microsoft.com/office/drawing/2014/main" id="{63E3D2E5-1729-EB5E-443A-D2A746C0BDF9}"/>
                  </a:ext>
                </a:extLst>
              </p:cNvPr>
              <p:cNvSpPr/>
              <p:nvPr/>
            </p:nvSpPr>
            <p:spPr>
              <a:xfrm>
                <a:off x="4913707" y="9338952"/>
                <a:ext cx="476960" cy="281991"/>
              </a:xfrm>
              <a:custGeom>
                <a:avLst/>
                <a:gdLst>
                  <a:gd name="connsiteX0" fmla="*/ 3981 w 476960"/>
                  <a:gd name="connsiteY0" fmla="*/ 139585 h 281991"/>
                  <a:gd name="connsiteX1" fmla="*/ 355244 w 476960"/>
                  <a:gd name="connsiteY1" fmla="*/ 16921 h 281991"/>
                  <a:gd name="connsiteX2" fmla="*/ 305064 w 476960"/>
                  <a:gd name="connsiteY2" fmla="*/ 78253 h 281991"/>
                  <a:gd name="connsiteX3" fmla="*/ 466756 w 476960"/>
                  <a:gd name="connsiteY3" fmla="*/ 194 h 281991"/>
                  <a:gd name="connsiteX4" fmla="*/ 450030 w 476960"/>
                  <a:gd name="connsiteY4" fmla="*/ 106131 h 281991"/>
                  <a:gd name="connsiteX5" fmla="*/ 366395 w 476960"/>
                  <a:gd name="connsiteY5" fmla="*/ 256672 h 281991"/>
                  <a:gd name="connsiteX6" fmla="*/ 293913 w 476960"/>
                  <a:gd name="connsiteY6" fmla="*/ 273399 h 281991"/>
                  <a:gd name="connsiteX7" fmla="*/ 171249 w 476960"/>
                  <a:gd name="connsiteY7" fmla="*/ 167463 h 281991"/>
                  <a:gd name="connsiteX8" fmla="*/ 3981 w 476960"/>
                  <a:gd name="connsiteY8" fmla="*/ 139585 h 2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960" h="281991">
                    <a:moveTo>
                      <a:pt x="3981" y="139585"/>
                    </a:moveTo>
                    <a:cubicBezTo>
                      <a:pt x="34647" y="114495"/>
                      <a:pt x="305063" y="27143"/>
                      <a:pt x="355244" y="16921"/>
                    </a:cubicBezTo>
                    <a:cubicBezTo>
                      <a:pt x="405425" y="6699"/>
                      <a:pt x="286479" y="81041"/>
                      <a:pt x="305064" y="78253"/>
                    </a:cubicBezTo>
                    <a:cubicBezTo>
                      <a:pt x="323649" y="75465"/>
                      <a:pt x="442595" y="-4452"/>
                      <a:pt x="466756" y="194"/>
                    </a:cubicBezTo>
                    <a:cubicBezTo>
                      <a:pt x="490917" y="4840"/>
                      <a:pt x="466757" y="63385"/>
                      <a:pt x="450030" y="106131"/>
                    </a:cubicBezTo>
                    <a:cubicBezTo>
                      <a:pt x="433303" y="148877"/>
                      <a:pt x="392415" y="228794"/>
                      <a:pt x="366395" y="256672"/>
                    </a:cubicBezTo>
                    <a:cubicBezTo>
                      <a:pt x="340376" y="284550"/>
                      <a:pt x="326437" y="288267"/>
                      <a:pt x="293913" y="273399"/>
                    </a:cubicBezTo>
                    <a:cubicBezTo>
                      <a:pt x="261389" y="258531"/>
                      <a:pt x="213996" y="191624"/>
                      <a:pt x="171249" y="167463"/>
                    </a:cubicBezTo>
                    <a:cubicBezTo>
                      <a:pt x="128502" y="143302"/>
                      <a:pt x="-26685" y="164675"/>
                      <a:pt x="3981" y="139585"/>
                    </a:cubicBezTo>
                    <a:close/>
                  </a:path>
                </a:pathLst>
              </a:custGeom>
              <a:solidFill>
                <a:srgbClr val="FFC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70" name="フリーフォーム 1869">
              <a:extLst>
                <a:ext uri="{FF2B5EF4-FFF2-40B4-BE49-F238E27FC236}">
                  <a16:creationId xmlns:a16="http://schemas.microsoft.com/office/drawing/2014/main" id="{5EA52043-5778-22FF-0781-F95D0F9B91CD}"/>
                </a:ext>
              </a:extLst>
            </p:cNvPr>
            <p:cNvSpPr/>
            <p:nvPr/>
          </p:nvSpPr>
          <p:spPr>
            <a:xfrm>
              <a:off x="6950775" y="4298418"/>
              <a:ext cx="101239" cy="130346"/>
            </a:xfrm>
            <a:custGeom>
              <a:avLst/>
              <a:gdLst>
                <a:gd name="connsiteX0" fmla="*/ 100900 w 101239"/>
                <a:gd name="connsiteY0" fmla="*/ 532 h 130346"/>
                <a:gd name="connsiteX1" fmla="*/ 2475 w 101239"/>
                <a:gd name="connsiteY1" fmla="*/ 127532 h 130346"/>
                <a:gd name="connsiteX2" fmla="*/ 34225 w 101239"/>
                <a:gd name="connsiteY2" fmla="*/ 83082 h 130346"/>
                <a:gd name="connsiteX3" fmla="*/ 100900 w 101239"/>
                <a:gd name="connsiteY3" fmla="*/ 532 h 13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239" h="130346">
                  <a:moveTo>
                    <a:pt x="100900" y="532"/>
                  </a:moveTo>
                  <a:cubicBezTo>
                    <a:pt x="95608" y="7940"/>
                    <a:pt x="13588" y="113774"/>
                    <a:pt x="2475" y="127532"/>
                  </a:cubicBezTo>
                  <a:cubicBezTo>
                    <a:pt x="-8638" y="141290"/>
                    <a:pt x="20467" y="101074"/>
                    <a:pt x="34225" y="83082"/>
                  </a:cubicBezTo>
                  <a:cubicBezTo>
                    <a:pt x="47983" y="65090"/>
                    <a:pt x="106192" y="-6876"/>
                    <a:pt x="100900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>
              <a:extLst>
                <a:ext uri="{FF2B5EF4-FFF2-40B4-BE49-F238E27FC236}">
                  <a16:creationId xmlns:a16="http://schemas.microsoft.com/office/drawing/2014/main" id="{F84AA9F8-1006-CD25-682C-0B07F340FB6E}"/>
                </a:ext>
              </a:extLst>
            </p:cNvPr>
            <p:cNvSpPr/>
            <p:nvPr/>
          </p:nvSpPr>
          <p:spPr>
            <a:xfrm>
              <a:off x="6912698" y="4355615"/>
              <a:ext cx="62853" cy="220286"/>
            </a:xfrm>
            <a:custGeom>
              <a:avLst/>
              <a:gdLst>
                <a:gd name="connsiteX0" fmla="*/ 62777 w 62853"/>
                <a:gd name="connsiteY0" fmla="*/ 485 h 220286"/>
                <a:gd name="connsiteX1" fmla="*/ 2452 w 62853"/>
                <a:gd name="connsiteY1" fmla="*/ 213210 h 220286"/>
                <a:gd name="connsiteX2" fmla="*/ 15152 w 62853"/>
                <a:gd name="connsiteY2" fmla="*/ 156060 h 220286"/>
                <a:gd name="connsiteX3" fmla="*/ 62777 w 62853"/>
                <a:gd name="connsiteY3" fmla="*/ 485 h 22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53" h="220286">
                  <a:moveTo>
                    <a:pt x="62777" y="485"/>
                  </a:moveTo>
                  <a:cubicBezTo>
                    <a:pt x="60660" y="10010"/>
                    <a:pt x="10389" y="187281"/>
                    <a:pt x="2452" y="213210"/>
                  </a:cubicBezTo>
                  <a:cubicBezTo>
                    <a:pt x="-5485" y="239139"/>
                    <a:pt x="7744" y="187810"/>
                    <a:pt x="15152" y="156060"/>
                  </a:cubicBezTo>
                  <a:cubicBezTo>
                    <a:pt x="22560" y="124310"/>
                    <a:pt x="64894" y="-9040"/>
                    <a:pt x="62777" y="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2" name="フリーフォーム 1871">
              <a:extLst>
                <a:ext uri="{FF2B5EF4-FFF2-40B4-BE49-F238E27FC236}">
                  <a16:creationId xmlns:a16="http://schemas.microsoft.com/office/drawing/2014/main" id="{FF6EBA21-5779-99CF-7570-E3EA1053400C}"/>
                </a:ext>
              </a:extLst>
            </p:cNvPr>
            <p:cNvSpPr/>
            <p:nvPr/>
          </p:nvSpPr>
          <p:spPr>
            <a:xfrm>
              <a:off x="6118220" y="3879373"/>
              <a:ext cx="51698" cy="324582"/>
            </a:xfrm>
            <a:custGeom>
              <a:avLst/>
              <a:gdLst>
                <a:gd name="connsiteX0" fmla="*/ 5 w 51698"/>
                <a:gd name="connsiteY0" fmla="*/ 477 h 324582"/>
                <a:gd name="connsiteX1" fmla="*/ 47630 w 51698"/>
                <a:gd name="connsiteY1" fmla="*/ 311627 h 324582"/>
                <a:gd name="connsiteX2" fmla="*/ 44455 w 51698"/>
                <a:gd name="connsiteY2" fmla="*/ 241777 h 324582"/>
                <a:gd name="connsiteX3" fmla="*/ 5 w 51698"/>
                <a:gd name="connsiteY3" fmla="*/ 477 h 32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8" h="324582">
                  <a:moveTo>
                    <a:pt x="5" y="477"/>
                  </a:moveTo>
                  <a:cubicBezTo>
                    <a:pt x="534" y="12119"/>
                    <a:pt x="40222" y="271410"/>
                    <a:pt x="47630" y="311627"/>
                  </a:cubicBezTo>
                  <a:cubicBezTo>
                    <a:pt x="55038" y="351844"/>
                    <a:pt x="51334" y="289931"/>
                    <a:pt x="44455" y="241777"/>
                  </a:cubicBezTo>
                  <a:cubicBezTo>
                    <a:pt x="37576" y="193623"/>
                    <a:pt x="-524" y="-11165"/>
                    <a:pt x="5" y="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3" name="フリーフォーム 1872">
              <a:extLst>
                <a:ext uri="{FF2B5EF4-FFF2-40B4-BE49-F238E27FC236}">
                  <a16:creationId xmlns:a16="http://schemas.microsoft.com/office/drawing/2014/main" id="{FB1C9773-48D1-502A-2514-83FC45A2BD7D}"/>
                </a:ext>
              </a:extLst>
            </p:cNvPr>
            <p:cNvSpPr/>
            <p:nvPr/>
          </p:nvSpPr>
          <p:spPr>
            <a:xfrm>
              <a:off x="4675057" y="4527477"/>
              <a:ext cx="59980" cy="1022660"/>
            </a:xfrm>
            <a:custGeom>
              <a:avLst/>
              <a:gdLst>
                <a:gd name="connsiteX0" fmla="*/ 545 w 59980"/>
                <a:gd name="connsiteY0" fmla="*/ 3983 h 1022660"/>
                <a:gd name="connsiteX1" fmla="*/ 23067 w 59980"/>
                <a:gd name="connsiteY1" fmla="*/ 571542 h 1022660"/>
                <a:gd name="connsiteX2" fmla="*/ 59103 w 59980"/>
                <a:gd name="connsiteY2" fmla="*/ 994958 h 1022660"/>
                <a:gd name="connsiteX3" fmla="*/ 45589 w 59980"/>
                <a:gd name="connsiteY3" fmla="*/ 877843 h 1022660"/>
                <a:gd name="connsiteX4" fmla="*/ 545 w 59980"/>
                <a:gd name="connsiteY4" fmla="*/ 3983 h 102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80" h="1022660">
                  <a:moveTo>
                    <a:pt x="545" y="3983"/>
                  </a:moveTo>
                  <a:cubicBezTo>
                    <a:pt x="-3209" y="-47067"/>
                    <a:pt x="13307" y="406380"/>
                    <a:pt x="23067" y="571542"/>
                  </a:cubicBezTo>
                  <a:cubicBezTo>
                    <a:pt x="32827" y="736704"/>
                    <a:pt x="55349" y="943908"/>
                    <a:pt x="59103" y="994958"/>
                  </a:cubicBezTo>
                  <a:cubicBezTo>
                    <a:pt x="62857" y="1046008"/>
                    <a:pt x="53847" y="1037000"/>
                    <a:pt x="45589" y="877843"/>
                  </a:cubicBezTo>
                  <a:cubicBezTo>
                    <a:pt x="37331" y="718687"/>
                    <a:pt x="4299" y="55033"/>
                    <a:pt x="545" y="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4" name="フリーフォーム 1873">
              <a:extLst>
                <a:ext uri="{FF2B5EF4-FFF2-40B4-BE49-F238E27FC236}">
                  <a16:creationId xmlns:a16="http://schemas.microsoft.com/office/drawing/2014/main" id="{8F2EEE89-764C-4072-ECAD-C13EAEF6E737}"/>
                </a:ext>
              </a:extLst>
            </p:cNvPr>
            <p:cNvSpPr/>
            <p:nvPr/>
          </p:nvSpPr>
          <p:spPr>
            <a:xfrm>
              <a:off x="4573621" y="4324439"/>
              <a:ext cx="104495" cy="666125"/>
            </a:xfrm>
            <a:custGeom>
              <a:avLst/>
              <a:gdLst>
                <a:gd name="connsiteX0" fmla="*/ 104470 w 104495"/>
                <a:gd name="connsiteY0" fmla="*/ 16 h 666125"/>
                <a:gd name="connsiteX1" fmla="*/ 3431 w 104495"/>
                <a:gd name="connsiteY1" fmla="*/ 389015 h 666125"/>
                <a:gd name="connsiteX2" fmla="*/ 23639 w 104495"/>
                <a:gd name="connsiteY2" fmla="*/ 661820 h 666125"/>
                <a:gd name="connsiteX3" fmla="*/ 23639 w 104495"/>
                <a:gd name="connsiteY3" fmla="*/ 545625 h 666125"/>
                <a:gd name="connsiteX4" fmla="*/ 13535 w 104495"/>
                <a:gd name="connsiteY4" fmla="*/ 404171 h 666125"/>
                <a:gd name="connsiteX5" fmla="*/ 104470 w 104495"/>
                <a:gd name="connsiteY5" fmla="*/ 16 h 6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95" h="666125">
                  <a:moveTo>
                    <a:pt x="104470" y="16"/>
                  </a:moveTo>
                  <a:cubicBezTo>
                    <a:pt x="102786" y="-2510"/>
                    <a:pt x="16903" y="278714"/>
                    <a:pt x="3431" y="389015"/>
                  </a:cubicBezTo>
                  <a:cubicBezTo>
                    <a:pt x="-10041" y="499316"/>
                    <a:pt x="20271" y="635718"/>
                    <a:pt x="23639" y="661820"/>
                  </a:cubicBezTo>
                  <a:cubicBezTo>
                    <a:pt x="27007" y="687922"/>
                    <a:pt x="25323" y="588566"/>
                    <a:pt x="23639" y="545625"/>
                  </a:cubicBezTo>
                  <a:cubicBezTo>
                    <a:pt x="21955" y="502684"/>
                    <a:pt x="2589" y="493422"/>
                    <a:pt x="13535" y="404171"/>
                  </a:cubicBezTo>
                  <a:cubicBezTo>
                    <a:pt x="24481" y="314920"/>
                    <a:pt x="106154" y="2542"/>
                    <a:pt x="10447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5" name="フリーフォーム 1874">
              <a:extLst>
                <a:ext uri="{FF2B5EF4-FFF2-40B4-BE49-F238E27FC236}">
                  <a16:creationId xmlns:a16="http://schemas.microsoft.com/office/drawing/2014/main" id="{23A78EBA-5F8B-C27C-F48C-8B94DCAE537E}"/>
                </a:ext>
              </a:extLst>
            </p:cNvPr>
            <p:cNvSpPr/>
            <p:nvPr/>
          </p:nvSpPr>
          <p:spPr>
            <a:xfrm>
              <a:off x="4570219" y="4301835"/>
              <a:ext cx="114396" cy="921889"/>
            </a:xfrm>
            <a:custGeom>
              <a:avLst/>
              <a:gdLst>
                <a:gd name="connsiteX0" fmla="*/ 112924 w 114396"/>
                <a:gd name="connsiteY0" fmla="*/ 7464 h 921889"/>
                <a:gd name="connsiteX1" fmla="*/ 1781 w 114396"/>
                <a:gd name="connsiteY1" fmla="*/ 446983 h 921889"/>
                <a:gd name="connsiteX2" fmla="*/ 42196 w 114396"/>
                <a:gd name="connsiteY2" fmla="*/ 921864 h 921889"/>
                <a:gd name="connsiteX3" fmla="*/ 11885 w 114396"/>
                <a:gd name="connsiteY3" fmla="*/ 467190 h 921889"/>
                <a:gd name="connsiteX4" fmla="*/ 62404 w 114396"/>
                <a:gd name="connsiteY4" fmla="*/ 189334 h 921889"/>
                <a:gd name="connsiteX5" fmla="*/ 112924 w 114396"/>
                <a:gd name="connsiteY5" fmla="*/ 7464 h 92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96" h="921889">
                  <a:moveTo>
                    <a:pt x="112924" y="7464"/>
                  </a:moveTo>
                  <a:cubicBezTo>
                    <a:pt x="102820" y="50406"/>
                    <a:pt x="13569" y="294583"/>
                    <a:pt x="1781" y="446983"/>
                  </a:cubicBezTo>
                  <a:cubicBezTo>
                    <a:pt x="-10007" y="599383"/>
                    <a:pt x="40512" y="918496"/>
                    <a:pt x="42196" y="921864"/>
                  </a:cubicBezTo>
                  <a:cubicBezTo>
                    <a:pt x="43880" y="925232"/>
                    <a:pt x="8517" y="589278"/>
                    <a:pt x="11885" y="467190"/>
                  </a:cubicBezTo>
                  <a:cubicBezTo>
                    <a:pt x="15253" y="345102"/>
                    <a:pt x="46406" y="260903"/>
                    <a:pt x="62404" y="189334"/>
                  </a:cubicBezTo>
                  <a:cubicBezTo>
                    <a:pt x="78402" y="117765"/>
                    <a:pt x="123028" y="-35478"/>
                    <a:pt x="112924" y="7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6" name="フリーフォーム 1875">
              <a:extLst>
                <a:ext uri="{FF2B5EF4-FFF2-40B4-BE49-F238E27FC236}">
                  <a16:creationId xmlns:a16="http://schemas.microsoft.com/office/drawing/2014/main" id="{40C3F23A-7309-7616-7F4A-EDE53DFD883A}"/>
                </a:ext>
              </a:extLst>
            </p:cNvPr>
            <p:cNvSpPr/>
            <p:nvPr/>
          </p:nvSpPr>
          <p:spPr>
            <a:xfrm>
              <a:off x="4589138" y="4236337"/>
              <a:ext cx="107958" cy="898190"/>
            </a:xfrm>
            <a:custGeom>
              <a:avLst/>
              <a:gdLst>
                <a:gd name="connsiteX0" fmla="*/ 107811 w 107958"/>
                <a:gd name="connsiteY0" fmla="*/ 572 h 898190"/>
                <a:gd name="connsiteX1" fmla="*/ 28298 w 107958"/>
                <a:gd name="connsiteY1" fmla="*/ 409497 h 898190"/>
                <a:gd name="connsiteX2" fmla="*/ 28298 w 107958"/>
                <a:gd name="connsiteY2" fmla="*/ 585561 h 898190"/>
                <a:gd name="connsiteX3" fmla="*/ 39657 w 107958"/>
                <a:gd name="connsiteY3" fmla="*/ 897934 h 898190"/>
                <a:gd name="connsiteX4" fmla="*/ 22619 w 107958"/>
                <a:gd name="connsiteY4" fmla="*/ 636677 h 898190"/>
                <a:gd name="connsiteX5" fmla="*/ 11260 w 107958"/>
                <a:gd name="connsiteY5" fmla="*/ 517407 h 898190"/>
                <a:gd name="connsiteX6" fmla="*/ 5580 w 107958"/>
                <a:gd name="connsiteY6" fmla="*/ 324304 h 898190"/>
                <a:gd name="connsiteX7" fmla="*/ 107811 w 107958"/>
                <a:gd name="connsiteY7" fmla="*/ 572 h 89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58" h="898190">
                  <a:moveTo>
                    <a:pt x="107811" y="572"/>
                  </a:moveTo>
                  <a:cubicBezTo>
                    <a:pt x="111597" y="14771"/>
                    <a:pt x="41550" y="311999"/>
                    <a:pt x="28298" y="409497"/>
                  </a:cubicBezTo>
                  <a:cubicBezTo>
                    <a:pt x="15046" y="506995"/>
                    <a:pt x="26405" y="504155"/>
                    <a:pt x="28298" y="585561"/>
                  </a:cubicBezTo>
                  <a:cubicBezTo>
                    <a:pt x="30191" y="666967"/>
                    <a:pt x="40603" y="889415"/>
                    <a:pt x="39657" y="897934"/>
                  </a:cubicBezTo>
                  <a:cubicBezTo>
                    <a:pt x="38711" y="906453"/>
                    <a:pt x="27352" y="700098"/>
                    <a:pt x="22619" y="636677"/>
                  </a:cubicBezTo>
                  <a:cubicBezTo>
                    <a:pt x="17886" y="573256"/>
                    <a:pt x="14100" y="569469"/>
                    <a:pt x="11260" y="517407"/>
                  </a:cubicBezTo>
                  <a:cubicBezTo>
                    <a:pt x="8420" y="465345"/>
                    <a:pt x="-8619" y="408550"/>
                    <a:pt x="5580" y="324304"/>
                  </a:cubicBezTo>
                  <a:cubicBezTo>
                    <a:pt x="19779" y="240058"/>
                    <a:pt x="104025" y="-13627"/>
                    <a:pt x="107811" y="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7" name="フリーフォーム 1876">
              <a:extLst>
                <a:ext uri="{FF2B5EF4-FFF2-40B4-BE49-F238E27FC236}">
                  <a16:creationId xmlns:a16="http://schemas.microsoft.com/office/drawing/2014/main" id="{1A75F3D1-8D42-579E-9694-C01E9516DBD3}"/>
                </a:ext>
              </a:extLst>
            </p:cNvPr>
            <p:cNvSpPr/>
            <p:nvPr/>
          </p:nvSpPr>
          <p:spPr>
            <a:xfrm>
              <a:off x="4585627" y="5247815"/>
              <a:ext cx="94664" cy="450259"/>
            </a:xfrm>
            <a:custGeom>
              <a:avLst/>
              <a:gdLst>
                <a:gd name="connsiteX0" fmla="*/ 3412 w 94664"/>
                <a:gd name="connsiteY0" fmla="*/ 46 h 450259"/>
                <a:gd name="connsiteX1" fmla="*/ 14771 w 94664"/>
                <a:gd name="connsiteY1" fmla="*/ 187469 h 450259"/>
                <a:gd name="connsiteX2" fmla="*/ 94284 w 94664"/>
                <a:gd name="connsiteY2" fmla="*/ 448727 h 450259"/>
                <a:gd name="connsiteX3" fmla="*/ 43168 w 94664"/>
                <a:gd name="connsiteY3" fmla="*/ 289701 h 450259"/>
                <a:gd name="connsiteX4" fmla="*/ 3412 w 94664"/>
                <a:gd name="connsiteY4" fmla="*/ 170431 h 450259"/>
                <a:gd name="connsiteX5" fmla="*/ 3412 w 94664"/>
                <a:gd name="connsiteY5" fmla="*/ 46 h 4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64" h="450259">
                  <a:moveTo>
                    <a:pt x="3412" y="46"/>
                  </a:moveTo>
                  <a:cubicBezTo>
                    <a:pt x="5305" y="2886"/>
                    <a:pt x="-374" y="112689"/>
                    <a:pt x="14771" y="187469"/>
                  </a:cubicBezTo>
                  <a:cubicBezTo>
                    <a:pt x="29916" y="262249"/>
                    <a:pt x="89551" y="431688"/>
                    <a:pt x="94284" y="448727"/>
                  </a:cubicBezTo>
                  <a:cubicBezTo>
                    <a:pt x="99017" y="465766"/>
                    <a:pt x="58313" y="336084"/>
                    <a:pt x="43168" y="289701"/>
                  </a:cubicBezTo>
                  <a:cubicBezTo>
                    <a:pt x="28023" y="243318"/>
                    <a:pt x="10038" y="214921"/>
                    <a:pt x="3412" y="170431"/>
                  </a:cubicBezTo>
                  <a:cubicBezTo>
                    <a:pt x="-3214" y="125942"/>
                    <a:pt x="1519" y="-2794"/>
                    <a:pt x="341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8" name="フリーフォーム 1877">
              <a:extLst>
                <a:ext uri="{FF2B5EF4-FFF2-40B4-BE49-F238E27FC236}">
                  <a16:creationId xmlns:a16="http://schemas.microsoft.com/office/drawing/2014/main" id="{889D8490-332F-6F6E-1FAD-945489B986A4}"/>
                </a:ext>
              </a:extLst>
            </p:cNvPr>
            <p:cNvSpPr/>
            <p:nvPr/>
          </p:nvSpPr>
          <p:spPr>
            <a:xfrm>
              <a:off x="4650207" y="4341928"/>
              <a:ext cx="71371" cy="396926"/>
            </a:xfrm>
            <a:custGeom>
              <a:avLst/>
              <a:gdLst>
                <a:gd name="connsiteX0" fmla="*/ 71318 w 71371"/>
                <a:gd name="connsiteY0" fmla="*/ 34 h 396926"/>
                <a:gd name="connsiteX1" fmla="*/ 13808 w 71371"/>
                <a:gd name="connsiteY1" fmla="*/ 241574 h 396926"/>
                <a:gd name="connsiteX2" fmla="*/ 13808 w 71371"/>
                <a:gd name="connsiteY2" fmla="*/ 396849 h 396926"/>
                <a:gd name="connsiteX3" fmla="*/ 2306 w 71371"/>
                <a:gd name="connsiteY3" fmla="*/ 258827 h 396926"/>
                <a:gd name="connsiteX4" fmla="*/ 71318 w 71371"/>
                <a:gd name="connsiteY4" fmla="*/ 34 h 39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1" h="396926">
                  <a:moveTo>
                    <a:pt x="71318" y="34"/>
                  </a:moveTo>
                  <a:cubicBezTo>
                    <a:pt x="73235" y="-2841"/>
                    <a:pt x="23393" y="175438"/>
                    <a:pt x="13808" y="241574"/>
                  </a:cubicBezTo>
                  <a:cubicBezTo>
                    <a:pt x="4223" y="307710"/>
                    <a:pt x="15725" y="393974"/>
                    <a:pt x="13808" y="396849"/>
                  </a:cubicBezTo>
                  <a:cubicBezTo>
                    <a:pt x="11891" y="399724"/>
                    <a:pt x="-6320" y="322087"/>
                    <a:pt x="2306" y="258827"/>
                  </a:cubicBezTo>
                  <a:cubicBezTo>
                    <a:pt x="10932" y="195567"/>
                    <a:pt x="69401" y="2909"/>
                    <a:pt x="71318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9" name="フリーフォーム 1878">
              <a:extLst>
                <a:ext uri="{FF2B5EF4-FFF2-40B4-BE49-F238E27FC236}">
                  <a16:creationId xmlns:a16="http://schemas.microsoft.com/office/drawing/2014/main" id="{D825A1A7-374F-E9E9-9373-37B9347800FB}"/>
                </a:ext>
              </a:extLst>
            </p:cNvPr>
            <p:cNvSpPr/>
            <p:nvPr/>
          </p:nvSpPr>
          <p:spPr>
            <a:xfrm>
              <a:off x="4893476" y="3614269"/>
              <a:ext cx="98700" cy="340088"/>
            </a:xfrm>
            <a:custGeom>
              <a:avLst/>
              <a:gdLst>
                <a:gd name="connsiteX0" fmla="*/ 98654 w 98700"/>
                <a:gd name="connsiteY0" fmla="*/ 82 h 340088"/>
                <a:gd name="connsiteX1" fmla="*/ 18335 w 98700"/>
                <a:gd name="connsiteY1" fmla="*/ 203969 h 340088"/>
                <a:gd name="connsiteX2" fmla="*/ 5978 w 98700"/>
                <a:gd name="connsiteY2" fmla="*/ 339893 h 340088"/>
                <a:gd name="connsiteX3" fmla="*/ 5978 w 98700"/>
                <a:gd name="connsiteY3" fmla="*/ 228682 h 340088"/>
                <a:gd name="connsiteX4" fmla="*/ 98654 w 98700"/>
                <a:gd name="connsiteY4" fmla="*/ 82 h 3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00" h="340088">
                  <a:moveTo>
                    <a:pt x="98654" y="82"/>
                  </a:moveTo>
                  <a:cubicBezTo>
                    <a:pt x="100713" y="-4037"/>
                    <a:pt x="33781" y="147334"/>
                    <a:pt x="18335" y="203969"/>
                  </a:cubicBezTo>
                  <a:cubicBezTo>
                    <a:pt x="2889" y="260604"/>
                    <a:pt x="8037" y="335774"/>
                    <a:pt x="5978" y="339893"/>
                  </a:cubicBezTo>
                  <a:cubicBezTo>
                    <a:pt x="3919" y="344012"/>
                    <a:pt x="-6379" y="282228"/>
                    <a:pt x="5978" y="228682"/>
                  </a:cubicBezTo>
                  <a:cubicBezTo>
                    <a:pt x="18335" y="175136"/>
                    <a:pt x="96595" y="4201"/>
                    <a:pt x="98654" y="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0" name="フリーフォーム 1879">
              <a:extLst>
                <a:ext uri="{FF2B5EF4-FFF2-40B4-BE49-F238E27FC236}">
                  <a16:creationId xmlns:a16="http://schemas.microsoft.com/office/drawing/2014/main" id="{51596F36-6B72-E4EE-8F22-4ADCDB11A312}"/>
                </a:ext>
              </a:extLst>
            </p:cNvPr>
            <p:cNvSpPr/>
            <p:nvPr/>
          </p:nvSpPr>
          <p:spPr>
            <a:xfrm>
              <a:off x="4791012" y="4067503"/>
              <a:ext cx="59565" cy="357352"/>
            </a:xfrm>
            <a:custGeom>
              <a:avLst/>
              <a:gdLst>
                <a:gd name="connsiteX0" fmla="*/ 59512 w 59565"/>
                <a:gd name="connsiteY0" fmla="*/ 0 h 357352"/>
                <a:gd name="connsiteX1" fmla="*/ 12216 w 59565"/>
                <a:gd name="connsiteY1" fmla="*/ 215463 h 357352"/>
                <a:gd name="connsiteX2" fmla="*/ 17471 w 59565"/>
                <a:gd name="connsiteY2" fmla="*/ 357352 h 357352"/>
                <a:gd name="connsiteX3" fmla="*/ 1705 w 59565"/>
                <a:gd name="connsiteY3" fmla="*/ 215463 h 357352"/>
                <a:gd name="connsiteX4" fmla="*/ 59512 w 59565"/>
                <a:gd name="connsiteY4" fmla="*/ 0 h 35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65" h="357352">
                  <a:moveTo>
                    <a:pt x="59512" y="0"/>
                  </a:moveTo>
                  <a:cubicBezTo>
                    <a:pt x="61264" y="0"/>
                    <a:pt x="19223" y="155904"/>
                    <a:pt x="12216" y="215463"/>
                  </a:cubicBezTo>
                  <a:cubicBezTo>
                    <a:pt x="5209" y="275022"/>
                    <a:pt x="19223" y="357352"/>
                    <a:pt x="17471" y="357352"/>
                  </a:cubicBezTo>
                  <a:cubicBezTo>
                    <a:pt x="15719" y="357352"/>
                    <a:pt x="-6178" y="274146"/>
                    <a:pt x="1705" y="215463"/>
                  </a:cubicBezTo>
                  <a:cubicBezTo>
                    <a:pt x="9588" y="156780"/>
                    <a:pt x="57760" y="0"/>
                    <a:pt x="595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1" name="フリーフォーム 1880">
              <a:extLst>
                <a:ext uri="{FF2B5EF4-FFF2-40B4-BE49-F238E27FC236}">
                  <a16:creationId xmlns:a16="http://schemas.microsoft.com/office/drawing/2014/main" id="{15C0E24C-9109-9B1C-221F-819720562FEA}"/>
                </a:ext>
              </a:extLst>
            </p:cNvPr>
            <p:cNvSpPr/>
            <p:nvPr/>
          </p:nvSpPr>
          <p:spPr>
            <a:xfrm>
              <a:off x="5966168" y="3137075"/>
              <a:ext cx="232605" cy="86293"/>
            </a:xfrm>
            <a:custGeom>
              <a:avLst/>
              <a:gdLst>
                <a:gd name="connsiteX0" fmla="*/ 166 w 232605"/>
                <a:gd name="connsiteY0" fmla="*/ 176 h 86293"/>
                <a:gd name="connsiteX1" fmla="*/ 166880 w 232605"/>
                <a:gd name="connsiteY1" fmla="*/ 45643 h 86293"/>
                <a:gd name="connsiteX2" fmla="*/ 232555 w 232605"/>
                <a:gd name="connsiteY2" fmla="*/ 86059 h 86293"/>
                <a:gd name="connsiteX3" fmla="*/ 176983 w 232605"/>
                <a:gd name="connsiteY3" fmla="*/ 60799 h 86293"/>
                <a:gd name="connsiteX4" fmla="*/ 136568 w 232605"/>
                <a:gd name="connsiteY4" fmla="*/ 30487 h 86293"/>
                <a:gd name="connsiteX5" fmla="*/ 166 w 232605"/>
                <a:gd name="connsiteY5" fmla="*/ 176 h 8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605" h="86293">
                  <a:moveTo>
                    <a:pt x="166" y="176"/>
                  </a:moveTo>
                  <a:cubicBezTo>
                    <a:pt x="5218" y="2702"/>
                    <a:pt x="128149" y="31329"/>
                    <a:pt x="166880" y="45643"/>
                  </a:cubicBezTo>
                  <a:cubicBezTo>
                    <a:pt x="205611" y="59957"/>
                    <a:pt x="230871" y="83533"/>
                    <a:pt x="232555" y="86059"/>
                  </a:cubicBezTo>
                  <a:cubicBezTo>
                    <a:pt x="234239" y="88585"/>
                    <a:pt x="192981" y="70061"/>
                    <a:pt x="176983" y="60799"/>
                  </a:cubicBezTo>
                  <a:cubicBezTo>
                    <a:pt x="160985" y="51537"/>
                    <a:pt x="166879" y="38065"/>
                    <a:pt x="136568" y="30487"/>
                  </a:cubicBezTo>
                  <a:cubicBezTo>
                    <a:pt x="106257" y="22909"/>
                    <a:pt x="-4886" y="-2350"/>
                    <a:pt x="166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2" name="フリーフォーム 1881">
              <a:extLst>
                <a:ext uri="{FF2B5EF4-FFF2-40B4-BE49-F238E27FC236}">
                  <a16:creationId xmlns:a16="http://schemas.microsoft.com/office/drawing/2014/main" id="{67758B75-2F60-408E-A3E2-D5F38096C476}"/>
                </a:ext>
              </a:extLst>
            </p:cNvPr>
            <p:cNvSpPr/>
            <p:nvPr/>
          </p:nvSpPr>
          <p:spPr>
            <a:xfrm>
              <a:off x="6931058" y="2480295"/>
              <a:ext cx="41375" cy="245073"/>
            </a:xfrm>
            <a:custGeom>
              <a:avLst/>
              <a:gdLst>
                <a:gd name="connsiteX0" fmla="*/ 195 w 41375"/>
                <a:gd name="connsiteY0" fmla="*/ 204 h 245073"/>
                <a:gd name="connsiteX1" fmla="*/ 40611 w 41375"/>
                <a:gd name="connsiteY1" fmla="*/ 232593 h 245073"/>
                <a:gd name="connsiteX2" fmla="*/ 25455 w 41375"/>
                <a:gd name="connsiteY2" fmla="*/ 192178 h 245073"/>
                <a:gd name="connsiteX3" fmla="*/ 195 w 41375"/>
                <a:gd name="connsiteY3" fmla="*/ 204 h 24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75" h="245073">
                  <a:moveTo>
                    <a:pt x="195" y="204"/>
                  </a:moveTo>
                  <a:cubicBezTo>
                    <a:pt x="2721" y="6940"/>
                    <a:pt x="36401" y="200597"/>
                    <a:pt x="40611" y="232593"/>
                  </a:cubicBezTo>
                  <a:cubicBezTo>
                    <a:pt x="44821" y="264589"/>
                    <a:pt x="30507" y="229225"/>
                    <a:pt x="25455" y="192178"/>
                  </a:cubicBezTo>
                  <a:cubicBezTo>
                    <a:pt x="20403" y="155131"/>
                    <a:pt x="-2331" y="-6532"/>
                    <a:pt x="195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3" name="フリーフォーム 1882">
              <a:extLst>
                <a:ext uri="{FF2B5EF4-FFF2-40B4-BE49-F238E27FC236}">
                  <a16:creationId xmlns:a16="http://schemas.microsoft.com/office/drawing/2014/main" id="{EEA4CF74-9FD5-A2FC-A83B-E1806DC08B1F}"/>
                </a:ext>
              </a:extLst>
            </p:cNvPr>
            <p:cNvSpPr/>
            <p:nvPr/>
          </p:nvSpPr>
          <p:spPr>
            <a:xfrm>
              <a:off x="7032236" y="3106938"/>
              <a:ext cx="51687" cy="330257"/>
            </a:xfrm>
            <a:custGeom>
              <a:avLst/>
              <a:gdLst>
                <a:gd name="connsiteX0" fmla="*/ 56 w 51687"/>
                <a:gd name="connsiteY0" fmla="*/ 1 h 330257"/>
                <a:gd name="connsiteX1" fmla="*/ 50575 w 51687"/>
                <a:gd name="connsiteY1" fmla="*/ 318273 h 330257"/>
                <a:gd name="connsiteX2" fmla="*/ 35419 w 51687"/>
                <a:gd name="connsiteY2" fmla="*/ 267754 h 330257"/>
                <a:gd name="connsiteX3" fmla="*/ 40471 w 51687"/>
                <a:gd name="connsiteY3" fmla="*/ 313221 h 330257"/>
                <a:gd name="connsiteX4" fmla="*/ 56 w 51687"/>
                <a:gd name="connsiteY4" fmla="*/ 1 h 33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87" h="330257">
                  <a:moveTo>
                    <a:pt x="56" y="1"/>
                  </a:moveTo>
                  <a:cubicBezTo>
                    <a:pt x="1740" y="843"/>
                    <a:pt x="44681" y="273648"/>
                    <a:pt x="50575" y="318273"/>
                  </a:cubicBezTo>
                  <a:cubicBezTo>
                    <a:pt x="56469" y="362898"/>
                    <a:pt x="37103" y="268596"/>
                    <a:pt x="35419" y="267754"/>
                  </a:cubicBezTo>
                  <a:cubicBezTo>
                    <a:pt x="33735" y="266912"/>
                    <a:pt x="46365" y="353636"/>
                    <a:pt x="40471" y="313221"/>
                  </a:cubicBezTo>
                  <a:cubicBezTo>
                    <a:pt x="34577" y="272806"/>
                    <a:pt x="-1628" y="-841"/>
                    <a:pt x="5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4" name="フリーフォーム 1883">
              <a:extLst>
                <a:ext uri="{FF2B5EF4-FFF2-40B4-BE49-F238E27FC236}">
                  <a16:creationId xmlns:a16="http://schemas.microsoft.com/office/drawing/2014/main" id="{F4AAD90D-00D3-D6CD-653C-EF223889A034}"/>
                </a:ext>
              </a:extLst>
            </p:cNvPr>
            <p:cNvSpPr/>
            <p:nvPr/>
          </p:nvSpPr>
          <p:spPr>
            <a:xfrm>
              <a:off x="7198937" y="3531238"/>
              <a:ext cx="41080" cy="156860"/>
            </a:xfrm>
            <a:custGeom>
              <a:avLst/>
              <a:gdLst>
                <a:gd name="connsiteX0" fmla="*/ 69 w 41080"/>
                <a:gd name="connsiteY0" fmla="*/ 64 h 156860"/>
                <a:gd name="connsiteX1" fmla="*/ 30380 w 41080"/>
                <a:gd name="connsiteY1" fmla="*/ 96050 h 156860"/>
                <a:gd name="connsiteX2" fmla="*/ 15224 w 41080"/>
                <a:gd name="connsiteY2" fmla="*/ 156674 h 156860"/>
                <a:gd name="connsiteX3" fmla="*/ 40484 w 41080"/>
                <a:gd name="connsiteY3" fmla="*/ 111206 h 156860"/>
                <a:gd name="connsiteX4" fmla="*/ 69 w 41080"/>
                <a:gd name="connsiteY4" fmla="*/ 64 h 15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80" h="156860">
                  <a:moveTo>
                    <a:pt x="69" y="64"/>
                  </a:moveTo>
                  <a:cubicBezTo>
                    <a:pt x="-1615" y="-2462"/>
                    <a:pt x="27854" y="69948"/>
                    <a:pt x="30380" y="96050"/>
                  </a:cubicBezTo>
                  <a:cubicBezTo>
                    <a:pt x="32906" y="122152"/>
                    <a:pt x="13540" y="154148"/>
                    <a:pt x="15224" y="156674"/>
                  </a:cubicBezTo>
                  <a:cubicBezTo>
                    <a:pt x="16908" y="159200"/>
                    <a:pt x="45536" y="135624"/>
                    <a:pt x="40484" y="111206"/>
                  </a:cubicBezTo>
                  <a:cubicBezTo>
                    <a:pt x="35432" y="86788"/>
                    <a:pt x="1753" y="2590"/>
                    <a:pt x="6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5" name="フリーフォーム 1884">
              <a:extLst>
                <a:ext uri="{FF2B5EF4-FFF2-40B4-BE49-F238E27FC236}">
                  <a16:creationId xmlns:a16="http://schemas.microsoft.com/office/drawing/2014/main" id="{E0717DBA-85B0-EE2E-1BE4-6FF7D2678889}"/>
                </a:ext>
              </a:extLst>
            </p:cNvPr>
            <p:cNvSpPr/>
            <p:nvPr/>
          </p:nvSpPr>
          <p:spPr>
            <a:xfrm>
              <a:off x="5429228" y="4691056"/>
              <a:ext cx="28685" cy="119095"/>
            </a:xfrm>
            <a:custGeom>
              <a:avLst/>
              <a:gdLst>
                <a:gd name="connsiteX0" fmla="*/ 22 w 28685"/>
                <a:gd name="connsiteY0" fmla="*/ 7 h 119095"/>
                <a:gd name="connsiteX1" fmla="*/ 23835 w 28685"/>
                <a:gd name="connsiteY1" fmla="*/ 80969 h 119095"/>
                <a:gd name="connsiteX2" fmla="*/ 23835 w 28685"/>
                <a:gd name="connsiteY2" fmla="*/ 119069 h 119095"/>
                <a:gd name="connsiteX3" fmla="*/ 28597 w 28685"/>
                <a:gd name="connsiteY3" fmla="*/ 85732 h 119095"/>
                <a:gd name="connsiteX4" fmla="*/ 22 w 28685"/>
                <a:gd name="connsiteY4" fmla="*/ 7 h 11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5" h="119095">
                  <a:moveTo>
                    <a:pt x="22" y="7"/>
                  </a:moveTo>
                  <a:cubicBezTo>
                    <a:pt x="-772" y="-787"/>
                    <a:pt x="19866" y="61125"/>
                    <a:pt x="23835" y="80969"/>
                  </a:cubicBezTo>
                  <a:cubicBezTo>
                    <a:pt x="27804" y="100813"/>
                    <a:pt x="23041" y="118275"/>
                    <a:pt x="23835" y="119069"/>
                  </a:cubicBezTo>
                  <a:cubicBezTo>
                    <a:pt x="24629" y="119863"/>
                    <a:pt x="29391" y="102401"/>
                    <a:pt x="28597" y="85732"/>
                  </a:cubicBezTo>
                  <a:cubicBezTo>
                    <a:pt x="27803" y="69063"/>
                    <a:pt x="816" y="801"/>
                    <a:pt x="2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6" name="フリーフォーム 1885">
              <a:extLst>
                <a:ext uri="{FF2B5EF4-FFF2-40B4-BE49-F238E27FC236}">
                  <a16:creationId xmlns:a16="http://schemas.microsoft.com/office/drawing/2014/main" id="{8B0AE3F5-46C9-DB5F-3C7B-81FFA3F44137}"/>
                </a:ext>
              </a:extLst>
            </p:cNvPr>
            <p:cNvSpPr/>
            <p:nvPr/>
          </p:nvSpPr>
          <p:spPr>
            <a:xfrm>
              <a:off x="5180851" y="4229094"/>
              <a:ext cx="24562" cy="147663"/>
            </a:xfrm>
            <a:custGeom>
              <a:avLst/>
              <a:gdLst>
                <a:gd name="connsiteX0" fmla="*/ 24562 w 24562"/>
                <a:gd name="connsiteY0" fmla="*/ 6 h 147663"/>
                <a:gd name="connsiteX1" fmla="*/ 749 w 24562"/>
                <a:gd name="connsiteY1" fmla="*/ 95256 h 147663"/>
                <a:gd name="connsiteX2" fmla="*/ 5512 w 24562"/>
                <a:gd name="connsiteY2" fmla="*/ 147644 h 147663"/>
                <a:gd name="connsiteX3" fmla="*/ 749 w 24562"/>
                <a:gd name="connsiteY3" fmla="*/ 100019 h 147663"/>
                <a:gd name="connsiteX4" fmla="*/ 24562 w 24562"/>
                <a:gd name="connsiteY4" fmla="*/ 6 h 1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2" h="147663">
                  <a:moveTo>
                    <a:pt x="24562" y="6"/>
                  </a:moveTo>
                  <a:cubicBezTo>
                    <a:pt x="24562" y="-788"/>
                    <a:pt x="3924" y="70650"/>
                    <a:pt x="749" y="95256"/>
                  </a:cubicBezTo>
                  <a:cubicBezTo>
                    <a:pt x="-2426" y="119862"/>
                    <a:pt x="5512" y="146850"/>
                    <a:pt x="5512" y="147644"/>
                  </a:cubicBezTo>
                  <a:cubicBezTo>
                    <a:pt x="5512" y="148438"/>
                    <a:pt x="-1632" y="125419"/>
                    <a:pt x="749" y="100019"/>
                  </a:cubicBezTo>
                  <a:cubicBezTo>
                    <a:pt x="3130" y="74619"/>
                    <a:pt x="24562" y="800"/>
                    <a:pt x="24562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7" name="フリーフォーム 1886">
              <a:extLst>
                <a:ext uri="{FF2B5EF4-FFF2-40B4-BE49-F238E27FC236}">
                  <a16:creationId xmlns:a16="http://schemas.microsoft.com/office/drawing/2014/main" id="{36B6EFA7-553A-4159-7237-876ADC7A3A8B}"/>
                </a:ext>
              </a:extLst>
            </p:cNvPr>
            <p:cNvSpPr/>
            <p:nvPr/>
          </p:nvSpPr>
          <p:spPr>
            <a:xfrm>
              <a:off x="5191037" y="4210032"/>
              <a:ext cx="19173" cy="185826"/>
            </a:xfrm>
            <a:custGeom>
              <a:avLst/>
              <a:gdLst>
                <a:gd name="connsiteX0" fmla="*/ 19138 w 19173"/>
                <a:gd name="connsiteY0" fmla="*/ 18 h 185826"/>
                <a:gd name="connsiteX1" fmla="*/ 4851 w 19173"/>
                <a:gd name="connsiteY1" fmla="*/ 128606 h 185826"/>
                <a:gd name="connsiteX2" fmla="*/ 4851 w 19173"/>
                <a:gd name="connsiteY2" fmla="*/ 185756 h 185826"/>
                <a:gd name="connsiteX3" fmla="*/ 88 w 19173"/>
                <a:gd name="connsiteY3" fmla="*/ 138131 h 185826"/>
                <a:gd name="connsiteX4" fmla="*/ 19138 w 19173"/>
                <a:gd name="connsiteY4" fmla="*/ 18 h 1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3" h="185826">
                  <a:moveTo>
                    <a:pt x="19138" y="18"/>
                  </a:moveTo>
                  <a:cubicBezTo>
                    <a:pt x="19932" y="-1569"/>
                    <a:pt x="7232" y="97650"/>
                    <a:pt x="4851" y="128606"/>
                  </a:cubicBezTo>
                  <a:cubicBezTo>
                    <a:pt x="2470" y="159562"/>
                    <a:pt x="5645" y="184169"/>
                    <a:pt x="4851" y="185756"/>
                  </a:cubicBezTo>
                  <a:cubicBezTo>
                    <a:pt x="4057" y="187343"/>
                    <a:pt x="-706" y="161943"/>
                    <a:pt x="88" y="138131"/>
                  </a:cubicBezTo>
                  <a:cubicBezTo>
                    <a:pt x="882" y="114319"/>
                    <a:pt x="18344" y="1605"/>
                    <a:pt x="19138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8" name="フリーフォーム 1887">
              <a:extLst>
                <a:ext uri="{FF2B5EF4-FFF2-40B4-BE49-F238E27FC236}">
                  <a16:creationId xmlns:a16="http://schemas.microsoft.com/office/drawing/2014/main" id="{3BF15913-1A69-4CBC-030B-5B36AB169876}"/>
                </a:ext>
              </a:extLst>
            </p:cNvPr>
            <p:cNvSpPr/>
            <p:nvPr/>
          </p:nvSpPr>
          <p:spPr>
            <a:xfrm>
              <a:off x="4794890" y="5558830"/>
              <a:ext cx="129990" cy="387078"/>
            </a:xfrm>
            <a:custGeom>
              <a:avLst/>
              <a:gdLst>
                <a:gd name="connsiteX0" fmla="*/ 134 w 129990"/>
                <a:gd name="connsiteY0" fmla="*/ 53 h 387078"/>
                <a:gd name="connsiteX1" fmla="*/ 44739 w 129990"/>
                <a:gd name="connsiteY1" fmla="*/ 262107 h 387078"/>
                <a:gd name="connsiteX2" fmla="*/ 128373 w 129990"/>
                <a:gd name="connsiteY2" fmla="*/ 384770 h 387078"/>
                <a:gd name="connsiteX3" fmla="*/ 94920 w 129990"/>
                <a:gd name="connsiteY3" fmla="*/ 334590 h 387078"/>
                <a:gd name="connsiteX4" fmla="*/ 33588 w 129990"/>
                <a:gd name="connsiteY4" fmla="*/ 239804 h 387078"/>
                <a:gd name="connsiteX5" fmla="*/ 134 w 129990"/>
                <a:gd name="connsiteY5" fmla="*/ 53 h 38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90" h="387078">
                  <a:moveTo>
                    <a:pt x="134" y="53"/>
                  </a:moveTo>
                  <a:cubicBezTo>
                    <a:pt x="1992" y="3770"/>
                    <a:pt x="23366" y="197988"/>
                    <a:pt x="44739" y="262107"/>
                  </a:cubicBezTo>
                  <a:cubicBezTo>
                    <a:pt x="66112" y="326226"/>
                    <a:pt x="120010" y="372690"/>
                    <a:pt x="128373" y="384770"/>
                  </a:cubicBezTo>
                  <a:cubicBezTo>
                    <a:pt x="136737" y="396851"/>
                    <a:pt x="110717" y="358751"/>
                    <a:pt x="94920" y="334590"/>
                  </a:cubicBezTo>
                  <a:cubicBezTo>
                    <a:pt x="79123" y="310429"/>
                    <a:pt x="51244" y="290914"/>
                    <a:pt x="33588" y="239804"/>
                  </a:cubicBezTo>
                  <a:cubicBezTo>
                    <a:pt x="15932" y="188694"/>
                    <a:pt x="-1724" y="-3664"/>
                    <a:pt x="134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9" name="フリーフォーム 1888">
              <a:extLst>
                <a:ext uri="{FF2B5EF4-FFF2-40B4-BE49-F238E27FC236}">
                  <a16:creationId xmlns:a16="http://schemas.microsoft.com/office/drawing/2014/main" id="{2349A13D-DEEE-70AA-FC05-0C666600DF89}"/>
                </a:ext>
              </a:extLst>
            </p:cNvPr>
            <p:cNvSpPr/>
            <p:nvPr/>
          </p:nvSpPr>
          <p:spPr>
            <a:xfrm>
              <a:off x="6692687" y="6146677"/>
              <a:ext cx="314536" cy="170213"/>
            </a:xfrm>
            <a:custGeom>
              <a:avLst/>
              <a:gdLst>
                <a:gd name="connsiteX0" fmla="*/ 1762 w 314536"/>
                <a:gd name="connsiteY0" fmla="*/ 168630 h 170213"/>
                <a:gd name="connsiteX1" fmla="*/ 143011 w 314536"/>
                <a:gd name="connsiteY1" fmla="*/ 116591 h 170213"/>
                <a:gd name="connsiteX2" fmla="*/ 310279 w 314536"/>
                <a:gd name="connsiteY2" fmla="*/ 1362 h 170213"/>
                <a:gd name="connsiteX3" fmla="*/ 243372 w 314536"/>
                <a:gd name="connsiteY3" fmla="*/ 60835 h 170213"/>
                <a:gd name="connsiteX4" fmla="*/ 1762 w 314536"/>
                <a:gd name="connsiteY4" fmla="*/ 168630 h 17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536" h="170213">
                  <a:moveTo>
                    <a:pt x="1762" y="168630"/>
                  </a:moveTo>
                  <a:cubicBezTo>
                    <a:pt x="-14965" y="177923"/>
                    <a:pt x="91592" y="144469"/>
                    <a:pt x="143011" y="116591"/>
                  </a:cubicBezTo>
                  <a:cubicBezTo>
                    <a:pt x="194430" y="88713"/>
                    <a:pt x="293552" y="10655"/>
                    <a:pt x="310279" y="1362"/>
                  </a:cubicBezTo>
                  <a:cubicBezTo>
                    <a:pt x="327006" y="-7931"/>
                    <a:pt x="292314" y="32337"/>
                    <a:pt x="243372" y="60835"/>
                  </a:cubicBezTo>
                  <a:cubicBezTo>
                    <a:pt x="194431" y="89332"/>
                    <a:pt x="18489" y="159337"/>
                    <a:pt x="1762" y="168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0" name="フリーフォーム 1889">
              <a:extLst>
                <a:ext uri="{FF2B5EF4-FFF2-40B4-BE49-F238E27FC236}">
                  <a16:creationId xmlns:a16="http://schemas.microsoft.com/office/drawing/2014/main" id="{EAFBB8CE-D274-DC42-BB43-8F52633657D2}"/>
                </a:ext>
              </a:extLst>
            </p:cNvPr>
            <p:cNvSpPr/>
            <p:nvPr/>
          </p:nvSpPr>
          <p:spPr>
            <a:xfrm>
              <a:off x="6817376" y="5864076"/>
              <a:ext cx="14162" cy="102712"/>
            </a:xfrm>
            <a:custGeom>
              <a:avLst/>
              <a:gdLst>
                <a:gd name="connsiteX0" fmla="*/ 23 w 14162"/>
                <a:gd name="connsiteY0" fmla="*/ 88 h 102712"/>
                <a:gd name="connsiteX1" fmla="*/ 10615 w 14162"/>
                <a:gd name="connsiteY1" fmla="*/ 60106 h 102712"/>
                <a:gd name="connsiteX2" fmla="*/ 3554 w 14162"/>
                <a:gd name="connsiteY2" fmla="*/ 102472 h 102712"/>
                <a:gd name="connsiteX3" fmla="*/ 14145 w 14162"/>
                <a:gd name="connsiteY3" fmla="*/ 74228 h 102712"/>
                <a:gd name="connsiteX4" fmla="*/ 23 w 14162"/>
                <a:gd name="connsiteY4" fmla="*/ 88 h 1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2" h="102712">
                  <a:moveTo>
                    <a:pt x="23" y="88"/>
                  </a:moveTo>
                  <a:cubicBezTo>
                    <a:pt x="-565" y="-2266"/>
                    <a:pt x="10027" y="43042"/>
                    <a:pt x="10615" y="60106"/>
                  </a:cubicBezTo>
                  <a:cubicBezTo>
                    <a:pt x="11203" y="77170"/>
                    <a:pt x="2966" y="100118"/>
                    <a:pt x="3554" y="102472"/>
                  </a:cubicBezTo>
                  <a:cubicBezTo>
                    <a:pt x="4142" y="104826"/>
                    <a:pt x="13557" y="89527"/>
                    <a:pt x="14145" y="74228"/>
                  </a:cubicBezTo>
                  <a:cubicBezTo>
                    <a:pt x="14733" y="58929"/>
                    <a:pt x="611" y="2442"/>
                    <a:pt x="23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1" name="フリーフォーム 1890">
              <a:extLst>
                <a:ext uri="{FF2B5EF4-FFF2-40B4-BE49-F238E27FC236}">
                  <a16:creationId xmlns:a16="http://schemas.microsoft.com/office/drawing/2014/main" id="{4F20C4ED-EEBE-EF95-FF5E-787763BA01C5}"/>
                </a:ext>
              </a:extLst>
            </p:cNvPr>
            <p:cNvSpPr/>
            <p:nvPr/>
          </p:nvSpPr>
          <p:spPr>
            <a:xfrm>
              <a:off x="6997455" y="5761607"/>
              <a:ext cx="138727" cy="50713"/>
            </a:xfrm>
            <a:custGeom>
              <a:avLst/>
              <a:gdLst>
                <a:gd name="connsiteX0" fmla="*/ 0 w 138727"/>
                <a:gd name="connsiteY0" fmla="*/ 46069 h 50713"/>
                <a:gd name="connsiteX1" fmla="*/ 77671 w 138727"/>
                <a:gd name="connsiteY1" fmla="*/ 42538 h 50713"/>
                <a:gd name="connsiteX2" fmla="*/ 137689 w 138727"/>
                <a:gd name="connsiteY2" fmla="*/ 172 h 50713"/>
                <a:gd name="connsiteX3" fmla="*/ 112976 w 138727"/>
                <a:gd name="connsiteY3" fmla="*/ 28416 h 50713"/>
                <a:gd name="connsiteX4" fmla="*/ 77671 w 138727"/>
                <a:gd name="connsiteY4" fmla="*/ 49599 h 50713"/>
                <a:gd name="connsiteX5" fmla="*/ 0 w 138727"/>
                <a:gd name="connsiteY5" fmla="*/ 46069 h 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727" h="50713">
                  <a:moveTo>
                    <a:pt x="0" y="46069"/>
                  </a:moveTo>
                  <a:cubicBezTo>
                    <a:pt x="0" y="44892"/>
                    <a:pt x="54723" y="50187"/>
                    <a:pt x="77671" y="42538"/>
                  </a:cubicBezTo>
                  <a:cubicBezTo>
                    <a:pt x="100619" y="34889"/>
                    <a:pt x="131805" y="2526"/>
                    <a:pt x="137689" y="172"/>
                  </a:cubicBezTo>
                  <a:cubicBezTo>
                    <a:pt x="143573" y="-2182"/>
                    <a:pt x="122979" y="20178"/>
                    <a:pt x="112976" y="28416"/>
                  </a:cubicBezTo>
                  <a:cubicBezTo>
                    <a:pt x="102973" y="36654"/>
                    <a:pt x="93558" y="46068"/>
                    <a:pt x="77671" y="49599"/>
                  </a:cubicBezTo>
                  <a:cubicBezTo>
                    <a:pt x="61784" y="53130"/>
                    <a:pt x="0" y="47246"/>
                    <a:pt x="0" y="46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960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83A04-6EBE-5ACE-DBF0-0F09C2D11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元Mrs. GREEN APPLE・山中綾華さんの「資格が変えた人生」とは？新連載スタート！ |  株式会社シー・ビー・ティ・ソリューションズのプレスリリース">
            <a:extLst>
              <a:ext uri="{FF2B5EF4-FFF2-40B4-BE49-F238E27FC236}">
                <a16:creationId xmlns:a16="http://schemas.microsoft.com/office/drawing/2014/main" id="{5C0D8D8F-009D-C52B-84A8-568DE15EA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462" r="12100"/>
          <a:stretch/>
        </p:blipFill>
        <p:spPr bwMode="auto">
          <a:xfrm>
            <a:off x="468442" y="1354283"/>
            <a:ext cx="8664315" cy="10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1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872E-8670-1AAF-1F36-652A8FC03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元Mrs. GREEN APPLE・山中綾華さんの「資格が変えた人生」とは？新連載スタート！ |  株式会社シー・ビー・ティ・ソリューションズのプレスリリース" hidden="1">
            <a:extLst>
              <a:ext uri="{FF2B5EF4-FFF2-40B4-BE49-F238E27FC236}">
                <a16:creationId xmlns:a16="http://schemas.microsoft.com/office/drawing/2014/main" id="{3F8C0AD0-0B50-2DC1-5EDC-4EBE67006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462" r="12100"/>
          <a:stretch/>
        </p:blipFill>
        <p:spPr bwMode="auto">
          <a:xfrm>
            <a:off x="468442" y="1354283"/>
            <a:ext cx="8664315" cy="10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4E844BE-7779-6F8B-1869-055A42A56611}"/>
              </a:ext>
            </a:extLst>
          </p:cNvPr>
          <p:cNvSpPr/>
          <p:nvPr/>
        </p:nvSpPr>
        <p:spPr>
          <a:xfrm>
            <a:off x="5327464" y="3628847"/>
            <a:ext cx="431346" cy="158928"/>
          </a:xfrm>
          <a:custGeom>
            <a:avLst/>
            <a:gdLst>
              <a:gd name="connsiteX0" fmla="*/ 73211 w 431346"/>
              <a:gd name="connsiteY0" fmla="*/ 158928 h 158928"/>
              <a:gd name="connsiteX1" fmla="*/ 416111 w 431346"/>
              <a:gd name="connsiteY1" fmla="*/ 98603 h 158928"/>
              <a:gd name="connsiteX2" fmla="*/ 365311 w 431346"/>
              <a:gd name="connsiteY2" fmla="*/ 111303 h 158928"/>
              <a:gd name="connsiteX3" fmla="*/ 311336 w 431346"/>
              <a:gd name="connsiteY3" fmla="*/ 9703 h 158928"/>
              <a:gd name="connsiteX4" fmla="*/ 317686 w 431346"/>
              <a:gd name="connsiteY4" fmla="*/ 57328 h 158928"/>
              <a:gd name="connsiteX5" fmla="*/ 304986 w 431346"/>
              <a:gd name="connsiteY5" fmla="*/ 89078 h 158928"/>
              <a:gd name="connsiteX6" fmla="*/ 197036 w 431346"/>
              <a:gd name="connsiteY6" fmla="*/ 178 h 158928"/>
              <a:gd name="connsiteX7" fmla="*/ 270061 w 431346"/>
              <a:gd name="connsiteY7" fmla="*/ 66853 h 158928"/>
              <a:gd name="connsiteX8" fmla="*/ 270061 w 431346"/>
              <a:gd name="connsiteY8" fmla="*/ 92253 h 158928"/>
              <a:gd name="connsiteX9" fmla="*/ 187511 w 431346"/>
              <a:gd name="connsiteY9" fmla="*/ 38278 h 158928"/>
              <a:gd name="connsiteX10" fmla="*/ 219261 w 431346"/>
              <a:gd name="connsiteY10" fmla="*/ 92253 h 158928"/>
              <a:gd name="connsiteX11" fmla="*/ 162111 w 431346"/>
              <a:gd name="connsiteY11" fmla="*/ 47803 h 158928"/>
              <a:gd name="connsiteX12" fmla="*/ 193861 w 431346"/>
              <a:gd name="connsiteY12" fmla="*/ 117653 h 158928"/>
              <a:gd name="connsiteX13" fmla="*/ 136711 w 431346"/>
              <a:gd name="connsiteY13" fmla="*/ 104953 h 158928"/>
              <a:gd name="connsiteX14" fmla="*/ 60511 w 431346"/>
              <a:gd name="connsiteY14" fmla="*/ 50978 h 158928"/>
              <a:gd name="connsiteX15" fmla="*/ 114486 w 431346"/>
              <a:gd name="connsiteY15" fmla="*/ 114478 h 158928"/>
              <a:gd name="connsiteX16" fmla="*/ 54161 w 431346"/>
              <a:gd name="connsiteY16" fmla="*/ 98603 h 158928"/>
              <a:gd name="connsiteX17" fmla="*/ 186 w 431346"/>
              <a:gd name="connsiteY17" fmla="*/ 25578 h 158928"/>
              <a:gd name="connsiteX18" fmla="*/ 73211 w 431346"/>
              <a:gd name="connsiteY18" fmla="*/ 158928 h 15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346" h="158928">
                <a:moveTo>
                  <a:pt x="73211" y="158928"/>
                </a:moveTo>
                <a:lnTo>
                  <a:pt x="416111" y="98603"/>
                </a:lnTo>
                <a:cubicBezTo>
                  <a:pt x="464794" y="90666"/>
                  <a:pt x="382773" y="126120"/>
                  <a:pt x="365311" y="111303"/>
                </a:cubicBezTo>
                <a:cubicBezTo>
                  <a:pt x="347849" y="96486"/>
                  <a:pt x="319274" y="18699"/>
                  <a:pt x="311336" y="9703"/>
                </a:cubicBezTo>
                <a:cubicBezTo>
                  <a:pt x="303399" y="707"/>
                  <a:pt x="318744" y="44099"/>
                  <a:pt x="317686" y="57328"/>
                </a:cubicBezTo>
                <a:cubicBezTo>
                  <a:pt x="316628" y="70557"/>
                  <a:pt x="325094" y="98603"/>
                  <a:pt x="304986" y="89078"/>
                </a:cubicBezTo>
                <a:cubicBezTo>
                  <a:pt x="284878" y="79553"/>
                  <a:pt x="202857" y="3882"/>
                  <a:pt x="197036" y="178"/>
                </a:cubicBezTo>
                <a:cubicBezTo>
                  <a:pt x="191215" y="-3526"/>
                  <a:pt x="257890" y="51507"/>
                  <a:pt x="270061" y="66853"/>
                </a:cubicBezTo>
                <a:cubicBezTo>
                  <a:pt x="282232" y="82199"/>
                  <a:pt x="283819" y="97015"/>
                  <a:pt x="270061" y="92253"/>
                </a:cubicBezTo>
                <a:cubicBezTo>
                  <a:pt x="256303" y="87491"/>
                  <a:pt x="195978" y="38278"/>
                  <a:pt x="187511" y="38278"/>
                </a:cubicBezTo>
                <a:cubicBezTo>
                  <a:pt x="179044" y="38278"/>
                  <a:pt x="223494" y="90666"/>
                  <a:pt x="219261" y="92253"/>
                </a:cubicBezTo>
                <a:cubicBezTo>
                  <a:pt x="215028" y="93840"/>
                  <a:pt x="166344" y="43570"/>
                  <a:pt x="162111" y="47803"/>
                </a:cubicBezTo>
                <a:cubicBezTo>
                  <a:pt x="157878" y="52036"/>
                  <a:pt x="198094" y="108128"/>
                  <a:pt x="193861" y="117653"/>
                </a:cubicBezTo>
                <a:cubicBezTo>
                  <a:pt x="189628" y="127178"/>
                  <a:pt x="158936" y="116065"/>
                  <a:pt x="136711" y="104953"/>
                </a:cubicBezTo>
                <a:cubicBezTo>
                  <a:pt x="114486" y="93841"/>
                  <a:pt x="64215" y="49391"/>
                  <a:pt x="60511" y="50978"/>
                </a:cubicBezTo>
                <a:cubicBezTo>
                  <a:pt x="56807" y="52565"/>
                  <a:pt x="115544" y="106541"/>
                  <a:pt x="114486" y="114478"/>
                </a:cubicBezTo>
                <a:cubicBezTo>
                  <a:pt x="113428" y="122415"/>
                  <a:pt x="73211" y="113420"/>
                  <a:pt x="54161" y="98603"/>
                </a:cubicBezTo>
                <a:cubicBezTo>
                  <a:pt x="35111" y="83786"/>
                  <a:pt x="-2989" y="22403"/>
                  <a:pt x="186" y="25578"/>
                </a:cubicBezTo>
                <a:cubicBezTo>
                  <a:pt x="3361" y="28753"/>
                  <a:pt x="3890" y="146757"/>
                  <a:pt x="73211" y="15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6BCFA83-4EA6-0677-ABF5-D9FE0894A376}"/>
              </a:ext>
            </a:extLst>
          </p:cNvPr>
          <p:cNvSpPr/>
          <p:nvPr/>
        </p:nvSpPr>
        <p:spPr>
          <a:xfrm>
            <a:off x="5384703" y="3682891"/>
            <a:ext cx="383136" cy="49410"/>
          </a:xfrm>
          <a:custGeom>
            <a:avLst/>
            <a:gdLst>
              <a:gd name="connsiteX0" fmla="*/ 3272 w 383136"/>
              <a:gd name="connsiteY0" fmla="*/ 47734 h 49410"/>
              <a:gd name="connsiteX1" fmla="*/ 377922 w 383136"/>
              <a:gd name="connsiteY1" fmla="*/ 109 h 49410"/>
              <a:gd name="connsiteX2" fmla="*/ 206472 w 383136"/>
              <a:gd name="connsiteY2" fmla="*/ 35034 h 49410"/>
              <a:gd name="connsiteX3" fmla="*/ 3272 w 383136"/>
              <a:gd name="connsiteY3" fmla="*/ 47734 h 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136" h="49410">
                <a:moveTo>
                  <a:pt x="3272" y="47734"/>
                </a:moveTo>
                <a:cubicBezTo>
                  <a:pt x="31847" y="41913"/>
                  <a:pt x="344055" y="2226"/>
                  <a:pt x="377922" y="109"/>
                </a:cubicBezTo>
                <a:cubicBezTo>
                  <a:pt x="411789" y="-2008"/>
                  <a:pt x="272089" y="27097"/>
                  <a:pt x="206472" y="35034"/>
                </a:cubicBezTo>
                <a:cubicBezTo>
                  <a:pt x="140855" y="42971"/>
                  <a:pt x="-25303" y="53555"/>
                  <a:pt x="3272" y="4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EC7E3B9-0451-D81A-7F26-AA6EEADA3AE1}"/>
              </a:ext>
            </a:extLst>
          </p:cNvPr>
          <p:cNvSpPr/>
          <p:nvPr/>
        </p:nvSpPr>
        <p:spPr>
          <a:xfrm>
            <a:off x="5632450" y="3704995"/>
            <a:ext cx="514399" cy="464033"/>
          </a:xfrm>
          <a:custGeom>
            <a:avLst/>
            <a:gdLst>
              <a:gd name="connsiteX0" fmla="*/ 0 w 514399"/>
              <a:gd name="connsiteY0" fmla="*/ 230 h 464033"/>
              <a:gd name="connsiteX1" fmla="*/ 117475 w 514399"/>
              <a:gd name="connsiteY1" fmla="*/ 9755 h 464033"/>
              <a:gd name="connsiteX2" fmla="*/ 254000 w 514399"/>
              <a:gd name="connsiteY2" fmla="*/ 63730 h 464033"/>
              <a:gd name="connsiteX3" fmla="*/ 250825 w 514399"/>
              <a:gd name="connsiteY3" fmla="*/ 54205 h 464033"/>
              <a:gd name="connsiteX4" fmla="*/ 365125 w 514399"/>
              <a:gd name="connsiteY4" fmla="*/ 152630 h 464033"/>
              <a:gd name="connsiteX5" fmla="*/ 358775 w 514399"/>
              <a:gd name="connsiteY5" fmla="*/ 139930 h 464033"/>
              <a:gd name="connsiteX6" fmla="*/ 460375 w 514399"/>
              <a:gd name="connsiteY6" fmla="*/ 219305 h 464033"/>
              <a:gd name="connsiteX7" fmla="*/ 504825 w 514399"/>
              <a:gd name="connsiteY7" fmla="*/ 327255 h 464033"/>
              <a:gd name="connsiteX8" fmla="*/ 479425 w 514399"/>
              <a:gd name="connsiteY8" fmla="*/ 270105 h 464033"/>
              <a:gd name="connsiteX9" fmla="*/ 501650 w 514399"/>
              <a:gd name="connsiteY9" fmla="*/ 336780 h 464033"/>
              <a:gd name="connsiteX10" fmla="*/ 514350 w 514399"/>
              <a:gd name="connsiteY10" fmla="*/ 463780 h 464033"/>
              <a:gd name="connsiteX11" fmla="*/ 504825 w 514399"/>
              <a:gd name="connsiteY11" fmla="*/ 365355 h 464033"/>
              <a:gd name="connsiteX12" fmla="*/ 476250 w 514399"/>
              <a:gd name="connsiteY12" fmla="*/ 225655 h 464033"/>
              <a:gd name="connsiteX13" fmla="*/ 412750 w 514399"/>
              <a:gd name="connsiteY13" fmla="*/ 171680 h 464033"/>
              <a:gd name="connsiteX14" fmla="*/ 311150 w 514399"/>
              <a:gd name="connsiteY14" fmla="*/ 66905 h 464033"/>
              <a:gd name="connsiteX15" fmla="*/ 352425 w 514399"/>
              <a:gd name="connsiteY15" fmla="*/ 105005 h 464033"/>
              <a:gd name="connsiteX16" fmla="*/ 244475 w 514399"/>
              <a:gd name="connsiteY16" fmla="*/ 41505 h 464033"/>
              <a:gd name="connsiteX17" fmla="*/ 184150 w 514399"/>
              <a:gd name="connsiteY17" fmla="*/ 16105 h 464033"/>
              <a:gd name="connsiteX18" fmla="*/ 228600 w 514399"/>
              <a:gd name="connsiteY18" fmla="*/ 19280 h 464033"/>
              <a:gd name="connsiteX19" fmla="*/ 0 w 514399"/>
              <a:gd name="connsiteY19" fmla="*/ 230 h 46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99" h="464033">
                <a:moveTo>
                  <a:pt x="0" y="230"/>
                </a:moveTo>
                <a:cubicBezTo>
                  <a:pt x="37571" y="-299"/>
                  <a:pt x="75142" y="-828"/>
                  <a:pt x="117475" y="9755"/>
                </a:cubicBezTo>
                <a:cubicBezTo>
                  <a:pt x="159808" y="20338"/>
                  <a:pt x="254000" y="63730"/>
                  <a:pt x="254000" y="63730"/>
                </a:cubicBezTo>
                <a:cubicBezTo>
                  <a:pt x="276225" y="71138"/>
                  <a:pt x="232304" y="39388"/>
                  <a:pt x="250825" y="54205"/>
                </a:cubicBezTo>
                <a:cubicBezTo>
                  <a:pt x="269346" y="69022"/>
                  <a:pt x="365125" y="152630"/>
                  <a:pt x="365125" y="152630"/>
                </a:cubicBezTo>
                <a:cubicBezTo>
                  <a:pt x="383117" y="166918"/>
                  <a:pt x="342900" y="128818"/>
                  <a:pt x="358775" y="139930"/>
                </a:cubicBezTo>
                <a:cubicBezTo>
                  <a:pt x="374650" y="151043"/>
                  <a:pt x="436033" y="188084"/>
                  <a:pt x="460375" y="219305"/>
                </a:cubicBezTo>
                <a:cubicBezTo>
                  <a:pt x="484717" y="250526"/>
                  <a:pt x="501650" y="318788"/>
                  <a:pt x="504825" y="327255"/>
                </a:cubicBezTo>
                <a:cubicBezTo>
                  <a:pt x="508000" y="335722"/>
                  <a:pt x="479954" y="268518"/>
                  <a:pt x="479425" y="270105"/>
                </a:cubicBezTo>
                <a:cubicBezTo>
                  <a:pt x="478896" y="271692"/>
                  <a:pt x="495829" y="304501"/>
                  <a:pt x="501650" y="336780"/>
                </a:cubicBezTo>
                <a:cubicBezTo>
                  <a:pt x="507471" y="369059"/>
                  <a:pt x="513821" y="459018"/>
                  <a:pt x="514350" y="463780"/>
                </a:cubicBezTo>
                <a:cubicBezTo>
                  <a:pt x="514879" y="468543"/>
                  <a:pt x="511175" y="405042"/>
                  <a:pt x="504825" y="365355"/>
                </a:cubicBezTo>
                <a:cubicBezTo>
                  <a:pt x="498475" y="325668"/>
                  <a:pt x="491596" y="257934"/>
                  <a:pt x="476250" y="225655"/>
                </a:cubicBezTo>
                <a:cubicBezTo>
                  <a:pt x="460904" y="193376"/>
                  <a:pt x="440267" y="198138"/>
                  <a:pt x="412750" y="171680"/>
                </a:cubicBezTo>
                <a:cubicBezTo>
                  <a:pt x="385233" y="145222"/>
                  <a:pt x="321204" y="78017"/>
                  <a:pt x="311150" y="66905"/>
                </a:cubicBezTo>
                <a:cubicBezTo>
                  <a:pt x="301096" y="55793"/>
                  <a:pt x="363538" y="109238"/>
                  <a:pt x="352425" y="105005"/>
                </a:cubicBezTo>
                <a:cubicBezTo>
                  <a:pt x="341313" y="100772"/>
                  <a:pt x="272521" y="56322"/>
                  <a:pt x="244475" y="41505"/>
                </a:cubicBezTo>
                <a:cubicBezTo>
                  <a:pt x="216429" y="26688"/>
                  <a:pt x="186796" y="19809"/>
                  <a:pt x="184150" y="16105"/>
                </a:cubicBezTo>
                <a:cubicBezTo>
                  <a:pt x="181504" y="12401"/>
                  <a:pt x="228600" y="19280"/>
                  <a:pt x="228600" y="19280"/>
                </a:cubicBezTo>
                <a:lnTo>
                  <a:pt x="0" y="2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BBD5079-8011-3AD8-457D-B6141AF5DC1A}"/>
              </a:ext>
            </a:extLst>
          </p:cNvPr>
          <p:cNvSpPr/>
          <p:nvPr/>
        </p:nvSpPr>
        <p:spPr>
          <a:xfrm>
            <a:off x="6013332" y="3831893"/>
            <a:ext cx="126234" cy="214810"/>
          </a:xfrm>
          <a:custGeom>
            <a:avLst/>
            <a:gdLst>
              <a:gd name="connsiteX0" fmla="*/ 118 w 126234"/>
              <a:gd name="connsiteY0" fmla="*/ 332 h 214810"/>
              <a:gd name="connsiteX1" fmla="*/ 120768 w 126234"/>
              <a:gd name="connsiteY1" fmla="*/ 206707 h 214810"/>
              <a:gd name="connsiteX2" fmla="*/ 104893 w 126234"/>
              <a:gd name="connsiteY2" fmla="*/ 171782 h 214810"/>
              <a:gd name="connsiteX3" fmla="*/ 98543 w 126234"/>
              <a:gd name="connsiteY3" fmla="*/ 159082 h 214810"/>
              <a:gd name="connsiteX4" fmla="*/ 118 w 126234"/>
              <a:gd name="connsiteY4" fmla="*/ 332 h 21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34" h="214810">
                <a:moveTo>
                  <a:pt x="118" y="332"/>
                </a:moveTo>
                <a:cubicBezTo>
                  <a:pt x="3822" y="8269"/>
                  <a:pt x="103306" y="178132"/>
                  <a:pt x="120768" y="206707"/>
                </a:cubicBezTo>
                <a:cubicBezTo>
                  <a:pt x="138230" y="235282"/>
                  <a:pt x="108597" y="179719"/>
                  <a:pt x="104893" y="171782"/>
                </a:cubicBezTo>
                <a:cubicBezTo>
                  <a:pt x="101189" y="163845"/>
                  <a:pt x="116535" y="189244"/>
                  <a:pt x="98543" y="159082"/>
                </a:cubicBezTo>
                <a:cubicBezTo>
                  <a:pt x="80551" y="128920"/>
                  <a:pt x="-3586" y="-7605"/>
                  <a:pt x="11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EB86EAF-B398-23AD-3115-1A1F5FCF7E5F}"/>
              </a:ext>
            </a:extLst>
          </p:cNvPr>
          <p:cNvSpPr/>
          <p:nvPr/>
        </p:nvSpPr>
        <p:spPr>
          <a:xfrm>
            <a:off x="6098355" y="3888026"/>
            <a:ext cx="58417" cy="279423"/>
          </a:xfrm>
          <a:custGeom>
            <a:avLst/>
            <a:gdLst>
              <a:gd name="connsiteX0" fmla="*/ 820 w 58417"/>
              <a:gd name="connsiteY0" fmla="*/ 4524 h 279423"/>
              <a:gd name="connsiteX1" fmla="*/ 57970 w 58417"/>
              <a:gd name="connsiteY1" fmla="*/ 277574 h 279423"/>
              <a:gd name="connsiteX2" fmla="*/ 26220 w 58417"/>
              <a:gd name="connsiteY2" fmla="*/ 118824 h 279423"/>
              <a:gd name="connsiteX3" fmla="*/ 820 w 58417"/>
              <a:gd name="connsiteY3" fmla="*/ 4524 h 27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17" h="279423">
                <a:moveTo>
                  <a:pt x="820" y="4524"/>
                </a:moveTo>
                <a:cubicBezTo>
                  <a:pt x="6112" y="30982"/>
                  <a:pt x="53737" y="258524"/>
                  <a:pt x="57970" y="277574"/>
                </a:cubicBezTo>
                <a:cubicBezTo>
                  <a:pt x="62203" y="296624"/>
                  <a:pt x="35216" y="163274"/>
                  <a:pt x="26220" y="118824"/>
                </a:cubicBezTo>
                <a:cubicBezTo>
                  <a:pt x="17224" y="74374"/>
                  <a:pt x="-4472" y="-21934"/>
                  <a:pt x="820" y="4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54B9277-D18B-2FCD-1AB4-6ABA89C83875}"/>
              </a:ext>
            </a:extLst>
          </p:cNvPr>
          <p:cNvSpPr/>
          <p:nvPr/>
        </p:nvSpPr>
        <p:spPr>
          <a:xfrm>
            <a:off x="6118153" y="3926721"/>
            <a:ext cx="35857" cy="254757"/>
          </a:xfrm>
          <a:custGeom>
            <a:avLst/>
            <a:gdLst>
              <a:gd name="connsiteX0" fmla="*/ 72 w 35857"/>
              <a:gd name="connsiteY0" fmla="*/ 754 h 254757"/>
              <a:gd name="connsiteX1" fmla="*/ 34997 w 35857"/>
              <a:gd name="connsiteY1" fmla="*/ 191254 h 254757"/>
              <a:gd name="connsiteX2" fmla="*/ 25472 w 35857"/>
              <a:gd name="connsiteY2" fmla="*/ 254754 h 254757"/>
              <a:gd name="connsiteX3" fmla="*/ 28647 w 35857"/>
              <a:gd name="connsiteY3" fmla="*/ 194429 h 254757"/>
              <a:gd name="connsiteX4" fmla="*/ 31822 w 35857"/>
              <a:gd name="connsiteY4" fmla="*/ 226179 h 254757"/>
              <a:gd name="connsiteX5" fmla="*/ 25472 w 35857"/>
              <a:gd name="connsiteY5" fmla="*/ 127754 h 254757"/>
              <a:gd name="connsiteX6" fmla="*/ 72 w 35857"/>
              <a:gd name="connsiteY6" fmla="*/ 754 h 25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57" h="254757">
                <a:moveTo>
                  <a:pt x="72" y="754"/>
                </a:moveTo>
                <a:cubicBezTo>
                  <a:pt x="1660" y="11337"/>
                  <a:pt x="30764" y="148921"/>
                  <a:pt x="34997" y="191254"/>
                </a:cubicBezTo>
                <a:cubicBezTo>
                  <a:pt x="39230" y="233587"/>
                  <a:pt x="26530" y="254225"/>
                  <a:pt x="25472" y="254754"/>
                </a:cubicBezTo>
                <a:cubicBezTo>
                  <a:pt x="24414" y="255283"/>
                  <a:pt x="27589" y="199191"/>
                  <a:pt x="28647" y="194429"/>
                </a:cubicBezTo>
                <a:cubicBezTo>
                  <a:pt x="29705" y="189667"/>
                  <a:pt x="32351" y="237291"/>
                  <a:pt x="31822" y="226179"/>
                </a:cubicBezTo>
                <a:cubicBezTo>
                  <a:pt x="31293" y="215067"/>
                  <a:pt x="27589" y="161621"/>
                  <a:pt x="25472" y="127754"/>
                </a:cubicBezTo>
                <a:cubicBezTo>
                  <a:pt x="23355" y="93887"/>
                  <a:pt x="-1516" y="-9829"/>
                  <a:pt x="72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89D2FCF-EAF2-7DCB-0664-E090AC395583}"/>
              </a:ext>
            </a:extLst>
          </p:cNvPr>
          <p:cNvSpPr/>
          <p:nvPr/>
        </p:nvSpPr>
        <p:spPr>
          <a:xfrm>
            <a:off x="5368965" y="3749660"/>
            <a:ext cx="553170" cy="63918"/>
          </a:xfrm>
          <a:custGeom>
            <a:avLst/>
            <a:gdLst>
              <a:gd name="connsiteX0" fmla="*/ 3135 w 553170"/>
              <a:gd name="connsiteY0" fmla="*/ 63515 h 63918"/>
              <a:gd name="connsiteX1" fmla="*/ 336510 w 553170"/>
              <a:gd name="connsiteY1" fmla="*/ 15 h 63918"/>
              <a:gd name="connsiteX2" fmla="*/ 552410 w 553170"/>
              <a:gd name="connsiteY2" fmla="*/ 57165 h 63918"/>
              <a:gd name="connsiteX3" fmla="*/ 406360 w 553170"/>
              <a:gd name="connsiteY3" fmla="*/ 25415 h 63918"/>
              <a:gd name="connsiteX4" fmla="*/ 358735 w 553170"/>
              <a:gd name="connsiteY4" fmla="*/ 6365 h 63918"/>
              <a:gd name="connsiteX5" fmla="*/ 215860 w 553170"/>
              <a:gd name="connsiteY5" fmla="*/ 19065 h 63918"/>
              <a:gd name="connsiteX6" fmla="*/ 282535 w 553170"/>
              <a:gd name="connsiteY6" fmla="*/ 15890 h 63918"/>
              <a:gd name="connsiteX7" fmla="*/ 177760 w 553170"/>
              <a:gd name="connsiteY7" fmla="*/ 25415 h 63918"/>
              <a:gd name="connsiteX8" fmla="*/ 3135 w 553170"/>
              <a:gd name="connsiteY8" fmla="*/ 63515 h 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170" h="63918">
                <a:moveTo>
                  <a:pt x="3135" y="63515"/>
                </a:moveTo>
                <a:cubicBezTo>
                  <a:pt x="29593" y="59282"/>
                  <a:pt x="244964" y="1073"/>
                  <a:pt x="336510" y="15"/>
                </a:cubicBezTo>
                <a:cubicBezTo>
                  <a:pt x="428056" y="-1043"/>
                  <a:pt x="540768" y="52932"/>
                  <a:pt x="552410" y="57165"/>
                </a:cubicBezTo>
                <a:cubicBezTo>
                  <a:pt x="564052" y="61398"/>
                  <a:pt x="438639" y="33882"/>
                  <a:pt x="406360" y="25415"/>
                </a:cubicBezTo>
                <a:cubicBezTo>
                  <a:pt x="374081" y="16948"/>
                  <a:pt x="390485" y="7423"/>
                  <a:pt x="358735" y="6365"/>
                </a:cubicBezTo>
                <a:cubicBezTo>
                  <a:pt x="326985" y="5307"/>
                  <a:pt x="228560" y="17478"/>
                  <a:pt x="215860" y="19065"/>
                </a:cubicBezTo>
                <a:cubicBezTo>
                  <a:pt x="203160" y="20652"/>
                  <a:pt x="288885" y="14832"/>
                  <a:pt x="282535" y="15890"/>
                </a:cubicBezTo>
                <a:cubicBezTo>
                  <a:pt x="276185" y="16948"/>
                  <a:pt x="230677" y="13244"/>
                  <a:pt x="177760" y="25415"/>
                </a:cubicBezTo>
                <a:cubicBezTo>
                  <a:pt x="124843" y="37586"/>
                  <a:pt x="-23323" y="67748"/>
                  <a:pt x="3135" y="6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712AF21-F4F6-A6EA-A4B2-A6071FC6CF1B}"/>
              </a:ext>
            </a:extLst>
          </p:cNvPr>
          <p:cNvSpPr/>
          <p:nvPr/>
        </p:nvSpPr>
        <p:spPr>
          <a:xfrm>
            <a:off x="5351774" y="3733117"/>
            <a:ext cx="313468" cy="80162"/>
          </a:xfrm>
          <a:custGeom>
            <a:avLst/>
            <a:gdLst>
              <a:gd name="connsiteX0" fmla="*/ 1276 w 313468"/>
              <a:gd name="connsiteY0" fmla="*/ 80058 h 80162"/>
              <a:gd name="connsiteX1" fmla="*/ 306076 w 313468"/>
              <a:gd name="connsiteY1" fmla="*/ 3858 h 80162"/>
              <a:gd name="connsiteX2" fmla="*/ 201301 w 313468"/>
              <a:gd name="connsiteY2" fmla="*/ 19733 h 80162"/>
              <a:gd name="connsiteX3" fmla="*/ 1276 w 313468"/>
              <a:gd name="connsiteY3" fmla="*/ 80058 h 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8" h="80162">
                <a:moveTo>
                  <a:pt x="1276" y="80058"/>
                </a:moveTo>
                <a:cubicBezTo>
                  <a:pt x="18739" y="77412"/>
                  <a:pt x="272738" y="13912"/>
                  <a:pt x="306076" y="3858"/>
                </a:cubicBezTo>
                <a:cubicBezTo>
                  <a:pt x="339414" y="-6196"/>
                  <a:pt x="252101" y="4916"/>
                  <a:pt x="201301" y="19733"/>
                </a:cubicBezTo>
                <a:cubicBezTo>
                  <a:pt x="150501" y="34550"/>
                  <a:pt x="-16187" y="82704"/>
                  <a:pt x="1276" y="8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CE8B713-B6E0-4324-7564-A1D2B68AADAF}"/>
              </a:ext>
            </a:extLst>
          </p:cNvPr>
          <p:cNvSpPr/>
          <p:nvPr/>
        </p:nvSpPr>
        <p:spPr>
          <a:xfrm>
            <a:off x="5676847" y="3727386"/>
            <a:ext cx="327156" cy="146117"/>
          </a:xfrm>
          <a:custGeom>
            <a:avLst/>
            <a:gdLst>
              <a:gd name="connsiteX0" fmla="*/ 53 w 327156"/>
              <a:gd name="connsiteY0" fmla="*/ 64 h 146117"/>
              <a:gd name="connsiteX1" fmla="*/ 181028 w 327156"/>
              <a:gd name="connsiteY1" fmla="*/ 38164 h 146117"/>
              <a:gd name="connsiteX2" fmla="*/ 263578 w 327156"/>
              <a:gd name="connsiteY2" fmla="*/ 69914 h 146117"/>
              <a:gd name="connsiteX3" fmla="*/ 327078 w 327156"/>
              <a:gd name="connsiteY3" fmla="*/ 146114 h 146117"/>
              <a:gd name="connsiteX4" fmla="*/ 250878 w 327156"/>
              <a:gd name="connsiteY4" fmla="*/ 66739 h 146117"/>
              <a:gd name="connsiteX5" fmla="*/ 200078 w 327156"/>
              <a:gd name="connsiteY5" fmla="*/ 47689 h 146117"/>
              <a:gd name="connsiteX6" fmla="*/ 53 w 327156"/>
              <a:gd name="connsiteY6" fmla="*/ 64 h 1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6" h="146117">
                <a:moveTo>
                  <a:pt x="53" y="64"/>
                </a:moveTo>
                <a:cubicBezTo>
                  <a:pt x="-3122" y="-1523"/>
                  <a:pt x="137107" y="26522"/>
                  <a:pt x="181028" y="38164"/>
                </a:cubicBezTo>
                <a:cubicBezTo>
                  <a:pt x="224949" y="49806"/>
                  <a:pt x="239236" y="51922"/>
                  <a:pt x="263578" y="69914"/>
                </a:cubicBezTo>
                <a:cubicBezTo>
                  <a:pt x="287920" y="87906"/>
                  <a:pt x="329195" y="146643"/>
                  <a:pt x="327078" y="146114"/>
                </a:cubicBezTo>
                <a:cubicBezTo>
                  <a:pt x="324961" y="145585"/>
                  <a:pt x="272045" y="83143"/>
                  <a:pt x="250878" y="66739"/>
                </a:cubicBezTo>
                <a:cubicBezTo>
                  <a:pt x="229711" y="50335"/>
                  <a:pt x="237649" y="56685"/>
                  <a:pt x="200078" y="47689"/>
                </a:cubicBezTo>
                <a:lnTo>
                  <a:pt x="53" y="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042A97F-CE9A-ACBE-A574-4B58CE3FCA0A}"/>
              </a:ext>
            </a:extLst>
          </p:cNvPr>
          <p:cNvSpPr/>
          <p:nvPr/>
        </p:nvSpPr>
        <p:spPr>
          <a:xfrm>
            <a:off x="5975225" y="3838574"/>
            <a:ext cx="192222" cy="317632"/>
          </a:xfrm>
          <a:custGeom>
            <a:avLst/>
            <a:gdLst>
              <a:gd name="connsiteX0" fmla="*/ 125 w 192222"/>
              <a:gd name="connsiteY0" fmla="*/ 1 h 317632"/>
              <a:gd name="connsiteX1" fmla="*/ 117600 w 192222"/>
              <a:gd name="connsiteY1" fmla="*/ 184151 h 317632"/>
              <a:gd name="connsiteX2" fmla="*/ 104900 w 192222"/>
              <a:gd name="connsiteY2" fmla="*/ 142876 h 317632"/>
              <a:gd name="connsiteX3" fmla="*/ 187450 w 192222"/>
              <a:gd name="connsiteY3" fmla="*/ 311151 h 317632"/>
              <a:gd name="connsiteX4" fmla="*/ 171575 w 192222"/>
              <a:gd name="connsiteY4" fmla="*/ 276226 h 317632"/>
              <a:gd name="connsiteX5" fmla="*/ 82675 w 192222"/>
              <a:gd name="connsiteY5" fmla="*/ 212726 h 317632"/>
              <a:gd name="connsiteX6" fmla="*/ 174750 w 192222"/>
              <a:gd name="connsiteY6" fmla="*/ 288926 h 317632"/>
              <a:gd name="connsiteX7" fmla="*/ 155700 w 192222"/>
              <a:gd name="connsiteY7" fmla="*/ 203201 h 317632"/>
              <a:gd name="connsiteX8" fmla="*/ 85850 w 192222"/>
              <a:gd name="connsiteY8" fmla="*/ 114301 h 317632"/>
              <a:gd name="connsiteX9" fmla="*/ 143000 w 192222"/>
              <a:gd name="connsiteY9" fmla="*/ 187326 h 317632"/>
              <a:gd name="connsiteX10" fmla="*/ 125 w 192222"/>
              <a:gd name="connsiteY10" fmla="*/ 1 h 3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222" h="317632">
                <a:moveTo>
                  <a:pt x="125" y="1"/>
                </a:moveTo>
                <a:cubicBezTo>
                  <a:pt x="-4108" y="-528"/>
                  <a:pt x="100138" y="160339"/>
                  <a:pt x="117600" y="184151"/>
                </a:cubicBezTo>
                <a:cubicBezTo>
                  <a:pt x="135062" y="207963"/>
                  <a:pt x="93258" y="121709"/>
                  <a:pt x="104900" y="142876"/>
                </a:cubicBezTo>
                <a:cubicBezTo>
                  <a:pt x="116542" y="164043"/>
                  <a:pt x="176338" y="288926"/>
                  <a:pt x="187450" y="311151"/>
                </a:cubicBezTo>
                <a:cubicBezTo>
                  <a:pt x="198562" y="333376"/>
                  <a:pt x="189038" y="292630"/>
                  <a:pt x="171575" y="276226"/>
                </a:cubicBezTo>
                <a:cubicBezTo>
                  <a:pt x="154113" y="259822"/>
                  <a:pt x="82146" y="210609"/>
                  <a:pt x="82675" y="212726"/>
                </a:cubicBezTo>
                <a:cubicBezTo>
                  <a:pt x="83204" y="214843"/>
                  <a:pt x="162579" y="290513"/>
                  <a:pt x="174750" y="288926"/>
                </a:cubicBezTo>
                <a:cubicBezTo>
                  <a:pt x="186921" y="287339"/>
                  <a:pt x="170517" y="232305"/>
                  <a:pt x="155700" y="203201"/>
                </a:cubicBezTo>
                <a:cubicBezTo>
                  <a:pt x="140883" y="174097"/>
                  <a:pt x="87967" y="116947"/>
                  <a:pt x="85850" y="114301"/>
                </a:cubicBezTo>
                <a:cubicBezTo>
                  <a:pt x="83733" y="111655"/>
                  <a:pt x="154112" y="202142"/>
                  <a:pt x="143000" y="187326"/>
                </a:cubicBezTo>
                <a:cubicBezTo>
                  <a:pt x="131888" y="172510"/>
                  <a:pt x="4358" y="530"/>
                  <a:pt x="1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65A3BC2-1E38-4886-E06B-EE6EDBEF708F}"/>
              </a:ext>
            </a:extLst>
          </p:cNvPr>
          <p:cNvSpPr/>
          <p:nvPr/>
        </p:nvSpPr>
        <p:spPr>
          <a:xfrm>
            <a:off x="5565942" y="3730534"/>
            <a:ext cx="80162" cy="224328"/>
          </a:xfrm>
          <a:custGeom>
            <a:avLst/>
            <a:gdLst>
              <a:gd name="connsiteX0" fmla="*/ 60158 w 80162"/>
              <a:gd name="connsiteY0" fmla="*/ 91 h 224328"/>
              <a:gd name="connsiteX1" fmla="*/ 6183 w 80162"/>
              <a:gd name="connsiteY1" fmla="*/ 82641 h 224328"/>
              <a:gd name="connsiteX2" fmla="*/ 9358 w 80162"/>
              <a:gd name="connsiteY2" fmla="*/ 133441 h 224328"/>
              <a:gd name="connsiteX3" fmla="*/ 79208 w 80162"/>
              <a:gd name="connsiteY3" fmla="*/ 222341 h 224328"/>
              <a:gd name="connsiteX4" fmla="*/ 47458 w 80162"/>
              <a:gd name="connsiteY4" fmla="*/ 187416 h 224328"/>
              <a:gd name="connsiteX5" fmla="*/ 12533 w 80162"/>
              <a:gd name="connsiteY5" fmla="*/ 98516 h 224328"/>
              <a:gd name="connsiteX6" fmla="*/ 12533 w 80162"/>
              <a:gd name="connsiteY6" fmla="*/ 66766 h 224328"/>
              <a:gd name="connsiteX7" fmla="*/ 60158 w 80162"/>
              <a:gd name="connsiteY7" fmla="*/ 91 h 2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2" h="224328">
                <a:moveTo>
                  <a:pt x="60158" y="91"/>
                </a:moveTo>
                <a:cubicBezTo>
                  <a:pt x="59100" y="2737"/>
                  <a:pt x="14650" y="60416"/>
                  <a:pt x="6183" y="82641"/>
                </a:cubicBezTo>
                <a:cubicBezTo>
                  <a:pt x="-2284" y="104866"/>
                  <a:pt x="-2813" y="110158"/>
                  <a:pt x="9358" y="133441"/>
                </a:cubicBezTo>
                <a:cubicBezTo>
                  <a:pt x="21529" y="156724"/>
                  <a:pt x="72858" y="213345"/>
                  <a:pt x="79208" y="222341"/>
                </a:cubicBezTo>
                <a:cubicBezTo>
                  <a:pt x="85558" y="231337"/>
                  <a:pt x="58570" y="208053"/>
                  <a:pt x="47458" y="187416"/>
                </a:cubicBezTo>
                <a:cubicBezTo>
                  <a:pt x="36346" y="166779"/>
                  <a:pt x="18354" y="118624"/>
                  <a:pt x="12533" y="98516"/>
                </a:cubicBezTo>
                <a:cubicBezTo>
                  <a:pt x="6712" y="78408"/>
                  <a:pt x="5125" y="80524"/>
                  <a:pt x="12533" y="66766"/>
                </a:cubicBezTo>
                <a:cubicBezTo>
                  <a:pt x="19941" y="53008"/>
                  <a:pt x="61216" y="-2555"/>
                  <a:pt x="60158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10A5026-E3ED-9D84-D66A-983A353A3E39}"/>
              </a:ext>
            </a:extLst>
          </p:cNvPr>
          <p:cNvSpPr/>
          <p:nvPr/>
        </p:nvSpPr>
        <p:spPr>
          <a:xfrm>
            <a:off x="5546126" y="3721100"/>
            <a:ext cx="130819" cy="78143"/>
          </a:xfrm>
          <a:custGeom>
            <a:avLst/>
            <a:gdLst>
              <a:gd name="connsiteX0" fmla="*/ 130774 w 130819"/>
              <a:gd name="connsiteY0" fmla="*/ 0 h 78143"/>
              <a:gd name="connsiteX1" fmla="*/ 19649 w 130819"/>
              <a:gd name="connsiteY1" fmla="*/ 76200 h 78143"/>
              <a:gd name="connsiteX2" fmla="*/ 22824 w 130819"/>
              <a:gd name="connsiteY2" fmla="*/ 57150 h 78143"/>
              <a:gd name="connsiteX3" fmla="*/ 3774 w 130819"/>
              <a:gd name="connsiteY3" fmla="*/ 76200 h 78143"/>
              <a:gd name="connsiteX4" fmla="*/ 130774 w 130819"/>
              <a:gd name="connsiteY4" fmla="*/ 0 h 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9" h="78143">
                <a:moveTo>
                  <a:pt x="130774" y="0"/>
                </a:moveTo>
                <a:cubicBezTo>
                  <a:pt x="133420" y="0"/>
                  <a:pt x="19649" y="76200"/>
                  <a:pt x="19649" y="76200"/>
                </a:cubicBezTo>
                <a:cubicBezTo>
                  <a:pt x="1657" y="85725"/>
                  <a:pt x="22824" y="57150"/>
                  <a:pt x="22824" y="57150"/>
                </a:cubicBezTo>
                <a:cubicBezTo>
                  <a:pt x="20178" y="57150"/>
                  <a:pt x="-10514" y="84667"/>
                  <a:pt x="3774" y="76200"/>
                </a:cubicBezTo>
                <a:cubicBezTo>
                  <a:pt x="18062" y="67733"/>
                  <a:pt x="128128" y="0"/>
                  <a:pt x="1307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6EAEDD4-C0F9-67A8-EF63-DEC3AA243188}"/>
              </a:ext>
            </a:extLst>
          </p:cNvPr>
          <p:cNvSpPr/>
          <p:nvPr/>
        </p:nvSpPr>
        <p:spPr>
          <a:xfrm>
            <a:off x="5994372" y="3898837"/>
            <a:ext cx="76228" cy="190574"/>
          </a:xfrm>
          <a:custGeom>
            <a:avLst/>
            <a:gdLst>
              <a:gd name="connsiteX0" fmla="*/ 41303 w 76228"/>
              <a:gd name="connsiteY0" fmla="*/ 63 h 190574"/>
              <a:gd name="connsiteX1" fmla="*/ 63528 w 76228"/>
              <a:gd name="connsiteY1" fmla="*/ 101663 h 190574"/>
              <a:gd name="connsiteX2" fmla="*/ 38128 w 76228"/>
              <a:gd name="connsiteY2" fmla="*/ 139763 h 190574"/>
              <a:gd name="connsiteX3" fmla="*/ 28 w 76228"/>
              <a:gd name="connsiteY3" fmla="*/ 181038 h 190574"/>
              <a:gd name="connsiteX4" fmla="*/ 44478 w 76228"/>
              <a:gd name="connsiteY4" fmla="*/ 146113 h 190574"/>
              <a:gd name="connsiteX5" fmla="*/ 69878 w 76228"/>
              <a:gd name="connsiteY5" fmla="*/ 165163 h 190574"/>
              <a:gd name="connsiteX6" fmla="*/ 28603 w 76228"/>
              <a:gd name="connsiteY6" fmla="*/ 190563 h 190574"/>
              <a:gd name="connsiteX7" fmla="*/ 50828 w 76228"/>
              <a:gd name="connsiteY7" fmla="*/ 161988 h 190574"/>
              <a:gd name="connsiteX8" fmla="*/ 76228 w 76228"/>
              <a:gd name="connsiteY8" fmla="*/ 117538 h 190574"/>
              <a:gd name="connsiteX9" fmla="*/ 41303 w 76228"/>
              <a:gd name="connsiteY9" fmla="*/ 63 h 19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28" h="190574">
                <a:moveTo>
                  <a:pt x="41303" y="63"/>
                </a:moveTo>
                <a:cubicBezTo>
                  <a:pt x="39186" y="-2583"/>
                  <a:pt x="64057" y="78380"/>
                  <a:pt x="63528" y="101663"/>
                </a:cubicBezTo>
                <a:cubicBezTo>
                  <a:pt x="62999" y="124946"/>
                  <a:pt x="48711" y="126534"/>
                  <a:pt x="38128" y="139763"/>
                </a:cubicBezTo>
                <a:cubicBezTo>
                  <a:pt x="27545" y="152992"/>
                  <a:pt x="-1030" y="179980"/>
                  <a:pt x="28" y="181038"/>
                </a:cubicBezTo>
                <a:cubicBezTo>
                  <a:pt x="1086" y="182096"/>
                  <a:pt x="32836" y="148759"/>
                  <a:pt x="44478" y="146113"/>
                </a:cubicBezTo>
                <a:cubicBezTo>
                  <a:pt x="56120" y="143467"/>
                  <a:pt x="72524" y="157755"/>
                  <a:pt x="69878" y="165163"/>
                </a:cubicBezTo>
                <a:cubicBezTo>
                  <a:pt x="67232" y="172571"/>
                  <a:pt x="31778" y="191092"/>
                  <a:pt x="28603" y="190563"/>
                </a:cubicBezTo>
                <a:cubicBezTo>
                  <a:pt x="25428" y="190034"/>
                  <a:pt x="42891" y="174159"/>
                  <a:pt x="50828" y="161988"/>
                </a:cubicBezTo>
                <a:cubicBezTo>
                  <a:pt x="58765" y="149817"/>
                  <a:pt x="76228" y="139234"/>
                  <a:pt x="76228" y="117538"/>
                </a:cubicBezTo>
                <a:cubicBezTo>
                  <a:pt x="76228" y="95842"/>
                  <a:pt x="43420" y="2709"/>
                  <a:pt x="4130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98832B9-9C48-A8DE-E420-943E857F92E3}"/>
              </a:ext>
            </a:extLst>
          </p:cNvPr>
          <p:cNvSpPr/>
          <p:nvPr/>
        </p:nvSpPr>
        <p:spPr>
          <a:xfrm>
            <a:off x="5413375" y="3768725"/>
            <a:ext cx="189466" cy="90658"/>
          </a:xfrm>
          <a:custGeom>
            <a:avLst/>
            <a:gdLst>
              <a:gd name="connsiteX0" fmla="*/ 0 w 189466"/>
              <a:gd name="connsiteY0" fmla="*/ 0 h 90658"/>
              <a:gd name="connsiteX1" fmla="*/ 177800 w 189466"/>
              <a:gd name="connsiteY1" fmla="*/ 85725 h 90658"/>
              <a:gd name="connsiteX2" fmla="*/ 155575 w 189466"/>
              <a:gd name="connsiteY2" fmla="*/ 73025 h 90658"/>
              <a:gd name="connsiteX3" fmla="*/ 0 w 189466"/>
              <a:gd name="connsiteY3" fmla="*/ 0 h 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66" h="90658">
                <a:moveTo>
                  <a:pt x="0" y="0"/>
                </a:moveTo>
                <a:cubicBezTo>
                  <a:pt x="3704" y="2117"/>
                  <a:pt x="151871" y="73554"/>
                  <a:pt x="177800" y="85725"/>
                </a:cubicBezTo>
                <a:cubicBezTo>
                  <a:pt x="203729" y="97896"/>
                  <a:pt x="182033" y="85196"/>
                  <a:pt x="15557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DBE1B73-361B-5D5B-FB49-131120722745}"/>
              </a:ext>
            </a:extLst>
          </p:cNvPr>
          <p:cNvSpPr/>
          <p:nvPr/>
        </p:nvSpPr>
        <p:spPr>
          <a:xfrm>
            <a:off x="5413337" y="3765447"/>
            <a:ext cx="187998" cy="106614"/>
          </a:xfrm>
          <a:custGeom>
            <a:avLst/>
            <a:gdLst>
              <a:gd name="connsiteX0" fmla="*/ 38 w 187998"/>
              <a:gd name="connsiteY0" fmla="*/ 103 h 106614"/>
              <a:gd name="connsiteX1" fmla="*/ 174663 w 187998"/>
              <a:gd name="connsiteY1" fmla="*/ 101703 h 106614"/>
              <a:gd name="connsiteX2" fmla="*/ 158788 w 187998"/>
              <a:gd name="connsiteY2" fmla="*/ 82653 h 106614"/>
              <a:gd name="connsiteX3" fmla="*/ 38 w 187998"/>
              <a:gd name="connsiteY3" fmla="*/ 103 h 1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98" h="106614">
                <a:moveTo>
                  <a:pt x="38" y="103"/>
                </a:moveTo>
                <a:cubicBezTo>
                  <a:pt x="2684" y="3278"/>
                  <a:pt x="174663" y="101703"/>
                  <a:pt x="174663" y="101703"/>
                </a:cubicBezTo>
                <a:cubicBezTo>
                  <a:pt x="201121" y="115461"/>
                  <a:pt x="184188" y="97470"/>
                  <a:pt x="158788" y="82653"/>
                </a:cubicBezTo>
                <a:cubicBezTo>
                  <a:pt x="133388" y="67836"/>
                  <a:pt x="-2608" y="-3072"/>
                  <a:pt x="3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4B13761-D1DD-C60B-4E94-146F91C8C656}"/>
              </a:ext>
            </a:extLst>
          </p:cNvPr>
          <p:cNvSpPr/>
          <p:nvPr/>
        </p:nvSpPr>
        <p:spPr>
          <a:xfrm>
            <a:off x="5613232" y="3898153"/>
            <a:ext cx="417545" cy="169375"/>
          </a:xfrm>
          <a:custGeom>
            <a:avLst/>
            <a:gdLst>
              <a:gd name="connsiteX0" fmla="*/ 3343 w 417545"/>
              <a:gd name="connsiteY0" fmla="*/ 747 h 169375"/>
              <a:gd name="connsiteX1" fmla="*/ 197018 w 417545"/>
              <a:gd name="connsiteY1" fmla="*/ 146797 h 169375"/>
              <a:gd name="connsiteX2" fmla="*/ 416093 w 417545"/>
              <a:gd name="connsiteY2" fmla="*/ 169022 h 169375"/>
              <a:gd name="connsiteX3" fmla="*/ 289093 w 417545"/>
              <a:gd name="connsiteY3" fmla="*/ 159497 h 169375"/>
              <a:gd name="connsiteX4" fmla="*/ 225593 w 417545"/>
              <a:gd name="connsiteY4" fmla="*/ 146797 h 169375"/>
              <a:gd name="connsiteX5" fmla="*/ 127168 w 417545"/>
              <a:gd name="connsiteY5" fmla="*/ 127747 h 169375"/>
              <a:gd name="connsiteX6" fmla="*/ 168443 w 417545"/>
              <a:gd name="connsiteY6" fmla="*/ 146797 h 169375"/>
              <a:gd name="connsiteX7" fmla="*/ 82718 w 417545"/>
              <a:gd name="connsiteY7" fmla="*/ 92822 h 169375"/>
              <a:gd name="connsiteX8" fmla="*/ 3343 w 417545"/>
              <a:gd name="connsiteY8" fmla="*/ 747 h 16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45" h="169375">
                <a:moveTo>
                  <a:pt x="3343" y="747"/>
                </a:moveTo>
                <a:cubicBezTo>
                  <a:pt x="22393" y="9743"/>
                  <a:pt x="128226" y="118751"/>
                  <a:pt x="197018" y="146797"/>
                </a:cubicBezTo>
                <a:cubicBezTo>
                  <a:pt x="265810" y="174843"/>
                  <a:pt x="400747" y="166905"/>
                  <a:pt x="416093" y="169022"/>
                </a:cubicBezTo>
                <a:cubicBezTo>
                  <a:pt x="431439" y="171139"/>
                  <a:pt x="320843" y="163201"/>
                  <a:pt x="289093" y="159497"/>
                </a:cubicBezTo>
                <a:cubicBezTo>
                  <a:pt x="257343" y="155793"/>
                  <a:pt x="225593" y="146797"/>
                  <a:pt x="225593" y="146797"/>
                </a:cubicBezTo>
                <a:cubicBezTo>
                  <a:pt x="198606" y="141505"/>
                  <a:pt x="136693" y="127747"/>
                  <a:pt x="127168" y="127747"/>
                </a:cubicBezTo>
                <a:cubicBezTo>
                  <a:pt x="117643" y="127747"/>
                  <a:pt x="175851" y="152618"/>
                  <a:pt x="168443" y="146797"/>
                </a:cubicBezTo>
                <a:cubicBezTo>
                  <a:pt x="161035" y="140976"/>
                  <a:pt x="113939" y="119280"/>
                  <a:pt x="82718" y="92822"/>
                </a:cubicBezTo>
                <a:cubicBezTo>
                  <a:pt x="51497" y="66364"/>
                  <a:pt x="-15707" y="-8249"/>
                  <a:pt x="3343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6552354-465B-4D72-45C5-DF3C14E2444A}"/>
              </a:ext>
            </a:extLst>
          </p:cNvPr>
          <p:cNvSpPr/>
          <p:nvPr/>
        </p:nvSpPr>
        <p:spPr>
          <a:xfrm>
            <a:off x="5733940" y="4009615"/>
            <a:ext cx="399281" cy="125437"/>
          </a:xfrm>
          <a:custGeom>
            <a:avLst/>
            <a:gdLst>
              <a:gd name="connsiteX0" fmla="*/ 110 w 399281"/>
              <a:gd name="connsiteY0" fmla="*/ 410 h 125437"/>
              <a:gd name="connsiteX1" fmla="*/ 136635 w 399281"/>
              <a:gd name="connsiteY1" fmla="*/ 25810 h 125437"/>
              <a:gd name="connsiteX2" fmla="*/ 298560 w 399281"/>
              <a:gd name="connsiteY2" fmla="*/ 76610 h 125437"/>
              <a:gd name="connsiteX3" fmla="*/ 257285 w 399281"/>
              <a:gd name="connsiteY3" fmla="*/ 73435 h 125437"/>
              <a:gd name="connsiteX4" fmla="*/ 396985 w 399281"/>
              <a:gd name="connsiteY4" fmla="*/ 124235 h 125437"/>
              <a:gd name="connsiteX5" fmla="*/ 336660 w 399281"/>
              <a:gd name="connsiteY5" fmla="*/ 105185 h 125437"/>
              <a:gd name="connsiteX6" fmla="*/ 238235 w 399281"/>
              <a:gd name="connsiteY6" fmla="*/ 57560 h 125437"/>
              <a:gd name="connsiteX7" fmla="*/ 158860 w 399281"/>
              <a:gd name="connsiteY7" fmla="*/ 44860 h 125437"/>
              <a:gd name="connsiteX8" fmla="*/ 110 w 399281"/>
              <a:gd name="connsiteY8" fmla="*/ 410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81" h="125437">
                <a:moveTo>
                  <a:pt x="110" y="410"/>
                </a:moveTo>
                <a:cubicBezTo>
                  <a:pt x="-3594" y="-2765"/>
                  <a:pt x="86893" y="13110"/>
                  <a:pt x="136635" y="25810"/>
                </a:cubicBezTo>
                <a:cubicBezTo>
                  <a:pt x="186377" y="38510"/>
                  <a:pt x="278452" y="68673"/>
                  <a:pt x="298560" y="76610"/>
                </a:cubicBezTo>
                <a:cubicBezTo>
                  <a:pt x="318668" y="84547"/>
                  <a:pt x="240881" y="65498"/>
                  <a:pt x="257285" y="73435"/>
                </a:cubicBezTo>
                <a:cubicBezTo>
                  <a:pt x="273689" y="81373"/>
                  <a:pt x="383756" y="118943"/>
                  <a:pt x="396985" y="124235"/>
                </a:cubicBezTo>
                <a:cubicBezTo>
                  <a:pt x="410214" y="129527"/>
                  <a:pt x="363118" y="116298"/>
                  <a:pt x="336660" y="105185"/>
                </a:cubicBezTo>
                <a:cubicBezTo>
                  <a:pt x="310202" y="94073"/>
                  <a:pt x="267868" y="67614"/>
                  <a:pt x="238235" y="57560"/>
                </a:cubicBezTo>
                <a:cubicBezTo>
                  <a:pt x="208602" y="47506"/>
                  <a:pt x="192727" y="52268"/>
                  <a:pt x="158860" y="44860"/>
                </a:cubicBezTo>
                <a:cubicBezTo>
                  <a:pt x="124993" y="37452"/>
                  <a:pt x="3814" y="3585"/>
                  <a:pt x="110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1BE1CC5-D8C4-344D-68C9-B83AF83C2AD2}"/>
              </a:ext>
            </a:extLst>
          </p:cNvPr>
          <p:cNvSpPr/>
          <p:nvPr/>
        </p:nvSpPr>
        <p:spPr>
          <a:xfrm>
            <a:off x="5308566" y="3813175"/>
            <a:ext cx="266999" cy="19108"/>
          </a:xfrm>
          <a:custGeom>
            <a:avLst/>
            <a:gdLst>
              <a:gd name="connsiteX0" fmla="*/ 34 w 266999"/>
              <a:gd name="connsiteY0" fmla="*/ 19050 h 19108"/>
              <a:gd name="connsiteX1" fmla="*/ 190534 w 266999"/>
              <a:gd name="connsiteY1" fmla="*/ 6350 h 19108"/>
              <a:gd name="connsiteX2" fmla="*/ 266734 w 266999"/>
              <a:gd name="connsiteY2" fmla="*/ 19050 h 19108"/>
              <a:gd name="connsiteX3" fmla="*/ 206409 w 266999"/>
              <a:gd name="connsiteY3" fmla="*/ 0 h 19108"/>
              <a:gd name="connsiteX4" fmla="*/ 34 w 266999"/>
              <a:gd name="connsiteY4" fmla="*/ 19050 h 1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99" h="19108">
                <a:moveTo>
                  <a:pt x="34" y="19050"/>
                </a:moveTo>
                <a:cubicBezTo>
                  <a:pt x="-2612" y="20108"/>
                  <a:pt x="146084" y="6350"/>
                  <a:pt x="190534" y="6350"/>
                </a:cubicBezTo>
                <a:cubicBezTo>
                  <a:pt x="234984" y="6350"/>
                  <a:pt x="264088" y="20108"/>
                  <a:pt x="266734" y="19050"/>
                </a:cubicBezTo>
                <a:cubicBezTo>
                  <a:pt x="269380" y="17992"/>
                  <a:pt x="252446" y="0"/>
                  <a:pt x="206409" y="0"/>
                </a:cubicBezTo>
                <a:cubicBezTo>
                  <a:pt x="160372" y="0"/>
                  <a:pt x="2680" y="17992"/>
                  <a:pt x="34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C490361-7F36-9DAE-48EF-802CCA97E96F}"/>
              </a:ext>
            </a:extLst>
          </p:cNvPr>
          <p:cNvSpPr/>
          <p:nvPr/>
        </p:nvSpPr>
        <p:spPr>
          <a:xfrm>
            <a:off x="5591175" y="3740151"/>
            <a:ext cx="379333" cy="248876"/>
          </a:xfrm>
          <a:custGeom>
            <a:avLst/>
            <a:gdLst>
              <a:gd name="connsiteX0" fmla="*/ 0 w 379333"/>
              <a:gd name="connsiteY0" fmla="*/ 0 h 283241"/>
              <a:gd name="connsiteX1" fmla="*/ 82550 w 379333"/>
              <a:gd name="connsiteY1" fmla="*/ 28575 h 283241"/>
              <a:gd name="connsiteX2" fmla="*/ 47625 w 379333"/>
              <a:gd name="connsiteY2" fmla="*/ 111125 h 283241"/>
              <a:gd name="connsiteX3" fmla="*/ 60325 w 379333"/>
              <a:gd name="connsiteY3" fmla="*/ 193675 h 283241"/>
              <a:gd name="connsiteX4" fmla="*/ 133350 w 379333"/>
              <a:gd name="connsiteY4" fmla="*/ 244475 h 283241"/>
              <a:gd name="connsiteX5" fmla="*/ 241300 w 379333"/>
              <a:gd name="connsiteY5" fmla="*/ 282575 h 283241"/>
              <a:gd name="connsiteX6" fmla="*/ 311150 w 379333"/>
              <a:gd name="connsiteY6" fmla="*/ 263525 h 283241"/>
              <a:gd name="connsiteX7" fmla="*/ 358775 w 379333"/>
              <a:gd name="connsiteY7" fmla="*/ 200025 h 283241"/>
              <a:gd name="connsiteX8" fmla="*/ 371475 w 379333"/>
              <a:gd name="connsiteY8" fmla="*/ 161925 h 283241"/>
              <a:gd name="connsiteX9" fmla="*/ 361950 w 379333"/>
              <a:gd name="connsiteY9" fmla="*/ 123825 h 283241"/>
              <a:gd name="connsiteX10" fmla="*/ 377825 w 379333"/>
              <a:gd name="connsiteY10" fmla="*/ 98425 h 283241"/>
              <a:gd name="connsiteX11" fmla="*/ 317500 w 379333"/>
              <a:gd name="connsiteY11" fmla="*/ 60325 h 283241"/>
              <a:gd name="connsiteX12" fmla="*/ 222250 w 379333"/>
              <a:gd name="connsiteY12" fmla="*/ 28575 h 283241"/>
              <a:gd name="connsiteX13" fmla="*/ 133350 w 379333"/>
              <a:gd name="connsiteY13" fmla="*/ 12700 h 283241"/>
              <a:gd name="connsiteX14" fmla="*/ 0 w 379333"/>
              <a:gd name="connsiteY14" fmla="*/ 0 h 2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9333" h="283241">
                <a:moveTo>
                  <a:pt x="0" y="0"/>
                </a:moveTo>
                <a:cubicBezTo>
                  <a:pt x="37306" y="5027"/>
                  <a:pt x="74613" y="10054"/>
                  <a:pt x="82550" y="28575"/>
                </a:cubicBezTo>
                <a:cubicBezTo>
                  <a:pt x="90487" y="47096"/>
                  <a:pt x="51329" y="83608"/>
                  <a:pt x="47625" y="111125"/>
                </a:cubicBezTo>
                <a:cubicBezTo>
                  <a:pt x="43921" y="138642"/>
                  <a:pt x="46037" y="171450"/>
                  <a:pt x="60325" y="193675"/>
                </a:cubicBezTo>
                <a:cubicBezTo>
                  <a:pt x="74613" y="215900"/>
                  <a:pt x="103188" y="229658"/>
                  <a:pt x="133350" y="244475"/>
                </a:cubicBezTo>
                <a:cubicBezTo>
                  <a:pt x="163512" y="259292"/>
                  <a:pt x="211667" y="279400"/>
                  <a:pt x="241300" y="282575"/>
                </a:cubicBezTo>
                <a:cubicBezTo>
                  <a:pt x="270933" y="285750"/>
                  <a:pt x="291571" y="277283"/>
                  <a:pt x="311150" y="263525"/>
                </a:cubicBezTo>
                <a:cubicBezTo>
                  <a:pt x="330729" y="249767"/>
                  <a:pt x="348721" y="216958"/>
                  <a:pt x="358775" y="200025"/>
                </a:cubicBezTo>
                <a:cubicBezTo>
                  <a:pt x="368829" y="183092"/>
                  <a:pt x="370946" y="174625"/>
                  <a:pt x="371475" y="161925"/>
                </a:cubicBezTo>
                <a:cubicBezTo>
                  <a:pt x="372004" y="149225"/>
                  <a:pt x="360892" y="134408"/>
                  <a:pt x="361950" y="123825"/>
                </a:cubicBezTo>
                <a:cubicBezTo>
                  <a:pt x="363008" y="113242"/>
                  <a:pt x="385233" y="109008"/>
                  <a:pt x="377825" y="98425"/>
                </a:cubicBezTo>
                <a:cubicBezTo>
                  <a:pt x="370417" y="87842"/>
                  <a:pt x="343429" y="71967"/>
                  <a:pt x="317500" y="60325"/>
                </a:cubicBezTo>
                <a:cubicBezTo>
                  <a:pt x="291571" y="48683"/>
                  <a:pt x="252942" y="36512"/>
                  <a:pt x="222250" y="28575"/>
                </a:cubicBezTo>
                <a:cubicBezTo>
                  <a:pt x="191558" y="20638"/>
                  <a:pt x="133350" y="12700"/>
                  <a:pt x="133350" y="12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月 21">
            <a:extLst>
              <a:ext uri="{FF2B5EF4-FFF2-40B4-BE49-F238E27FC236}">
                <a16:creationId xmlns:a16="http://schemas.microsoft.com/office/drawing/2014/main" id="{D5CA3133-0896-E6D8-055D-ACEBC69E5534}"/>
              </a:ext>
            </a:extLst>
          </p:cNvPr>
          <p:cNvSpPr/>
          <p:nvPr/>
        </p:nvSpPr>
        <p:spPr>
          <a:xfrm rot="7471545">
            <a:off x="5786687" y="3773140"/>
            <a:ext cx="60325" cy="13017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C4FAEB9-8BEC-26D9-D5F7-4DE0EB728601}"/>
              </a:ext>
            </a:extLst>
          </p:cNvPr>
          <p:cNvSpPr/>
          <p:nvPr/>
        </p:nvSpPr>
        <p:spPr>
          <a:xfrm>
            <a:off x="5392739" y="3126703"/>
            <a:ext cx="354414" cy="156700"/>
          </a:xfrm>
          <a:custGeom>
            <a:avLst/>
            <a:gdLst>
              <a:gd name="connsiteX0" fmla="*/ 354011 w 354414"/>
              <a:gd name="connsiteY0" fmla="*/ 672 h 156700"/>
              <a:gd name="connsiteX1" fmla="*/ 125411 w 354414"/>
              <a:gd name="connsiteY1" fmla="*/ 99097 h 156700"/>
              <a:gd name="connsiteX2" fmla="*/ 201611 w 354414"/>
              <a:gd name="connsiteY2" fmla="*/ 51472 h 156700"/>
              <a:gd name="connsiteX3" fmla="*/ 103186 w 354414"/>
              <a:gd name="connsiteY3" fmla="*/ 99097 h 156700"/>
              <a:gd name="connsiteX4" fmla="*/ 125411 w 354414"/>
              <a:gd name="connsiteY4" fmla="*/ 80047 h 156700"/>
              <a:gd name="connsiteX5" fmla="*/ 1586 w 354414"/>
              <a:gd name="connsiteY5" fmla="*/ 156247 h 156700"/>
              <a:gd name="connsiteX6" fmla="*/ 227011 w 354414"/>
              <a:gd name="connsiteY6" fmla="*/ 38772 h 156700"/>
              <a:gd name="connsiteX7" fmla="*/ 182561 w 354414"/>
              <a:gd name="connsiteY7" fmla="*/ 54647 h 156700"/>
              <a:gd name="connsiteX8" fmla="*/ 354011 w 354414"/>
              <a:gd name="connsiteY8" fmla="*/ 672 h 15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414" h="156700">
                <a:moveTo>
                  <a:pt x="354011" y="672"/>
                </a:moveTo>
                <a:cubicBezTo>
                  <a:pt x="344486" y="8080"/>
                  <a:pt x="150811" y="90630"/>
                  <a:pt x="125411" y="99097"/>
                </a:cubicBezTo>
                <a:cubicBezTo>
                  <a:pt x="100011" y="107564"/>
                  <a:pt x="205315" y="51472"/>
                  <a:pt x="201611" y="51472"/>
                </a:cubicBezTo>
                <a:cubicBezTo>
                  <a:pt x="197907" y="51472"/>
                  <a:pt x="103186" y="99097"/>
                  <a:pt x="103186" y="99097"/>
                </a:cubicBezTo>
                <a:cubicBezTo>
                  <a:pt x="90486" y="103860"/>
                  <a:pt x="142344" y="70522"/>
                  <a:pt x="125411" y="80047"/>
                </a:cubicBezTo>
                <a:cubicBezTo>
                  <a:pt x="108478" y="89572"/>
                  <a:pt x="-15347" y="163126"/>
                  <a:pt x="1586" y="156247"/>
                </a:cubicBezTo>
                <a:cubicBezTo>
                  <a:pt x="18519" y="149368"/>
                  <a:pt x="196849" y="55705"/>
                  <a:pt x="227011" y="38772"/>
                </a:cubicBezTo>
                <a:cubicBezTo>
                  <a:pt x="257173" y="21839"/>
                  <a:pt x="163511" y="59939"/>
                  <a:pt x="182561" y="54647"/>
                </a:cubicBezTo>
                <a:cubicBezTo>
                  <a:pt x="201611" y="49355"/>
                  <a:pt x="363536" y="-6736"/>
                  <a:pt x="354011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55EF3A6-6582-1AAC-E38E-2D89AF124B3F}"/>
              </a:ext>
            </a:extLst>
          </p:cNvPr>
          <p:cNvSpPr/>
          <p:nvPr/>
        </p:nvSpPr>
        <p:spPr>
          <a:xfrm>
            <a:off x="5481006" y="3131941"/>
            <a:ext cx="453707" cy="129883"/>
          </a:xfrm>
          <a:custGeom>
            <a:avLst/>
            <a:gdLst>
              <a:gd name="connsiteX0" fmla="*/ 2219 w 453707"/>
              <a:gd name="connsiteY0" fmla="*/ 128784 h 129883"/>
              <a:gd name="connsiteX1" fmla="*/ 322894 w 453707"/>
              <a:gd name="connsiteY1" fmla="*/ 4959 h 129883"/>
              <a:gd name="connsiteX2" fmla="*/ 272094 w 453707"/>
              <a:gd name="connsiteY2" fmla="*/ 27184 h 129883"/>
              <a:gd name="connsiteX3" fmla="*/ 237169 w 453707"/>
              <a:gd name="connsiteY3" fmla="*/ 52584 h 129883"/>
              <a:gd name="connsiteX4" fmla="*/ 446719 w 453707"/>
              <a:gd name="connsiteY4" fmla="*/ 27184 h 129883"/>
              <a:gd name="connsiteX5" fmla="*/ 386394 w 453707"/>
              <a:gd name="connsiteY5" fmla="*/ 43059 h 129883"/>
              <a:gd name="connsiteX6" fmla="*/ 214944 w 453707"/>
              <a:gd name="connsiteY6" fmla="*/ 65284 h 129883"/>
              <a:gd name="connsiteX7" fmla="*/ 233994 w 453707"/>
              <a:gd name="connsiteY7" fmla="*/ 55759 h 129883"/>
              <a:gd name="connsiteX8" fmla="*/ 183194 w 453707"/>
              <a:gd name="connsiteY8" fmla="*/ 65284 h 129883"/>
              <a:gd name="connsiteX9" fmla="*/ 2219 w 453707"/>
              <a:gd name="connsiteY9" fmla="*/ 128784 h 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707" h="129883">
                <a:moveTo>
                  <a:pt x="2219" y="128784"/>
                </a:moveTo>
                <a:cubicBezTo>
                  <a:pt x="25502" y="118730"/>
                  <a:pt x="277915" y="21892"/>
                  <a:pt x="322894" y="4959"/>
                </a:cubicBezTo>
                <a:cubicBezTo>
                  <a:pt x="367873" y="-11974"/>
                  <a:pt x="286381" y="19247"/>
                  <a:pt x="272094" y="27184"/>
                </a:cubicBezTo>
                <a:cubicBezTo>
                  <a:pt x="257807" y="35121"/>
                  <a:pt x="208065" y="52584"/>
                  <a:pt x="237169" y="52584"/>
                </a:cubicBezTo>
                <a:cubicBezTo>
                  <a:pt x="266273" y="52584"/>
                  <a:pt x="421848" y="28771"/>
                  <a:pt x="446719" y="27184"/>
                </a:cubicBezTo>
                <a:cubicBezTo>
                  <a:pt x="471590" y="25596"/>
                  <a:pt x="425023" y="36709"/>
                  <a:pt x="386394" y="43059"/>
                </a:cubicBezTo>
                <a:cubicBezTo>
                  <a:pt x="347765" y="49409"/>
                  <a:pt x="214944" y="65284"/>
                  <a:pt x="214944" y="65284"/>
                </a:cubicBezTo>
                <a:cubicBezTo>
                  <a:pt x="189544" y="67401"/>
                  <a:pt x="239286" y="55759"/>
                  <a:pt x="233994" y="55759"/>
                </a:cubicBezTo>
                <a:cubicBezTo>
                  <a:pt x="228702" y="55759"/>
                  <a:pt x="220765" y="53642"/>
                  <a:pt x="183194" y="65284"/>
                </a:cubicBezTo>
                <a:cubicBezTo>
                  <a:pt x="145623" y="76926"/>
                  <a:pt x="-21064" y="138838"/>
                  <a:pt x="2219" y="128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1B1440A-5B33-80E6-4163-56DEE9BEB160}"/>
              </a:ext>
            </a:extLst>
          </p:cNvPr>
          <p:cNvSpPr/>
          <p:nvPr/>
        </p:nvSpPr>
        <p:spPr>
          <a:xfrm>
            <a:off x="5551295" y="3182880"/>
            <a:ext cx="572823" cy="84604"/>
          </a:xfrm>
          <a:custGeom>
            <a:avLst/>
            <a:gdLst>
              <a:gd name="connsiteX0" fmla="*/ 1780 w 572823"/>
              <a:gd name="connsiteY0" fmla="*/ 84195 h 84604"/>
              <a:gd name="connsiteX1" fmla="*/ 433580 w 572823"/>
              <a:gd name="connsiteY1" fmla="*/ 1645 h 84604"/>
              <a:gd name="connsiteX2" fmla="*/ 379605 w 572823"/>
              <a:gd name="connsiteY2" fmla="*/ 27045 h 84604"/>
              <a:gd name="connsiteX3" fmla="*/ 379605 w 572823"/>
              <a:gd name="connsiteY3" fmla="*/ 42920 h 84604"/>
              <a:gd name="connsiteX4" fmla="*/ 570105 w 572823"/>
              <a:gd name="connsiteY4" fmla="*/ 58795 h 84604"/>
              <a:gd name="connsiteX5" fmla="*/ 497080 w 572823"/>
              <a:gd name="connsiteY5" fmla="*/ 58795 h 84604"/>
              <a:gd name="connsiteX6" fmla="*/ 389130 w 572823"/>
              <a:gd name="connsiteY6" fmla="*/ 58795 h 84604"/>
              <a:gd name="connsiteX7" fmla="*/ 398655 w 572823"/>
              <a:gd name="connsiteY7" fmla="*/ 42920 h 84604"/>
              <a:gd name="connsiteX8" fmla="*/ 338330 w 572823"/>
              <a:gd name="connsiteY8" fmla="*/ 36570 h 84604"/>
              <a:gd name="connsiteX9" fmla="*/ 354205 w 572823"/>
              <a:gd name="connsiteY9" fmla="*/ 14345 h 84604"/>
              <a:gd name="connsiteX10" fmla="*/ 125605 w 572823"/>
              <a:gd name="connsiteY10" fmla="*/ 39745 h 84604"/>
              <a:gd name="connsiteX11" fmla="*/ 274830 w 572823"/>
              <a:gd name="connsiteY11" fmla="*/ 33395 h 84604"/>
              <a:gd name="connsiteX12" fmla="*/ 1780 w 572823"/>
              <a:gd name="connsiteY12" fmla="*/ 84195 h 8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23" h="84604">
                <a:moveTo>
                  <a:pt x="1780" y="84195"/>
                </a:moveTo>
                <a:lnTo>
                  <a:pt x="433580" y="1645"/>
                </a:lnTo>
                <a:cubicBezTo>
                  <a:pt x="496551" y="-7880"/>
                  <a:pt x="379605" y="27045"/>
                  <a:pt x="379605" y="27045"/>
                </a:cubicBezTo>
                <a:cubicBezTo>
                  <a:pt x="370609" y="33924"/>
                  <a:pt x="347855" y="37628"/>
                  <a:pt x="379605" y="42920"/>
                </a:cubicBezTo>
                <a:cubicBezTo>
                  <a:pt x="411355" y="48212"/>
                  <a:pt x="550526" y="56149"/>
                  <a:pt x="570105" y="58795"/>
                </a:cubicBezTo>
                <a:cubicBezTo>
                  <a:pt x="589684" y="61441"/>
                  <a:pt x="497080" y="58795"/>
                  <a:pt x="497080" y="58795"/>
                </a:cubicBezTo>
                <a:lnTo>
                  <a:pt x="389130" y="58795"/>
                </a:lnTo>
                <a:cubicBezTo>
                  <a:pt x="372726" y="56149"/>
                  <a:pt x="407122" y="46624"/>
                  <a:pt x="398655" y="42920"/>
                </a:cubicBezTo>
                <a:cubicBezTo>
                  <a:pt x="390188" y="39216"/>
                  <a:pt x="345738" y="41332"/>
                  <a:pt x="338330" y="36570"/>
                </a:cubicBezTo>
                <a:cubicBezTo>
                  <a:pt x="330922" y="31807"/>
                  <a:pt x="389659" y="13816"/>
                  <a:pt x="354205" y="14345"/>
                </a:cubicBezTo>
                <a:cubicBezTo>
                  <a:pt x="318751" y="14874"/>
                  <a:pt x="138834" y="36570"/>
                  <a:pt x="125605" y="39745"/>
                </a:cubicBezTo>
                <a:cubicBezTo>
                  <a:pt x="112376" y="42920"/>
                  <a:pt x="297584" y="24928"/>
                  <a:pt x="274830" y="33395"/>
                </a:cubicBezTo>
                <a:cubicBezTo>
                  <a:pt x="252076" y="41862"/>
                  <a:pt x="-24678" y="89487"/>
                  <a:pt x="1780" y="84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AD739E-791A-98AB-D039-8340F0DB1039}"/>
              </a:ext>
            </a:extLst>
          </p:cNvPr>
          <p:cNvSpPr/>
          <p:nvPr/>
        </p:nvSpPr>
        <p:spPr>
          <a:xfrm>
            <a:off x="5686388" y="3230666"/>
            <a:ext cx="461890" cy="58710"/>
          </a:xfrm>
          <a:custGeom>
            <a:avLst/>
            <a:gdLst>
              <a:gd name="connsiteX0" fmla="*/ 37 w 461890"/>
              <a:gd name="connsiteY0" fmla="*/ 58634 h 58710"/>
              <a:gd name="connsiteX1" fmla="*/ 247687 w 461890"/>
              <a:gd name="connsiteY1" fmla="*/ 1484 h 58710"/>
              <a:gd name="connsiteX2" fmla="*/ 215937 w 461890"/>
              <a:gd name="connsiteY2" fmla="*/ 17359 h 58710"/>
              <a:gd name="connsiteX3" fmla="*/ 314362 w 461890"/>
              <a:gd name="connsiteY3" fmla="*/ 23709 h 58710"/>
              <a:gd name="connsiteX4" fmla="*/ 460412 w 461890"/>
              <a:gd name="connsiteY4" fmla="*/ 20534 h 58710"/>
              <a:gd name="connsiteX5" fmla="*/ 393737 w 461890"/>
              <a:gd name="connsiteY5" fmla="*/ 26884 h 58710"/>
              <a:gd name="connsiteX6" fmla="*/ 206412 w 461890"/>
              <a:gd name="connsiteY6" fmla="*/ 23709 h 58710"/>
              <a:gd name="connsiteX7" fmla="*/ 228637 w 461890"/>
              <a:gd name="connsiteY7" fmla="*/ 14184 h 58710"/>
              <a:gd name="connsiteX8" fmla="*/ 37 w 461890"/>
              <a:gd name="connsiteY8" fmla="*/ 58634 h 5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890" h="58710">
                <a:moveTo>
                  <a:pt x="37" y="58634"/>
                </a:moveTo>
                <a:cubicBezTo>
                  <a:pt x="3212" y="56517"/>
                  <a:pt x="211704" y="8363"/>
                  <a:pt x="247687" y="1484"/>
                </a:cubicBezTo>
                <a:cubicBezTo>
                  <a:pt x="283670" y="-5395"/>
                  <a:pt x="204825" y="13655"/>
                  <a:pt x="215937" y="17359"/>
                </a:cubicBezTo>
                <a:cubicBezTo>
                  <a:pt x="227049" y="21063"/>
                  <a:pt x="314362" y="23709"/>
                  <a:pt x="314362" y="23709"/>
                </a:cubicBezTo>
                <a:lnTo>
                  <a:pt x="460412" y="20534"/>
                </a:lnTo>
                <a:cubicBezTo>
                  <a:pt x="473641" y="21063"/>
                  <a:pt x="393737" y="26884"/>
                  <a:pt x="393737" y="26884"/>
                </a:cubicBezTo>
                <a:cubicBezTo>
                  <a:pt x="351404" y="27413"/>
                  <a:pt x="233929" y="25826"/>
                  <a:pt x="206412" y="23709"/>
                </a:cubicBezTo>
                <a:cubicBezTo>
                  <a:pt x="178895" y="21592"/>
                  <a:pt x="260387" y="9951"/>
                  <a:pt x="228637" y="14184"/>
                </a:cubicBezTo>
                <a:cubicBezTo>
                  <a:pt x="196887" y="18417"/>
                  <a:pt x="-3138" y="60751"/>
                  <a:pt x="37" y="58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0F101AD-E657-6220-A3EE-9EAB5DB19533}"/>
              </a:ext>
            </a:extLst>
          </p:cNvPr>
          <p:cNvSpPr/>
          <p:nvPr/>
        </p:nvSpPr>
        <p:spPr>
          <a:xfrm>
            <a:off x="5781675" y="3269786"/>
            <a:ext cx="474084" cy="57714"/>
          </a:xfrm>
          <a:custGeom>
            <a:avLst/>
            <a:gdLst>
              <a:gd name="connsiteX0" fmla="*/ 0 w 474084"/>
              <a:gd name="connsiteY0" fmla="*/ 22689 h 57714"/>
              <a:gd name="connsiteX1" fmla="*/ 361950 w 474084"/>
              <a:gd name="connsiteY1" fmla="*/ 32214 h 57714"/>
              <a:gd name="connsiteX2" fmla="*/ 282575 w 474084"/>
              <a:gd name="connsiteY2" fmla="*/ 38564 h 57714"/>
              <a:gd name="connsiteX3" fmla="*/ 422275 w 474084"/>
              <a:gd name="connsiteY3" fmla="*/ 35389 h 57714"/>
              <a:gd name="connsiteX4" fmla="*/ 473075 w 474084"/>
              <a:gd name="connsiteY4" fmla="*/ 57614 h 57714"/>
              <a:gd name="connsiteX5" fmla="*/ 444500 w 474084"/>
              <a:gd name="connsiteY5" fmla="*/ 41739 h 57714"/>
              <a:gd name="connsiteX6" fmla="*/ 314325 w 474084"/>
              <a:gd name="connsiteY6" fmla="*/ 464 h 57714"/>
              <a:gd name="connsiteX7" fmla="*/ 374650 w 474084"/>
              <a:gd name="connsiteY7" fmla="*/ 19514 h 57714"/>
              <a:gd name="connsiteX8" fmla="*/ 225425 w 474084"/>
              <a:gd name="connsiteY8" fmla="*/ 19514 h 57714"/>
              <a:gd name="connsiteX9" fmla="*/ 301625 w 474084"/>
              <a:gd name="connsiteY9" fmla="*/ 19514 h 57714"/>
              <a:gd name="connsiteX10" fmla="*/ 0 w 474084"/>
              <a:gd name="connsiteY10" fmla="*/ 22689 h 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084" h="57714">
                <a:moveTo>
                  <a:pt x="0" y="22689"/>
                </a:moveTo>
                <a:lnTo>
                  <a:pt x="361950" y="32214"/>
                </a:lnTo>
                <a:cubicBezTo>
                  <a:pt x="409046" y="34860"/>
                  <a:pt x="272521" y="38035"/>
                  <a:pt x="282575" y="38564"/>
                </a:cubicBezTo>
                <a:cubicBezTo>
                  <a:pt x="292629" y="39093"/>
                  <a:pt x="390525" y="32214"/>
                  <a:pt x="422275" y="35389"/>
                </a:cubicBezTo>
                <a:cubicBezTo>
                  <a:pt x="454025" y="38564"/>
                  <a:pt x="469371" y="56556"/>
                  <a:pt x="473075" y="57614"/>
                </a:cubicBezTo>
                <a:cubicBezTo>
                  <a:pt x="476779" y="58672"/>
                  <a:pt x="470958" y="51264"/>
                  <a:pt x="444500" y="41739"/>
                </a:cubicBezTo>
                <a:cubicBezTo>
                  <a:pt x="418042" y="32214"/>
                  <a:pt x="314325" y="464"/>
                  <a:pt x="314325" y="464"/>
                </a:cubicBezTo>
                <a:cubicBezTo>
                  <a:pt x="302683" y="-3240"/>
                  <a:pt x="389467" y="16339"/>
                  <a:pt x="374650" y="19514"/>
                </a:cubicBezTo>
                <a:cubicBezTo>
                  <a:pt x="359833" y="22689"/>
                  <a:pt x="225425" y="19514"/>
                  <a:pt x="225425" y="19514"/>
                </a:cubicBezTo>
                <a:lnTo>
                  <a:pt x="301625" y="19514"/>
                </a:lnTo>
                <a:lnTo>
                  <a:pt x="0" y="226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5DCEB97-FAC0-3CAD-0F6E-17919769676F}"/>
              </a:ext>
            </a:extLst>
          </p:cNvPr>
          <p:cNvSpPr/>
          <p:nvPr/>
        </p:nvSpPr>
        <p:spPr>
          <a:xfrm>
            <a:off x="5990489" y="3355495"/>
            <a:ext cx="204391" cy="73526"/>
          </a:xfrm>
          <a:custGeom>
            <a:avLst/>
            <a:gdLst>
              <a:gd name="connsiteX0" fmla="*/ 736 w 204391"/>
              <a:gd name="connsiteY0" fmla="*/ 480 h 73526"/>
              <a:gd name="connsiteX1" fmla="*/ 194411 w 204391"/>
              <a:gd name="connsiteY1" fmla="*/ 25880 h 73526"/>
              <a:gd name="connsiteX2" fmla="*/ 165836 w 204391"/>
              <a:gd name="connsiteY2" fmla="*/ 29055 h 73526"/>
              <a:gd name="connsiteX3" fmla="*/ 73761 w 204391"/>
              <a:gd name="connsiteY3" fmla="*/ 73505 h 73526"/>
              <a:gd name="connsiteX4" fmla="*/ 191236 w 204391"/>
              <a:gd name="connsiteY4" fmla="*/ 22705 h 73526"/>
              <a:gd name="connsiteX5" fmla="*/ 130911 w 204391"/>
              <a:gd name="connsiteY5" fmla="*/ 10005 h 73526"/>
              <a:gd name="connsiteX6" fmla="*/ 736 w 204391"/>
              <a:gd name="connsiteY6" fmla="*/ 480 h 7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391" h="73526">
                <a:moveTo>
                  <a:pt x="736" y="480"/>
                </a:moveTo>
                <a:cubicBezTo>
                  <a:pt x="11319" y="3126"/>
                  <a:pt x="166894" y="21118"/>
                  <a:pt x="194411" y="25880"/>
                </a:cubicBezTo>
                <a:cubicBezTo>
                  <a:pt x="221928" y="30642"/>
                  <a:pt x="185944" y="21118"/>
                  <a:pt x="165836" y="29055"/>
                </a:cubicBezTo>
                <a:cubicBezTo>
                  <a:pt x="145728" y="36992"/>
                  <a:pt x="69528" y="74563"/>
                  <a:pt x="73761" y="73505"/>
                </a:cubicBezTo>
                <a:cubicBezTo>
                  <a:pt x="77994" y="72447"/>
                  <a:pt x="181711" y="33288"/>
                  <a:pt x="191236" y="22705"/>
                </a:cubicBezTo>
                <a:cubicBezTo>
                  <a:pt x="200761" y="12122"/>
                  <a:pt x="165307" y="13180"/>
                  <a:pt x="130911" y="10005"/>
                </a:cubicBezTo>
                <a:cubicBezTo>
                  <a:pt x="96515" y="6830"/>
                  <a:pt x="-9847" y="-2166"/>
                  <a:pt x="736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3200FB8-7BBE-0F00-5F31-AC4F6D0B03FE}"/>
              </a:ext>
            </a:extLst>
          </p:cNvPr>
          <p:cNvSpPr/>
          <p:nvPr/>
        </p:nvSpPr>
        <p:spPr>
          <a:xfrm>
            <a:off x="5822682" y="3231800"/>
            <a:ext cx="375855" cy="352263"/>
          </a:xfrm>
          <a:custGeom>
            <a:avLst/>
            <a:gdLst>
              <a:gd name="connsiteX0" fmla="*/ 268 w 375855"/>
              <a:gd name="connsiteY0" fmla="*/ 350 h 352263"/>
              <a:gd name="connsiteX1" fmla="*/ 263793 w 375855"/>
              <a:gd name="connsiteY1" fmla="*/ 124175 h 352263"/>
              <a:gd name="connsiteX2" fmla="*/ 311418 w 375855"/>
              <a:gd name="connsiteY2" fmla="*/ 219425 h 352263"/>
              <a:gd name="connsiteX3" fmla="*/ 311418 w 375855"/>
              <a:gd name="connsiteY3" fmla="*/ 184500 h 352263"/>
              <a:gd name="connsiteX4" fmla="*/ 374918 w 375855"/>
              <a:gd name="connsiteY4" fmla="*/ 349600 h 352263"/>
              <a:gd name="connsiteX5" fmla="*/ 343168 w 375855"/>
              <a:gd name="connsiteY5" fmla="*/ 276575 h 352263"/>
              <a:gd name="connsiteX6" fmla="*/ 260618 w 375855"/>
              <a:gd name="connsiteY6" fmla="*/ 146400 h 352263"/>
              <a:gd name="connsiteX7" fmla="*/ 282843 w 375855"/>
              <a:gd name="connsiteY7" fmla="*/ 181325 h 352263"/>
              <a:gd name="connsiteX8" fmla="*/ 241568 w 375855"/>
              <a:gd name="connsiteY8" fmla="*/ 101950 h 352263"/>
              <a:gd name="connsiteX9" fmla="*/ 187593 w 375855"/>
              <a:gd name="connsiteY9" fmla="*/ 67025 h 352263"/>
              <a:gd name="connsiteX10" fmla="*/ 212993 w 375855"/>
              <a:gd name="connsiteY10" fmla="*/ 86075 h 352263"/>
              <a:gd name="connsiteX11" fmla="*/ 268 w 375855"/>
              <a:gd name="connsiteY11" fmla="*/ 350 h 35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855" h="352263">
                <a:moveTo>
                  <a:pt x="268" y="350"/>
                </a:moveTo>
                <a:cubicBezTo>
                  <a:pt x="8735" y="6700"/>
                  <a:pt x="211935" y="87663"/>
                  <a:pt x="263793" y="124175"/>
                </a:cubicBezTo>
                <a:cubicBezTo>
                  <a:pt x="315651" y="160687"/>
                  <a:pt x="303481" y="209371"/>
                  <a:pt x="311418" y="219425"/>
                </a:cubicBezTo>
                <a:cubicBezTo>
                  <a:pt x="319355" y="229479"/>
                  <a:pt x="300835" y="162804"/>
                  <a:pt x="311418" y="184500"/>
                </a:cubicBezTo>
                <a:cubicBezTo>
                  <a:pt x="322001" y="206196"/>
                  <a:pt x="369626" y="334254"/>
                  <a:pt x="374918" y="349600"/>
                </a:cubicBezTo>
                <a:cubicBezTo>
                  <a:pt x="380210" y="364946"/>
                  <a:pt x="362218" y="310442"/>
                  <a:pt x="343168" y="276575"/>
                </a:cubicBezTo>
                <a:cubicBezTo>
                  <a:pt x="324118" y="242708"/>
                  <a:pt x="260618" y="146400"/>
                  <a:pt x="260618" y="146400"/>
                </a:cubicBezTo>
                <a:cubicBezTo>
                  <a:pt x="250564" y="130525"/>
                  <a:pt x="286018" y="188733"/>
                  <a:pt x="282843" y="181325"/>
                </a:cubicBezTo>
                <a:cubicBezTo>
                  <a:pt x="279668" y="173917"/>
                  <a:pt x="257443" y="121000"/>
                  <a:pt x="241568" y="101950"/>
                </a:cubicBezTo>
                <a:cubicBezTo>
                  <a:pt x="225693" y="82900"/>
                  <a:pt x="192355" y="69671"/>
                  <a:pt x="187593" y="67025"/>
                </a:cubicBezTo>
                <a:cubicBezTo>
                  <a:pt x="182831" y="64379"/>
                  <a:pt x="239981" y="96129"/>
                  <a:pt x="212993" y="86075"/>
                </a:cubicBezTo>
                <a:cubicBezTo>
                  <a:pt x="186006" y="76021"/>
                  <a:pt x="-8199" y="-6000"/>
                  <a:pt x="268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DA1354A-4ECA-1710-A3CB-4966B4EA7A0C}"/>
              </a:ext>
            </a:extLst>
          </p:cNvPr>
          <p:cNvSpPr/>
          <p:nvPr/>
        </p:nvSpPr>
        <p:spPr>
          <a:xfrm>
            <a:off x="6159145" y="3310652"/>
            <a:ext cx="167692" cy="329866"/>
          </a:xfrm>
          <a:custGeom>
            <a:avLst/>
            <a:gdLst>
              <a:gd name="connsiteX0" fmla="*/ 355 w 167692"/>
              <a:gd name="connsiteY0" fmla="*/ 873 h 329866"/>
              <a:gd name="connsiteX1" fmla="*/ 155930 w 167692"/>
              <a:gd name="connsiteY1" fmla="*/ 175498 h 329866"/>
              <a:gd name="connsiteX2" fmla="*/ 155930 w 167692"/>
              <a:gd name="connsiteY2" fmla="*/ 286623 h 329866"/>
              <a:gd name="connsiteX3" fmla="*/ 149580 w 167692"/>
              <a:gd name="connsiteY3" fmla="*/ 194548 h 329866"/>
              <a:gd name="connsiteX4" fmla="*/ 165455 w 167692"/>
              <a:gd name="connsiteY4" fmla="*/ 327898 h 329866"/>
              <a:gd name="connsiteX5" fmla="*/ 162280 w 167692"/>
              <a:gd name="connsiteY5" fmla="*/ 258048 h 329866"/>
              <a:gd name="connsiteX6" fmla="*/ 136880 w 167692"/>
              <a:gd name="connsiteY6" fmla="*/ 45323 h 329866"/>
              <a:gd name="connsiteX7" fmla="*/ 152755 w 167692"/>
              <a:gd name="connsiteY7" fmla="*/ 140573 h 329866"/>
              <a:gd name="connsiteX8" fmla="*/ 63855 w 167692"/>
              <a:gd name="connsiteY8" fmla="*/ 61198 h 329866"/>
              <a:gd name="connsiteX9" fmla="*/ 111480 w 167692"/>
              <a:gd name="connsiteY9" fmla="*/ 105648 h 329866"/>
              <a:gd name="connsiteX10" fmla="*/ 355 w 167692"/>
              <a:gd name="connsiteY10" fmla="*/ 873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92" h="329866">
                <a:moveTo>
                  <a:pt x="355" y="873"/>
                </a:moveTo>
                <a:cubicBezTo>
                  <a:pt x="7763" y="12515"/>
                  <a:pt x="130001" y="127873"/>
                  <a:pt x="155930" y="175498"/>
                </a:cubicBezTo>
                <a:cubicBezTo>
                  <a:pt x="181859" y="223123"/>
                  <a:pt x="156988" y="283448"/>
                  <a:pt x="155930" y="286623"/>
                </a:cubicBezTo>
                <a:cubicBezTo>
                  <a:pt x="154872" y="289798"/>
                  <a:pt x="147993" y="187669"/>
                  <a:pt x="149580" y="194548"/>
                </a:cubicBezTo>
                <a:cubicBezTo>
                  <a:pt x="151167" y="201427"/>
                  <a:pt x="163338" y="317315"/>
                  <a:pt x="165455" y="327898"/>
                </a:cubicBezTo>
                <a:cubicBezTo>
                  <a:pt x="167572" y="338481"/>
                  <a:pt x="167042" y="305144"/>
                  <a:pt x="162280" y="258048"/>
                </a:cubicBezTo>
                <a:cubicBezTo>
                  <a:pt x="157518" y="210952"/>
                  <a:pt x="138467" y="64902"/>
                  <a:pt x="136880" y="45323"/>
                </a:cubicBezTo>
                <a:cubicBezTo>
                  <a:pt x="135293" y="25744"/>
                  <a:pt x="164926" y="137927"/>
                  <a:pt x="152755" y="140573"/>
                </a:cubicBezTo>
                <a:cubicBezTo>
                  <a:pt x="140584" y="143219"/>
                  <a:pt x="70734" y="67019"/>
                  <a:pt x="63855" y="61198"/>
                </a:cubicBezTo>
                <a:cubicBezTo>
                  <a:pt x="56976" y="55377"/>
                  <a:pt x="119417" y="113585"/>
                  <a:pt x="111480" y="105648"/>
                </a:cubicBezTo>
                <a:cubicBezTo>
                  <a:pt x="103543" y="97711"/>
                  <a:pt x="-7053" y="-10769"/>
                  <a:pt x="355" y="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4CC72ED-4B62-5EDA-D66F-B69DAEF34065}"/>
              </a:ext>
            </a:extLst>
          </p:cNvPr>
          <p:cNvSpPr/>
          <p:nvPr/>
        </p:nvSpPr>
        <p:spPr>
          <a:xfrm>
            <a:off x="6387685" y="3400029"/>
            <a:ext cx="93213" cy="219473"/>
          </a:xfrm>
          <a:custGeom>
            <a:avLst/>
            <a:gdLst>
              <a:gd name="connsiteX0" fmla="*/ 415 w 93213"/>
              <a:gd name="connsiteY0" fmla="*/ 396 h 219473"/>
              <a:gd name="connsiteX1" fmla="*/ 92490 w 93213"/>
              <a:gd name="connsiteY1" fmla="*/ 187721 h 219473"/>
              <a:gd name="connsiteX2" fmla="*/ 44865 w 93213"/>
              <a:gd name="connsiteY2" fmla="*/ 105171 h 219473"/>
              <a:gd name="connsiteX3" fmla="*/ 73440 w 93213"/>
              <a:gd name="connsiteY3" fmla="*/ 219471 h 219473"/>
              <a:gd name="connsiteX4" fmla="*/ 41690 w 93213"/>
              <a:gd name="connsiteY4" fmla="*/ 108346 h 219473"/>
              <a:gd name="connsiteX5" fmla="*/ 57565 w 93213"/>
              <a:gd name="connsiteY5" fmla="*/ 136921 h 219473"/>
              <a:gd name="connsiteX6" fmla="*/ 415 w 93213"/>
              <a:gd name="connsiteY6" fmla="*/ 396 h 21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3" h="219473">
                <a:moveTo>
                  <a:pt x="415" y="396"/>
                </a:moveTo>
                <a:cubicBezTo>
                  <a:pt x="6236" y="8863"/>
                  <a:pt x="85082" y="170259"/>
                  <a:pt x="92490" y="187721"/>
                </a:cubicBezTo>
                <a:cubicBezTo>
                  <a:pt x="99898" y="205183"/>
                  <a:pt x="48040" y="99879"/>
                  <a:pt x="44865" y="105171"/>
                </a:cubicBezTo>
                <a:cubicBezTo>
                  <a:pt x="41690" y="110463"/>
                  <a:pt x="73969" y="218942"/>
                  <a:pt x="73440" y="219471"/>
                </a:cubicBezTo>
                <a:cubicBezTo>
                  <a:pt x="72911" y="220000"/>
                  <a:pt x="44336" y="122104"/>
                  <a:pt x="41690" y="108346"/>
                </a:cubicBezTo>
                <a:cubicBezTo>
                  <a:pt x="39044" y="94588"/>
                  <a:pt x="63386" y="152267"/>
                  <a:pt x="57565" y="136921"/>
                </a:cubicBezTo>
                <a:cubicBezTo>
                  <a:pt x="51744" y="121575"/>
                  <a:pt x="-5406" y="-8071"/>
                  <a:pt x="415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43E196F8-6045-4865-48AD-1719B0FEED1B}"/>
              </a:ext>
            </a:extLst>
          </p:cNvPr>
          <p:cNvSpPr/>
          <p:nvPr/>
        </p:nvSpPr>
        <p:spPr>
          <a:xfrm>
            <a:off x="6105354" y="3263394"/>
            <a:ext cx="166002" cy="356677"/>
          </a:xfrm>
          <a:custGeom>
            <a:avLst/>
            <a:gdLst>
              <a:gd name="connsiteX0" fmla="*/ 171 w 166002"/>
              <a:gd name="connsiteY0" fmla="*/ 506 h 356677"/>
              <a:gd name="connsiteX1" fmla="*/ 158921 w 166002"/>
              <a:gd name="connsiteY1" fmla="*/ 248156 h 356677"/>
              <a:gd name="connsiteX2" fmla="*/ 120821 w 166002"/>
              <a:gd name="connsiteY2" fmla="*/ 206881 h 356677"/>
              <a:gd name="connsiteX3" fmla="*/ 158921 w 166002"/>
              <a:gd name="connsiteY3" fmla="*/ 289431 h 356677"/>
              <a:gd name="connsiteX4" fmla="*/ 165271 w 166002"/>
              <a:gd name="connsiteY4" fmla="*/ 356106 h 356677"/>
              <a:gd name="connsiteX5" fmla="*/ 149396 w 166002"/>
              <a:gd name="connsiteY5" fmla="*/ 251331 h 356677"/>
              <a:gd name="connsiteX6" fmla="*/ 98596 w 166002"/>
              <a:gd name="connsiteY6" fmla="*/ 127506 h 356677"/>
              <a:gd name="connsiteX7" fmla="*/ 127171 w 166002"/>
              <a:gd name="connsiteY7" fmla="*/ 181481 h 356677"/>
              <a:gd name="connsiteX8" fmla="*/ 171 w 166002"/>
              <a:gd name="connsiteY8" fmla="*/ 506 h 3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02" h="356677">
                <a:moveTo>
                  <a:pt x="171" y="506"/>
                </a:moveTo>
                <a:cubicBezTo>
                  <a:pt x="5463" y="11619"/>
                  <a:pt x="138813" y="213760"/>
                  <a:pt x="158921" y="248156"/>
                </a:cubicBezTo>
                <a:cubicBezTo>
                  <a:pt x="179029" y="282552"/>
                  <a:pt x="120821" y="200002"/>
                  <a:pt x="120821" y="206881"/>
                </a:cubicBezTo>
                <a:cubicBezTo>
                  <a:pt x="120821" y="213760"/>
                  <a:pt x="151513" y="264560"/>
                  <a:pt x="158921" y="289431"/>
                </a:cubicBezTo>
                <a:cubicBezTo>
                  <a:pt x="166329" y="314302"/>
                  <a:pt x="166859" y="362456"/>
                  <a:pt x="165271" y="356106"/>
                </a:cubicBezTo>
                <a:cubicBezTo>
                  <a:pt x="163684" y="349756"/>
                  <a:pt x="160508" y="289431"/>
                  <a:pt x="149396" y="251331"/>
                </a:cubicBezTo>
                <a:cubicBezTo>
                  <a:pt x="138284" y="213231"/>
                  <a:pt x="102300" y="139148"/>
                  <a:pt x="98596" y="127506"/>
                </a:cubicBezTo>
                <a:cubicBezTo>
                  <a:pt x="94892" y="115864"/>
                  <a:pt x="140400" y="198414"/>
                  <a:pt x="127171" y="181481"/>
                </a:cubicBezTo>
                <a:cubicBezTo>
                  <a:pt x="113942" y="164548"/>
                  <a:pt x="-5121" y="-10607"/>
                  <a:pt x="171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56CB4D8-61A6-9710-085E-5467DA275AB7}"/>
              </a:ext>
            </a:extLst>
          </p:cNvPr>
          <p:cNvSpPr/>
          <p:nvPr/>
        </p:nvSpPr>
        <p:spPr>
          <a:xfrm>
            <a:off x="5625515" y="3243199"/>
            <a:ext cx="224351" cy="30235"/>
          </a:xfrm>
          <a:custGeom>
            <a:avLst/>
            <a:gdLst>
              <a:gd name="connsiteX0" fmla="*/ 585 w 224351"/>
              <a:gd name="connsiteY0" fmla="*/ 30226 h 30235"/>
              <a:gd name="connsiteX1" fmla="*/ 216485 w 224351"/>
              <a:gd name="connsiteY1" fmla="*/ 4826 h 30235"/>
              <a:gd name="connsiteX2" fmla="*/ 156160 w 224351"/>
              <a:gd name="connsiteY2" fmla="*/ 1651 h 30235"/>
              <a:gd name="connsiteX3" fmla="*/ 585 w 224351"/>
              <a:gd name="connsiteY3" fmla="*/ 30226 h 3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51" h="30235">
                <a:moveTo>
                  <a:pt x="585" y="30226"/>
                </a:moveTo>
                <a:cubicBezTo>
                  <a:pt x="10639" y="30755"/>
                  <a:pt x="190556" y="9588"/>
                  <a:pt x="216485" y="4826"/>
                </a:cubicBezTo>
                <a:cubicBezTo>
                  <a:pt x="242414" y="64"/>
                  <a:pt x="199552" y="-1524"/>
                  <a:pt x="156160" y="1651"/>
                </a:cubicBezTo>
                <a:cubicBezTo>
                  <a:pt x="112768" y="4826"/>
                  <a:pt x="-9469" y="29697"/>
                  <a:pt x="585" y="30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68DD72F-3040-1B63-B237-B0CF232368B5}"/>
              </a:ext>
            </a:extLst>
          </p:cNvPr>
          <p:cNvSpPr/>
          <p:nvPr/>
        </p:nvSpPr>
        <p:spPr>
          <a:xfrm>
            <a:off x="6337218" y="3352799"/>
            <a:ext cx="55522" cy="303124"/>
          </a:xfrm>
          <a:custGeom>
            <a:avLst/>
            <a:gdLst>
              <a:gd name="connsiteX0" fmla="*/ 82 w 55522"/>
              <a:gd name="connsiteY0" fmla="*/ 1 h 303124"/>
              <a:gd name="connsiteX1" fmla="*/ 54057 w 55522"/>
              <a:gd name="connsiteY1" fmla="*/ 123826 h 303124"/>
              <a:gd name="connsiteX2" fmla="*/ 41357 w 55522"/>
              <a:gd name="connsiteY2" fmla="*/ 88901 h 303124"/>
              <a:gd name="connsiteX3" fmla="*/ 54057 w 55522"/>
              <a:gd name="connsiteY3" fmla="*/ 301626 h 303124"/>
              <a:gd name="connsiteX4" fmla="*/ 41357 w 55522"/>
              <a:gd name="connsiteY4" fmla="*/ 180976 h 303124"/>
              <a:gd name="connsiteX5" fmla="*/ 41357 w 55522"/>
              <a:gd name="connsiteY5" fmla="*/ 127001 h 303124"/>
              <a:gd name="connsiteX6" fmla="*/ 82 w 55522"/>
              <a:gd name="connsiteY6" fmla="*/ 1 h 3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22" h="303124">
                <a:moveTo>
                  <a:pt x="82" y="1"/>
                </a:moveTo>
                <a:cubicBezTo>
                  <a:pt x="2199" y="-528"/>
                  <a:pt x="47178" y="109009"/>
                  <a:pt x="54057" y="123826"/>
                </a:cubicBezTo>
                <a:cubicBezTo>
                  <a:pt x="60936" y="138643"/>
                  <a:pt x="41357" y="59268"/>
                  <a:pt x="41357" y="88901"/>
                </a:cubicBezTo>
                <a:cubicBezTo>
                  <a:pt x="41357" y="118534"/>
                  <a:pt x="54057" y="286280"/>
                  <a:pt x="54057" y="301626"/>
                </a:cubicBezTo>
                <a:cubicBezTo>
                  <a:pt x="54057" y="316972"/>
                  <a:pt x="43474" y="210080"/>
                  <a:pt x="41357" y="180976"/>
                </a:cubicBezTo>
                <a:cubicBezTo>
                  <a:pt x="39240" y="151872"/>
                  <a:pt x="45590" y="157163"/>
                  <a:pt x="41357" y="127001"/>
                </a:cubicBezTo>
                <a:cubicBezTo>
                  <a:pt x="37124" y="96839"/>
                  <a:pt x="-2035" y="530"/>
                  <a:pt x="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3F8E5BE-7353-8809-7124-7E4DF74F56DB}"/>
              </a:ext>
            </a:extLst>
          </p:cNvPr>
          <p:cNvSpPr/>
          <p:nvPr/>
        </p:nvSpPr>
        <p:spPr>
          <a:xfrm>
            <a:off x="6492875" y="3489279"/>
            <a:ext cx="38539" cy="152571"/>
          </a:xfrm>
          <a:custGeom>
            <a:avLst/>
            <a:gdLst>
              <a:gd name="connsiteX0" fmla="*/ 0 w 38539"/>
              <a:gd name="connsiteY0" fmla="*/ 46 h 152571"/>
              <a:gd name="connsiteX1" fmla="*/ 34925 w 38539"/>
              <a:gd name="connsiteY1" fmla="*/ 142921 h 152571"/>
              <a:gd name="connsiteX2" fmla="*/ 34925 w 38539"/>
              <a:gd name="connsiteY2" fmla="*/ 127046 h 152571"/>
              <a:gd name="connsiteX3" fmla="*/ 0 w 38539"/>
              <a:gd name="connsiteY3" fmla="*/ 46 h 1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9" h="152571">
                <a:moveTo>
                  <a:pt x="0" y="46"/>
                </a:moveTo>
                <a:cubicBezTo>
                  <a:pt x="0" y="2692"/>
                  <a:pt x="34925" y="142921"/>
                  <a:pt x="34925" y="142921"/>
                </a:cubicBezTo>
                <a:cubicBezTo>
                  <a:pt x="40746" y="164088"/>
                  <a:pt x="38629" y="146625"/>
                  <a:pt x="34925" y="127046"/>
                </a:cubicBezTo>
                <a:cubicBezTo>
                  <a:pt x="31221" y="107467"/>
                  <a:pt x="0" y="-2600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A46ADB3-93EC-C696-4E88-A2B538B0C712}"/>
              </a:ext>
            </a:extLst>
          </p:cNvPr>
          <p:cNvSpPr/>
          <p:nvPr/>
        </p:nvSpPr>
        <p:spPr>
          <a:xfrm>
            <a:off x="6930684" y="4336779"/>
            <a:ext cx="136901" cy="208212"/>
          </a:xfrm>
          <a:custGeom>
            <a:avLst/>
            <a:gdLst>
              <a:gd name="connsiteX0" fmla="*/ 136866 w 136901"/>
              <a:gd name="connsiteY0" fmla="*/ 271 h 208212"/>
              <a:gd name="connsiteX1" fmla="*/ 25741 w 136901"/>
              <a:gd name="connsiteY1" fmla="*/ 130446 h 208212"/>
              <a:gd name="connsiteX2" fmla="*/ 38441 w 136901"/>
              <a:gd name="connsiteY2" fmla="*/ 92346 h 208212"/>
              <a:gd name="connsiteX3" fmla="*/ 341 w 136901"/>
              <a:gd name="connsiteY3" fmla="*/ 206646 h 208212"/>
              <a:gd name="connsiteX4" fmla="*/ 22566 w 136901"/>
              <a:gd name="connsiteY4" fmla="*/ 152671 h 208212"/>
              <a:gd name="connsiteX5" fmla="*/ 70191 w 136901"/>
              <a:gd name="connsiteY5" fmla="*/ 66946 h 208212"/>
              <a:gd name="connsiteX6" fmla="*/ 38441 w 136901"/>
              <a:gd name="connsiteY6" fmla="*/ 95521 h 208212"/>
              <a:gd name="connsiteX7" fmla="*/ 136866 w 136901"/>
              <a:gd name="connsiteY7" fmla="*/ 271 h 2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01" h="208212">
                <a:moveTo>
                  <a:pt x="136866" y="271"/>
                </a:moveTo>
                <a:cubicBezTo>
                  <a:pt x="134749" y="6092"/>
                  <a:pt x="42145" y="115100"/>
                  <a:pt x="25741" y="130446"/>
                </a:cubicBezTo>
                <a:cubicBezTo>
                  <a:pt x="9337" y="145792"/>
                  <a:pt x="38441" y="92346"/>
                  <a:pt x="38441" y="92346"/>
                </a:cubicBezTo>
                <a:cubicBezTo>
                  <a:pt x="34208" y="105046"/>
                  <a:pt x="2987" y="196592"/>
                  <a:pt x="341" y="206646"/>
                </a:cubicBezTo>
                <a:cubicBezTo>
                  <a:pt x="-2305" y="216700"/>
                  <a:pt x="10924" y="175954"/>
                  <a:pt x="22566" y="152671"/>
                </a:cubicBezTo>
                <a:cubicBezTo>
                  <a:pt x="34208" y="129388"/>
                  <a:pt x="67545" y="76471"/>
                  <a:pt x="70191" y="66946"/>
                </a:cubicBezTo>
                <a:cubicBezTo>
                  <a:pt x="72837" y="57421"/>
                  <a:pt x="29974" y="107163"/>
                  <a:pt x="38441" y="95521"/>
                </a:cubicBezTo>
                <a:cubicBezTo>
                  <a:pt x="46908" y="83879"/>
                  <a:pt x="138983" y="-5550"/>
                  <a:pt x="136866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3CB98C5-54EB-BB1D-5E5D-C410CD8AEA2F}"/>
              </a:ext>
            </a:extLst>
          </p:cNvPr>
          <p:cNvSpPr/>
          <p:nvPr/>
        </p:nvSpPr>
        <p:spPr>
          <a:xfrm>
            <a:off x="6940544" y="4352043"/>
            <a:ext cx="285757" cy="115282"/>
          </a:xfrm>
          <a:custGeom>
            <a:avLst/>
            <a:gdLst>
              <a:gd name="connsiteX0" fmla="*/ 6 w 285757"/>
              <a:gd name="connsiteY0" fmla="*/ 115182 h 115282"/>
              <a:gd name="connsiteX1" fmla="*/ 158756 w 285757"/>
              <a:gd name="connsiteY1" fmla="*/ 32632 h 115282"/>
              <a:gd name="connsiteX2" fmla="*/ 133356 w 285757"/>
              <a:gd name="connsiteY2" fmla="*/ 38982 h 115282"/>
              <a:gd name="connsiteX3" fmla="*/ 285756 w 285757"/>
              <a:gd name="connsiteY3" fmla="*/ 882 h 115282"/>
              <a:gd name="connsiteX4" fmla="*/ 136531 w 285757"/>
              <a:gd name="connsiteY4" fmla="*/ 19932 h 115282"/>
              <a:gd name="connsiteX5" fmla="*/ 215906 w 285757"/>
              <a:gd name="connsiteY5" fmla="*/ 882 h 115282"/>
              <a:gd name="connsiteX6" fmla="*/ 98431 w 285757"/>
              <a:gd name="connsiteY6" fmla="*/ 54857 h 115282"/>
              <a:gd name="connsiteX7" fmla="*/ 152406 w 285757"/>
              <a:gd name="connsiteY7" fmla="*/ 13582 h 115282"/>
              <a:gd name="connsiteX8" fmla="*/ 6 w 285757"/>
              <a:gd name="connsiteY8" fmla="*/ 115182 h 1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7" h="115282">
                <a:moveTo>
                  <a:pt x="6" y="115182"/>
                </a:moveTo>
                <a:cubicBezTo>
                  <a:pt x="1064" y="118357"/>
                  <a:pt x="136531" y="45332"/>
                  <a:pt x="158756" y="32632"/>
                </a:cubicBezTo>
                <a:cubicBezTo>
                  <a:pt x="180981" y="19932"/>
                  <a:pt x="133356" y="38982"/>
                  <a:pt x="133356" y="38982"/>
                </a:cubicBezTo>
                <a:cubicBezTo>
                  <a:pt x="154522" y="33690"/>
                  <a:pt x="285227" y="4057"/>
                  <a:pt x="285756" y="882"/>
                </a:cubicBezTo>
                <a:cubicBezTo>
                  <a:pt x="286285" y="-2293"/>
                  <a:pt x="148173" y="19932"/>
                  <a:pt x="136531" y="19932"/>
                </a:cubicBezTo>
                <a:cubicBezTo>
                  <a:pt x="124889" y="19932"/>
                  <a:pt x="222256" y="-4939"/>
                  <a:pt x="215906" y="882"/>
                </a:cubicBezTo>
                <a:cubicBezTo>
                  <a:pt x="209556" y="6703"/>
                  <a:pt x="109014" y="52740"/>
                  <a:pt x="98431" y="54857"/>
                </a:cubicBezTo>
                <a:cubicBezTo>
                  <a:pt x="87848" y="56974"/>
                  <a:pt x="169339" y="6703"/>
                  <a:pt x="152406" y="13582"/>
                </a:cubicBezTo>
                <a:cubicBezTo>
                  <a:pt x="135473" y="20461"/>
                  <a:pt x="-1052" y="112007"/>
                  <a:pt x="6" y="115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6A99FE5-ECB5-968C-EE73-21C44E645877}"/>
              </a:ext>
            </a:extLst>
          </p:cNvPr>
          <p:cNvSpPr/>
          <p:nvPr/>
        </p:nvSpPr>
        <p:spPr>
          <a:xfrm>
            <a:off x="7096124" y="4343400"/>
            <a:ext cx="346704" cy="51124"/>
          </a:xfrm>
          <a:custGeom>
            <a:avLst/>
            <a:gdLst>
              <a:gd name="connsiteX0" fmla="*/ 1 w 346704"/>
              <a:gd name="connsiteY0" fmla="*/ 44450 h 51124"/>
              <a:gd name="connsiteX1" fmla="*/ 158751 w 346704"/>
              <a:gd name="connsiteY1" fmla="*/ 6350 h 51124"/>
              <a:gd name="connsiteX2" fmla="*/ 107951 w 346704"/>
              <a:gd name="connsiteY2" fmla="*/ 41275 h 51124"/>
              <a:gd name="connsiteX3" fmla="*/ 184151 w 346704"/>
              <a:gd name="connsiteY3" fmla="*/ 12700 h 51124"/>
              <a:gd name="connsiteX4" fmla="*/ 161926 w 346704"/>
              <a:gd name="connsiteY4" fmla="*/ 47625 h 51124"/>
              <a:gd name="connsiteX5" fmla="*/ 241301 w 346704"/>
              <a:gd name="connsiteY5" fmla="*/ 25400 h 51124"/>
              <a:gd name="connsiteX6" fmla="*/ 269876 w 346704"/>
              <a:gd name="connsiteY6" fmla="*/ 34925 h 51124"/>
              <a:gd name="connsiteX7" fmla="*/ 250826 w 346704"/>
              <a:gd name="connsiteY7" fmla="*/ 50800 h 51124"/>
              <a:gd name="connsiteX8" fmla="*/ 346076 w 346704"/>
              <a:gd name="connsiteY8" fmla="*/ 19050 h 51124"/>
              <a:gd name="connsiteX9" fmla="*/ 288926 w 346704"/>
              <a:gd name="connsiteY9" fmla="*/ 34925 h 51124"/>
              <a:gd name="connsiteX10" fmla="*/ 225426 w 346704"/>
              <a:gd name="connsiteY10" fmla="*/ 12700 h 51124"/>
              <a:gd name="connsiteX11" fmla="*/ 244476 w 346704"/>
              <a:gd name="connsiteY11" fmla="*/ 25400 h 51124"/>
              <a:gd name="connsiteX12" fmla="*/ 107951 w 346704"/>
              <a:gd name="connsiteY12" fmla="*/ 15875 h 51124"/>
              <a:gd name="connsiteX13" fmla="*/ 161926 w 346704"/>
              <a:gd name="connsiteY13" fmla="*/ 0 h 51124"/>
              <a:gd name="connsiteX14" fmla="*/ 1 w 346704"/>
              <a:gd name="connsiteY14" fmla="*/ 44450 h 5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704" h="51124">
                <a:moveTo>
                  <a:pt x="1" y="44450"/>
                </a:moveTo>
                <a:cubicBezTo>
                  <a:pt x="-528" y="45508"/>
                  <a:pt x="140759" y="6879"/>
                  <a:pt x="158751" y="6350"/>
                </a:cubicBezTo>
                <a:cubicBezTo>
                  <a:pt x="176743" y="5821"/>
                  <a:pt x="103718" y="40217"/>
                  <a:pt x="107951" y="41275"/>
                </a:cubicBezTo>
                <a:cubicBezTo>
                  <a:pt x="112184" y="42333"/>
                  <a:pt x="175155" y="11642"/>
                  <a:pt x="184151" y="12700"/>
                </a:cubicBezTo>
                <a:cubicBezTo>
                  <a:pt x="193147" y="13758"/>
                  <a:pt x="152401" y="45508"/>
                  <a:pt x="161926" y="47625"/>
                </a:cubicBezTo>
                <a:cubicBezTo>
                  <a:pt x="171451" y="49742"/>
                  <a:pt x="223309" y="27517"/>
                  <a:pt x="241301" y="25400"/>
                </a:cubicBezTo>
                <a:cubicBezTo>
                  <a:pt x="259293" y="23283"/>
                  <a:pt x="268289" y="30692"/>
                  <a:pt x="269876" y="34925"/>
                </a:cubicBezTo>
                <a:cubicBezTo>
                  <a:pt x="271463" y="39158"/>
                  <a:pt x="238126" y="53446"/>
                  <a:pt x="250826" y="50800"/>
                </a:cubicBezTo>
                <a:cubicBezTo>
                  <a:pt x="263526" y="48154"/>
                  <a:pt x="339726" y="21696"/>
                  <a:pt x="346076" y="19050"/>
                </a:cubicBezTo>
                <a:cubicBezTo>
                  <a:pt x="352426" y="16404"/>
                  <a:pt x="309034" y="35983"/>
                  <a:pt x="288926" y="34925"/>
                </a:cubicBezTo>
                <a:cubicBezTo>
                  <a:pt x="268818" y="33867"/>
                  <a:pt x="232834" y="14287"/>
                  <a:pt x="225426" y="12700"/>
                </a:cubicBezTo>
                <a:cubicBezTo>
                  <a:pt x="218018" y="11113"/>
                  <a:pt x="264055" y="24871"/>
                  <a:pt x="244476" y="25400"/>
                </a:cubicBezTo>
                <a:cubicBezTo>
                  <a:pt x="224897" y="25929"/>
                  <a:pt x="121709" y="20108"/>
                  <a:pt x="107951" y="15875"/>
                </a:cubicBezTo>
                <a:cubicBezTo>
                  <a:pt x="94193" y="11642"/>
                  <a:pt x="179918" y="0"/>
                  <a:pt x="161926" y="0"/>
                </a:cubicBezTo>
                <a:cubicBezTo>
                  <a:pt x="143934" y="0"/>
                  <a:pt x="530" y="43392"/>
                  <a:pt x="1" y="44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11F59B67-81BB-1869-35B1-CE4FC33A2F5F}"/>
              </a:ext>
            </a:extLst>
          </p:cNvPr>
          <p:cNvSpPr/>
          <p:nvPr/>
        </p:nvSpPr>
        <p:spPr>
          <a:xfrm>
            <a:off x="7206419" y="4346486"/>
            <a:ext cx="353304" cy="130264"/>
          </a:xfrm>
          <a:custGeom>
            <a:avLst/>
            <a:gdLst>
              <a:gd name="connsiteX0" fmla="*/ 831 w 353304"/>
              <a:gd name="connsiteY0" fmla="*/ 89 h 130264"/>
              <a:gd name="connsiteX1" fmla="*/ 124656 w 353304"/>
              <a:gd name="connsiteY1" fmla="*/ 19139 h 130264"/>
              <a:gd name="connsiteX2" fmla="*/ 248481 w 353304"/>
              <a:gd name="connsiteY2" fmla="*/ 69939 h 130264"/>
              <a:gd name="connsiteX3" fmla="*/ 232606 w 353304"/>
              <a:gd name="connsiteY3" fmla="*/ 41364 h 130264"/>
              <a:gd name="connsiteX4" fmla="*/ 353256 w 353304"/>
              <a:gd name="connsiteY4" fmla="*/ 130264 h 130264"/>
              <a:gd name="connsiteX5" fmla="*/ 216731 w 353304"/>
              <a:gd name="connsiteY5" fmla="*/ 41364 h 130264"/>
              <a:gd name="connsiteX6" fmla="*/ 143706 w 353304"/>
              <a:gd name="connsiteY6" fmla="*/ 6439 h 130264"/>
              <a:gd name="connsiteX7" fmla="*/ 188156 w 353304"/>
              <a:gd name="connsiteY7" fmla="*/ 25489 h 130264"/>
              <a:gd name="connsiteX8" fmla="*/ 831 w 353304"/>
              <a:gd name="connsiteY8" fmla="*/ 89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4" h="130264">
                <a:moveTo>
                  <a:pt x="831" y="89"/>
                </a:moveTo>
                <a:cubicBezTo>
                  <a:pt x="-9752" y="-969"/>
                  <a:pt x="83381" y="7497"/>
                  <a:pt x="124656" y="19139"/>
                </a:cubicBezTo>
                <a:cubicBezTo>
                  <a:pt x="165931" y="30781"/>
                  <a:pt x="230489" y="66235"/>
                  <a:pt x="248481" y="69939"/>
                </a:cubicBezTo>
                <a:cubicBezTo>
                  <a:pt x="266473" y="73643"/>
                  <a:pt x="215144" y="31310"/>
                  <a:pt x="232606" y="41364"/>
                </a:cubicBezTo>
                <a:cubicBezTo>
                  <a:pt x="250068" y="51418"/>
                  <a:pt x="355902" y="130264"/>
                  <a:pt x="353256" y="130264"/>
                </a:cubicBezTo>
                <a:cubicBezTo>
                  <a:pt x="350610" y="130264"/>
                  <a:pt x="251656" y="62002"/>
                  <a:pt x="216731" y="41364"/>
                </a:cubicBezTo>
                <a:cubicBezTo>
                  <a:pt x="181806" y="20726"/>
                  <a:pt x="148468" y="9085"/>
                  <a:pt x="143706" y="6439"/>
                </a:cubicBezTo>
                <a:cubicBezTo>
                  <a:pt x="138944" y="3793"/>
                  <a:pt x="205618" y="24431"/>
                  <a:pt x="188156" y="25489"/>
                </a:cubicBezTo>
                <a:cubicBezTo>
                  <a:pt x="170694" y="26547"/>
                  <a:pt x="11414" y="1147"/>
                  <a:pt x="83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A09750F-C0BC-3777-9C1C-83FBAA27D3C6}"/>
              </a:ext>
            </a:extLst>
          </p:cNvPr>
          <p:cNvSpPr/>
          <p:nvPr/>
        </p:nvSpPr>
        <p:spPr>
          <a:xfrm>
            <a:off x="7130971" y="4349683"/>
            <a:ext cx="248120" cy="25486"/>
          </a:xfrm>
          <a:custGeom>
            <a:avLst/>
            <a:gdLst>
              <a:gd name="connsiteX0" fmla="*/ 79 w 248120"/>
              <a:gd name="connsiteY0" fmla="*/ 67 h 25486"/>
              <a:gd name="connsiteX1" fmla="*/ 187404 w 248120"/>
              <a:gd name="connsiteY1" fmla="*/ 6417 h 25486"/>
              <a:gd name="connsiteX2" fmla="*/ 247729 w 248120"/>
              <a:gd name="connsiteY2" fmla="*/ 25467 h 25486"/>
              <a:gd name="connsiteX3" fmla="*/ 165179 w 248120"/>
              <a:gd name="connsiteY3" fmla="*/ 9592 h 25486"/>
              <a:gd name="connsiteX4" fmla="*/ 79 w 248120"/>
              <a:gd name="connsiteY4" fmla="*/ 67 h 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0" h="25486">
                <a:moveTo>
                  <a:pt x="79" y="67"/>
                </a:moveTo>
                <a:cubicBezTo>
                  <a:pt x="3783" y="-462"/>
                  <a:pt x="146129" y="2184"/>
                  <a:pt x="187404" y="6417"/>
                </a:cubicBezTo>
                <a:cubicBezTo>
                  <a:pt x="228679" y="10650"/>
                  <a:pt x="251433" y="24938"/>
                  <a:pt x="247729" y="25467"/>
                </a:cubicBezTo>
                <a:cubicBezTo>
                  <a:pt x="244025" y="25996"/>
                  <a:pt x="206454" y="15413"/>
                  <a:pt x="165179" y="9592"/>
                </a:cubicBezTo>
                <a:cubicBezTo>
                  <a:pt x="123904" y="3771"/>
                  <a:pt x="-3625" y="596"/>
                  <a:pt x="79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96B5C25-C647-9E21-E4A1-7D6514A7A8E8}"/>
              </a:ext>
            </a:extLst>
          </p:cNvPr>
          <p:cNvSpPr/>
          <p:nvPr/>
        </p:nvSpPr>
        <p:spPr>
          <a:xfrm>
            <a:off x="7423120" y="4387472"/>
            <a:ext cx="311182" cy="315479"/>
          </a:xfrm>
          <a:custGeom>
            <a:avLst/>
            <a:gdLst>
              <a:gd name="connsiteX0" fmla="*/ 30 w 311182"/>
              <a:gd name="connsiteY0" fmla="*/ 378 h 315479"/>
              <a:gd name="connsiteX1" fmla="*/ 142905 w 311182"/>
              <a:gd name="connsiteY1" fmla="*/ 143253 h 315479"/>
              <a:gd name="connsiteX2" fmla="*/ 114330 w 311182"/>
              <a:gd name="connsiteY2" fmla="*/ 108328 h 315479"/>
              <a:gd name="connsiteX3" fmla="*/ 219105 w 311182"/>
              <a:gd name="connsiteY3" fmla="*/ 254378 h 315479"/>
              <a:gd name="connsiteX4" fmla="*/ 187355 w 311182"/>
              <a:gd name="connsiteY4" fmla="*/ 219453 h 315479"/>
              <a:gd name="connsiteX5" fmla="*/ 285780 w 311182"/>
              <a:gd name="connsiteY5" fmla="*/ 314703 h 315479"/>
              <a:gd name="connsiteX6" fmla="*/ 222280 w 311182"/>
              <a:gd name="connsiteY6" fmla="*/ 267078 h 315479"/>
              <a:gd name="connsiteX7" fmla="*/ 311180 w 311182"/>
              <a:gd name="connsiteY7" fmla="*/ 314703 h 315479"/>
              <a:gd name="connsiteX8" fmla="*/ 225455 w 311182"/>
              <a:gd name="connsiteY8" fmla="*/ 244853 h 315479"/>
              <a:gd name="connsiteX9" fmla="*/ 285780 w 311182"/>
              <a:gd name="connsiteY9" fmla="*/ 238503 h 315479"/>
              <a:gd name="connsiteX10" fmla="*/ 206405 w 311182"/>
              <a:gd name="connsiteY10" fmla="*/ 228978 h 315479"/>
              <a:gd name="connsiteX11" fmla="*/ 263555 w 311182"/>
              <a:gd name="connsiteY11" fmla="*/ 206753 h 315479"/>
              <a:gd name="connsiteX12" fmla="*/ 206405 w 311182"/>
              <a:gd name="connsiteY12" fmla="*/ 194053 h 315479"/>
              <a:gd name="connsiteX13" fmla="*/ 247680 w 311182"/>
              <a:gd name="connsiteY13" fmla="*/ 162303 h 315479"/>
              <a:gd name="connsiteX14" fmla="*/ 181005 w 311182"/>
              <a:gd name="connsiteY14" fmla="*/ 162303 h 315479"/>
              <a:gd name="connsiteX15" fmla="*/ 222280 w 311182"/>
              <a:gd name="connsiteY15" fmla="*/ 121028 h 315479"/>
              <a:gd name="connsiteX16" fmla="*/ 146080 w 311182"/>
              <a:gd name="connsiteY16" fmla="*/ 130553 h 315479"/>
              <a:gd name="connsiteX17" fmla="*/ 184180 w 311182"/>
              <a:gd name="connsiteY17" fmla="*/ 136903 h 315479"/>
              <a:gd name="connsiteX18" fmla="*/ 130205 w 311182"/>
              <a:gd name="connsiteY18" fmla="*/ 101978 h 315479"/>
              <a:gd name="connsiteX19" fmla="*/ 30 w 311182"/>
              <a:gd name="connsiteY19" fmla="*/ 378 h 3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182" h="315479">
                <a:moveTo>
                  <a:pt x="30" y="378"/>
                </a:moveTo>
                <a:cubicBezTo>
                  <a:pt x="2147" y="7257"/>
                  <a:pt x="123855" y="125261"/>
                  <a:pt x="142905" y="143253"/>
                </a:cubicBezTo>
                <a:cubicBezTo>
                  <a:pt x="161955" y="161245"/>
                  <a:pt x="101630" y="89807"/>
                  <a:pt x="114330" y="108328"/>
                </a:cubicBezTo>
                <a:cubicBezTo>
                  <a:pt x="127030" y="126849"/>
                  <a:pt x="206934" y="235857"/>
                  <a:pt x="219105" y="254378"/>
                </a:cubicBezTo>
                <a:cubicBezTo>
                  <a:pt x="231276" y="272899"/>
                  <a:pt x="176243" y="209399"/>
                  <a:pt x="187355" y="219453"/>
                </a:cubicBezTo>
                <a:cubicBezTo>
                  <a:pt x="198467" y="229507"/>
                  <a:pt x="279959" y="306766"/>
                  <a:pt x="285780" y="314703"/>
                </a:cubicBezTo>
                <a:cubicBezTo>
                  <a:pt x="291601" y="322640"/>
                  <a:pt x="218047" y="267078"/>
                  <a:pt x="222280" y="267078"/>
                </a:cubicBezTo>
                <a:cubicBezTo>
                  <a:pt x="226513" y="267078"/>
                  <a:pt x="310651" y="318407"/>
                  <a:pt x="311180" y="314703"/>
                </a:cubicBezTo>
                <a:cubicBezTo>
                  <a:pt x="311709" y="310999"/>
                  <a:pt x="229688" y="257553"/>
                  <a:pt x="225455" y="244853"/>
                </a:cubicBezTo>
                <a:cubicBezTo>
                  <a:pt x="221222" y="232153"/>
                  <a:pt x="288955" y="241149"/>
                  <a:pt x="285780" y="238503"/>
                </a:cubicBezTo>
                <a:cubicBezTo>
                  <a:pt x="282605" y="235857"/>
                  <a:pt x="210109" y="234270"/>
                  <a:pt x="206405" y="228978"/>
                </a:cubicBezTo>
                <a:cubicBezTo>
                  <a:pt x="202701" y="223686"/>
                  <a:pt x="263555" y="212574"/>
                  <a:pt x="263555" y="206753"/>
                </a:cubicBezTo>
                <a:cubicBezTo>
                  <a:pt x="263555" y="200932"/>
                  <a:pt x="209051" y="201461"/>
                  <a:pt x="206405" y="194053"/>
                </a:cubicBezTo>
                <a:cubicBezTo>
                  <a:pt x="203759" y="186645"/>
                  <a:pt x="251913" y="167595"/>
                  <a:pt x="247680" y="162303"/>
                </a:cubicBezTo>
                <a:cubicBezTo>
                  <a:pt x="243447" y="157011"/>
                  <a:pt x="185238" y="169182"/>
                  <a:pt x="181005" y="162303"/>
                </a:cubicBezTo>
                <a:cubicBezTo>
                  <a:pt x="176772" y="155424"/>
                  <a:pt x="228101" y="126320"/>
                  <a:pt x="222280" y="121028"/>
                </a:cubicBezTo>
                <a:cubicBezTo>
                  <a:pt x="216459" y="115736"/>
                  <a:pt x="152430" y="127907"/>
                  <a:pt x="146080" y="130553"/>
                </a:cubicBezTo>
                <a:cubicBezTo>
                  <a:pt x="139730" y="133199"/>
                  <a:pt x="186826" y="141665"/>
                  <a:pt x="184180" y="136903"/>
                </a:cubicBezTo>
                <a:cubicBezTo>
                  <a:pt x="181534" y="132141"/>
                  <a:pt x="154547" y="121557"/>
                  <a:pt x="130205" y="101978"/>
                </a:cubicBezTo>
                <a:cubicBezTo>
                  <a:pt x="105863" y="82399"/>
                  <a:pt x="-2087" y="-6501"/>
                  <a:pt x="3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90D7EB7-CD64-B47B-03E1-918B6841BA17}"/>
              </a:ext>
            </a:extLst>
          </p:cNvPr>
          <p:cNvSpPr/>
          <p:nvPr/>
        </p:nvSpPr>
        <p:spPr>
          <a:xfrm>
            <a:off x="7407106" y="4349520"/>
            <a:ext cx="183857" cy="146210"/>
          </a:xfrm>
          <a:custGeom>
            <a:avLst/>
            <a:gdLst>
              <a:gd name="connsiteX0" fmla="*/ 169 w 183857"/>
              <a:gd name="connsiteY0" fmla="*/ 230 h 146210"/>
              <a:gd name="connsiteX1" fmla="*/ 174794 w 183857"/>
              <a:gd name="connsiteY1" fmla="*/ 139930 h 146210"/>
              <a:gd name="connsiteX2" fmla="*/ 143044 w 183857"/>
              <a:gd name="connsiteY2" fmla="*/ 108180 h 146210"/>
              <a:gd name="connsiteX3" fmla="*/ 169 w 183857"/>
              <a:gd name="connsiteY3" fmla="*/ 230 h 14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" h="146210">
                <a:moveTo>
                  <a:pt x="169" y="230"/>
                </a:moveTo>
                <a:cubicBezTo>
                  <a:pt x="5461" y="5522"/>
                  <a:pt x="150982" y="121938"/>
                  <a:pt x="174794" y="139930"/>
                </a:cubicBezTo>
                <a:cubicBezTo>
                  <a:pt x="198607" y="157922"/>
                  <a:pt x="171090" y="134109"/>
                  <a:pt x="143044" y="108180"/>
                </a:cubicBezTo>
                <a:cubicBezTo>
                  <a:pt x="114998" y="82251"/>
                  <a:pt x="-5123" y="-5062"/>
                  <a:pt x="169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B7438AC-A97E-57C1-176D-2938EA051EE4}"/>
              </a:ext>
            </a:extLst>
          </p:cNvPr>
          <p:cNvSpPr/>
          <p:nvPr/>
        </p:nvSpPr>
        <p:spPr>
          <a:xfrm>
            <a:off x="7463966" y="4422775"/>
            <a:ext cx="218387" cy="325301"/>
          </a:xfrm>
          <a:custGeom>
            <a:avLst/>
            <a:gdLst>
              <a:gd name="connsiteX0" fmla="*/ 459 w 218387"/>
              <a:gd name="connsiteY0" fmla="*/ 0 h 325301"/>
              <a:gd name="connsiteX1" fmla="*/ 121109 w 218387"/>
              <a:gd name="connsiteY1" fmla="*/ 168275 h 325301"/>
              <a:gd name="connsiteX2" fmla="*/ 108409 w 218387"/>
              <a:gd name="connsiteY2" fmla="*/ 146050 h 325301"/>
              <a:gd name="connsiteX3" fmla="*/ 181434 w 218387"/>
              <a:gd name="connsiteY3" fmla="*/ 238125 h 325301"/>
              <a:gd name="connsiteX4" fmla="*/ 143334 w 218387"/>
              <a:gd name="connsiteY4" fmla="*/ 190500 h 325301"/>
              <a:gd name="connsiteX5" fmla="*/ 216359 w 218387"/>
              <a:gd name="connsiteY5" fmla="*/ 323850 h 325301"/>
              <a:gd name="connsiteX6" fmla="*/ 194134 w 218387"/>
              <a:gd name="connsiteY6" fmla="*/ 254000 h 325301"/>
              <a:gd name="connsiteX7" fmla="*/ 152859 w 218387"/>
              <a:gd name="connsiteY7" fmla="*/ 139700 h 325301"/>
              <a:gd name="connsiteX8" fmla="*/ 171909 w 218387"/>
              <a:gd name="connsiteY8" fmla="*/ 168275 h 325301"/>
              <a:gd name="connsiteX9" fmla="*/ 459 w 218387"/>
              <a:gd name="connsiteY9" fmla="*/ 0 h 32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387" h="325301">
                <a:moveTo>
                  <a:pt x="459" y="0"/>
                </a:moveTo>
                <a:cubicBezTo>
                  <a:pt x="-8008" y="0"/>
                  <a:pt x="103117" y="143933"/>
                  <a:pt x="121109" y="168275"/>
                </a:cubicBezTo>
                <a:cubicBezTo>
                  <a:pt x="139101" y="192617"/>
                  <a:pt x="98355" y="134408"/>
                  <a:pt x="108409" y="146050"/>
                </a:cubicBezTo>
                <a:cubicBezTo>
                  <a:pt x="118463" y="157692"/>
                  <a:pt x="175613" y="230717"/>
                  <a:pt x="181434" y="238125"/>
                </a:cubicBezTo>
                <a:cubicBezTo>
                  <a:pt x="187255" y="245533"/>
                  <a:pt x="137513" y="176213"/>
                  <a:pt x="143334" y="190500"/>
                </a:cubicBezTo>
                <a:cubicBezTo>
                  <a:pt x="149155" y="204787"/>
                  <a:pt x="207892" y="313267"/>
                  <a:pt x="216359" y="323850"/>
                </a:cubicBezTo>
                <a:cubicBezTo>
                  <a:pt x="224826" y="334433"/>
                  <a:pt x="204717" y="284692"/>
                  <a:pt x="194134" y="254000"/>
                </a:cubicBezTo>
                <a:cubicBezTo>
                  <a:pt x="183551" y="223308"/>
                  <a:pt x="156563" y="153987"/>
                  <a:pt x="152859" y="139700"/>
                </a:cubicBezTo>
                <a:cubicBezTo>
                  <a:pt x="149155" y="125413"/>
                  <a:pt x="199955" y="195792"/>
                  <a:pt x="171909" y="168275"/>
                </a:cubicBezTo>
                <a:cubicBezTo>
                  <a:pt x="143863" y="140758"/>
                  <a:pt x="8926" y="0"/>
                  <a:pt x="4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FB483C1-83C9-175E-3BE5-B357DA2B27F8}"/>
              </a:ext>
            </a:extLst>
          </p:cNvPr>
          <p:cNvSpPr/>
          <p:nvPr/>
        </p:nvSpPr>
        <p:spPr>
          <a:xfrm>
            <a:off x="7048546" y="4376341"/>
            <a:ext cx="241574" cy="130933"/>
          </a:xfrm>
          <a:custGeom>
            <a:avLst/>
            <a:gdLst>
              <a:gd name="connsiteX0" fmla="*/ 241254 w 241574"/>
              <a:gd name="connsiteY0" fmla="*/ 1984 h 130933"/>
              <a:gd name="connsiteX1" fmla="*/ 28529 w 241574"/>
              <a:gd name="connsiteY1" fmla="*/ 17859 h 130933"/>
              <a:gd name="connsiteX2" fmla="*/ 57104 w 241574"/>
              <a:gd name="connsiteY2" fmla="*/ 11509 h 130933"/>
              <a:gd name="connsiteX3" fmla="*/ 15829 w 241574"/>
              <a:gd name="connsiteY3" fmla="*/ 81359 h 130933"/>
              <a:gd name="connsiteX4" fmla="*/ 6304 w 241574"/>
              <a:gd name="connsiteY4" fmla="*/ 128984 h 130933"/>
              <a:gd name="connsiteX5" fmla="*/ 41229 w 241574"/>
              <a:gd name="connsiteY5" fmla="*/ 14684 h 130933"/>
              <a:gd name="connsiteX6" fmla="*/ 3129 w 241574"/>
              <a:gd name="connsiteY6" fmla="*/ 100409 h 130933"/>
              <a:gd name="connsiteX7" fmla="*/ 12654 w 241574"/>
              <a:gd name="connsiteY7" fmla="*/ 46434 h 130933"/>
              <a:gd name="connsiteX8" fmla="*/ 95204 w 241574"/>
              <a:gd name="connsiteY8" fmla="*/ 17859 h 130933"/>
              <a:gd name="connsiteX9" fmla="*/ 76154 w 241574"/>
              <a:gd name="connsiteY9" fmla="*/ 1984 h 130933"/>
              <a:gd name="connsiteX10" fmla="*/ 241254 w 241574"/>
              <a:gd name="connsiteY10" fmla="*/ 1984 h 1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74" h="130933">
                <a:moveTo>
                  <a:pt x="241254" y="1984"/>
                </a:moveTo>
                <a:cubicBezTo>
                  <a:pt x="233317" y="4630"/>
                  <a:pt x="59221" y="16272"/>
                  <a:pt x="28529" y="17859"/>
                </a:cubicBezTo>
                <a:cubicBezTo>
                  <a:pt x="-2163" y="19447"/>
                  <a:pt x="59221" y="926"/>
                  <a:pt x="57104" y="11509"/>
                </a:cubicBezTo>
                <a:cubicBezTo>
                  <a:pt x="54987" y="22092"/>
                  <a:pt x="24296" y="61780"/>
                  <a:pt x="15829" y="81359"/>
                </a:cubicBezTo>
                <a:cubicBezTo>
                  <a:pt x="7362" y="100938"/>
                  <a:pt x="2071" y="140097"/>
                  <a:pt x="6304" y="128984"/>
                </a:cubicBezTo>
                <a:cubicBezTo>
                  <a:pt x="10537" y="117872"/>
                  <a:pt x="41758" y="19447"/>
                  <a:pt x="41229" y="14684"/>
                </a:cubicBezTo>
                <a:cubicBezTo>
                  <a:pt x="40700" y="9922"/>
                  <a:pt x="7891" y="95117"/>
                  <a:pt x="3129" y="100409"/>
                </a:cubicBezTo>
                <a:cubicBezTo>
                  <a:pt x="-1634" y="105701"/>
                  <a:pt x="-2692" y="60192"/>
                  <a:pt x="12654" y="46434"/>
                </a:cubicBezTo>
                <a:cubicBezTo>
                  <a:pt x="28000" y="32676"/>
                  <a:pt x="95204" y="17859"/>
                  <a:pt x="95204" y="17859"/>
                </a:cubicBezTo>
                <a:cubicBezTo>
                  <a:pt x="105787" y="10451"/>
                  <a:pt x="44933" y="4630"/>
                  <a:pt x="76154" y="1984"/>
                </a:cubicBezTo>
                <a:cubicBezTo>
                  <a:pt x="107375" y="-662"/>
                  <a:pt x="249191" y="-662"/>
                  <a:pt x="241254" y="1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0DB28142-181F-3427-41BF-ECB371D34907}"/>
              </a:ext>
            </a:extLst>
          </p:cNvPr>
          <p:cNvSpPr/>
          <p:nvPr/>
        </p:nvSpPr>
        <p:spPr>
          <a:xfrm>
            <a:off x="6936669" y="4479848"/>
            <a:ext cx="258988" cy="138482"/>
          </a:xfrm>
          <a:custGeom>
            <a:avLst/>
            <a:gdLst>
              <a:gd name="connsiteX0" fmla="*/ 706 w 258988"/>
              <a:gd name="connsiteY0" fmla="*/ 77 h 138482"/>
              <a:gd name="connsiteX1" fmla="*/ 99131 w 258988"/>
              <a:gd name="connsiteY1" fmla="*/ 31827 h 138482"/>
              <a:gd name="connsiteX2" fmla="*/ 168981 w 258988"/>
              <a:gd name="connsiteY2" fmla="*/ 60402 h 138482"/>
              <a:gd name="connsiteX3" fmla="*/ 156281 w 258988"/>
              <a:gd name="connsiteY3" fmla="*/ 38177 h 138482"/>
              <a:gd name="connsiteX4" fmla="*/ 257881 w 258988"/>
              <a:gd name="connsiteY4" fmla="*/ 136602 h 138482"/>
              <a:gd name="connsiteX5" fmla="*/ 207081 w 258988"/>
              <a:gd name="connsiteY5" fmla="*/ 98502 h 138482"/>
              <a:gd name="connsiteX6" fmla="*/ 156281 w 258988"/>
              <a:gd name="connsiteY6" fmla="*/ 44527 h 138482"/>
              <a:gd name="connsiteX7" fmla="*/ 111831 w 258988"/>
              <a:gd name="connsiteY7" fmla="*/ 12777 h 138482"/>
              <a:gd name="connsiteX8" fmla="*/ 153106 w 258988"/>
              <a:gd name="connsiteY8" fmla="*/ 41352 h 138482"/>
              <a:gd name="connsiteX9" fmla="*/ 706 w 258988"/>
              <a:gd name="connsiteY9" fmla="*/ 77 h 13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988" h="138482">
                <a:moveTo>
                  <a:pt x="706" y="77"/>
                </a:moveTo>
                <a:cubicBezTo>
                  <a:pt x="-8290" y="-1510"/>
                  <a:pt x="71085" y="21773"/>
                  <a:pt x="99131" y="31827"/>
                </a:cubicBezTo>
                <a:cubicBezTo>
                  <a:pt x="127177" y="41881"/>
                  <a:pt x="159456" y="59344"/>
                  <a:pt x="168981" y="60402"/>
                </a:cubicBezTo>
                <a:cubicBezTo>
                  <a:pt x="178506" y="61460"/>
                  <a:pt x="141464" y="25477"/>
                  <a:pt x="156281" y="38177"/>
                </a:cubicBezTo>
                <a:cubicBezTo>
                  <a:pt x="171098" y="50877"/>
                  <a:pt x="249414" y="126548"/>
                  <a:pt x="257881" y="136602"/>
                </a:cubicBezTo>
                <a:cubicBezTo>
                  <a:pt x="266348" y="146656"/>
                  <a:pt x="224014" y="113848"/>
                  <a:pt x="207081" y="98502"/>
                </a:cubicBezTo>
                <a:cubicBezTo>
                  <a:pt x="190148" y="83156"/>
                  <a:pt x="172156" y="58815"/>
                  <a:pt x="156281" y="44527"/>
                </a:cubicBezTo>
                <a:cubicBezTo>
                  <a:pt x="140406" y="30240"/>
                  <a:pt x="112360" y="13306"/>
                  <a:pt x="111831" y="12777"/>
                </a:cubicBezTo>
                <a:cubicBezTo>
                  <a:pt x="111302" y="12248"/>
                  <a:pt x="165806" y="42410"/>
                  <a:pt x="153106" y="41352"/>
                </a:cubicBezTo>
                <a:cubicBezTo>
                  <a:pt x="140406" y="40294"/>
                  <a:pt x="9702" y="1664"/>
                  <a:pt x="70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077949A-2177-F2E9-4B7B-DDFCA88C328E}"/>
              </a:ext>
            </a:extLst>
          </p:cNvPr>
          <p:cNvSpPr/>
          <p:nvPr/>
        </p:nvSpPr>
        <p:spPr>
          <a:xfrm>
            <a:off x="7102475" y="4533900"/>
            <a:ext cx="489698" cy="152168"/>
          </a:xfrm>
          <a:custGeom>
            <a:avLst/>
            <a:gdLst>
              <a:gd name="connsiteX0" fmla="*/ 0 w 489698"/>
              <a:gd name="connsiteY0" fmla="*/ 0 h 152168"/>
              <a:gd name="connsiteX1" fmla="*/ 98425 w 489698"/>
              <a:gd name="connsiteY1" fmla="*/ 66675 h 152168"/>
              <a:gd name="connsiteX2" fmla="*/ 234950 w 489698"/>
              <a:gd name="connsiteY2" fmla="*/ 127000 h 152168"/>
              <a:gd name="connsiteX3" fmla="*/ 222250 w 489698"/>
              <a:gd name="connsiteY3" fmla="*/ 120650 h 152168"/>
              <a:gd name="connsiteX4" fmla="*/ 381000 w 489698"/>
              <a:gd name="connsiteY4" fmla="*/ 146050 h 152168"/>
              <a:gd name="connsiteX5" fmla="*/ 361950 w 489698"/>
              <a:gd name="connsiteY5" fmla="*/ 146050 h 152168"/>
              <a:gd name="connsiteX6" fmla="*/ 488950 w 489698"/>
              <a:gd name="connsiteY6" fmla="*/ 146050 h 152168"/>
              <a:gd name="connsiteX7" fmla="*/ 409575 w 489698"/>
              <a:gd name="connsiteY7" fmla="*/ 149225 h 152168"/>
              <a:gd name="connsiteX8" fmla="*/ 307975 w 489698"/>
              <a:gd name="connsiteY8" fmla="*/ 149225 h 152168"/>
              <a:gd name="connsiteX9" fmla="*/ 130175 w 489698"/>
              <a:gd name="connsiteY9" fmla="*/ 111125 h 152168"/>
              <a:gd name="connsiteX10" fmla="*/ 231775 w 489698"/>
              <a:gd name="connsiteY10" fmla="*/ 123825 h 152168"/>
              <a:gd name="connsiteX11" fmla="*/ 149225 w 489698"/>
              <a:gd name="connsiteY11" fmla="*/ 82550 h 152168"/>
              <a:gd name="connsiteX12" fmla="*/ 88900 w 489698"/>
              <a:gd name="connsiteY12" fmla="*/ 47625 h 152168"/>
              <a:gd name="connsiteX13" fmla="*/ 0 w 489698"/>
              <a:gd name="connsiteY13" fmla="*/ 0 h 1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698" h="152168">
                <a:moveTo>
                  <a:pt x="0" y="0"/>
                </a:moveTo>
                <a:cubicBezTo>
                  <a:pt x="29633" y="22754"/>
                  <a:pt x="59267" y="45508"/>
                  <a:pt x="98425" y="66675"/>
                </a:cubicBezTo>
                <a:cubicBezTo>
                  <a:pt x="137583" y="87842"/>
                  <a:pt x="234950" y="127000"/>
                  <a:pt x="234950" y="127000"/>
                </a:cubicBezTo>
                <a:cubicBezTo>
                  <a:pt x="255588" y="135996"/>
                  <a:pt x="197908" y="117475"/>
                  <a:pt x="222250" y="120650"/>
                </a:cubicBezTo>
                <a:cubicBezTo>
                  <a:pt x="246592" y="123825"/>
                  <a:pt x="381000" y="146050"/>
                  <a:pt x="381000" y="146050"/>
                </a:cubicBezTo>
                <a:cubicBezTo>
                  <a:pt x="404283" y="150283"/>
                  <a:pt x="361950" y="146050"/>
                  <a:pt x="361950" y="146050"/>
                </a:cubicBezTo>
                <a:lnTo>
                  <a:pt x="488950" y="146050"/>
                </a:lnTo>
                <a:cubicBezTo>
                  <a:pt x="496888" y="146579"/>
                  <a:pt x="439738" y="148696"/>
                  <a:pt x="409575" y="149225"/>
                </a:cubicBezTo>
                <a:cubicBezTo>
                  <a:pt x="379413" y="149754"/>
                  <a:pt x="354542" y="155575"/>
                  <a:pt x="307975" y="149225"/>
                </a:cubicBezTo>
                <a:cubicBezTo>
                  <a:pt x="261408" y="142875"/>
                  <a:pt x="142875" y="115358"/>
                  <a:pt x="130175" y="111125"/>
                </a:cubicBezTo>
                <a:cubicBezTo>
                  <a:pt x="117475" y="106892"/>
                  <a:pt x="228600" y="128587"/>
                  <a:pt x="231775" y="123825"/>
                </a:cubicBezTo>
                <a:cubicBezTo>
                  <a:pt x="234950" y="119063"/>
                  <a:pt x="173038" y="95250"/>
                  <a:pt x="149225" y="82550"/>
                </a:cubicBezTo>
                <a:cubicBezTo>
                  <a:pt x="125413" y="69850"/>
                  <a:pt x="88900" y="47625"/>
                  <a:pt x="8890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53A7913-9C34-B9ED-ABC0-3D8DB747FE98}"/>
              </a:ext>
            </a:extLst>
          </p:cNvPr>
          <p:cNvSpPr/>
          <p:nvPr/>
        </p:nvSpPr>
        <p:spPr>
          <a:xfrm>
            <a:off x="7502515" y="4514722"/>
            <a:ext cx="158788" cy="222437"/>
          </a:xfrm>
          <a:custGeom>
            <a:avLst/>
            <a:gdLst>
              <a:gd name="connsiteX0" fmla="*/ 10 w 158788"/>
              <a:gd name="connsiteY0" fmla="*/ 128 h 222437"/>
              <a:gd name="connsiteX1" fmla="*/ 111135 w 158788"/>
              <a:gd name="connsiteY1" fmla="*/ 158878 h 222437"/>
              <a:gd name="connsiteX2" fmla="*/ 98435 w 158788"/>
              <a:gd name="connsiteY2" fmla="*/ 120778 h 222437"/>
              <a:gd name="connsiteX3" fmla="*/ 158760 w 158788"/>
              <a:gd name="connsiteY3" fmla="*/ 222378 h 222437"/>
              <a:gd name="connsiteX4" fmla="*/ 104785 w 158788"/>
              <a:gd name="connsiteY4" fmla="*/ 133478 h 222437"/>
              <a:gd name="connsiteX5" fmla="*/ 10 w 158788"/>
              <a:gd name="connsiteY5" fmla="*/ 128 h 2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88" h="222437">
                <a:moveTo>
                  <a:pt x="10" y="128"/>
                </a:moveTo>
                <a:cubicBezTo>
                  <a:pt x="1068" y="4361"/>
                  <a:pt x="94731" y="138770"/>
                  <a:pt x="111135" y="158878"/>
                </a:cubicBezTo>
                <a:cubicBezTo>
                  <a:pt x="127539" y="178986"/>
                  <a:pt x="90498" y="110195"/>
                  <a:pt x="98435" y="120778"/>
                </a:cubicBezTo>
                <a:cubicBezTo>
                  <a:pt x="106372" y="131361"/>
                  <a:pt x="157702" y="220261"/>
                  <a:pt x="158760" y="222378"/>
                </a:cubicBezTo>
                <a:cubicBezTo>
                  <a:pt x="159818" y="224495"/>
                  <a:pt x="131243" y="169461"/>
                  <a:pt x="104785" y="133478"/>
                </a:cubicBezTo>
                <a:cubicBezTo>
                  <a:pt x="78327" y="97495"/>
                  <a:pt x="-1048" y="-4105"/>
                  <a:pt x="1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00FFC26-9DEB-4C94-7303-C0BC58373FFF}"/>
              </a:ext>
            </a:extLst>
          </p:cNvPr>
          <p:cNvSpPr/>
          <p:nvPr/>
        </p:nvSpPr>
        <p:spPr>
          <a:xfrm>
            <a:off x="7134225" y="4333875"/>
            <a:ext cx="298104" cy="3175"/>
          </a:xfrm>
          <a:custGeom>
            <a:avLst/>
            <a:gdLst>
              <a:gd name="connsiteX0" fmla="*/ 0 w 298104"/>
              <a:gd name="connsiteY0" fmla="*/ 0 h 3175"/>
              <a:gd name="connsiteX1" fmla="*/ 288925 w 298104"/>
              <a:gd name="connsiteY1" fmla="*/ 0 h 3175"/>
              <a:gd name="connsiteX2" fmla="*/ 231775 w 298104"/>
              <a:gd name="connsiteY2" fmla="*/ 3175 h 3175"/>
              <a:gd name="connsiteX3" fmla="*/ 0 w 298104"/>
              <a:gd name="connsiteY3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04" h="3175">
                <a:moveTo>
                  <a:pt x="0" y="0"/>
                </a:moveTo>
                <a:lnTo>
                  <a:pt x="288925" y="0"/>
                </a:lnTo>
                <a:cubicBezTo>
                  <a:pt x="327554" y="529"/>
                  <a:pt x="231775" y="3175"/>
                  <a:pt x="2317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91E3AD0-915E-F7E1-80C0-25915FA18E2B}"/>
              </a:ext>
            </a:extLst>
          </p:cNvPr>
          <p:cNvSpPr/>
          <p:nvPr/>
        </p:nvSpPr>
        <p:spPr>
          <a:xfrm>
            <a:off x="7477093" y="4368701"/>
            <a:ext cx="139618" cy="147479"/>
          </a:xfrm>
          <a:custGeom>
            <a:avLst/>
            <a:gdLst>
              <a:gd name="connsiteX0" fmla="*/ 32 w 139618"/>
              <a:gd name="connsiteY0" fmla="*/ 99 h 147479"/>
              <a:gd name="connsiteX1" fmla="*/ 130207 w 139618"/>
              <a:gd name="connsiteY1" fmla="*/ 139799 h 147479"/>
              <a:gd name="connsiteX2" fmla="*/ 117507 w 139618"/>
              <a:gd name="connsiteY2" fmla="*/ 117574 h 147479"/>
              <a:gd name="connsiteX3" fmla="*/ 32 w 139618"/>
              <a:gd name="connsiteY3" fmla="*/ 99 h 14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18" h="147479">
                <a:moveTo>
                  <a:pt x="32" y="99"/>
                </a:moveTo>
                <a:cubicBezTo>
                  <a:pt x="2149" y="3803"/>
                  <a:pt x="110628" y="120220"/>
                  <a:pt x="130207" y="139799"/>
                </a:cubicBezTo>
                <a:cubicBezTo>
                  <a:pt x="149786" y="159378"/>
                  <a:pt x="135499" y="137682"/>
                  <a:pt x="117507" y="117574"/>
                </a:cubicBezTo>
                <a:cubicBezTo>
                  <a:pt x="99515" y="97466"/>
                  <a:pt x="-2085" y="-3605"/>
                  <a:pt x="3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6D7B28C-FEB1-7DCB-30FC-B99FE39D9945}"/>
              </a:ext>
            </a:extLst>
          </p:cNvPr>
          <p:cNvSpPr/>
          <p:nvPr/>
        </p:nvSpPr>
        <p:spPr>
          <a:xfrm>
            <a:off x="7597775" y="4441786"/>
            <a:ext cx="175475" cy="265067"/>
          </a:xfrm>
          <a:custGeom>
            <a:avLst/>
            <a:gdLst>
              <a:gd name="connsiteX0" fmla="*/ 0 w 175475"/>
              <a:gd name="connsiteY0" fmla="*/ 39 h 265067"/>
              <a:gd name="connsiteX1" fmla="*/ 95250 w 175475"/>
              <a:gd name="connsiteY1" fmla="*/ 146089 h 265067"/>
              <a:gd name="connsiteX2" fmla="*/ 73025 w 175475"/>
              <a:gd name="connsiteY2" fmla="*/ 104814 h 265067"/>
              <a:gd name="connsiteX3" fmla="*/ 161925 w 175475"/>
              <a:gd name="connsiteY3" fmla="*/ 241339 h 265067"/>
              <a:gd name="connsiteX4" fmla="*/ 136525 w 175475"/>
              <a:gd name="connsiteY4" fmla="*/ 206414 h 265067"/>
              <a:gd name="connsiteX5" fmla="*/ 174625 w 175475"/>
              <a:gd name="connsiteY5" fmla="*/ 263564 h 265067"/>
              <a:gd name="connsiteX6" fmla="*/ 92075 w 175475"/>
              <a:gd name="connsiteY6" fmla="*/ 133389 h 265067"/>
              <a:gd name="connsiteX7" fmla="*/ 95250 w 175475"/>
              <a:gd name="connsiteY7" fmla="*/ 161964 h 265067"/>
              <a:gd name="connsiteX8" fmla="*/ 0 w 175475"/>
              <a:gd name="connsiteY8" fmla="*/ 39 h 2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75" h="265067">
                <a:moveTo>
                  <a:pt x="0" y="39"/>
                </a:moveTo>
                <a:cubicBezTo>
                  <a:pt x="0" y="-2607"/>
                  <a:pt x="83079" y="128627"/>
                  <a:pt x="95250" y="146089"/>
                </a:cubicBezTo>
                <a:cubicBezTo>
                  <a:pt x="107421" y="163551"/>
                  <a:pt x="61913" y="88939"/>
                  <a:pt x="73025" y="104814"/>
                </a:cubicBezTo>
                <a:cubicBezTo>
                  <a:pt x="84138" y="120689"/>
                  <a:pt x="151342" y="224406"/>
                  <a:pt x="161925" y="241339"/>
                </a:cubicBezTo>
                <a:cubicBezTo>
                  <a:pt x="172508" y="258272"/>
                  <a:pt x="134408" y="202710"/>
                  <a:pt x="136525" y="206414"/>
                </a:cubicBezTo>
                <a:cubicBezTo>
                  <a:pt x="138642" y="210118"/>
                  <a:pt x="182033" y="275735"/>
                  <a:pt x="174625" y="263564"/>
                </a:cubicBezTo>
                <a:cubicBezTo>
                  <a:pt x="167217" y="251393"/>
                  <a:pt x="105304" y="150322"/>
                  <a:pt x="92075" y="133389"/>
                </a:cubicBezTo>
                <a:cubicBezTo>
                  <a:pt x="78846" y="116456"/>
                  <a:pt x="108479" y="184189"/>
                  <a:pt x="95250" y="161964"/>
                </a:cubicBezTo>
                <a:cubicBezTo>
                  <a:pt x="82021" y="139739"/>
                  <a:pt x="0" y="2685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9891592C-D551-1216-900A-DBFCAA4936CC}"/>
              </a:ext>
            </a:extLst>
          </p:cNvPr>
          <p:cNvSpPr/>
          <p:nvPr/>
        </p:nvSpPr>
        <p:spPr>
          <a:xfrm>
            <a:off x="6946055" y="4486225"/>
            <a:ext cx="318644" cy="184290"/>
          </a:xfrm>
          <a:custGeom>
            <a:avLst/>
            <a:gdLst>
              <a:gd name="connsiteX0" fmla="*/ 845 w 318644"/>
              <a:gd name="connsiteY0" fmla="*/ 50 h 184290"/>
              <a:gd name="connsiteX1" fmla="*/ 111970 w 318644"/>
              <a:gd name="connsiteY1" fmla="*/ 63550 h 184290"/>
              <a:gd name="connsiteX2" fmla="*/ 96095 w 318644"/>
              <a:gd name="connsiteY2" fmla="*/ 44500 h 184290"/>
              <a:gd name="connsiteX3" fmla="*/ 178645 w 318644"/>
              <a:gd name="connsiteY3" fmla="*/ 92125 h 184290"/>
              <a:gd name="connsiteX4" fmla="*/ 162770 w 318644"/>
              <a:gd name="connsiteY4" fmla="*/ 82600 h 184290"/>
              <a:gd name="connsiteX5" fmla="*/ 213570 w 318644"/>
              <a:gd name="connsiteY5" fmla="*/ 123875 h 184290"/>
              <a:gd name="connsiteX6" fmla="*/ 197695 w 318644"/>
              <a:gd name="connsiteY6" fmla="*/ 95300 h 184290"/>
              <a:gd name="connsiteX7" fmla="*/ 318345 w 318644"/>
              <a:gd name="connsiteY7" fmla="*/ 184200 h 184290"/>
              <a:gd name="connsiteX8" fmla="*/ 229445 w 318644"/>
              <a:gd name="connsiteY8" fmla="*/ 111175 h 184290"/>
              <a:gd name="connsiteX9" fmla="*/ 150070 w 318644"/>
              <a:gd name="connsiteY9" fmla="*/ 66725 h 184290"/>
              <a:gd name="connsiteX10" fmla="*/ 181820 w 318644"/>
              <a:gd name="connsiteY10" fmla="*/ 88950 h 184290"/>
              <a:gd name="connsiteX11" fmla="*/ 140545 w 318644"/>
              <a:gd name="connsiteY11" fmla="*/ 57200 h 184290"/>
              <a:gd name="connsiteX12" fmla="*/ 184995 w 318644"/>
              <a:gd name="connsiteY12" fmla="*/ 76250 h 184290"/>
              <a:gd name="connsiteX13" fmla="*/ 845 w 318644"/>
              <a:gd name="connsiteY13" fmla="*/ 50 h 18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644" h="184290">
                <a:moveTo>
                  <a:pt x="845" y="50"/>
                </a:moveTo>
                <a:cubicBezTo>
                  <a:pt x="-11326" y="-2067"/>
                  <a:pt x="111970" y="63550"/>
                  <a:pt x="111970" y="63550"/>
                </a:cubicBezTo>
                <a:cubicBezTo>
                  <a:pt x="127845" y="70958"/>
                  <a:pt x="84983" y="39738"/>
                  <a:pt x="96095" y="44500"/>
                </a:cubicBezTo>
                <a:cubicBezTo>
                  <a:pt x="107207" y="49262"/>
                  <a:pt x="178645" y="92125"/>
                  <a:pt x="178645" y="92125"/>
                </a:cubicBezTo>
                <a:cubicBezTo>
                  <a:pt x="189757" y="98475"/>
                  <a:pt x="156949" y="77308"/>
                  <a:pt x="162770" y="82600"/>
                </a:cubicBezTo>
                <a:cubicBezTo>
                  <a:pt x="168591" y="87892"/>
                  <a:pt x="207749" y="121758"/>
                  <a:pt x="213570" y="123875"/>
                </a:cubicBezTo>
                <a:cubicBezTo>
                  <a:pt x="219391" y="125992"/>
                  <a:pt x="180233" y="85246"/>
                  <a:pt x="197695" y="95300"/>
                </a:cubicBezTo>
                <a:cubicBezTo>
                  <a:pt x="215157" y="105354"/>
                  <a:pt x="313053" y="181554"/>
                  <a:pt x="318345" y="184200"/>
                </a:cubicBezTo>
                <a:cubicBezTo>
                  <a:pt x="323637" y="186846"/>
                  <a:pt x="257491" y="130754"/>
                  <a:pt x="229445" y="111175"/>
                </a:cubicBezTo>
                <a:cubicBezTo>
                  <a:pt x="201399" y="91596"/>
                  <a:pt x="158007" y="70429"/>
                  <a:pt x="150070" y="66725"/>
                </a:cubicBezTo>
                <a:cubicBezTo>
                  <a:pt x="142133" y="63021"/>
                  <a:pt x="183407" y="90537"/>
                  <a:pt x="181820" y="88950"/>
                </a:cubicBezTo>
                <a:cubicBezTo>
                  <a:pt x="180233" y="87363"/>
                  <a:pt x="140016" y="59317"/>
                  <a:pt x="140545" y="57200"/>
                </a:cubicBezTo>
                <a:cubicBezTo>
                  <a:pt x="141074" y="55083"/>
                  <a:pt x="206691" y="80483"/>
                  <a:pt x="184995" y="76250"/>
                </a:cubicBezTo>
                <a:cubicBezTo>
                  <a:pt x="163299" y="72017"/>
                  <a:pt x="13016" y="2167"/>
                  <a:pt x="8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D44D152-7661-8A3D-63E9-0785C34FCA5A}"/>
              </a:ext>
            </a:extLst>
          </p:cNvPr>
          <p:cNvSpPr/>
          <p:nvPr/>
        </p:nvSpPr>
        <p:spPr>
          <a:xfrm>
            <a:off x="7264198" y="4682409"/>
            <a:ext cx="200246" cy="48415"/>
          </a:xfrm>
          <a:custGeom>
            <a:avLst/>
            <a:gdLst>
              <a:gd name="connsiteX0" fmla="*/ 202 w 200246"/>
              <a:gd name="connsiteY0" fmla="*/ 22941 h 48415"/>
              <a:gd name="connsiteX1" fmla="*/ 152602 w 200246"/>
              <a:gd name="connsiteY1" fmla="*/ 10241 h 48415"/>
              <a:gd name="connsiteX2" fmla="*/ 117677 w 200246"/>
              <a:gd name="connsiteY2" fmla="*/ 32466 h 48415"/>
              <a:gd name="connsiteX3" fmla="*/ 146252 w 200246"/>
              <a:gd name="connsiteY3" fmla="*/ 22941 h 48415"/>
              <a:gd name="connsiteX4" fmla="*/ 200227 w 200246"/>
              <a:gd name="connsiteY4" fmla="*/ 48341 h 48415"/>
              <a:gd name="connsiteX5" fmla="*/ 139902 w 200246"/>
              <a:gd name="connsiteY5" fmla="*/ 13416 h 48415"/>
              <a:gd name="connsiteX6" fmla="*/ 120852 w 200246"/>
              <a:gd name="connsiteY6" fmla="*/ 716 h 48415"/>
              <a:gd name="connsiteX7" fmla="*/ 202 w 200246"/>
              <a:gd name="connsiteY7" fmla="*/ 22941 h 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46" h="48415">
                <a:moveTo>
                  <a:pt x="202" y="22941"/>
                </a:moveTo>
                <a:cubicBezTo>
                  <a:pt x="5494" y="24528"/>
                  <a:pt x="133023" y="8654"/>
                  <a:pt x="152602" y="10241"/>
                </a:cubicBezTo>
                <a:cubicBezTo>
                  <a:pt x="172181" y="11828"/>
                  <a:pt x="118735" y="30349"/>
                  <a:pt x="117677" y="32466"/>
                </a:cubicBezTo>
                <a:cubicBezTo>
                  <a:pt x="116619" y="34583"/>
                  <a:pt x="132494" y="20295"/>
                  <a:pt x="146252" y="22941"/>
                </a:cubicBezTo>
                <a:cubicBezTo>
                  <a:pt x="160010" y="25587"/>
                  <a:pt x="201285" y="49929"/>
                  <a:pt x="200227" y="48341"/>
                </a:cubicBezTo>
                <a:cubicBezTo>
                  <a:pt x="199169" y="46753"/>
                  <a:pt x="153131" y="21353"/>
                  <a:pt x="139902" y="13416"/>
                </a:cubicBezTo>
                <a:cubicBezTo>
                  <a:pt x="126673" y="5479"/>
                  <a:pt x="146781" y="-2459"/>
                  <a:pt x="120852" y="716"/>
                </a:cubicBezTo>
                <a:cubicBezTo>
                  <a:pt x="94923" y="3891"/>
                  <a:pt x="-5090" y="21354"/>
                  <a:pt x="202" y="2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12F8E63-22A8-9E9E-FF5E-DAC9C8AFD489}"/>
              </a:ext>
            </a:extLst>
          </p:cNvPr>
          <p:cNvSpPr/>
          <p:nvPr/>
        </p:nvSpPr>
        <p:spPr>
          <a:xfrm>
            <a:off x="7391399" y="4673594"/>
            <a:ext cx="276247" cy="108010"/>
          </a:xfrm>
          <a:custGeom>
            <a:avLst/>
            <a:gdLst>
              <a:gd name="connsiteX0" fmla="*/ 276226 w 276247"/>
              <a:gd name="connsiteY0" fmla="*/ 107956 h 108010"/>
              <a:gd name="connsiteX1" fmla="*/ 174626 w 276247"/>
              <a:gd name="connsiteY1" fmla="*/ 38106 h 108010"/>
              <a:gd name="connsiteX2" fmla="*/ 79376 w 276247"/>
              <a:gd name="connsiteY2" fmla="*/ 38106 h 108010"/>
              <a:gd name="connsiteX3" fmla="*/ 139701 w 276247"/>
              <a:gd name="connsiteY3" fmla="*/ 22231 h 108010"/>
              <a:gd name="connsiteX4" fmla="*/ 1 w 276247"/>
              <a:gd name="connsiteY4" fmla="*/ 25406 h 108010"/>
              <a:gd name="connsiteX5" fmla="*/ 136526 w 276247"/>
              <a:gd name="connsiteY5" fmla="*/ 31756 h 108010"/>
              <a:gd name="connsiteX6" fmla="*/ 158751 w 276247"/>
              <a:gd name="connsiteY6" fmla="*/ 92081 h 108010"/>
              <a:gd name="connsiteX7" fmla="*/ 161926 w 276247"/>
              <a:gd name="connsiteY7" fmla="*/ 31756 h 108010"/>
              <a:gd name="connsiteX8" fmla="*/ 184151 w 276247"/>
              <a:gd name="connsiteY8" fmla="*/ 34931 h 108010"/>
              <a:gd name="connsiteX9" fmla="*/ 190501 w 276247"/>
              <a:gd name="connsiteY9" fmla="*/ 6 h 108010"/>
              <a:gd name="connsiteX10" fmla="*/ 219076 w 276247"/>
              <a:gd name="connsiteY10" fmla="*/ 38106 h 108010"/>
              <a:gd name="connsiteX11" fmla="*/ 184151 w 276247"/>
              <a:gd name="connsiteY11" fmla="*/ 25406 h 108010"/>
              <a:gd name="connsiteX12" fmla="*/ 276226 w 276247"/>
              <a:gd name="connsiteY12" fmla="*/ 107956 h 10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247" h="108010">
                <a:moveTo>
                  <a:pt x="276226" y="107956"/>
                </a:moveTo>
                <a:cubicBezTo>
                  <a:pt x="274638" y="110073"/>
                  <a:pt x="207434" y="49748"/>
                  <a:pt x="174626" y="38106"/>
                </a:cubicBezTo>
                <a:cubicBezTo>
                  <a:pt x="141818" y="26464"/>
                  <a:pt x="85197" y="40752"/>
                  <a:pt x="79376" y="38106"/>
                </a:cubicBezTo>
                <a:cubicBezTo>
                  <a:pt x="73555" y="35460"/>
                  <a:pt x="152930" y="24348"/>
                  <a:pt x="139701" y="22231"/>
                </a:cubicBezTo>
                <a:cubicBezTo>
                  <a:pt x="126472" y="20114"/>
                  <a:pt x="530" y="23819"/>
                  <a:pt x="1" y="25406"/>
                </a:cubicBezTo>
                <a:cubicBezTo>
                  <a:pt x="-528" y="26993"/>
                  <a:pt x="110068" y="20643"/>
                  <a:pt x="136526" y="31756"/>
                </a:cubicBezTo>
                <a:cubicBezTo>
                  <a:pt x="162984" y="42868"/>
                  <a:pt x="154518" y="92081"/>
                  <a:pt x="158751" y="92081"/>
                </a:cubicBezTo>
                <a:cubicBezTo>
                  <a:pt x="162984" y="92081"/>
                  <a:pt x="157693" y="41281"/>
                  <a:pt x="161926" y="31756"/>
                </a:cubicBezTo>
                <a:cubicBezTo>
                  <a:pt x="166159" y="22231"/>
                  <a:pt x="179388" y="40223"/>
                  <a:pt x="184151" y="34931"/>
                </a:cubicBezTo>
                <a:cubicBezTo>
                  <a:pt x="188913" y="29639"/>
                  <a:pt x="184680" y="-523"/>
                  <a:pt x="190501" y="6"/>
                </a:cubicBezTo>
                <a:cubicBezTo>
                  <a:pt x="196322" y="535"/>
                  <a:pt x="220134" y="33873"/>
                  <a:pt x="219076" y="38106"/>
                </a:cubicBezTo>
                <a:cubicBezTo>
                  <a:pt x="218018" y="42339"/>
                  <a:pt x="177272" y="14823"/>
                  <a:pt x="184151" y="25406"/>
                </a:cubicBezTo>
                <a:cubicBezTo>
                  <a:pt x="191030" y="35989"/>
                  <a:pt x="277814" y="105839"/>
                  <a:pt x="276226" y="10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BB867C5-D43B-4AF1-75D4-0EFBBEC6295F}"/>
              </a:ext>
            </a:extLst>
          </p:cNvPr>
          <p:cNvSpPr/>
          <p:nvPr/>
        </p:nvSpPr>
        <p:spPr>
          <a:xfrm>
            <a:off x="6975120" y="4409883"/>
            <a:ext cx="89358" cy="114528"/>
          </a:xfrm>
          <a:custGeom>
            <a:avLst/>
            <a:gdLst>
              <a:gd name="connsiteX0" fmla="*/ 89255 w 89358"/>
              <a:gd name="connsiteY0" fmla="*/ 192 h 114528"/>
              <a:gd name="connsiteX1" fmla="*/ 35280 w 89358"/>
              <a:gd name="connsiteY1" fmla="*/ 35117 h 114528"/>
              <a:gd name="connsiteX2" fmla="*/ 41630 w 89358"/>
              <a:gd name="connsiteY2" fmla="*/ 76392 h 114528"/>
              <a:gd name="connsiteX3" fmla="*/ 70205 w 89358"/>
              <a:gd name="connsiteY3" fmla="*/ 114492 h 114528"/>
              <a:gd name="connsiteX4" fmla="*/ 38455 w 89358"/>
              <a:gd name="connsiteY4" fmla="*/ 82742 h 114528"/>
              <a:gd name="connsiteX5" fmla="*/ 355 w 89358"/>
              <a:gd name="connsiteY5" fmla="*/ 50992 h 114528"/>
              <a:gd name="connsiteX6" fmla="*/ 19405 w 89358"/>
              <a:gd name="connsiteY6" fmla="*/ 63692 h 114528"/>
              <a:gd name="connsiteX7" fmla="*/ 19405 w 89358"/>
              <a:gd name="connsiteY7" fmla="*/ 22417 h 114528"/>
              <a:gd name="connsiteX8" fmla="*/ 89255 w 89358"/>
              <a:gd name="connsiteY8" fmla="*/ 192 h 1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58" h="114528">
                <a:moveTo>
                  <a:pt x="89255" y="192"/>
                </a:moveTo>
                <a:cubicBezTo>
                  <a:pt x="91901" y="2309"/>
                  <a:pt x="43217" y="22417"/>
                  <a:pt x="35280" y="35117"/>
                </a:cubicBezTo>
                <a:cubicBezTo>
                  <a:pt x="27343" y="47817"/>
                  <a:pt x="35809" y="63163"/>
                  <a:pt x="41630" y="76392"/>
                </a:cubicBezTo>
                <a:cubicBezTo>
                  <a:pt x="47451" y="89621"/>
                  <a:pt x="70734" y="113434"/>
                  <a:pt x="70205" y="114492"/>
                </a:cubicBezTo>
                <a:cubicBezTo>
                  <a:pt x="69676" y="115550"/>
                  <a:pt x="50097" y="93325"/>
                  <a:pt x="38455" y="82742"/>
                </a:cubicBezTo>
                <a:cubicBezTo>
                  <a:pt x="26813" y="72159"/>
                  <a:pt x="355" y="50992"/>
                  <a:pt x="355" y="50992"/>
                </a:cubicBezTo>
                <a:cubicBezTo>
                  <a:pt x="-2820" y="47817"/>
                  <a:pt x="16230" y="68454"/>
                  <a:pt x="19405" y="63692"/>
                </a:cubicBezTo>
                <a:cubicBezTo>
                  <a:pt x="22580" y="58930"/>
                  <a:pt x="13584" y="30884"/>
                  <a:pt x="19405" y="22417"/>
                </a:cubicBezTo>
                <a:cubicBezTo>
                  <a:pt x="25226" y="13950"/>
                  <a:pt x="86609" y="-1925"/>
                  <a:pt x="8925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983FDD3-6E05-69D9-413F-444B53FBE35C}"/>
              </a:ext>
            </a:extLst>
          </p:cNvPr>
          <p:cNvSpPr/>
          <p:nvPr/>
        </p:nvSpPr>
        <p:spPr>
          <a:xfrm>
            <a:off x="7445271" y="4422757"/>
            <a:ext cx="140131" cy="276330"/>
          </a:xfrm>
          <a:custGeom>
            <a:avLst/>
            <a:gdLst>
              <a:gd name="connsiteX0" fmla="*/ 104 w 140131"/>
              <a:gd name="connsiteY0" fmla="*/ 18 h 276330"/>
              <a:gd name="connsiteX1" fmla="*/ 92179 w 140131"/>
              <a:gd name="connsiteY1" fmla="*/ 180993 h 276330"/>
              <a:gd name="connsiteX2" fmla="*/ 76304 w 140131"/>
              <a:gd name="connsiteY2" fmla="*/ 161943 h 276330"/>
              <a:gd name="connsiteX3" fmla="*/ 139804 w 140131"/>
              <a:gd name="connsiteY3" fmla="*/ 276243 h 276330"/>
              <a:gd name="connsiteX4" fmla="*/ 101704 w 140131"/>
              <a:gd name="connsiteY4" fmla="*/ 180993 h 276330"/>
              <a:gd name="connsiteX5" fmla="*/ 114404 w 140131"/>
              <a:gd name="connsiteY5" fmla="*/ 193693 h 276330"/>
              <a:gd name="connsiteX6" fmla="*/ 104 w 140131"/>
              <a:gd name="connsiteY6" fmla="*/ 18 h 2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31" h="276330">
                <a:moveTo>
                  <a:pt x="104" y="18"/>
                </a:moveTo>
                <a:cubicBezTo>
                  <a:pt x="-3600" y="-2099"/>
                  <a:pt x="92179" y="180993"/>
                  <a:pt x="92179" y="180993"/>
                </a:cubicBezTo>
                <a:cubicBezTo>
                  <a:pt x="104879" y="207980"/>
                  <a:pt x="68367" y="146068"/>
                  <a:pt x="76304" y="161943"/>
                </a:cubicBezTo>
                <a:cubicBezTo>
                  <a:pt x="84241" y="177818"/>
                  <a:pt x="135571" y="273068"/>
                  <a:pt x="139804" y="276243"/>
                </a:cubicBezTo>
                <a:cubicBezTo>
                  <a:pt x="144037" y="279418"/>
                  <a:pt x="105937" y="194751"/>
                  <a:pt x="101704" y="180993"/>
                </a:cubicBezTo>
                <a:cubicBezTo>
                  <a:pt x="97471" y="167235"/>
                  <a:pt x="129750" y="221739"/>
                  <a:pt x="114404" y="193693"/>
                </a:cubicBezTo>
                <a:cubicBezTo>
                  <a:pt x="99058" y="165647"/>
                  <a:pt x="3808" y="2135"/>
                  <a:pt x="10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5FD61CC-AF46-32F8-0C74-CD348DFFD25A}"/>
              </a:ext>
            </a:extLst>
          </p:cNvPr>
          <p:cNvSpPr/>
          <p:nvPr/>
        </p:nvSpPr>
        <p:spPr>
          <a:xfrm>
            <a:off x="7508830" y="4511616"/>
            <a:ext cx="54985" cy="177916"/>
          </a:xfrm>
          <a:custGeom>
            <a:avLst/>
            <a:gdLst>
              <a:gd name="connsiteX0" fmla="*/ 31795 w 54985"/>
              <a:gd name="connsiteY0" fmla="*/ 59 h 177916"/>
              <a:gd name="connsiteX1" fmla="*/ 44495 w 54985"/>
              <a:gd name="connsiteY1" fmla="*/ 82609 h 177916"/>
              <a:gd name="connsiteX2" fmla="*/ 45 w 54985"/>
              <a:gd name="connsiteY2" fmla="*/ 177859 h 177916"/>
              <a:gd name="connsiteX3" fmla="*/ 54020 w 54985"/>
              <a:gd name="connsiteY3" fmla="*/ 95309 h 177916"/>
              <a:gd name="connsiteX4" fmla="*/ 31795 w 54985"/>
              <a:gd name="connsiteY4" fmla="*/ 59 h 1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5" h="177916">
                <a:moveTo>
                  <a:pt x="31795" y="59"/>
                </a:moveTo>
                <a:cubicBezTo>
                  <a:pt x="30207" y="-2058"/>
                  <a:pt x="49787" y="52976"/>
                  <a:pt x="44495" y="82609"/>
                </a:cubicBezTo>
                <a:cubicBezTo>
                  <a:pt x="39203" y="112242"/>
                  <a:pt x="-1543" y="175742"/>
                  <a:pt x="45" y="177859"/>
                </a:cubicBezTo>
                <a:cubicBezTo>
                  <a:pt x="1633" y="179976"/>
                  <a:pt x="47670" y="122826"/>
                  <a:pt x="54020" y="95309"/>
                </a:cubicBezTo>
                <a:cubicBezTo>
                  <a:pt x="60370" y="67792"/>
                  <a:pt x="33383" y="2176"/>
                  <a:pt x="3179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D3106742-0735-16B3-8415-CD909C1AA47E}"/>
              </a:ext>
            </a:extLst>
          </p:cNvPr>
          <p:cNvSpPr/>
          <p:nvPr/>
        </p:nvSpPr>
        <p:spPr>
          <a:xfrm>
            <a:off x="7146838" y="4367030"/>
            <a:ext cx="327347" cy="91257"/>
          </a:xfrm>
          <a:custGeom>
            <a:avLst/>
            <a:gdLst>
              <a:gd name="connsiteX0" fmla="*/ 87 w 327347"/>
              <a:gd name="connsiteY0" fmla="*/ 8120 h 91257"/>
              <a:gd name="connsiteX1" fmla="*/ 187412 w 327347"/>
              <a:gd name="connsiteY1" fmla="*/ 30345 h 91257"/>
              <a:gd name="connsiteX2" fmla="*/ 276312 w 327347"/>
              <a:gd name="connsiteY2" fmla="*/ 68445 h 91257"/>
              <a:gd name="connsiteX3" fmla="*/ 238212 w 327347"/>
              <a:gd name="connsiteY3" fmla="*/ 46220 h 91257"/>
              <a:gd name="connsiteX4" fmla="*/ 327112 w 327347"/>
              <a:gd name="connsiteY4" fmla="*/ 90670 h 91257"/>
              <a:gd name="connsiteX5" fmla="*/ 206462 w 327347"/>
              <a:gd name="connsiteY5" fmla="*/ 8120 h 91257"/>
              <a:gd name="connsiteX6" fmla="*/ 241387 w 327347"/>
              <a:gd name="connsiteY6" fmla="*/ 23995 h 91257"/>
              <a:gd name="connsiteX7" fmla="*/ 69937 w 327347"/>
              <a:gd name="connsiteY7" fmla="*/ 1770 h 91257"/>
              <a:gd name="connsiteX8" fmla="*/ 162012 w 327347"/>
              <a:gd name="connsiteY8" fmla="*/ 1770 h 91257"/>
              <a:gd name="connsiteX9" fmla="*/ 87 w 327347"/>
              <a:gd name="connsiteY9" fmla="*/ 8120 h 9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347" h="91257">
                <a:moveTo>
                  <a:pt x="87" y="8120"/>
                </a:moveTo>
                <a:cubicBezTo>
                  <a:pt x="4320" y="12882"/>
                  <a:pt x="141375" y="20291"/>
                  <a:pt x="187412" y="30345"/>
                </a:cubicBezTo>
                <a:cubicBezTo>
                  <a:pt x="233450" y="40399"/>
                  <a:pt x="267845" y="65799"/>
                  <a:pt x="276312" y="68445"/>
                </a:cubicBezTo>
                <a:cubicBezTo>
                  <a:pt x="284779" y="71091"/>
                  <a:pt x="229745" y="42516"/>
                  <a:pt x="238212" y="46220"/>
                </a:cubicBezTo>
                <a:cubicBezTo>
                  <a:pt x="246679" y="49924"/>
                  <a:pt x="332404" y="97020"/>
                  <a:pt x="327112" y="90670"/>
                </a:cubicBezTo>
                <a:cubicBezTo>
                  <a:pt x="321820" y="84320"/>
                  <a:pt x="220750" y="19233"/>
                  <a:pt x="206462" y="8120"/>
                </a:cubicBezTo>
                <a:cubicBezTo>
                  <a:pt x="192175" y="-2993"/>
                  <a:pt x="264141" y="25053"/>
                  <a:pt x="241387" y="23995"/>
                </a:cubicBezTo>
                <a:cubicBezTo>
                  <a:pt x="218633" y="22937"/>
                  <a:pt x="83166" y="5474"/>
                  <a:pt x="69937" y="1770"/>
                </a:cubicBezTo>
                <a:cubicBezTo>
                  <a:pt x="56708" y="-1934"/>
                  <a:pt x="176829" y="1241"/>
                  <a:pt x="162012" y="1770"/>
                </a:cubicBezTo>
                <a:cubicBezTo>
                  <a:pt x="147195" y="2299"/>
                  <a:pt x="-4146" y="3358"/>
                  <a:pt x="87" y="8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204F67A-D31A-B14C-F650-1E8A8AECE696}"/>
              </a:ext>
            </a:extLst>
          </p:cNvPr>
          <p:cNvSpPr/>
          <p:nvPr/>
        </p:nvSpPr>
        <p:spPr>
          <a:xfrm>
            <a:off x="7095306" y="4378311"/>
            <a:ext cx="391704" cy="236347"/>
          </a:xfrm>
          <a:custGeom>
            <a:avLst/>
            <a:gdLst>
              <a:gd name="connsiteX0" fmla="*/ 819 w 391704"/>
              <a:gd name="connsiteY0" fmla="*/ 15889 h 266848"/>
              <a:gd name="connsiteX1" fmla="*/ 108769 w 391704"/>
              <a:gd name="connsiteY1" fmla="*/ 12714 h 266848"/>
              <a:gd name="connsiteX2" fmla="*/ 83369 w 391704"/>
              <a:gd name="connsiteY2" fmla="*/ 15889 h 266848"/>
              <a:gd name="connsiteX3" fmla="*/ 42094 w 391704"/>
              <a:gd name="connsiteY3" fmla="*/ 63514 h 266848"/>
              <a:gd name="connsiteX4" fmla="*/ 38919 w 391704"/>
              <a:gd name="connsiteY4" fmla="*/ 127014 h 266848"/>
              <a:gd name="connsiteX5" fmla="*/ 57969 w 391704"/>
              <a:gd name="connsiteY5" fmla="*/ 171464 h 266848"/>
              <a:gd name="connsiteX6" fmla="*/ 96069 w 391704"/>
              <a:gd name="connsiteY6" fmla="*/ 215914 h 266848"/>
              <a:gd name="connsiteX7" fmla="*/ 156394 w 391704"/>
              <a:gd name="connsiteY7" fmla="*/ 254014 h 266848"/>
              <a:gd name="connsiteX8" fmla="*/ 238944 w 391704"/>
              <a:gd name="connsiteY8" fmla="*/ 266714 h 266848"/>
              <a:gd name="connsiteX9" fmla="*/ 289744 w 391704"/>
              <a:gd name="connsiteY9" fmla="*/ 247664 h 266848"/>
              <a:gd name="connsiteX10" fmla="*/ 350069 w 391704"/>
              <a:gd name="connsiteY10" fmla="*/ 196864 h 266848"/>
              <a:gd name="connsiteX11" fmla="*/ 353244 w 391704"/>
              <a:gd name="connsiteY11" fmla="*/ 139714 h 266848"/>
              <a:gd name="connsiteX12" fmla="*/ 362769 w 391704"/>
              <a:gd name="connsiteY12" fmla="*/ 95264 h 266848"/>
              <a:gd name="connsiteX13" fmla="*/ 391344 w 391704"/>
              <a:gd name="connsiteY13" fmla="*/ 92089 h 266848"/>
              <a:gd name="connsiteX14" fmla="*/ 340544 w 391704"/>
              <a:gd name="connsiteY14" fmla="*/ 53989 h 266848"/>
              <a:gd name="connsiteX15" fmla="*/ 283394 w 391704"/>
              <a:gd name="connsiteY15" fmla="*/ 15889 h 266848"/>
              <a:gd name="connsiteX16" fmla="*/ 254819 w 391704"/>
              <a:gd name="connsiteY16" fmla="*/ 9539 h 266848"/>
              <a:gd name="connsiteX17" fmla="*/ 175444 w 391704"/>
              <a:gd name="connsiteY17" fmla="*/ 14 h 266848"/>
              <a:gd name="connsiteX18" fmla="*/ 819 w 391704"/>
              <a:gd name="connsiteY18" fmla="*/ 15889 h 2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704" h="266848">
                <a:moveTo>
                  <a:pt x="819" y="15889"/>
                </a:moveTo>
                <a:cubicBezTo>
                  <a:pt x="-10293" y="18006"/>
                  <a:pt x="95011" y="12714"/>
                  <a:pt x="108769" y="12714"/>
                </a:cubicBezTo>
                <a:cubicBezTo>
                  <a:pt x="122527" y="12714"/>
                  <a:pt x="94481" y="7422"/>
                  <a:pt x="83369" y="15889"/>
                </a:cubicBezTo>
                <a:cubicBezTo>
                  <a:pt x="72257" y="24356"/>
                  <a:pt x="49502" y="44993"/>
                  <a:pt x="42094" y="63514"/>
                </a:cubicBezTo>
                <a:cubicBezTo>
                  <a:pt x="34686" y="82035"/>
                  <a:pt x="36273" y="109022"/>
                  <a:pt x="38919" y="127014"/>
                </a:cubicBezTo>
                <a:cubicBezTo>
                  <a:pt x="41565" y="145006"/>
                  <a:pt x="48444" y="156647"/>
                  <a:pt x="57969" y="171464"/>
                </a:cubicBezTo>
                <a:cubicBezTo>
                  <a:pt x="67494" y="186281"/>
                  <a:pt x="79665" y="202156"/>
                  <a:pt x="96069" y="215914"/>
                </a:cubicBezTo>
                <a:cubicBezTo>
                  <a:pt x="112473" y="229672"/>
                  <a:pt x="132582" y="245547"/>
                  <a:pt x="156394" y="254014"/>
                </a:cubicBezTo>
                <a:cubicBezTo>
                  <a:pt x="180206" y="262481"/>
                  <a:pt x="216719" y="267772"/>
                  <a:pt x="238944" y="266714"/>
                </a:cubicBezTo>
                <a:cubicBezTo>
                  <a:pt x="261169" y="265656"/>
                  <a:pt x="271223" y="259306"/>
                  <a:pt x="289744" y="247664"/>
                </a:cubicBezTo>
                <a:cubicBezTo>
                  <a:pt x="308265" y="236022"/>
                  <a:pt x="339486" y="214856"/>
                  <a:pt x="350069" y="196864"/>
                </a:cubicBezTo>
                <a:cubicBezTo>
                  <a:pt x="360652" y="178872"/>
                  <a:pt x="351127" y="156647"/>
                  <a:pt x="353244" y="139714"/>
                </a:cubicBezTo>
                <a:cubicBezTo>
                  <a:pt x="355361" y="122781"/>
                  <a:pt x="356419" y="103201"/>
                  <a:pt x="362769" y="95264"/>
                </a:cubicBezTo>
                <a:cubicBezTo>
                  <a:pt x="369119" y="87327"/>
                  <a:pt x="395048" y="98968"/>
                  <a:pt x="391344" y="92089"/>
                </a:cubicBezTo>
                <a:cubicBezTo>
                  <a:pt x="387640" y="85210"/>
                  <a:pt x="358536" y="66689"/>
                  <a:pt x="340544" y="53989"/>
                </a:cubicBezTo>
                <a:cubicBezTo>
                  <a:pt x="322552" y="41289"/>
                  <a:pt x="297681" y="23297"/>
                  <a:pt x="283394" y="15889"/>
                </a:cubicBezTo>
                <a:cubicBezTo>
                  <a:pt x="269107" y="8481"/>
                  <a:pt x="272811" y="12185"/>
                  <a:pt x="254819" y="9539"/>
                </a:cubicBezTo>
                <a:cubicBezTo>
                  <a:pt x="236827" y="6893"/>
                  <a:pt x="213015" y="543"/>
                  <a:pt x="175444" y="14"/>
                </a:cubicBezTo>
                <a:cubicBezTo>
                  <a:pt x="137873" y="-515"/>
                  <a:pt x="11931" y="13772"/>
                  <a:pt x="819" y="158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月 58">
            <a:extLst>
              <a:ext uri="{FF2B5EF4-FFF2-40B4-BE49-F238E27FC236}">
                <a16:creationId xmlns:a16="http://schemas.microsoft.com/office/drawing/2014/main" id="{3A970F5B-50EF-EBE6-4BC5-50E6DD7B9241}"/>
              </a:ext>
            </a:extLst>
          </p:cNvPr>
          <p:cNvSpPr/>
          <p:nvPr/>
        </p:nvSpPr>
        <p:spPr>
          <a:xfrm rot="7173412">
            <a:off x="7295315" y="4382179"/>
            <a:ext cx="60325" cy="13017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D932E22-19A1-BCAD-74B9-D227B5A42D5C}"/>
              </a:ext>
            </a:extLst>
          </p:cNvPr>
          <p:cNvSpPr/>
          <p:nvPr/>
        </p:nvSpPr>
        <p:spPr>
          <a:xfrm>
            <a:off x="7062685" y="3758867"/>
            <a:ext cx="173277" cy="155938"/>
          </a:xfrm>
          <a:custGeom>
            <a:avLst/>
            <a:gdLst>
              <a:gd name="connsiteX0" fmla="*/ 173140 w 173277"/>
              <a:gd name="connsiteY0" fmla="*/ 333 h 155938"/>
              <a:gd name="connsiteX1" fmla="*/ 4865 w 173277"/>
              <a:gd name="connsiteY1" fmla="*/ 92408 h 155938"/>
              <a:gd name="connsiteX2" fmla="*/ 55665 w 173277"/>
              <a:gd name="connsiteY2" fmla="*/ 79708 h 155938"/>
              <a:gd name="connsiteX3" fmla="*/ 46140 w 173277"/>
              <a:gd name="connsiteY3" fmla="*/ 114633 h 155938"/>
              <a:gd name="connsiteX4" fmla="*/ 68365 w 173277"/>
              <a:gd name="connsiteY4" fmla="*/ 89233 h 155938"/>
              <a:gd name="connsiteX5" fmla="*/ 23915 w 173277"/>
              <a:gd name="connsiteY5" fmla="*/ 155908 h 155938"/>
              <a:gd name="connsiteX6" fmla="*/ 55665 w 173277"/>
              <a:gd name="connsiteY6" fmla="*/ 79708 h 155938"/>
              <a:gd name="connsiteX7" fmla="*/ 36615 w 173277"/>
              <a:gd name="connsiteY7" fmla="*/ 73358 h 155938"/>
              <a:gd name="connsiteX8" fmla="*/ 74715 w 173277"/>
              <a:gd name="connsiteY8" fmla="*/ 47958 h 155938"/>
              <a:gd name="connsiteX9" fmla="*/ 1690 w 173277"/>
              <a:gd name="connsiteY9" fmla="*/ 57483 h 155938"/>
              <a:gd name="connsiteX10" fmla="*/ 33440 w 173277"/>
              <a:gd name="connsiteY10" fmla="*/ 60658 h 155938"/>
              <a:gd name="connsiteX11" fmla="*/ 173140 w 173277"/>
              <a:gd name="connsiteY11" fmla="*/ 333 h 1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77" h="155938">
                <a:moveTo>
                  <a:pt x="173140" y="333"/>
                </a:moveTo>
                <a:cubicBezTo>
                  <a:pt x="168377" y="5625"/>
                  <a:pt x="24444" y="79179"/>
                  <a:pt x="4865" y="92408"/>
                </a:cubicBezTo>
                <a:cubicBezTo>
                  <a:pt x="-14714" y="105637"/>
                  <a:pt x="48786" y="76004"/>
                  <a:pt x="55665" y="79708"/>
                </a:cubicBezTo>
                <a:cubicBezTo>
                  <a:pt x="62544" y="83412"/>
                  <a:pt x="44023" y="113045"/>
                  <a:pt x="46140" y="114633"/>
                </a:cubicBezTo>
                <a:cubicBezTo>
                  <a:pt x="48257" y="116221"/>
                  <a:pt x="72069" y="82354"/>
                  <a:pt x="68365" y="89233"/>
                </a:cubicBezTo>
                <a:cubicBezTo>
                  <a:pt x="64661" y="96112"/>
                  <a:pt x="26032" y="157496"/>
                  <a:pt x="23915" y="155908"/>
                </a:cubicBezTo>
                <a:cubicBezTo>
                  <a:pt x="21798" y="154320"/>
                  <a:pt x="53548" y="93466"/>
                  <a:pt x="55665" y="79708"/>
                </a:cubicBezTo>
                <a:cubicBezTo>
                  <a:pt x="57782" y="65950"/>
                  <a:pt x="33440" y="78650"/>
                  <a:pt x="36615" y="73358"/>
                </a:cubicBezTo>
                <a:cubicBezTo>
                  <a:pt x="39790" y="68066"/>
                  <a:pt x="80536" y="50604"/>
                  <a:pt x="74715" y="47958"/>
                </a:cubicBezTo>
                <a:cubicBezTo>
                  <a:pt x="68894" y="45312"/>
                  <a:pt x="8569" y="55366"/>
                  <a:pt x="1690" y="57483"/>
                </a:cubicBezTo>
                <a:cubicBezTo>
                  <a:pt x="-5189" y="59600"/>
                  <a:pt x="9628" y="67008"/>
                  <a:pt x="33440" y="60658"/>
                </a:cubicBezTo>
                <a:cubicBezTo>
                  <a:pt x="57252" y="54308"/>
                  <a:pt x="177903" y="-4959"/>
                  <a:pt x="17314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5A59AAD-CAA5-FCC7-E234-C08E3B5E1FC3}"/>
              </a:ext>
            </a:extLst>
          </p:cNvPr>
          <p:cNvSpPr/>
          <p:nvPr/>
        </p:nvSpPr>
        <p:spPr>
          <a:xfrm>
            <a:off x="7232462" y="3755936"/>
            <a:ext cx="110322" cy="85913"/>
          </a:xfrm>
          <a:custGeom>
            <a:avLst/>
            <a:gdLst>
              <a:gd name="connsiteX0" fmla="*/ 188 w 110322"/>
              <a:gd name="connsiteY0" fmla="*/ 89 h 85913"/>
              <a:gd name="connsiteX1" fmla="*/ 104963 w 110322"/>
              <a:gd name="connsiteY1" fmla="*/ 82639 h 85913"/>
              <a:gd name="connsiteX2" fmla="*/ 95438 w 110322"/>
              <a:gd name="connsiteY2" fmla="*/ 60414 h 85913"/>
              <a:gd name="connsiteX3" fmla="*/ 98613 w 110322"/>
              <a:gd name="connsiteY3" fmla="*/ 85814 h 85913"/>
              <a:gd name="connsiteX4" fmla="*/ 79563 w 110322"/>
              <a:gd name="connsiteY4" fmla="*/ 66764 h 85913"/>
              <a:gd name="connsiteX5" fmla="*/ 188 w 110322"/>
              <a:gd name="connsiteY5" fmla="*/ 89 h 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22" h="85913">
                <a:moveTo>
                  <a:pt x="188" y="89"/>
                </a:moveTo>
                <a:cubicBezTo>
                  <a:pt x="4421" y="2735"/>
                  <a:pt x="89088" y="72585"/>
                  <a:pt x="104963" y="82639"/>
                </a:cubicBezTo>
                <a:cubicBezTo>
                  <a:pt x="120838" y="92693"/>
                  <a:pt x="96496" y="59885"/>
                  <a:pt x="95438" y="60414"/>
                </a:cubicBezTo>
                <a:cubicBezTo>
                  <a:pt x="94380" y="60943"/>
                  <a:pt x="98613" y="85814"/>
                  <a:pt x="98613" y="85814"/>
                </a:cubicBezTo>
                <a:cubicBezTo>
                  <a:pt x="95967" y="86872"/>
                  <a:pt x="94909" y="79464"/>
                  <a:pt x="79563" y="66764"/>
                </a:cubicBezTo>
                <a:cubicBezTo>
                  <a:pt x="64217" y="54064"/>
                  <a:pt x="-4045" y="-2557"/>
                  <a:pt x="18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18F520E-9785-B0AD-7F49-79B49B044F11}"/>
              </a:ext>
            </a:extLst>
          </p:cNvPr>
          <p:cNvSpPr/>
          <p:nvPr/>
        </p:nvSpPr>
        <p:spPr>
          <a:xfrm>
            <a:off x="7130709" y="3775419"/>
            <a:ext cx="109310" cy="152342"/>
          </a:xfrm>
          <a:custGeom>
            <a:avLst/>
            <a:gdLst>
              <a:gd name="connsiteX0" fmla="*/ 341 w 109310"/>
              <a:gd name="connsiteY0" fmla="*/ 152056 h 152342"/>
              <a:gd name="connsiteX1" fmla="*/ 108291 w 109310"/>
              <a:gd name="connsiteY1" fmla="*/ 2831 h 152342"/>
              <a:gd name="connsiteX2" fmla="*/ 57491 w 109310"/>
              <a:gd name="connsiteY2" fmla="*/ 50456 h 152342"/>
              <a:gd name="connsiteX3" fmla="*/ 73366 w 109310"/>
              <a:gd name="connsiteY3" fmla="*/ 40931 h 152342"/>
              <a:gd name="connsiteX4" fmla="*/ 341 w 109310"/>
              <a:gd name="connsiteY4" fmla="*/ 152056 h 15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10" h="152342">
                <a:moveTo>
                  <a:pt x="341" y="152056"/>
                </a:moveTo>
                <a:cubicBezTo>
                  <a:pt x="6162" y="145706"/>
                  <a:pt x="98766" y="19764"/>
                  <a:pt x="108291" y="2831"/>
                </a:cubicBezTo>
                <a:cubicBezTo>
                  <a:pt x="117816" y="-14102"/>
                  <a:pt x="57491" y="50456"/>
                  <a:pt x="57491" y="50456"/>
                </a:cubicBezTo>
                <a:cubicBezTo>
                  <a:pt x="51670" y="56806"/>
                  <a:pt x="81833" y="24527"/>
                  <a:pt x="73366" y="40931"/>
                </a:cubicBezTo>
                <a:cubicBezTo>
                  <a:pt x="64899" y="57335"/>
                  <a:pt x="-5480" y="158406"/>
                  <a:pt x="341" y="15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379D17BB-9E34-AC31-7FEB-E670937F4E8D}"/>
              </a:ext>
            </a:extLst>
          </p:cNvPr>
          <p:cNvSpPr/>
          <p:nvPr/>
        </p:nvSpPr>
        <p:spPr>
          <a:xfrm>
            <a:off x="7165750" y="3761412"/>
            <a:ext cx="219335" cy="163108"/>
          </a:xfrm>
          <a:custGeom>
            <a:avLst/>
            <a:gdLst>
              <a:gd name="connsiteX0" fmla="*/ 225 w 219335"/>
              <a:gd name="connsiteY0" fmla="*/ 162888 h 163108"/>
              <a:gd name="connsiteX1" fmla="*/ 133575 w 219335"/>
              <a:gd name="connsiteY1" fmla="*/ 7313 h 163108"/>
              <a:gd name="connsiteX2" fmla="*/ 114525 w 219335"/>
              <a:gd name="connsiteY2" fmla="*/ 35888 h 163108"/>
              <a:gd name="connsiteX3" fmla="*/ 143100 w 219335"/>
              <a:gd name="connsiteY3" fmla="*/ 13663 h 163108"/>
              <a:gd name="connsiteX4" fmla="*/ 219300 w 219335"/>
              <a:gd name="connsiteY4" fmla="*/ 20013 h 163108"/>
              <a:gd name="connsiteX5" fmla="*/ 152625 w 219335"/>
              <a:gd name="connsiteY5" fmla="*/ 13663 h 163108"/>
              <a:gd name="connsiteX6" fmla="*/ 117700 w 219335"/>
              <a:gd name="connsiteY6" fmla="*/ 963 h 163108"/>
              <a:gd name="connsiteX7" fmla="*/ 89125 w 219335"/>
              <a:gd name="connsiteY7" fmla="*/ 42238 h 163108"/>
              <a:gd name="connsiteX8" fmla="*/ 101825 w 219335"/>
              <a:gd name="connsiteY8" fmla="*/ 29538 h 163108"/>
              <a:gd name="connsiteX9" fmla="*/ 85950 w 219335"/>
              <a:gd name="connsiteY9" fmla="*/ 70813 h 163108"/>
              <a:gd name="connsiteX10" fmla="*/ 111350 w 219335"/>
              <a:gd name="connsiteY10" fmla="*/ 32713 h 163108"/>
              <a:gd name="connsiteX11" fmla="*/ 95475 w 219335"/>
              <a:gd name="connsiteY11" fmla="*/ 73988 h 163108"/>
              <a:gd name="connsiteX12" fmla="*/ 101825 w 219335"/>
              <a:gd name="connsiteY12" fmla="*/ 42238 h 163108"/>
              <a:gd name="connsiteX13" fmla="*/ 225 w 219335"/>
              <a:gd name="connsiteY13" fmla="*/ 162888 h 16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35" h="163108">
                <a:moveTo>
                  <a:pt x="225" y="162888"/>
                </a:moveTo>
                <a:cubicBezTo>
                  <a:pt x="5517" y="157067"/>
                  <a:pt x="114525" y="28479"/>
                  <a:pt x="133575" y="7313"/>
                </a:cubicBezTo>
                <a:cubicBezTo>
                  <a:pt x="152625" y="-13853"/>
                  <a:pt x="112937" y="34830"/>
                  <a:pt x="114525" y="35888"/>
                </a:cubicBezTo>
                <a:cubicBezTo>
                  <a:pt x="116113" y="36946"/>
                  <a:pt x="125637" y="16309"/>
                  <a:pt x="143100" y="13663"/>
                </a:cubicBezTo>
                <a:cubicBezTo>
                  <a:pt x="160563" y="11017"/>
                  <a:pt x="217713" y="20013"/>
                  <a:pt x="219300" y="20013"/>
                </a:cubicBezTo>
                <a:cubicBezTo>
                  <a:pt x="220887" y="20013"/>
                  <a:pt x="169558" y="16838"/>
                  <a:pt x="152625" y="13663"/>
                </a:cubicBezTo>
                <a:cubicBezTo>
                  <a:pt x="135692" y="10488"/>
                  <a:pt x="128283" y="-3800"/>
                  <a:pt x="117700" y="963"/>
                </a:cubicBezTo>
                <a:cubicBezTo>
                  <a:pt x="107117" y="5725"/>
                  <a:pt x="89125" y="42238"/>
                  <a:pt x="89125" y="42238"/>
                </a:cubicBezTo>
                <a:cubicBezTo>
                  <a:pt x="86479" y="47000"/>
                  <a:pt x="102354" y="24775"/>
                  <a:pt x="101825" y="29538"/>
                </a:cubicBezTo>
                <a:cubicBezTo>
                  <a:pt x="101296" y="34300"/>
                  <a:pt x="84363" y="70284"/>
                  <a:pt x="85950" y="70813"/>
                </a:cubicBezTo>
                <a:cubicBezTo>
                  <a:pt x="87537" y="71342"/>
                  <a:pt x="109763" y="32184"/>
                  <a:pt x="111350" y="32713"/>
                </a:cubicBezTo>
                <a:cubicBezTo>
                  <a:pt x="112937" y="33242"/>
                  <a:pt x="97062" y="72401"/>
                  <a:pt x="95475" y="73988"/>
                </a:cubicBezTo>
                <a:cubicBezTo>
                  <a:pt x="93888" y="75575"/>
                  <a:pt x="119287" y="26892"/>
                  <a:pt x="101825" y="42238"/>
                </a:cubicBezTo>
                <a:cubicBezTo>
                  <a:pt x="84363" y="57584"/>
                  <a:pt x="-5067" y="168709"/>
                  <a:pt x="225" y="16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DABD4AA6-1D48-2D92-222E-DCFE3B61D84B}"/>
              </a:ext>
            </a:extLst>
          </p:cNvPr>
          <p:cNvSpPr/>
          <p:nvPr/>
        </p:nvSpPr>
        <p:spPr>
          <a:xfrm>
            <a:off x="7200321" y="3810695"/>
            <a:ext cx="264152" cy="126498"/>
          </a:xfrm>
          <a:custGeom>
            <a:avLst/>
            <a:gdLst>
              <a:gd name="connsiteX0" fmla="*/ 579 w 264152"/>
              <a:gd name="connsiteY0" fmla="*/ 126305 h 126498"/>
              <a:gd name="connsiteX1" fmla="*/ 213304 w 264152"/>
              <a:gd name="connsiteY1" fmla="*/ 5655 h 126498"/>
              <a:gd name="connsiteX2" fmla="*/ 130754 w 264152"/>
              <a:gd name="connsiteY2" fmla="*/ 18355 h 126498"/>
              <a:gd name="connsiteX3" fmla="*/ 264104 w 264152"/>
              <a:gd name="connsiteY3" fmla="*/ 8830 h 126498"/>
              <a:gd name="connsiteX4" fmla="*/ 146629 w 264152"/>
              <a:gd name="connsiteY4" fmla="*/ 8830 h 126498"/>
              <a:gd name="connsiteX5" fmla="*/ 187904 w 264152"/>
              <a:gd name="connsiteY5" fmla="*/ 12005 h 126498"/>
              <a:gd name="connsiteX6" fmla="*/ 114879 w 264152"/>
              <a:gd name="connsiteY6" fmla="*/ 56455 h 126498"/>
              <a:gd name="connsiteX7" fmla="*/ 149804 w 264152"/>
              <a:gd name="connsiteY7" fmla="*/ 34230 h 126498"/>
              <a:gd name="connsiteX8" fmla="*/ 579 w 264152"/>
              <a:gd name="connsiteY8" fmla="*/ 126305 h 1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52" h="126498">
                <a:moveTo>
                  <a:pt x="579" y="126305"/>
                </a:moveTo>
                <a:cubicBezTo>
                  <a:pt x="11162" y="121542"/>
                  <a:pt x="191608" y="23647"/>
                  <a:pt x="213304" y="5655"/>
                </a:cubicBezTo>
                <a:cubicBezTo>
                  <a:pt x="235000" y="-12337"/>
                  <a:pt x="130754" y="18355"/>
                  <a:pt x="130754" y="18355"/>
                </a:cubicBezTo>
                <a:cubicBezTo>
                  <a:pt x="139221" y="18884"/>
                  <a:pt x="261458" y="10417"/>
                  <a:pt x="264104" y="8830"/>
                </a:cubicBezTo>
                <a:cubicBezTo>
                  <a:pt x="266750" y="7242"/>
                  <a:pt x="159329" y="8301"/>
                  <a:pt x="146629" y="8830"/>
                </a:cubicBezTo>
                <a:cubicBezTo>
                  <a:pt x="133929" y="9359"/>
                  <a:pt x="193196" y="4068"/>
                  <a:pt x="187904" y="12005"/>
                </a:cubicBezTo>
                <a:cubicBezTo>
                  <a:pt x="182612" y="19942"/>
                  <a:pt x="121229" y="52751"/>
                  <a:pt x="114879" y="56455"/>
                </a:cubicBezTo>
                <a:cubicBezTo>
                  <a:pt x="108529" y="60159"/>
                  <a:pt x="172029" y="22059"/>
                  <a:pt x="149804" y="34230"/>
                </a:cubicBezTo>
                <a:cubicBezTo>
                  <a:pt x="127579" y="46401"/>
                  <a:pt x="-10004" y="131068"/>
                  <a:pt x="579" y="12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B33838A-BBB2-23E7-DBCF-B7028FD85F12}"/>
              </a:ext>
            </a:extLst>
          </p:cNvPr>
          <p:cNvSpPr/>
          <p:nvPr/>
        </p:nvSpPr>
        <p:spPr>
          <a:xfrm>
            <a:off x="7153275" y="3781344"/>
            <a:ext cx="336550" cy="50881"/>
          </a:xfrm>
          <a:custGeom>
            <a:avLst/>
            <a:gdLst>
              <a:gd name="connsiteX0" fmla="*/ 0 w 336550"/>
              <a:gd name="connsiteY0" fmla="*/ 50881 h 50881"/>
              <a:gd name="connsiteX1" fmla="*/ 241300 w 336550"/>
              <a:gd name="connsiteY1" fmla="*/ 6431 h 50881"/>
              <a:gd name="connsiteX2" fmla="*/ 336550 w 336550"/>
              <a:gd name="connsiteY2" fmla="*/ 15956 h 50881"/>
              <a:gd name="connsiteX3" fmla="*/ 209550 w 336550"/>
              <a:gd name="connsiteY3" fmla="*/ 81 h 50881"/>
              <a:gd name="connsiteX4" fmla="*/ 171450 w 336550"/>
              <a:gd name="connsiteY4" fmla="*/ 9606 h 50881"/>
              <a:gd name="connsiteX5" fmla="*/ 222250 w 336550"/>
              <a:gd name="connsiteY5" fmla="*/ 6431 h 50881"/>
              <a:gd name="connsiteX6" fmla="*/ 0 w 336550"/>
              <a:gd name="connsiteY6" fmla="*/ 50881 h 5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50" h="50881">
                <a:moveTo>
                  <a:pt x="0" y="50881"/>
                </a:moveTo>
                <a:cubicBezTo>
                  <a:pt x="92604" y="31566"/>
                  <a:pt x="185208" y="12252"/>
                  <a:pt x="241300" y="6431"/>
                </a:cubicBezTo>
                <a:lnTo>
                  <a:pt x="336550" y="15956"/>
                </a:lnTo>
                <a:cubicBezTo>
                  <a:pt x="331259" y="14898"/>
                  <a:pt x="237067" y="1139"/>
                  <a:pt x="209550" y="81"/>
                </a:cubicBezTo>
                <a:cubicBezTo>
                  <a:pt x="182033" y="-977"/>
                  <a:pt x="169333" y="8548"/>
                  <a:pt x="171450" y="9606"/>
                </a:cubicBezTo>
                <a:cubicBezTo>
                  <a:pt x="173567" y="10664"/>
                  <a:pt x="257704" y="-977"/>
                  <a:pt x="222250" y="6431"/>
                </a:cubicBezTo>
                <a:cubicBezTo>
                  <a:pt x="186796" y="13839"/>
                  <a:pt x="72760" y="33947"/>
                  <a:pt x="0" y="5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FBFAC7C-E94A-D903-34B6-BFD94EEBD76D}"/>
              </a:ext>
            </a:extLst>
          </p:cNvPr>
          <p:cNvSpPr/>
          <p:nvPr/>
        </p:nvSpPr>
        <p:spPr>
          <a:xfrm>
            <a:off x="7104762" y="3785243"/>
            <a:ext cx="238888" cy="53384"/>
          </a:xfrm>
          <a:custGeom>
            <a:avLst/>
            <a:gdLst>
              <a:gd name="connsiteX0" fmla="*/ 888 w 238888"/>
              <a:gd name="connsiteY0" fmla="*/ 53332 h 53384"/>
              <a:gd name="connsiteX1" fmla="*/ 232663 w 238888"/>
              <a:gd name="connsiteY1" fmla="*/ 2532 h 53384"/>
              <a:gd name="connsiteX2" fmla="*/ 156463 w 238888"/>
              <a:gd name="connsiteY2" fmla="*/ 12057 h 53384"/>
              <a:gd name="connsiteX3" fmla="*/ 888 w 238888"/>
              <a:gd name="connsiteY3" fmla="*/ 53332 h 5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88" h="53384">
                <a:moveTo>
                  <a:pt x="888" y="53332"/>
                </a:moveTo>
                <a:cubicBezTo>
                  <a:pt x="13588" y="51745"/>
                  <a:pt x="206734" y="9411"/>
                  <a:pt x="232663" y="2532"/>
                </a:cubicBezTo>
                <a:cubicBezTo>
                  <a:pt x="258592" y="-4347"/>
                  <a:pt x="197738" y="4120"/>
                  <a:pt x="156463" y="12057"/>
                </a:cubicBezTo>
                <a:cubicBezTo>
                  <a:pt x="115188" y="19994"/>
                  <a:pt x="-11812" y="54919"/>
                  <a:pt x="888" y="5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580E553-F38C-5A1B-F4FC-E474F8EC7E5B}"/>
              </a:ext>
            </a:extLst>
          </p:cNvPr>
          <p:cNvSpPr/>
          <p:nvPr/>
        </p:nvSpPr>
        <p:spPr>
          <a:xfrm>
            <a:off x="7260205" y="3841278"/>
            <a:ext cx="264612" cy="114941"/>
          </a:xfrm>
          <a:custGeom>
            <a:avLst/>
            <a:gdLst>
              <a:gd name="connsiteX0" fmla="*/ 1020 w 264612"/>
              <a:gd name="connsiteY0" fmla="*/ 114772 h 114941"/>
              <a:gd name="connsiteX1" fmla="*/ 229620 w 264612"/>
              <a:gd name="connsiteY1" fmla="*/ 6822 h 114941"/>
              <a:gd name="connsiteX2" fmla="*/ 191520 w 264612"/>
              <a:gd name="connsiteY2" fmla="*/ 9997 h 114941"/>
              <a:gd name="connsiteX3" fmla="*/ 261370 w 264612"/>
              <a:gd name="connsiteY3" fmla="*/ 472 h 114941"/>
              <a:gd name="connsiteX4" fmla="*/ 239145 w 264612"/>
              <a:gd name="connsiteY4" fmla="*/ 6822 h 114941"/>
              <a:gd name="connsiteX5" fmla="*/ 118495 w 264612"/>
              <a:gd name="connsiteY5" fmla="*/ 51272 h 114941"/>
              <a:gd name="connsiteX6" fmla="*/ 143895 w 264612"/>
              <a:gd name="connsiteY6" fmla="*/ 32222 h 114941"/>
              <a:gd name="connsiteX7" fmla="*/ 1020 w 264612"/>
              <a:gd name="connsiteY7" fmla="*/ 114772 h 11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12" h="114941">
                <a:moveTo>
                  <a:pt x="1020" y="114772"/>
                </a:moveTo>
                <a:cubicBezTo>
                  <a:pt x="15307" y="110539"/>
                  <a:pt x="197870" y="24284"/>
                  <a:pt x="229620" y="6822"/>
                </a:cubicBezTo>
                <a:cubicBezTo>
                  <a:pt x="261370" y="-10640"/>
                  <a:pt x="186229" y="11055"/>
                  <a:pt x="191520" y="9997"/>
                </a:cubicBezTo>
                <a:cubicBezTo>
                  <a:pt x="196811" y="8939"/>
                  <a:pt x="261370" y="472"/>
                  <a:pt x="261370" y="472"/>
                </a:cubicBezTo>
                <a:cubicBezTo>
                  <a:pt x="269308" y="-57"/>
                  <a:pt x="262957" y="-1645"/>
                  <a:pt x="239145" y="6822"/>
                </a:cubicBezTo>
                <a:cubicBezTo>
                  <a:pt x="215333" y="15289"/>
                  <a:pt x="134370" y="47039"/>
                  <a:pt x="118495" y="51272"/>
                </a:cubicBezTo>
                <a:cubicBezTo>
                  <a:pt x="102620" y="55505"/>
                  <a:pt x="160828" y="21639"/>
                  <a:pt x="143895" y="32222"/>
                </a:cubicBezTo>
                <a:cubicBezTo>
                  <a:pt x="126962" y="42805"/>
                  <a:pt x="-13267" y="119005"/>
                  <a:pt x="1020" y="11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DDBC40DB-A142-A06D-D547-D7393C152979}"/>
              </a:ext>
            </a:extLst>
          </p:cNvPr>
          <p:cNvSpPr/>
          <p:nvPr/>
        </p:nvSpPr>
        <p:spPr>
          <a:xfrm>
            <a:off x="7283450" y="3978143"/>
            <a:ext cx="270218" cy="16007"/>
          </a:xfrm>
          <a:custGeom>
            <a:avLst/>
            <a:gdLst>
              <a:gd name="connsiteX0" fmla="*/ 0 w 270218"/>
              <a:gd name="connsiteY0" fmla="*/ 6482 h 16007"/>
              <a:gd name="connsiteX1" fmla="*/ 238125 w 270218"/>
              <a:gd name="connsiteY1" fmla="*/ 16007 h 16007"/>
              <a:gd name="connsiteX2" fmla="*/ 187325 w 270218"/>
              <a:gd name="connsiteY2" fmla="*/ 3307 h 16007"/>
              <a:gd name="connsiteX3" fmla="*/ 269875 w 270218"/>
              <a:gd name="connsiteY3" fmla="*/ 132 h 16007"/>
              <a:gd name="connsiteX4" fmla="*/ 149225 w 270218"/>
              <a:gd name="connsiteY4" fmla="*/ 6482 h 16007"/>
              <a:gd name="connsiteX5" fmla="*/ 234950 w 270218"/>
              <a:gd name="connsiteY5" fmla="*/ 6482 h 16007"/>
              <a:gd name="connsiteX6" fmla="*/ 0 w 270218"/>
              <a:gd name="connsiteY6" fmla="*/ 6482 h 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18" h="16007">
                <a:moveTo>
                  <a:pt x="0" y="6482"/>
                </a:moveTo>
                <a:lnTo>
                  <a:pt x="238125" y="16007"/>
                </a:lnTo>
                <a:cubicBezTo>
                  <a:pt x="269346" y="15478"/>
                  <a:pt x="182033" y="5953"/>
                  <a:pt x="187325" y="3307"/>
                </a:cubicBezTo>
                <a:cubicBezTo>
                  <a:pt x="192617" y="661"/>
                  <a:pt x="276225" y="-397"/>
                  <a:pt x="269875" y="132"/>
                </a:cubicBezTo>
                <a:cubicBezTo>
                  <a:pt x="263525" y="661"/>
                  <a:pt x="155046" y="5424"/>
                  <a:pt x="149225" y="6482"/>
                </a:cubicBezTo>
                <a:cubicBezTo>
                  <a:pt x="143404" y="7540"/>
                  <a:pt x="234950" y="6482"/>
                  <a:pt x="234950" y="6482"/>
                </a:cubicBezTo>
                <a:lnTo>
                  <a:pt x="0" y="6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567922C2-2E68-5883-774C-89F91D51F64A}"/>
              </a:ext>
            </a:extLst>
          </p:cNvPr>
          <p:cNvSpPr/>
          <p:nvPr/>
        </p:nvSpPr>
        <p:spPr>
          <a:xfrm>
            <a:off x="7276898" y="3834640"/>
            <a:ext cx="146252" cy="186002"/>
          </a:xfrm>
          <a:custGeom>
            <a:avLst/>
            <a:gdLst>
              <a:gd name="connsiteX0" fmla="*/ 202 w 146252"/>
              <a:gd name="connsiteY0" fmla="*/ 48385 h 186002"/>
              <a:gd name="connsiteX1" fmla="*/ 98627 w 146252"/>
              <a:gd name="connsiteY1" fmla="*/ 83310 h 186002"/>
              <a:gd name="connsiteX2" fmla="*/ 136727 w 146252"/>
              <a:gd name="connsiteY2" fmla="*/ 143635 h 186002"/>
              <a:gd name="connsiteX3" fmla="*/ 143077 w 146252"/>
              <a:gd name="connsiteY3" fmla="*/ 80135 h 186002"/>
              <a:gd name="connsiteX4" fmla="*/ 143077 w 146252"/>
              <a:gd name="connsiteY4" fmla="*/ 184910 h 186002"/>
              <a:gd name="connsiteX5" fmla="*/ 146252 w 146252"/>
              <a:gd name="connsiteY5" fmla="*/ 760 h 186002"/>
              <a:gd name="connsiteX6" fmla="*/ 143077 w 146252"/>
              <a:gd name="connsiteY6" fmla="*/ 115060 h 186002"/>
              <a:gd name="connsiteX7" fmla="*/ 127202 w 146252"/>
              <a:gd name="connsiteY7" fmla="*/ 99185 h 186002"/>
              <a:gd name="connsiteX8" fmla="*/ 202 w 146252"/>
              <a:gd name="connsiteY8" fmla="*/ 48385 h 1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2" h="186002">
                <a:moveTo>
                  <a:pt x="202" y="48385"/>
                </a:moveTo>
                <a:cubicBezTo>
                  <a:pt x="-4560" y="45739"/>
                  <a:pt x="75873" y="67435"/>
                  <a:pt x="98627" y="83310"/>
                </a:cubicBezTo>
                <a:cubicBezTo>
                  <a:pt x="121381" y="99185"/>
                  <a:pt x="129319" y="144164"/>
                  <a:pt x="136727" y="143635"/>
                </a:cubicBezTo>
                <a:cubicBezTo>
                  <a:pt x="144135" y="143106"/>
                  <a:pt x="142019" y="73256"/>
                  <a:pt x="143077" y="80135"/>
                </a:cubicBezTo>
                <a:cubicBezTo>
                  <a:pt x="144135" y="87014"/>
                  <a:pt x="142548" y="198139"/>
                  <a:pt x="143077" y="184910"/>
                </a:cubicBezTo>
                <a:cubicBezTo>
                  <a:pt x="143606" y="171681"/>
                  <a:pt x="146252" y="12402"/>
                  <a:pt x="146252" y="760"/>
                </a:cubicBezTo>
                <a:cubicBezTo>
                  <a:pt x="146252" y="-10882"/>
                  <a:pt x="143077" y="115060"/>
                  <a:pt x="143077" y="115060"/>
                </a:cubicBezTo>
                <a:cubicBezTo>
                  <a:pt x="139902" y="131464"/>
                  <a:pt x="146252" y="110297"/>
                  <a:pt x="127202" y="99185"/>
                </a:cubicBezTo>
                <a:cubicBezTo>
                  <a:pt x="108152" y="88073"/>
                  <a:pt x="4964" y="51031"/>
                  <a:pt x="202" y="4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77ED05F1-116F-BBD4-EE82-E375D8634AE5}"/>
              </a:ext>
            </a:extLst>
          </p:cNvPr>
          <p:cNvSpPr/>
          <p:nvPr/>
        </p:nvSpPr>
        <p:spPr>
          <a:xfrm>
            <a:off x="7448441" y="3787309"/>
            <a:ext cx="192273" cy="314172"/>
          </a:xfrm>
          <a:custGeom>
            <a:avLst/>
            <a:gdLst>
              <a:gd name="connsiteX0" fmla="*/ 109 w 192273"/>
              <a:gd name="connsiteY0" fmla="*/ 466 h 314172"/>
              <a:gd name="connsiteX1" fmla="*/ 120759 w 192273"/>
              <a:gd name="connsiteY1" fmla="*/ 181441 h 314172"/>
              <a:gd name="connsiteX2" fmla="*/ 85834 w 192273"/>
              <a:gd name="connsiteY2" fmla="*/ 121116 h 314172"/>
              <a:gd name="connsiteX3" fmla="*/ 190609 w 192273"/>
              <a:gd name="connsiteY3" fmla="*/ 311616 h 314172"/>
              <a:gd name="connsiteX4" fmla="*/ 146159 w 192273"/>
              <a:gd name="connsiteY4" fmla="*/ 222716 h 314172"/>
              <a:gd name="connsiteX5" fmla="*/ 92184 w 192273"/>
              <a:gd name="connsiteY5" fmla="*/ 105241 h 314172"/>
              <a:gd name="connsiteX6" fmla="*/ 98534 w 192273"/>
              <a:gd name="connsiteY6" fmla="*/ 127466 h 314172"/>
              <a:gd name="connsiteX7" fmla="*/ 109 w 192273"/>
              <a:gd name="connsiteY7" fmla="*/ 466 h 31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273" h="314172">
                <a:moveTo>
                  <a:pt x="109" y="466"/>
                </a:moveTo>
                <a:cubicBezTo>
                  <a:pt x="3813" y="9462"/>
                  <a:pt x="106472" y="161333"/>
                  <a:pt x="120759" y="181441"/>
                </a:cubicBezTo>
                <a:cubicBezTo>
                  <a:pt x="135046" y="201549"/>
                  <a:pt x="74192" y="99420"/>
                  <a:pt x="85834" y="121116"/>
                </a:cubicBezTo>
                <a:cubicBezTo>
                  <a:pt x="97476" y="142812"/>
                  <a:pt x="180555" y="294683"/>
                  <a:pt x="190609" y="311616"/>
                </a:cubicBezTo>
                <a:cubicBezTo>
                  <a:pt x="200663" y="328549"/>
                  <a:pt x="162563" y="257112"/>
                  <a:pt x="146159" y="222716"/>
                </a:cubicBezTo>
                <a:cubicBezTo>
                  <a:pt x="129755" y="188320"/>
                  <a:pt x="100121" y="121116"/>
                  <a:pt x="92184" y="105241"/>
                </a:cubicBezTo>
                <a:cubicBezTo>
                  <a:pt x="84247" y="89366"/>
                  <a:pt x="109647" y="139637"/>
                  <a:pt x="98534" y="127466"/>
                </a:cubicBezTo>
                <a:cubicBezTo>
                  <a:pt x="87421" y="115295"/>
                  <a:pt x="-3595" y="-8530"/>
                  <a:pt x="10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259B1EE-EE54-7838-311B-0CF6D219F9C2}"/>
              </a:ext>
            </a:extLst>
          </p:cNvPr>
          <p:cNvSpPr/>
          <p:nvPr/>
        </p:nvSpPr>
        <p:spPr>
          <a:xfrm>
            <a:off x="6701132" y="3674320"/>
            <a:ext cx="84402" cy="561048"/>
          </a:xfrm>
          <a:custGeom>
            <a:avLst/>
            <a:gdLst>
              <a:gd name="connsiteX0" fmla="*/ 83843 w 84402"/>
              <a:gd name="connsiteY0" fmla="*/ 2330 h 561048"/>
              <a:gd name="connsiteX1" fmla="*/ 1293 w 84402"/>
              <a:gd name="connsiteY1" fmla="*/ 548430 h 561048"/>
              <a:gd name="connsiteX2" fmla="*/ 36218 w 84402"/>
              <a:gd name="connsiteY2" fmla="*/ 357930 h 561048"/>
              <a:gd name="connsiteX3" fmla="*/ 83843 w 84402"/>
              <a:gd name="connsiteY3" fmla="*/ 2330 h 5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2" h="561048">
                <a:moveTo>
                  <a:pt x="83843" y="2330"/>
                </a:moveTo>
                <a:cubicBezTo>
                  <a:pt x="78022" y="34080"/>
                  <a:pt x="9230" y="489163"/>
                  <a:pt x="1293" y="548430"/>
                </a:cubicBezTo>
                <a:cubicBezTo>
                  <a:pt x="-6644" y="607697"/>
                  <a:pt x="24047" y="443655"/>
                  <a:pt x="36218" y="357930"/>
                </a:cubicBezTo>
                <a:cubicBezTo>
                  <a:pt x="48389" y="272205"/>
                  <a:pt x="89664" y="-29420"/>
                  <a:pt x="83843" y="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0D1CF68-C9AD-AC67-5EDE-FF66BDE62989}"/>
              </a:ext>
            </a:extLst>
          </p:cNvPr>
          <p:cNvSpPr/>
          <p:nvPr/>
        </p:nvSpPr>
        <p:spPr>
          <a:xfrm>
            <a:off x="6629400" y="3762185"/>
            <a:ext cx="29407" cy="196876"/>
          </a:xfrm>
          <a:custGeom>
            <a:avLst/>
            <a:gdLst>
              <a:gd name="connsiteX0" fmla="*/ 0 w 29407"/>
              <a:gd name="connsiteY0" fmla="*/ 190 h 196876"/>
              <a:gd name="connsiteX1" fmla="*/ 25400 w 29407"/>
              <a:gd name="connsiteY1" fmla="*/ 187515 h 196876"/>
              <a:gd name="connsiteX2" fmla="*/ 25400 w 29407"/>
              <a:gd name="connsiteY2" fmla="*/ 152590 h 196876"/>
              <a:gd name="connsiteX3" fmla="*/ 0 w 29407"/>
              <a:gd name="connsiteY3" fmla="*/ 190 h 1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7" h="196876">
                <a:moveTo>
                  <a:pt x="0" y="190"/>
                </a:moveTo>
                <a:cubicBezTo>
                  <a:pt x="0" y="6011"/>
                  <a:pt x="21167" y="162115"/>
                  <a:pt x="25400" y="187515"/>
                </a:cubicBezTo>
                <a:cubicBezTo>
                  <a:pt x="29633" y="212915"/>
                  <a:pt x="31750" y="181694"/>
                  <a:pt x="25400" y="152590"/>
                </a:cubicBezTo>
                <a:cubicBezTo>
                  <a:pt x="19050" y="123486"/>
                  <a:pt x="0" y="-5631"/>
                  <a:pt x="0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31F656A-659F-2636-82CE-696484871BE2}"/>
              </a:ext>
            </a:extLst>
          </p:cNvPr>
          <p:cNvSpPr/>
          <p:nvPr/>
        </p:nvSpPr>
        <p:spPr>
          <a:xfrm>
            <a:off x="6649591" y="4317821"/>
            <a:ext cx="40140" cy="260679"/>
          </a:xfrm>
          <a:custGeom>
            <a:avLst/>
            <a:gdLst>
              <a:gd name="connsiteX0" fmla="*/ 40134 w 40140"/>
              <a:gd name="connsiteY0" fmla="*/ 179 h 260679"/>
              <a:gd name="connsiteX1" fmla="*/ 2034 w 40140"/>
              <a:gd name="connsiteY1" fmla="*/ 254179 h 260679"/>
              <a:gd name="connsiteX2" fmla="*/ 5209 w 40140"/>
              <a:gd name="connsiteY2" fmla="*/ 187504 h 260679"/>
              <a:gd name="connsiteX3" fmla="*/ 5209 w 40140"/>
              <a:gd name="connsiteY3" fmla="*/ 212904 h 260679"/>
              <a:gd name="connsiteX4" fmla="*/ 40134 w 40140"/>
              <a:gd name="connsiteY4" fmla="*/ 179 h 26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0" h="260679">
                <a:moveTo>
                  <a:pt x="40134" y="179"/>
                </a:moveTo>
                <a:cubicBezTo>
                  <a:pt x="39605" y="7058"/>
                  <a:pt x="7855" y="222958"/>
                  <a:pt x="2034" y="254179"/>
                </a:cubicBezTo>
                <a:cubicBezTo>
                  <a:pt x="-3787" y="285400"/>
                  <a:pt x="4680" y="194383"/>
                  <a:pt x="5209" y="187504"/>
                </a:cubicBezTo>
                <a:cubicBezTo>
                  <a:pt x="5738" y="180625"/>
                  <a:pt x="447" y="239362"/>
                  <a:pt x="5209" y="212904"/>
                </a:cubicBezTo>
                <a:cubicBezTo>
                  <a:pt x="9971" y="186446"/>
                  <a:pt x="40663" y="-6700"/>
                  <a:pt x="40134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623F589-1444-0403-6802-27119A9A214D}"/>
              </a:ext>
            </a:extLst>
          </p:cNvPr>
          <p:cNvSpPr/>
          <p:nvPr/>
        </p:nvSpPr>
        <p:spPr>
          <a:xfrm>
            <a:off x="6635733" y="4492358"/>
            <a:ext cx="17194" cy="489784"/>
          </a:xfrm>
          <a:custGeom>
            <a:avLst/>
            <a:gdLst>
              <a:gd name="connsiteX0" fmla="*/ 12717 w 17194"/>
              <a:gd name="connsiteY0" fmla="*/ 267 h 489784"/>
              <a:gd name="connsiteX1" fmla="*/ 15892 w 17194"/>
              <a:gd name="connsiteY1" fmla="*/ 343167 h 489784"/>
              <a:gd name="connsiteX2" fmla="*/ 15892 w 17194"/>
              <a:gd name="connsiteY2" fmla="*/ 273317 h 489784"/>
              <a:gd name="connsiteX3" fmla="*/ 17 w 17194"/>
              <a:gd name="connsiteY3" fmla="*/ 489217 h 489784"/>
              <a:gd name="connsiteX4" fmla="*/ 12717 w 17194"/>
              <a:gd name="connsiteY4" fmla="*/ 197117 h 489784"/>
              <a:gd name="connsiteX5" fmla="*/ 9542 w 17194"/>
              <a:gd name="connsiteY5" fmla="*/ 320942 h 489784"/>
              <a:gd name="connsiteX6" fmla="*/ 6367 w 17194"/>
              <a:gd name="connsiteY6" fmla="*/ 286017 h 489784"/>
              <a:gd name="connsiteX7" fmla="*/ 12717 w 17194"/>
              <a:gd name="connsiteY7" fmla="*/ 267 h 4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4" h="489784">
                <a:moveTo>
                  <a:pt x="12717" y="267"/>
                </a:moveTo>
                <a:cubicBezTo>
                  <a:pt x="14305" y="9792"/>
                  <a:pt x="15363" y="297659"/>
                  <a:pt x="15892" y="343167"/>
                </a:cubicBezTo>
                <a:cubicBezTo>
                  <a:pt x="16421" y="388675"/>
                  <a:pt x="18538" y="248975"/>
                  <a:pt x="15892" y="273317"/>
                </a:cubicBezTo>
                <a:cubicBezTo>
                  <a:pt x="13246" y="297659"/>
                  <a:pt x="546" y="501917"/>
                  <a:pt x="17" y="489217"/>
                </a:cubicBezTo>
                <a:cubicBezTo>
                  <a:pt x="-512" y="476517"/>
                  <a:pt x="11130" y="225163"/>
                  <a:pt x="12717" y="197117"/>
                </a:cubicBezTo>
                <a:cubicBezTo>
                  <a:pt x="14304" y="169071"/>
                  <a:pt x="10600" y="306125"/>
                  <a:pt x="9542" y="320942"/>
                </a:cubicBezTo>
                <a:cubicBezTo>
                  <a:pt x="8484" y="335759"/>
                  <a:pt x="5838" y="333642"/>
                  <a:pt x="6367" y="286017"/>
                </a:cubicBezTo>
                <a:cubicBezTo>
                  <a:pt x="6896" y="238392"/>
                  <a:pt x="11129" y="-9258"/>
                  <a:pt x="12717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4FB363EF-BD20-0DCC-0C47-D80BE0C5C295}"/>
              </a:ext>
            </a:extLst>
          </p:cNvPr>
          <p:cNvSpPr/>
          <p:nvPr/>
        </p:nvSpPr>
        <p:spPr>
          <a:xfrm>
            <a:off x="6539491" y="3805704"/>
            <a:ext cx="45663" cy="389219"/>
          </a:xfrm>
          <a:custGeom>
            <a:avLst/>
            <a:gdLst>
              <a:gd name="connsiteX0" fmla="*/ 45459 w 45663"/>
              <a:gd name="connsiteY0" fmla="*/ 4296 h 389219"/>
              <a:gd name="connsiteX1" fmla="*/ 1009 w 45663"/>
              <a:gd name="connsiteY1" fmla="*/ 385296 h 389219"/>
              <a:gd name="connsiteX2" fmla="*/ 16884 w 45663"/>
              <a:gd name="connsiteY2" fmla="*/ 191621 h 389219"/>
              <a:gd name="connsiteX3" fmla="*/ 45459 w 45663"/>
              <a:gd name="connsiteY3" fmla="*/ 4296 h 3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389219">
                <a:moveTo>
                  <a:pt x="45459" y="4296"/>
                </a:moveTo>
                <a:cubicBezTo>
                  <a:pt x="42813" y="36575"/>
                  <a:pt x="5771" y="354075"/>
                  <a:pt x="1009" y="385296"/>
                </a:cubicBezTo>
                <a:cubicBezTo>
                  <a:pt x="-3753" y="416517"/>
                  <a:pt x="9476" y="253004"/>
                  <a:pt x="16884" y="191621"/>
                </a:cubicBezTo>
                <a:cubicBezTo>
                  <a:pt x="24292" y="130238"/>
                  <a:pt x="48105" y="-27983"/>
                  <a:pt x="45459" y="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AB6CD05-0038-88F6-1F5E-A21F5B283671}"/>
              </a:ext>
            </a:extLst>
          </p:cNvPr>
          <p:cNvSpPr/>
          <p:nvPr/>
        </p:nvSpPr>
        <p:spPr>
          <a:xfrm>
            <a:off x="6530554" y="4568738"/>
            <a:ext cx="48652" cy="437030"/>
          </a:xfrm>
          <a:custGeom>
            <a:avLst/>
            <a:gdLst>
              <a:gd name="connsiteX0" fmla="*/ 48046 w 48652"/>
              <a:gd name="connsiteY0" fmla="*/ 9612 h 437030"/>
              <a:gd name="connsiteX1" fmla="*/ 421 w 48652"/>
              <a:gd name="connsiteY1" fmla="*/ 435062 h 437030"/>
              <a:gd name="connsiteX2" fmla="*/ 25821 w 48652"/>
              <a:gd name="connsiteY2" fmla="*/ 162012 h 437030"/>
              <a:gd name="connsiteX3" fmla="*/ 48046 w 48652"/>
              <a:gd name="connsiteY3" fmla="*/ 9612 h 4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2" h="437030">
                <a:moveTo>
                  <a:pt x="48046" y="9612"/>
                </a:moveTo>
                <a:cubicBezTo>
                  <a:pt x="43813" y="55120"/>
                  <a:pt x="4125" y="409662"/>
                  <a:pt x="421" y="435062"/>
                </a:cubicBezTo>
                <a:cubicBezTo>
                  <a:pt x="-3283" y="460462"/>
                  <a:pt x="18413" y="232920"/>
                  <a:pt x="25821" y="162012"/>
                </a:cubicBezTo>
                <a:cubicBezTo>
                  <a:pt x="33229" y="91104"/>
                  <a:pt x="52279" y="-35896"/>
                  <a:pt x="48046" y="9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5D4847E4-9B43-5351-E71E-43D3ECA50338}"/>
              </a:ext>
            </a:extLst>
          </p:cNvPr>
          <p:cNvSpPr/>
          <p:nvPr/>
        </p:nvSpPr>
        <p:spPr>
          <a:xfrm>
            <a:off x="6384909" y="4466020"/>
            <a:ext cx="130340" cy="547634"/>
          </a:xfrm>
          <a:custGeom>
            <a:avLst/>
            <a:gdLst>
              <a:gd name="connsiteX0" fmla="*/ 130191 w 130340"/>
              <a:gd name="connsiteY0" fmla="*/ 1205 h 547634"/>
              <a:gd name="connsiteX1" fmla="*/ 44466 w 130340"/>
              <a:gd name="connsiteY1" fmla="*/ 340930 h 547634"/>
              <a:gd name="connsiteX2" fmla="*/ 57166 w 130340"/>
              <a:gd name="connsiteY2" fmla="*/ 299655 h 547634"/>
              <a:gd name="connsiteX3" fmla="*/ 16 w 130340"/>
              <a:gd name="connsiteY3" fmla="*/ 547305 h 547634"/>
              <a:gd name="connsiteX4" fmla="*/ 63516 w 130340"/>
              <a:gd name="connsiteY4" fmla="*/ 239330 h 547634"/>
              <a:gd name="connsiteX5" fmla="*/ 130191 w 130340"/>
              <a:gd name="connsiteY5" fmla="*/ 1205 h 5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40" h="547634">
                <a:moveTo>
                  <a:pt x="130191" y="1205"/>
                </a:moveTo>
                <a:cubicBezTo>
                  <a:pt x="127016" y="18138"/>
                  <a:pt x="56637" y="291188"/>
                  <a:pt x="44466" y="340930"/>
                </a:cubicBezTo>
                <a:cubicBezTo>
                  <a:pt x="32295" y="390672"/>
                  <a:pt x="64574" y="265259"/>
                  <a:pt x="57166" y="299655"/>
                </a:cubicBezTo>
                <a:cubicBezTo>
                  <a:pt x="49758" y="334051"/>
                  <a:pt x="-1042" y="557359"/>
                  <a:pt x="16" y="547305"/>
                </a:cubicBezTo>
                <a:cubicBezTo>
                  <a:pt x="1074" y="537251"/>
                  <a:pt x="41820" y="328759"/>
                  <a:pt x="63516" y="239330"/>
                </a:cubicBezTo>
                <a:cubicBezTo>
                  <a:pt x="85212" y="149901"/>
                  <a:pt x="133366" y="-15728"/>
                  <a:pt x="130191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9D30EF90-4F08-E689-5044-487725250AFD}"/>
              </a:ext>
            </a:extLst>
          </p:cNvPr>
          <p:cNvSpPr/>
          <p:nvPr/>
        </p:nvSpPr>
        <p:spPr>
          <a:xfrm>
            <a:off x="6235103" y="4694738"/>
            <a:ext cx="22875" cy="260883"/>
          </a:xfrm>
          <a:custGeom>
            <a:avLst/>
            <a:gdLst>
              <a:gd name="connsiteX0" fmla="*/ 22822 w 22875"/>
              <a:gd name="connsiteY0" fmla="*/ 1087 h 260883"/>
              <a:gd name="connsiteX1" fmla="*/ 597 w 22875"/>
              <a:gd name="connsiteY1" fmla="*/ 255087 h 260883"/>
              <a:gd name="connsiteX2" fmla="*/ 6947 w 22875"/>
              <a:gd name="connsiteY2" fmla="*/ 166187 h 260883"/>
              <a:gd name="connsiteX3" fmla="*/ 22822 w 22875"/>
              <a:gd name="connsiteY3" fmla="*/ 1087 h 2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5" h="260883">
                <a:moveTo>
                  <a:pt x="22822" y="1087"/>
                </a:moveTo>
                <a:cubicBezTo>
                  <a:pt x="21764" y="15904"/>
                  <a:pt x="3243" y="227570"/>
                  <a:pt x="597" y="255087"/>
                </a:cubicBezTo>
                <a:cubicBezTo>
                  <a:pt x="-2049" y="282604"/>
                  <a:pt x="4830" y="205345"/>
                  <a:pt x="6947" y="166187"/>
                </a:cubicBezTo>
                <a:cubicBezTo>
                  <a:pt x="9064" y="127029"/>
                  <a:pt x="23880" y="-13730"/>
                  <a:pt x="22822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689957A7-7192-0323-F803-9EF59FA8EFFD}"/>
              </a:ext>
            </a:extLst>
          </p:cNvPr>
          <p:cNvSpPr/>
          <p:nvPr/>
        </p:nvSpPr>
        <p:spPr>
          <a:xfrm>
            <a:off x="6174960" y="4914885"/>
            <a:ext cx="210432" cy="96698"/>
          </a:xfrm>
          <a:custGeom>
            <a:avLst/>
            <a:gdLst>
              <a:gd name="connsiteX0" fmla="*/ 415 w 210432"/>
              <a:gd name="connsiteY0" fmla="*/ 31765 h 96698"/>
              <a:gd name="connsiteX1" fmla="*/ 203615 w 210432"/>
              <a:gd name="connsiteY1" fmla="*/ 95265 h 96698"/>
              <a:gd name="connsiteX2" fmla="*/ 159165 w 210432"/>
              <a:gd name="connsiteY2" fmla="*/ 69865 h 96698"/>
              <a:gd name="connsiteX3" fmla="*/ 127415 w 210432"/>
              <a:gd name="connsiteY3" fmla="*/ 15 h 96698"/>
              <a:gd name="connsiteX4" fmla="*/ 149640 w 210432"/>
              <a:gd name="connsiteY4" fmla="*/ 76215 h 96698"/>
              <a:gd name="connsiteX5" fmla="*/ 415 w 210432"/>
              <a:gd name="connsiteY5" fmla="*/ 31765 h 9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32" h="96698">
                <a:moveTo>
                  <a:pt x="415" y="31765"/>
                </a:moveTo>
                <a:cubicBezTo>
                  <a:pt x="9411" y="34940"/>
                  <a:pt x="177157" y="88915"/>
                  <a:pt x="203615" y="95265"/>
                </a:cubicBezTo>
                <a:cubicBezTo>
                  <a:pt x="230073" y="101615"/>
                  <a:pt x="171865" y="85740"/>
                  <a:pt x="159165" y="69865"/>
                </a:cubicBezTo>
                <a:cubicBezTo>
                  <a:pt x="146465" y="53990"/>
                  <a:pt x="129003" y="-1043"/>
                  <a:pt x="127415" y="15"/>
                </a:cubicBezTo>
                <a:cubicBezTo>
                  <a:pt x="125827" y="1073"/>
                  <a:pt x="168161" y="71982"/>
                  <a:pt x="149640" y="76215"/>
                </a:cubicBezTo>
                <a:cubicBezTo>
                  <a:pt x="131119" y="80448"/>
                  <a:pt x="-8581" y="28590"/>
                  <a:pt x="415" y="3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52338A3-5F62-0D0F-1A63-EF2283A707F6}"/>
              </a:ext>
            </a:extLst>
          </p:cNvPr>
          <p:cNvSpPr/>
          <p:nvPr/>
        </p:nvSpPr>
        <p:spPr>
          <a:xfrm>
            <a:off x="6330896" y="5013282"/>
            <a:ext cx="234445" cy="92118"/>
          </a:xfrm>
          <a:custGeom>
            <a:avLst/>
            <a:gdLst>
              <a:gd name="connsiteX0" fmla="*/ 54 w 234445"/>
              <a:gd name="connsiteY0" fmla="*/ 76243 h 92118"/>
              <a:gd name="connsiteX1" fmla="*/ 203254 w 234445"/>
              <a:gd name="connsiteY1" fmla="*/ 85768 h 92118"/>
              <a:gd name="connsiteX2" fmla="*/ 133404 w 234445"/>
              <a:gd name="connsiteY2" fmla="*/ 43 h 92118"/>
              <a:gd name="connsiteX3" fmla="*/ 200079 w 234445"/>
              <a:gd name="connsiteY3" fmla="*/ 73068 h 92118"/>
              <a:gd name="connsiteX4" fmla="*/ 190554 w 234445"/>
              <a:gd name="connsiteY4" fmla="*/ 76243 h 92118"/>
              <a:gd name="connsiteX5" fmla="*/ 225479 w 234445"/>
              <a:gd name="connsiteY5" fmla="*/ 92118 h 92118"/>
              <a:gd name="connsiteX6" fmla="*/ 54 w 234445"/>
              <a:gd name="connsiteY6" fmla="*/ 76243 h 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45" h="92118">
                <a:moveTo>
                  <a:pt x="54" y="76243"/>
                </a:moveTo>
                <a:cubicBezTo>
                  <a:pt x="-3650" y="75185"/>
                  <a:pt x="181029" y="98468"/>
                  <a:pt x="203254" y="85768"/>
                </a:cubicBezTo>
                <a:cubicBezTo>
                  <a:pt x="225479" y="73068"/>
                  <a:pt x="133933" y="2160"/>
                  <a:pt x="133404" y="43"/>
                </a:cubicBezTo>
                <a:cubicBezTo>
                  <a:pt x="132875" y="-2074"/>
                  <a:pt x="200079" y="73068"/>
                  <a:pt x="200079" y="73068"/>
                </a:cubicBezTo>
                <a:cubicBezTo>
                  <a:pt x="209604" y="85768"/>
                  <a:pt x="186321" y="73068"/>
                  <a:pt x="190554" y="76243"/>
                </a:cubicBezTo>
                <a:cubicBezTo>
                  <a:pt x="194787" y="79418"/>
                  <a:pt x="257229" y="90001"/>
                  <a:pt x="225479" y="92118"/>
                </a:cubicBezTo>
                <a:lnTo>
                  <a:pt x="54" y="762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FEBE56B1-1BF3-37BA-5DC4-0F795B04B714}"/>
              </a:ext>
            </a:extLst>
          </p:cNvPr>
          <p:cNvSpPr/>
          <p:nvPr/>
        </p:nvSpPr>
        <p:spPr>
          <a:xfrm>
            <a:off x="6473559" y="3774546"/>
            <a:ext cx="44843" cy="443526"/>
          </a:xfrm>
          <a:custGeom>
            <a:avLst/>
            <a:gdLst>
              <a:gd name="connsiteX0" fmla="*/ 12966 w 44843"/>
              <a:gd name="connsiteY0" fmla="*/ 3704 h 443526"/>
              <a:gd name="connsiteX1" fmla="*/ 3441 w 44843"/>
              <a:gd name="connsiteY1" fmla="*/ 432329 h 443526"/>
              <a:gd name="connsiteX2" fmla="*/ 3441 w 44843"/>
              <a:gd name="connsiteY2" fmla="*/ 302154 h 443526"/>
              <a:gd name="connsiteX3" fmla="*/ 44716 w 44843"/>
              <a:gd name="connsiteY3" fmla="*/ 127529 h 443526"/>
              <a:gd name="connsiteX4" fmla="*/ 16141 w 44843"/>
              <a:gd name="connsiteY4" fmla="*/ 219604 h 443526"/>
              <a:gd name="connsiteX5" fmla="*/ 12966 w 44843"/>
              <a:gd name="connsiteY5" fmla="*/ 3704 h 4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3" h="443526">
                <a:moveTo>
                  <a:pt x="12966" y="3704"/>
                </a:moveTo>
                <a:cubicBezTo>
                  <a:pt x="10849" y="39158"/>
                  <a:pt x="5028" y="382587"/>
                  <a:pt x="3441" y="432329"/>
                </a:cubicBezTo>
                <a:cubicBezTo>
                  <a:pt x="1853" y="482071"/>
                  <a:pt x="-3438" y="352954"/>
                  <a:pt x="3441" y="302154"/>
                </a:cubicBezTo>
                <a:cubicBezTo>
                  <a:pt x="10320" y="251354"/>
                  <a:pt x="42599" y="141287"/>
                  <a:pt x="44716" y="127529"/>
                </a:cubicBezTo>
                <a:cubicBezTo>
                  <a:pt x="46833" y="113771"/>
                  <a:pt x="21962" y="240771"/>
                  <a:pt x="16141" y="219604"/>
                </a:cubicBezTo>
                <a:cubicBezTo>
                  <a:pt x="10320" y="198437"/>
                  <a:pt x="15083" y="-31750"/>
                  <a:pt x="12966" y="3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8F1A093-5B18-1FF9-8BF2-DD09E74ABD3F}"/>
              </a:ext>
            </a:extLst>
          </p:cNvPr>
          <p:cNvSpPr/>
          <p:nvPr/>
        </p:nvSpPr>
        <p:spPr>
          <a:xfrm>
            <a:off x="6370101" y="4311018"/>
            <a:ext cx="81775" cy="601354"/>
          </a:xfrm>
          <a:custGeom>
            <a:avLst/>
            <a:gdLst>
              <a:gd name="connsiteX0" fmla="*/ 81499 w 81775"/>
              <a:gd name="connsiteY0" fmla="*/ 3807 h 601354"/>
              <a:gd name="connsiteX1" fmla="*/ 2124 w 81775"/>
              <a:gd name="connsiteY1" fmla="*/ 591182 h 601354"/>
              <a:gd name="connsiteX2" fmla="*/ 27524 w 81775"/>
              <a:gd name="connsiteY2" fmla="*/ 349882 h 601354"/>
              <a:gd name="connsiteX3" fmla="*/ 81499 w 81775"/>
              <a:gd name="connsiteY3" fmla="*/ 3807 h 60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5" h="601354">
                <a:moveTo>
                  <a:pt x="81499" y="3807"/>
                </a:moveTo>
                <a:cubicBezTo>
                  <a:pt x="77266" y="44024"/>
                  <a:pt x="11120" y="533503"/>
                  <a:pt x="2124" y="591182"/>
                </a:cubicBezTo>
                <a:cubicBezTo>
                  <a:pt x="-6872" y="648861"/>
                  <a:pt x="14824" y="446720"/>
                  <a:pt x="27524" y="349882"/>
                </a:cubicBezTo>
                <a:cubicBezTo>
                  <a:pt x="40224" y="253045"/>
                  <a:pt x="85732" y="-36410"/>
                  <a:pt x="81499" y="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F2F783D7-A0A6-637C-5D42-4BDB6A8DCAF3}"/>
              </a:ext>
            </a:extLst>
          </p:cNvPr>
          <p:cNvSpPr/>
          <p:nvPr/>
        </p:nvSpPr>
        <p:spPr>
          <a:xfrm>
            <a:off x="5815980" y="4975156"/>
            <a:ext cx="77023" cy="210367"/>
          </a:xfrm>
          <a:custGeom>
            <a:avLst/>
            <a:gdLst>
              <a:gd name="connsiteX0" fmla="*/ 35545 w 77023"/>
              <a:gd name="connsiteY0" fmla="*/ 69 h 210367"/>
              <a:gd name="connsiteX1" fmla="*/ 13320 w 77023"/>
              <a:gd name="connsiteY1" fmla="*/ 114369 h 210367"/>
              <a:gd name="connsiteX2" fmla="*/ 76820 w 77023"/>
              <a:gd name="connsiteY2" fmla="*/ 209619 h 210367"/>
              <a:gd name="connsiteX3" fmla="*/ 32370 w 77023"/>
              <a:gd name="connsiteY3" fmla="*/ 155644 h 210367"/>
              <a:gd name="connsiteX4" fmla="*/ 620 w 77023"/>
              <a:gd name="connsiteY4" fmla="*/ 98494 h 210367"/>
              <a:gd name="connsiteX5" fmla="*/ 35545 w 77023"/>
              <a:gd name="connsiteY5" fmla="*/ 69 h 2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23" h="210367">
                <a:moveTo>
                  <a:pt x="35545" y="69"/>
                </a:moveTo>
                <a:cubicBezTo>
                  <a:pt x="37662" y="2715"/>
                  <a:pt x="6441" y="79444"/>
                  <a:pt x="13320" y="114369"/>
                </a:cubicBezTo>
                <a:cubicBezTo>
                  <a:pt x="20199" y="149294"/>
                  <a:pt x="73645" y="202740"/>
                  <a:pt x="76820" y="209619"/>
                </a:cubicBezTo>
                <a:cubicBezTo>
                  <a:pt x="79995" y="216498"/>
                  <a:pt x="45070" y="174165"/>
                  <a:pt x="32370" y="155644"/>
                </a:cubicBezTo>
                <a:cubicBezTo>
                  <a:pt x="19670" y="137123"/>
                  <a:pt x="-4142" y="126011"/>
                  <a:pt x="620" y="98494"/>
                </a:cubicBezTo>
                <a:cubicBezTo>
                  <a:pt x="5382" y="70977"/>
                  <a:pt x="33428" y="-2577"/>
                  <a:pt x="35545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352F3CC-2E5F-E110-B216-3536BC9D7B0E}"/>
              </a:ext>
            </a:extLst>
          </p:cNvPr>
          <p:cNvSpPr/>
          <p:nvPr/>
        </p:nvSpPr>
        <p:spPr>
          <a:xfrm>
            <a:off x="6153150" y="4679366"/>
            <a:ext cx="60325" cy="318032"/>
          </a:xfrm>
          <a:custGeom>
            <a:avLst/>
            <a:gdLst>
              <a:gd name="connsiteX0" fmla="*/ 60325 w 60325"/>
              <a:gd name="connsiteY0" fmla="*/ 584 h 318032"/>
              <a:gd name="connsiteX1" fmla="*/ 25400 w 60325"/>
              <a:gd name="connsiteY1" fmla="*/ 302209 h 318032"/>
              <a:gd name="connsiteX2" fmla="*/ 25400 w 60325"/>
              <a:gd name="connsiteY2" fmla="*/ 260934 h 318032"/>
              <a:gd name="connsiteX3" fmla="*/ 0 w 60325"/>
              <a:gd name="connsiteY3" fmla="*/ 133934 h 318032"/>
              <a:gd name="connsiteX4" fmla="*/ 25400 w 60325"/>
              <a:gd name="connsiteY4" fmla="*/ 222834 h 318032"/>
              <a:gd name="connsiteX5" fmla="*/ 60325 w 60325"/>
              <a:gd name="connsiteY5" fmla="*/ 584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" h="318032">
                <a:moveTo>
                  <a:pt x="60325" y="584"/>
                </a:moveTo>
                <a:cubicBezTo>
                  <a:pt x="60325" y="13813"/>
                  <a:pt x="31221" y="258817"/>
                  <a:pt x="25400" y="302209"/>
                </a:cubicBezTo>
                <a:cubicBezTo>
                  <a:pt x="19579" y="345601"/>
                  <a:pt x="29633" y="288980"/>
                  <a:pt x="25400" y="260934"/>
                </a:cubicBezTo>
                <a:cubicBezTo>
                  <a:pt x="21167" y="232888"/>
                  <a:pt x="0" y="140284"/>
                  <a:pt x="0" y="133934"/>
                </a:cubicBezTo>
                <a:cubicBezTo>
                  <a:pt x="0" y="127584"/>
                  <a:pt x="16404" y="242942"/>
                  <a:pt x="25400" y="222834"/>
                </a:cubicBezTo>
                <a:cubicBezTo>
                  <a:pt x="34396" y="202726"/>
                  <a:pt x="60325" y="-12645"/>
                  <a:pt x="60325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28EC5EAF-CC84-B6B2-3E33-38D6EC6EADFD}"/>
              </a:ext>
            </a:extLst>
          </p:cNvPr>
          <p:cNvSpPr/>
          <p:nvPr/>
        </p:nvSpPr>
        <p:spPr>
          <a:xfrm>
            <a:off x="6584946" y="4997449"/>
            <a:ext cx="70912" cy="428631"/>
          </a:xfrm>
          <a:custGeom>
            <a:avLst/>
            <a:gdLst>
              <a:gd name="connsiteX0" fmla="*/ 53979 w 70912"/>
              <a:gd name="connsiteY0" fmla="*/ 1 h 428631"/>
              <a:gd name="connsiteX1" fmla="*/ 69854 w 70912"/>
              <a:gd name="connsiteY1" fmla="*/ 231776 h 428631"/>
              <a:gd name="connsiteX2" fmla="*/ 66679 w 70912"/>
              <a:gd name="connsiteY2" fmla="*/ 187326 h 428631"/>
              <a:gd name="connsiteX3" fmla="*/ 44454 w 70912"/>
              <a:gd name="connsiteY3" fmla="*/ 317501 h 428631"/>
              <a:gd name="connsiteX4" fmla="*/ 60329 w 70912"/>
              <a:gd name="connsiteY4" fmla="*/ 269876 h 428631"/>
              <a:gd name="connsiteX5" fmla="*/ 4 w 70912"/>
              <a:gd name="connsiteY5" fmla="*/ 428626 h 428631"/>
              <a:gd name="connsiteX6" fmla="*/ 57154 w 70912"/>
              <a:gd name="connsiteY6" fmla="*/ 263526 h 428631"/>
              <a:gd name="connsiteX7" fmla="*/ 57154 w 70912"/>
              <a:gd name="connsiteY7" fmla="*/ 184151 h 428631"/>
              <a:gd name="connsiteX8" fmla="*/ 57154 w 70912"/>
              <a:gd name="connsiteY8" fmla="*/ 234951 h 428631"/>
              <a:gd name="connsiteX9" fmla="*/ 53979 w 70912"/>
              <a:gd name="connsiteY9" fmla="*/ 1 h 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12" h="428631">
                <a:moveTo>
                  <a:pt x="53979" y="1"/>
                </a:moveTo>
                <a:cubicBezTo>
                  <a:pt x="56096" y="-528"/>
                  <a:pt x="67737" y="200555"/>
                  <a:pt x="69854" y="231776"/>
                </a:cubicBezTo>
                <a:cubicBezTo>
                  <a:pt x="71971" y="262997"/>
                  <a:pt x="70912" y="173039"/>
                  <a:pt x="66679" y="187326"/>
                </a:cubicBezTo>
                <a:cubicBezTo>
                  <a:pt x="62446" y="201613"/>
                  <a:pt x="45512" y="303743"/>
                  <a:pt x="44454" y="317501"/>
                </a:cubicBezTo>
                <a:cubicBezTo>
                  <a:pt x="43396" y="331259"/>
                  <a:pt x="67737" y="251355"/>
                  <a:pt x="60329" y="269876"/>
                </a:cubicBezTo>
                <a:cubicBezTo>
                  <a:pt x="52921" y="288397"/>
                  <a:pt x="533" y="429684"/>
                  <a:pt x="4" y="428626"/>
                </a:cubicBezTo>
                <a:cubicBezTo>
                  <a:pt x="-525" y="427568"/>
                  <a:pt x="47629" y="304272"/>
                  <a:pt x="57154" y="263526"/>
                </a:cubicBezTo>
                <a:cubicBezTo>
                  <a:pt x="66679" y="222780"/>
                  <a:pt x="57154" y="184151"/>
                  <a:pt x="57154" y="184151"/>
                </a:cubicBezTo>
                <a:cubicBezTo>
                  <a:pt x="57154" y="179389"/>
                  <a:pt x="58742" y="265643"/>
                  <a:pt x="57154" y="234951"/>
                </a:cubicBezTo>
                <a:cubicBezTo>
                  <a:pt x="55567" y="204259"/>
                  <a:pt x="51862" y="530"/>
                  <a:pt x="539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1621D9B-C662-E1B1-C9F2-4991BD29C498}"/>
              </a:ext>
            </a:extLst>
          </p:cNvPr>
          <p:cNvSpPr/>
          <p:nvPr/>
        </p:nvSpPr>
        <p:spPr>
          <a:xfrm>
            <a:off x="6584950" y="5111582"/>
            <a:ext cx="10921" cy="198257"/>
          </a:xfrm>
          <a:custGeom>
            <a:avLst/>
            <a:gdLst>
              <a:gd name="connsiteX0" fmla="*/ 0 w 10921"/>
              <a:gd name="connsiteY0" fmla="*/ 3343 h 198257"/>
              <a:gd name="connsiteX1" fmla="*/ 9525 w 10921"/>
              <a:gd name="connsiteY1" fmla="*/ 197018 h 198257"/>
              <a:gd name="connsiteX2" fmla="*/ 9525 w 10921"/>
              <a:gd name="connsiteY2" fmla="*/ 82718 h 198257"/>
              <a:gd name="connsiteX3" fmla="*/ 0 w 10921"/>
              <a:gd name="connsiteY3" fmla="*/ 3343 h 19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98257">
                <a:moveTo>
                  <a:pt x="0" y="3343"/>
                </a:moveTo>
                <a:cubicBezTo>
                  <a:pt x="0" y="22393"/>
                  <a:pt x="7938" y="183789"/>
                  <a:pt x="9525" y="197018"/>
                </a:cubicBezTo>
                <a:cubicBezTo>
                  <a:pt x="11112" y="210247"/>
                  <a:pt x="11642" y="113939"/>
                  <a:pt x="9525" y="82718"/>
                </a:cubicBezTo>
                <a:cubicBezTo>
                  <a:pt x="7408" y="51497"/>
                  <a:pt x="0" y="-15707"/>
                  <a:pt x="0" y="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8B1C4E0-1CB8-5F64-7ED6-CCE9362A8D56}"/>
              </a:ext>
            </a:extLst>
          </p:cNvPr>
          <p:cNvSpPr/>
          <p:nvPr/>
        </p:nvSpPr>
        <p:spPr>
          <a:xfrm>
            <a:off x="6099013" y="4638540"/>
            <a:ext cx="85916" cy="388170"/>
          </a:xfrm>
          <a:custGeom>
            <a:avLst/>
            <a:gdLst>
              <a:gd name="connsiteX0" fmla="*/ 85887 w 85916"/>
              <a:gd name="connsiteY0" fmla="*/ 135 h 388170"/>
              <a:gd name="connsiteX1" fmla="*/ 3337 w 85916"/>
              <a:gd name="connsiteY1" fmla="*/ 196985 h 388170"/>
              <a:gd name="connsiteX2" fmla="*/ 19212 w 85916"/>
              <a:gd name="connsiteY2" fmla="*/ 158885 h 388170"/>
              <a:gd name="connsiteX3" fmla="*/ 47787 w 85916"/>
              <a:gd name="connsiteY3" fmla="*/ 387485 h 388170"/>
              <a:gd name="connsiteX4" fmla="*/ 22387 w 85916"/>
              <a:gd name="connsiteY4" fmla="*/ 225560 h 388170"/>
              <a:gd name="connsiteX5" fmla="*/ 12862 w 85916"/>
              <a:gd name="connsiteY5" fmla="*/ 111260 h 388170"/>
              <a:gd name="connsiteX6" fmla="*/ 12862 w 85916"/>
              <a:gd name="connsiteY6" fmla="*/ 165235 h 388170"/>
              <a:gd name="connsiteX7" fmla="*/ 85887 w 85916"/>
              <a:gd name="connsiteY7" fmla="*/ 135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16" h="388170">
                <a:moveTo>
                  <a:pt x="85887" y="135"/>
                </a:moveTo>
                <a:cubicBezTo>
                  <a:pt x="84300" y="5427"/>
                  <a:pt x="14449" y="170527"/>
                  <a:pt x="3337" y="196985"/>
                </a:cubicBezTo>
                <a:cubicBezTo>
                  <a:pt x="-7776" y="223443"/>
                  <a:pt x="11804" y="127135"/>
                  <a:pt x="19212" y="158885"/>
                </a:cubicBezTo>
                <a:cubicBezTo>
                  <a:pt x="26620" y="190635"/>
                  <a:pt x="47258" y="376373"/>
                  <a:pt x="47787" y="387485"/>
                </a:cubicBezTo>
                <a:cubicBezTo>
                  <a:pt x="48316" y="398597"/>
                  <a:pt x="28208" y="271597"/>
                  <a:pt x="22387" y="225560"/>
                </a:cubicBezTo>
                <a:cubicBezTo>
                  <a:pt x="16566" y="179523"/>
                  <a:pt x="14449" y="121314"/>
                  <a:pt x="12862" y="111260"/>
                </a:cubicBezTo>
                <a:cubicBezTo>
                  <a:pt x="11275" y="101206"/>
                  <a:pt x="1749" y="183756"/>
                  <a:pt x="12862" y="165235"/>
                </a:cubicBezTo>
                <a:cubicBezTo>
                  <a:pt x="23974" y="146714"/>
                  <a:pt x="87474" y="-5157"/>
                  <a:pt x="8588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3B34DB6-3B10-B349-C1C9-650AA4F8932B}"/>
              </a:ext>
            </a:extLst>
          </p:cNvPr>
          <p:cNvSpPr/>
          <p:nvPr/>
        </p:nvSpPr>
        <p:spPr>
          <a:xfrm>
            <a:off x="5848205" y="5010088"/>
            <a:ext cx="95558" cy="181362"/>
          </a:xfrm>
          <a:custGeom>
            <a:avLst/>
            <a:gdLst>
              <a:gd name="connsiteX0" fmla="*/ 44595 w 95558"/>
              <a:gd name="connsiteY0" fmla="*/ 62 h 181362"/>
              <a:gd name="connsiteX1" fmla="*/ 38245 w 95558"/>
              <a:gd name="connsiteY1" fmla="*/ 82612 h 181362"/>
              <a:gd name="connsiteX2" fmla="*/ 95395 w 95558"/>
              <a:gd name="connsiteY2" fmla="*/ 181037 h 181362"/>
              <a:gd name="connsiteX3" fmla="*/ 54120 w 95558"/>
              <a:gd name="connsiteY3" fmla="*/ 114362 h 181362"/>
              <a:gd name="connsiteX4" fmla="*/ 12845 w 95558"/>
              <a:gd name="connsiteY4" fmla="*/ 114362 h 181362"/>
              <a:gd name="connsiteX5" fmla="*/ 145 w 95558"/>
              <a:gd name="connsiteY5" fmla="*/ 123887 h 181362"/>
              <a:gd name="connsiteX6" fmla="*/ 19195 w 95558"/>
              <a:gd name="connsiteY6" fmla="*/ 95312 h 181362"/>
              <a:gd name="connsiteX7" fmla="*/ 19195 w 95558"/>
              <a:gd name="connsiteY7" fmla="*/ 69912 h 181362"/>
              <a:gd name="connsiteX8" fmla="*/ 44595 w 95558"/>
              <a:gd name="connsiteY8" fmla="*/ 62 h 18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558" h="181362">
                <a:moveTo>
                  <a:pt x="44595" y="62"/>
                </a:moveTo>
                <a:cubicBezTo>
                  <a:pt x="47770" y="2179"/>
                  <a:pt x="29778" y="52450"/>
                  <a:pt x="38245" y="82612"/>
                </a:cubicBezTo>
                <a:cubicBezTo>
                  <a:pt x="46712" y="112775"/>
                  <a:pt x="92749" y="175745"/>
                  <a:pt x="95395" y="181037"/>
                </a:cubicBezTo>
                <a:cubicBezTo>
                  <a:pt x="98041" y="186329"/>
                  <a:pt x="67878" y="125475"/>
                  <a:pt x="54120" y="114362"/>
                </a:cubicBezTo>
                <a:cubicBezTo>
                  <a:pt x="40362" y="103249"/>
                  <a:pt x="12845" y="114362"/>
                  <a:pt x="12845" y="114362"/>
                </a:cubicBezTo>
                <a:cubicBezTo>
                  <a:pt x="3849" y="115949"/>
                  <a:pt x="-913" y="127062"/>
                  <a:pt x="145" y="123887"/>
                </a:cubicBezTo>
                <a:cubicBezTo>
                  <a:pt x="1203" y="120712"/>
                  <a:pt x="16020" y="104308"/>
                  <a:pt x="19195" y="95312"/>
                </a:cubicBezTo>
                <a:cubicBezTo>
                  <a:pt x="22370" y="86316"/>
                  <a:pt x="10199" y="89491"/>
                  <a:pt x="19195" y="69912"/>
                </a:cubicBezTo>
                <a:cubicBezTo>
                  <a:pt x="28191" y="50333"/>
                  <a:pt x="41420" y="-2055"/>
                  <a:pt x="4459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871F10D-0E33-C684-9C51-41B4FA01A13A}"/>
              </a:ext>
            </a:extLst>
          </p:cNvPr>
          <p:cNvSpPr/>
          <p:nvPr/>
        </p:nvSpPr>
        <p:spPr>
          <a:xfrm>
            <a:off x="5864099" y="4867203"/>
            <a:ext cx="241752" cy="143450"/>
          </a:xfrm>
          <a:custGeom>
            <a:avLst/>
            <a:gdLst>
              <a:gd name="connsiteX0" fmla="*/ 57276 w 241752"/>
              <a:gd name="connsiteY0" fmla="*/ 72 h 143450"/>
              <a:gd name="connsiteX1" fmla="*/ 31876 w 241752"/>
              <a:gd name="connsiteY1" fmla="*/ 123897 h 143450"/>
              <a:gd name="connsiteX2" fmla="*/ 117601 w 241752"/>
              <a:gd name="connsiteY2" fmla="*/ 130247 h 143450"/>
              <a:gd name="connsiteX3" fmla="*/ 241426 w 241752"/>
              <a:gd name="connsiteY3" fmla="*/ 120722 h 143450"/>
              <a:gd name="connsiteX4" fmla="*/ 149351 w 241752"/>
              <a:gd name="connsiteY4" fmla="*/ 133422 h 143450"/>
              <a:gd name="connsiteX5" fmla="*/ 19176 w 241752"/>
              <a:gd name="connsiteY5" fmla="*/ 142947 h 143450"/>
              <a:gd name="connsiteX6" fmla="*/ 28701 w 241752"/>
              <a:gd name="connsiteY6" fmla="*/ 117547 h 143450"/>
              <a:gd name="connsiteX7" fmla="*/ 126 w 241752"/>
              <a:gd name="connsiteY7" fmla="*/ 44522 h 143450"/>
              <a:gd name="connsiteX8" fmla="*/ 19176 w 241752"/>
              <a:gd name="connsiteY8" fmla="*/ 104847 h 143450"/>
              <a:gd name="connsiteX9" fmla="*/ 57276 w 241752"/>
              <a:gd name="connsiteY9" fmla="*/ 72 h 1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752" h="143450">
                <a:moveTo>
                  <a:pt x="57276" y="72"/>
                </a:moveTo>
                <a:cubicBezTo>
                  <a:pt x="59393" y="3247"/>
                  <a:pt x="21822" y="102201"/>
                  <a:pt x="31876" y="123897"/>
                </a:cubicBezTo>
                <a:cubicBezTo>
                  <a:pt x="41930" y="145593"/>
                  <a:pt x="82676" y="130776"/>
                  <a:pt x="117601" y="130247"/>
                </a:cubicBezTo>
                <a:cubicBezTo>
                  <a:pt x="152526" y="129718"/>
                  <a:pt x="236134" y="120193"/>
                  <a:pt x="241426" y="120722"/>
                </a:cubicBezTo>
                <a:cubicBezTo>
                  <a:pt x="246718" y="121251"/>
                  <a:pt x="186393" y="129718"/>
                  <a:pt x="149351" y="133422"/>
                </a:cubicBezTo>
                <a:cubicBezTo>
                  <a:pt x="112309" y="137126"/>
                  <a:pt x="39284" y="145593"/>
                  <a:pt x="19176" y="142947"/>
                </a:cubicBezTo>
                <a:cubicBezTo>
                  <a:pt x="-932" y="140301"/>
                  <a:pt x="31876" y="133951"/>
                  <a:pt x="28701" y="117547"/>
                </a:cubicBezTo>
                <a:cubicBezTo>
                  <a:pt x="25526" y="101143"/>
                  <a:pt x="1714" y="46639"/>
                  <a:pt x="126" y="44522"/>
                </a:cubicBezTo>
                <a:cubicBezTo>
                  <a:pt x="-1462" y="42405"/>
                  <a:pt x="12297" y="110139"/>
                  <a:pt x="19176" y="104847"/>
                </a:cubicBezTo>
                <a:cubicBezTo>
                  <a:pt x="26055" y="99555"/>
                  <a:pt x="55159" y="-3103"/>
                  <a:pt x="5727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643BF42-2780-3582-F840-94BB8A8276C4}"/>
              </a:ext>
            </a:extLst>
          </p:cNvPr>
          <p:cNvSpPr/>
          <p:nvPr/>
        </p:nvSpPr>
        <p:spPr>
          <a:xfrm>
            <a:off x="6264035" y="4883150"/>
            <a:ext cx="264026" cy="162160"/>
          </a:xfrm>
          <a:custGeom>
            <a:avLst/>
            <a:gdLst>
              <a:gd name="connsiteX0" fmla="*/ 254240 w 264026"/>
              <a:gd name="connsiteY0" fmla="*/ 0 h 162160"/>
              <a:gd name="connsiteX1" fmla="*/ 190740 w 264026"/>
              <a:gd name="connsiteY1" fmla="*/ 133350 h 162160"/>
              <a:gd name="connsiteX2" fmla="*/ 263765 w 264026"/>
              <a:gd name="connsiteY2" fmla="*/ 130175 h 162160"/>
              <a:gd name="connsiteX3" fmla="*/ 158990 w 264026"/>
              <a:gd name="connsiteY3" fmla="*/ 146050 h 162160"/>
              <a:gd name="connsiteX4" fmla="*/ 240 w 264026"/>
              <a:gd name="connsiteY4" fmla="*/ 161925 h 162160"/>
              <a:gd name="connsiteX5" fmla="*/ 197090 w 264026"/>
              <a:gd name="connsiteY5" fmla="*/ 133350 h 162160"/>
              <a:gd name="connsiteX6" fmla="*/ 171690 w 264026"/>
              <a:gd name="connsiteY6" fmla="*/ 133350 h 162160"/>
              <a:gd name="connsiteX7" fmla="*/ 254240 w 264026"/>
              <a:gd name="connsiteY7" fmla="*/ 0 h 1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26" h="162160">
                <a:moveTo>
                  <a:pt x="254240" y="0"/>
                </a:moveTo>
                <a:cubicBezTo>
                  <a:pt x="257415" y="0"/>
                  <a:pt x="189153" y="111654"/>
                  <a:pt x="190740" y="133350"/>
                </a:cubicBezTo>
                <a:cubicBezTo>
                  <a:pt x="192327" y="155046"/>
                  <a:pt x="269057" y="128058"/>
                  <a:pt x="263765" y="130175"/>
                </a:cubicBezTo>
                <a:cubicBezTo>
                  <a:pt x="258473" y="132292"/>
                  <a:pt x="202911" y="140758"/>
                  <a:pt x="158990" y="146050"/>
                </a:cubicBezTo>
                <a:cubicBezTo>
                  <a:pt x="115069" y="151342"/>
                  <a:pt x="-6110" y="164042"/>
                  <a:pt x="240" y="161925"/>
                </a:cubicBezTo>
                <a:cubicBezTo>
                  <a:pt x="6590" y="159808"/>
                  <a:pt x="168515" y="138112"/>
                  <a:pt x="197090" y="133350"/>
                </a:cubicBezTo>
                <a:cubicBezTo>
                  <a:pt x="225665" y="128588"/>
                  <a:pt x="160048" y="152929"/>
                  <a:pt x="171690" y="133350"/>
                </a:cubicBezTo>
                <a:cubicBezTo>
                  <a:pt x="183332" y="113771"/>
                  <a:pt x="251065" y="0"/>
                  <a:pt x="2542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2F43C6C4-1041-EDC5-58C8-44F697F288D4}"/>
              </a:ext>
            </a:extLst>
          </p:cNvPr>
          <p:cNvSpPr/>
          <p:nvPr/>
        </p:nvSpPr>
        <p:spPr>
          <a:xfrm>
            <a:off x="6067418" y="4978395"/>
            <a:ext cx="271261" cy="64381"/>
          </a:xfrm>
          <a:custGeom>
            <a:avLst/>
            <a:gdLst>
              <a:gd name="connsiteX0" fmla="*/ 7 w 271261"/>
              <a:gd name="connsiteY0" fmla="*/ 41280 h 64381"/>
              <a:gd name="connsiteX1" fmla="*/ 104782 w 271261"/>
              <a:gd name="connsiteY1" fmla="*/ 63505 h 64381"/>
              <a:gd name="connsiteX2" fmla="*/ 95257 w 271261"/>
              <a:gd name="connsiteY2" fmla="*/ 57155 h 64381"/>
              <a:gd name="connsiteX3" fmla="*/ 269882 w 271261"/>
              <a:gd name="connsiteY3" fmla="*/ 31755 h 64381"/>
              <a:gd name="connsiteX4" fmla="*/ 171457 w 271261"/>
              <a:gd name="connsiteY4" fmla="*/ 41280 h 64381"/>
              <a:gd name="connsiteX5" fmla="*/ 73032 w 271261"/>
              <a:gd name="connsiteY5" fmla="*/ 5 h 64381"/>
              <a:gd name="connsiteX6" fmla="*/ 139707 w 271261"/>
              <a:gd name="connsiteY6" fmla="*/ 44455 h 64381"/>
              <a:gd name="connsiteX7" fmla="*/ 111132 w 271261"/>
              <a:gd name="connsiteY7" fmla="*/ 53980 h 64381"/>
              <a:gd name="connsiteX8" fmla="*/ 7 w 271261"/>
              <a:gd name="connsiteY8" fmla="*/ 41280 h 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61" h="64381">
                <a:moveTo>
                  <a:pt x="7" y="41280"/>
                </a:moveTo>
                <a:cubicBezTo>
                  <a:pt x="-1051" y="42868"/>
                  <a:pt x="104782" y="63505"/>
                  <a:pt x="104782" y="63505"/>
                </a:cubicBezTo>
                <a:cubicBezTo>
                  <a:pt x="120657" y="66151"/>
                  <a:pt x="67740" y="62447"/>
                  <a:pt x="95257" y="57155"/>
                </a:cubicBezTo>
                <a:cubicBezTo>
                  <a:pt x="122774" y="51863"/>
                  <a:pt x="257182" y="34401"/>
                  <a:pt x="269882" y="31755"/>
                </a:cubicBezTo>
                <a:cubicBezTo>
                  <a:pt x="282582" y="29109"/>
                  <a:pt x="204265" y="46572"/>
                  <a:pt x="171457" y="41280"/>
                </a:cubicBezTo>
                <a:cubicBezTo>
                  <a:pt x="138649" y="35988"/>
                  <a:pt x="78324" y="-524"/>
                  <a:pt x="73032" y="5"/>
                </a:cubicBezTo>
                <a:cubicBezTo>
                  <a:pt x="67740" y="534"/>
                  <a:pt x="133357" y="35459"/>
                  <a:pt x="139707" y="44455"/>
                </a:cubicBezTo>
                <a:cubicBezTo>
                  <a:pt x="146057" y="53451"/>
                  <a:pt x="137061" y="52922"/>
                  <a:pt x="111132" y="53980"/>
                </a:cubicBezTo>
                <a:cubicBezTo>
                  <a:pt x="85203" y="55038"/>
                  <a:pt x="1065" y="39692"/>
                  <a:pt x="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DAF9E61-8AD4-C230-F1AA-882DEF76470F}"/>
              </a:ext>
            </a:extLst>
          </p:cNvPr>
          <p:cNvSpPr/>
          <p:nvPr/>
        </p:nvSpPr>
        <p:spPr>
          <a:xfrm>
            <a:off x="6281979" y="4074995"/>
            <a:ext cx="240742" cy="487413"/>
          </a:xfrm>
          <a:custGeom>
            <a:avLst/>
            <a:gdLst>
              <a:gd name="connsiteX0" fmla="*/ 236296 w 240742"/>
              <a:gd name="connsiteY0" fmla="*/ 8055 h 487413"/>
              <a:gd name="connsiteX1" fmla="*/ 1346 w 240742"/>
              <a:gd name="connsiteY1" fmla="*/ 484305 h 487413"/>
              <a:gd name="connsiteX2" fmla="*/ 144221 w 240742"/>
              <a:gd name="connsiteY2" fmla="*/ 204905 h 487413"/>
              <a:gd name="connsiteX3" fmla="*/ 236296 w 240742"/>
              <a:gd name="connsiteY3" fmla="*/ 8055 h 4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42" h="487413">
                <a:moveTo>
                  <a:pt x="236296" y="8055"/>
                </a:moveTo>
                <a:cubicBezTo>
                  <a:pt x="212483" y="54622"/>
                  <a:pt x="16692" y="451497"/>
                  <a:pt x="1346" y="484305"/>
                </a:cubicBezTo>
                <a:cubicBezTo>
                  <a:pt x="-14000" y="517113"/>
                  <a:pt x="106121" y="281105"/>
                  <a:pt x="144221" y="204905"/>
                </a:cubicBezTo>
                <a:cubicBezTo>
                  <a:pt x="182321" y="128705"/>
                  <a:pt x="260109" y="-38512"/>
                  <a:pt x="236296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3B5CD0A-4787-D190-98DE-96D61EC389CB}"/>
              </a:ext>
            </a:extLst>
          </p:cNvPr>
          <p:cNvSpPr/>
          <p:nvPr/>
        </p:nvSpPr>
        <p:spPr>
          <a:xfrm>
            <a:off x="6025172" y="4705350"/>
            <a:ext cx="86714" cy="286100"/>
          </a:xfrm>
          <a:custGeom>
            <a:avLst/>
            <a:gdLst>
              <a:gd name="connsiteX0" fmla="*/ 86703 w 86714"/>
              <a:gd name="connsiteY0" fmla="*/ 0 h 286100"/>
              <a:gd name="connsiteX1" fmla="*/ 7328 w 86714"/>
              <a:gd name="connsiteY1" fmla="*/ 193675 h 286100"/>
              <a:gd name="connsiteX2" fmla="*/ 51778 w 86714"/>
              <a:gd name="connsiteY2" fmla="*/ 130175 h 286100"/>
              <a:gd name="connsiteX3" fmla="*/ 74003 w 86714"/>
              <a:gd name="connsiteY3" fmla="*/ 263525 h 286100"/>
              <a:gd name="connsiteX4" fmla="*/ 83528 w 86714"/>
              <a:gd name="connsiteY4" fmla="*/ 206375 h 286100"/>
              <a:gd name="connsiteX5" fmla="*/ 83528 w 86714"/>
              <a:gd name="connsiteY5" fmla="*/ 285750 h 286100"/>
              <a:gd name="connsiteX6" fmla="*/ 70828 w 86714"/>
              <a:gd name="connsiteY6" fmla="*/ 168275 h 286100"/>
              <a:gd name="connsiteX7" fmla="*/ 64478 w 86714"/>
              <a:gd name="connsiteY7" fmla="*/ 120650 h 286100"/>
              <a:gd name="connsiteX8" fmla="*/ 20028 w 86714"/>
              <a:gd name="connsiteY8" fmla="*/ 193675 h 286100"/>
              <a:gd name="connsiteX9" fmla="*/ 39078 w 86714"/>
              <a:gd name="connsiteY9" fmla="*/ 123825 h 286100"/>
              <a:gd name="connsiteX10" fmla="*/ 978 w 86714"/>
              <a:gd name="connsiteY10" fmla="*/ 193675 h 286100"/>
              <a:gd name="connsiteX11" fmla="*/ 86703 w 86714"/>
              <a:gd name="connsiteY11" fmla="*/ 0 h 2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14" h="286100">
                <a:moveTo>
                  <a:pt x="86703" y="0"/>
                </a:moveTo>
                <a:cubicBezTo>
                  <a:pt x="87761" y="0"/>
                  <a:pt x="13149" y="171979"/>
                  <a:pt x="7328" y="193675"/>
                </a:cubicBezTo>
                <a:cubicBezTo>
                  <a:pt x="1507" y="215371"/>
                  <a:pt x="40665" y="118533"/>
                  <a:pt x="51778" y="130175"/>
                </a:cubicBezTo>
                <a:cubicBezTo>
                  <a:pt x="62890" y="141817"/>
                  <a:pt x="68711" y="250825"/>
                  <a:pt x="74003" y="263525"/>
                </a:cubicBezTo>
                <a:cubicBezTo>
                  <a:pt x="79295" y="276225"/>
                  <a:pt x="81941" y="202671"/>
                  <a:pt x="83528" y="206375"/>
                </a:cubicBezTo>
                <a:cubicBezTo>
                  <a:pt x="85115" y="210079"/>
                  <a:pt x="85645" y="292100"/>
                  <a:pt x="83528" y="285750"/>
                </a:cubicBezTo>
                <a:cubicBezTo>
                  <a:pt x="81411" y="279400"/>
                  <a:pt x="74003" y="195792"/>
                  <a:pt x="70828" y="168275"/>
                </a:cubicBezTo>
                <a:cubicBezTo>
                  <a:pt x="67653" y="140758"/>
                  <a:pt x="72945" y="116417"/>
                  <a:pt x="64478" y="120650"/>
                </a:cubicBezTo>
                <a:cubicBezTo>
                  <a:pt x="56011" y="124883"/>
                  <a:pt x="24261" y="193146"/>
                  <a:pt x="20028" y="193675"/>
                </a:cubicBezTo>
                <a:cubicBezTo>
                  <a:pt x="15795" y="194204"/>
                  <a:pt x="42253" y="123825"/>
                  <a:pt x="39078" y="123825"/>
                </a:cubicBezTo>
                <a:cubicBezTo>
                  <a:pt x="35903" y="123825"/>
                  <a:pt x="-6960" y="211667"/>
                  <a:pt x="978" y="193675"/>
                </a:cubicBezTo>
                <a:cubicBezTo>
                  <a:pt x="8915" y="175683"/>
                  <a:pt x="85645" y="0"/>
                  <a:pt x="867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0FE800EE-5DA6-2A63-C663-CA8668671F69}"/>
              </a:ext>
            </a:extLst>
          </p:cNvPr>
          <p:cNvSpPr/>
          <p:nvPr/>
        </p:nvSpPr>
        <p:spPr>
          <a:xfrm>
            <a:off x="5908119" y="4822819"/>
            <a:ext cx="112182" cy="214813"/>
          </a:xfrm>
          <a:custGeom>
            <a:avLst/>
            <a:gdLst>
              <a:gd name="connsiteX0" fmla="*/ 111681 w 112182"/>
              <a:gd name="connsiteY0" fmla="*/ 6 h 214813"/>
              <a:gd name="connsiteX1" fmla="*/ 38656 w 112182"/>
              <a:gd name="connsiteY1" fmla="*/ 136531 h 214813"/>
              <a:gd name="connsiteX2" fmla="*/ 6906 w 112182"/>
              <a:gd name="connsiteY2" fmla="*/ 212731 h 214813"/>
              <a:gd name="connsiteX3" fmla="*/ 10081 w 112182"/>
              <a:gd name="connsiteY3" fmla="*/ 184156 h 214813"/>
              <a:gd name="connsiteX4" fmla="*/ 111681 w 112182"/>
              <a:gd name="connsiteY4" fmla="*/ 88906 h 214813"/>
              <a:gd name="connsiteX5" fmla="*/ 51356 w 112182"/>
              <a:gd name="connsiteY5" fmla="*/ 130181 h 214813"/>
              <a:gd name="connsiteX6" fmla="*/ 111681 w 112182"/>
              <a:gd name="connsiteY6" fmla="*/ 6 h 2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82" h="214813">
                <a:moveTo>
                  <a:pt x="111681" y="6"/>
                </a:moveTo>
                <a:cubicBezTo>
                  <a:pt x="109564" y="1064"/>
                  <a:pt x="56118" y="101077"/>
                  <a:pt x="38656" y="136531"/>
                </a:cubicBezTo>
                <a:cubicBezTo>
                  <a:pt x="21194" y="171985"/>
                  <a:pt x="11668" y="204794"/>
                  <a:pt x="6906" y="212731"/>
                </a:cubicBezTo>
                <a:cubicBezTo>
                  <a:pt x="2143" y="220669"/>
                  <a:pt x="-7381" y="204793"/>
                  <a:pt x="10081" y="184156"/>
                </a:cubicBezTo>
                <a:cubicBezTo>
                  <a:pt x="27543" y="163519"/>
                  <a:pt x="104802" y="97902"/>
                  <a:pt x="111681" y="88906"/>
                </a:cubicBezTo>
                <a:cubicBezTo>
                  <a:pt x="118560" y="79910"/>
                  <a:pt x="52414" y="141293"/>
                  <a:pt x="51356" y="130181"/>
                </a:cubicBezTo>
                <a:cubicBezTo>
                  <a:pt x="50298" y="119069"/>
                  <a:pt x="113798" y="-1052"/>
                  <a:pt x="11168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2D0AC4B-2DDC-70F6-A4FA-1655F0DBFD0F}"/>
              </a:ext>
            </a:extLst>
          </p:cNvPr>
          <p:cNvSpPr/>
          <p:nvPr/>
        </p:nvSpPr>
        <p:spPr>
          <a:xfrm>
            <a:off x="5880099" y="4970968"/>
            <a:ext cx="287267" cy="106865"/>
          </a:xfrm>
          <a:custGeom>
            <a:avLst/>
            <a:gdLst>
              <a:gd name="connsiteX0" fmla="*/ 285751 w 287267"/>
              <a:gd name="connsiteY0" fmla="*/ 1082 h 106865"/>
              <a:gd name="connsiteX1" fmla="*/ 41276 w 287267"/>
              <a:gd name="connsiteY1" fmla="*/ 105857 h 106865"/>
              <a:gd name="connsiteX2" fmla="*/ 136526 w 287267"/>
              <a:gd name="connsiteY2" fmla="*/ 55057 h 106865"/>
              <a:gd name="connsiteX3" fmla="*/ 1 w 287267"/>
              <a:gd name="connsiteY3" fmla="*/ 70932 h 106865"/>
              <a:gd name="connsiteX4" fmla="*/ 139701 w 287267"/>
              <a:gd name="connsiteY4" fmla="*/ 51882 h 106865"/>
              <a:gd name="connsiteX5" fmla="*/ 285751 w 287267"/>
              <a:gd name="connsiteY5" fmla="*/ 1082 h 1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67" h="106865">
                <a:moveTo>
                  <a:pt x="285751" y="1082"/>
                </a:moveTo>
                <a:cubicBezTo>
                  <a:pt x="269347" y="10078"/>
                  <a:pt x="66147" y="96861"/>
                  <a:pt x="41276" y="105857"/>
                </a:cubicBezTo>
                <a:cubicBezTo>
                  <a:pt x="16405" y="114853"/>
                  <a:pt x="143405" y="60878"/>
                  <a:pt x="136526" y="55057"/>
                </a:cubicBezTo>
                <a:cubicBezTo>
                  <a:pt x="129647" y="49236"/>
                  <a:pt x="-528" y="71461"/>
                  <a:pt x="1" y="70932"/>
                </a:cubicBezTo>
                <a:cubicBezTo>
                  <a:pt x="530" y="70403"/>
                  <a:pt x="98426" y="61936"/>
                  <a:pt x="139701" y="51882"/>
                </a:cubicBezTo>
                <a:cubicBezTo>
                  <a:pt x="180976" y="41828"/>
                  <a:pt x="302155" y="-7914"/>
                  <a:pt x="285751" y="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FC5930DC-B1D7-6576-B596-07FC05B2B9A6}"/>
              </a:ext>
            </a:extLst>
          </p:cNvPr>
          <p:cNvSpPr/>
          <p:nvPr/>
        </p:nvSpPr>
        <p:spPr>
          <a:xfrm>
            <a:off x="5891196" y="5010060"/>
            <a:ext cx="138198" cy="171540"/>
          </a:xfrm>
          <a:custGeom>
            <a:avLst/>
            <a:gdLst>
              <a:gd name="connsiteX0" fmla="*/ 138129 w 138198"/>
              <a:gd name="connsiteY0" fmla="*/ 90 h 171540"/>
              <a:gd name="connsiteX1" fmla="*/ 20654 w 138198"/>
              <a:gd name="connsiteY1" fmla="*/ 104865 h 171540"/>
              <a:gd name="connsiteX2" fmla="*/ 55579 w 138198"/>
              <a:gd name="connsiteY2" fmla="*/ 73115 h 171540"/>
              <a:gd name="connsiteX3" fmla="*/ 39704 w 138198"/>
              <a:gd name="connsiteY3" fmla="*/ 117565 h 171540"/>
              <a:gd name="connsiteX4" fmla="*/ 39704 w 138198"/>
              <a:gd name="connsiteY4" fmla="*/ 171540 h 171540"/>
              <a:gd name="connsiteX5" fmla="*/ 39704 w 138198"/>
              <a:gd name="connsiteY5" fmla="*/ 127090 h 171540"/>
              <a:gd name="connsiteX6" fmla="*/ 39704 w 138198"/>
              <a:gd name="connsiteY6" fmla="*/ 85815 h 171540"/>
              <a:gd name="connsiteX7" fmla="*/ 61929 w 138198"/>
              <a:gd name="connsiteY7" fmla="*/ 54065 h 171540"/>
              <a:gd name="connsiteX8" fmla="*/ 1604 w 138198"/>
              <a:gd name="connsiteY8" fmla="*/ 85815 h 171540"/>
              <a:gd name="connsiteX9" fmla="*/ 138129 w 138198"/>
              <a:gd name="connsiteY9" fmla="*/ 90 h 17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198" h="171540">
                <a:moveTo>
                  <a:pt x="138129" y="90"/>
                </a:moveTo>
                <a:cubicBezTo>
                  <a:pt x="141304" y="3265"/>
                  <a:pt x="34412" y="92694"/>
                  <a:pt x="20654" y="104865"/>
                </a:cubicBezTo>
                <a:cubicBezTo>
                  <a:pt x="6896" y="117036"/>
                  <a:pt x="52404" y="70998"/>
                  <a:pt x="55579" y="73115"/>
                </a:cubicBezTo>
                <a:cubicBezTo>
                  <a:pt x="58754" y="75232"/>
                  <a:pt x="42350" y="101161"/>
                  <a:pt x="39704" y="117565"/>
                </a:cubicBezTo>
                <a:cubicBezTo>
                  <a:pt x="37058" y="133969"/>
                  <a:pt x="39704" y="171540"/>
                  <a:pt x="39704" y="171540"/>
                </a:cubicBezTo>
                <a:lnTo>
                  <a:pt x="39704" y="127090"/>
                </a:lnTo>
                <a:cubicBezTo>
                  <a:pt x="39704" y="112803"/>
                  <a:pt x="36000" y="97986"/>
                  <a:pt x="39704" y="85815"/>
                </a:cubicBezTo>
                <a:cubicBezTo>
                  <a:pt x="43408" y="73644"/>
                  <a:pt x="68279" y="54065"/>
                  <a:pt x="61929" y="54065"/>
                </a:cubicBezTo>
                <a:cubicBezTo>
                  <a:pt x="55579" y="54065"/>
                  <a:pt x="-11096" y="93752"/>
                  <a:pt x="1604" y="85815"/>
                </a:cubicBezTo>
                <a:cubicBezTo>
                  <a:pt x="14304" y="77878"/>
                  <a:pt x="134954" y="-3085"/>
                  <a:pt x="13812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979CFF1-4AF3-602A-D26B-C63E06989AC9}"/>
              </a:ext>
            </a:extLst>
          </p:cNvPr>
          <p:cNvSpPr/>
          <p:nvPr/>
        </p:nvSpPr>
        <p:spPr>
          <a:xfrm>
            <a:off x="6225100" y="5047861"/>
            <a:ext cx="181701" cy="81663"/>
          </a:xfrm>
          <a:custGeom>
            <a:avLst/>
            <a:gdLst>
              <a:gd name="connsiteX0" fmla="*/ 1075 w 181701"/>
              <a:gd name="connsiteY0" fmla="*/ 389 h 81663"/>
              <a:gd name="connsiteX1" fmla="*/ 178875 w 181701"/>
              <a:gd name="connsiteY1" fmla="*/ 79764 h 81663"/>
              <a:gd name="connsiteX2" fmla="*/ 105850 w 181701"/>
              <a:gd name="connsiteY2" fmla="*/ 51189 h 81663"/>
              <a:gd name="connsiteX3" fmla="*/ 1075 w 181701"/>
              <a:gd name="connsiteY3" fmla="*/ 389 h 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01" h="81663">
                <a:moveTo>
                  <a:pt x="1075" y="389"/>
                </a:moveTo>
                <a:cubicBezTo>
                  <a:pt x="13246" y="5151"/>
                  <a:pt x="161413" y="71297"/>
                  <a:pt x="178875" y="79764"/>
                </a:cubicBezTo>
                <a:cubicBezTo>
                  <a:pt x="196337" y="88231"/>
                  <a:pt x="128075" y="66535"/>
                  <a:pt x="105850" y="51189"/>
                </a:cubicBezTo>
                <a:cubicBezTo>
                  <a:pt x="83625" y="35843"/>
                  <a:pt x="-11096" y="-4373"/>
                  <a:pt x="1075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8F5D1FF-0896-22FB-F94A-9B3FD4980DBC}"/>
              </a:ext>
            </a:extLst>
          </p:cNvPr>
          <p:cNvSpPr/>
          <p:nvPr/>
        </p:nvSpPr>
        <p:spPr>
          <a:xfrm>
            <a:off x="6178540" y="4964084"/>
            <a:ext cx="150167" cy="211927"/>
          </a:xfrm>
          <a:custGeom>
            <a:avLst/>
            <a:gdLst>
              <a:gd name="connsiteX0" fmla="*/ 57160 w 150167"/>
              <a:gd name="connsiteY0" fmla="*/ 1616 h 211927"/>
              <a:gd name="connsiteX1" fmla="*/ 111135 w 150167"/>
              <a:gd name="connsiteY1" fmla="*/ 204816 h 211927"/>
              <a:gd name="connsiteX2" fmla="*/ 111135 w 150167"/>
              <a:gd name="connsiteY2" fmla="*/ 169891 h 211927"/>
              <a:gd name="connsiteX3" fmla="*/ 6360 w 150167"/>
              <a:gd name="connsiteY3" fmla="*/ 211166 h 211927"/>
              <a:gd name="connsiteX4" fmla="*/ 73035 w 150167"/>
              <a:gd name="connsiteY4" fmla="*/ 185766 h 211927"/>
              <a:gd name="connsiteX5" fmla="*/ 149235 w 150167"/>
              <a:gd name="connsiteY5" fmla="*/ 179416 h 211927"/>
              <a:gd name="connsiteX6" fmla="*/ 117485 w 150167"/>
              <a:gd name="connsiteY6" fmla="*/ 128616 h 211927"/>
              <a:gd name="connsiteX7" fmla="*/ 149235 w 150167"/>
              <a:gd name="connsiteY7" fmla="*/ 188941 h 211927"/>
              <a:gd name="connsiteX8" fmla="*/ 120660 w 150167"/>
              <a:gd name="connsiteY8" fmla="*/ 188941 h 211927"/>
              <a:gd name="connsiteX9" fmla="*/ 95260 w 150167"/>
              <a:gd name="connsiteY9" fmla="*/ 150841 h 211927"/>
              <a:gd name="connsiteX10" fmla="*/ 10 w 150167"/>
              <a:gd name="connsiteY10" fmla="*/ 71466 h 211927"/>
              <a:gd name="connsiteX11" fmla="*/ 88910 w 150167"/>
              <a:gd name="connsiteY11" fmla="*/ 138141 h 211927"/>
              <a:gd name="connsiteX12" fmla="*/ 76210 w 150167"/>
              <a:gd name="connsiteY12" fmla="*/ 109566 h 211927"/>
              <a:gd name="connsiteX13" fmla="*/ 57160 w 150167"/>
              <a:gd name="connsiteY13" fmla="*/ 1616 h 2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167" h="211927">
                <a:moveTo>
                  <a:pt x="57160" y="1616"/>
                </a:moveTo>
                <a:cubicBezTo>
                  <a:pt x="62981" y="17491"/>
                  <a:pt x="102139" y="176770"/>
                  <a:pt x="111135" y="204816"/>
                </a:cubicBezTo>
                <a:cubicBezTo>
                  <a:pt x="120131" y="232862"/>
                  <a:pt x="128597" y="168833"/>
                  <a:pt x="111135" y="169891"/>
                </a:cubicBezTo>
                <a:cubicBezTo>
                  <a:pt x="93673" y="170949"/>
                  <a:pt x="12710" y="208520"/>
                  <a:pt x="6360" y="211166"/>
                </a:cubicBezTo>
                <a:cubicBezTo>
                  <a:pt x="10" y="213812"/>
                  <a:pt x="49222" y="191058"/>
                  <a:pt x="73035" y="185766"/>
                </a:cubicBezTo>
                <a:cubicBezTo>
                  <a:pt x="96848" y="180474"/>
                  <a:pt x="141827" y="188941"/>
                  <a:pt x="149235" y="179416"/>
                </a:cubicBezTo>
                <a:cubicBezTo>
                  <a:pt x="156643" y="169891"/>
                  <a:pt x="117485" y="127029"/>
                  <a:pt x="117485" y="128616"/>
                </a:cubicBezTo>
                <a:cubicBezTo>
                  <a:pt x="117485" y="130203"/>
                  <a:pt x="148706" y="178887"/>
                  <a:pt x="149235" y="188941"/>
                </a:cubicBezTo>
                <a:cubicBezTo>
                  <a:pt x="149764" y="198995"/>
                  <a:pt x="129656" y="195291"/>
                  <a:pt x="120660" y="188941"/>
                </a:cubicBezTo>
                <a:cubicBezTo>
                  <a:pt x="111664" y="182591"/>
                  <a:pt x="115368" y="170420"/>
                  <a:pt x="95260" y="150841"/>
                </a:cubicBezTo>
                <a:cubicBezTo>
                  <a:pt x="75152" y="131262"/>
                  <a:pt x="1068" y="73583"/>
                  <a:pt x="10" y="71466"/>
                </a:cubicBezTo>
                <a:cubicBezTo>
                  <a:pt x="-1048" y="69349"/>
                  <a:pt x="76210" y="131791"/>
                  <a:pt x="88910" y="138141"/>
                </a:cubicBezTo>
                <a:cubicBezTo>
                  <a:pt x="101610" y="144491"/>
                  <a:pt x="82031" y="127558"/>
                  <a:pt x="76210" y="109566"/>
                </a:cubicBezTo>
                <a:cubicBezTo>
                  <a:pt x="70389" y="91574"/>
                  <a:pt x="51339" y="-14259"/>
                  <a:pt x="57160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992110F3-6138-1C8D-4C68-203178255A49}"/>
              </a:ext>
            </a:extLst>
          </p:cNvPr>
          <p:cNvSpPr/>
          <p:nvPr/>
        </p:nvSpPr>
        <p:spPr>
          <a:xfrm>
            <a:off x="6208570" y="5083087"/>
            <a:ext cx="379778" cy="142966"/>
          </a:xfrm>
          <a:custGeom>
            <a:avLst/>
            <a:gdLst>
              <a:gd name="connsiteX0" fmla="*/ 4905 w 379778"/>
              <a:gd name="connsiteY0" fmla="*/ 95338 h 142966"/>
              <a:gd name="connsiteX1" fmla="*/ 217630 w 379778"/>
              <a:gd name="connsiteY1" fmla="*/ 63588 h 142966"/>
              <a:gd name="connsiteX2" fmla="*/ 157305 w 379778"/>
              <a:gd name="connsiteY2" fmla="*/ 57238 h 142966"/>
              <a:gd name="connsiteX3" fmla="*/ 277955 w 379778"/>
              <a:gd name="connsiteY3" fmla="*/ 63588 h 142966"/>
              <a:gd name="connsiteX4" fmla="*/ 379555 w 379778"/>
              <a:gd name="connsiteY4" fmla="*/ 47713 h 142966"/>
              <a:gd name="connsiteX5" fmla="*/ 306530 w 379778"/>
              <a:gd name="connsiteY5" fmla="*/ 57238 h 142966"/>
              <a:gd name="connsiteX6" fmla="*/ 350980 w 379778"/>
              <a:gd name="connsiteY6" fmla="*/ 66763 h 142966"/>
              <a:gd name="connsiteX7" fmla="*/ 350980 w 379778"/>
              <a:gd name="connsiteY7" fmla="*/ 142963 h 142966"/>
              <a:gd name="connsiteX8" fmla="*/ 347805 w 379778"/>
              <a:gd name="connsiteY8" fmla="*/ 69938 h 142966"/>
              <a:gd name="connsiteX9" fmla="*/ 306530 w 379778"/>
              <a:gd name="connsiteY9" fmla="*/ 54063 h 142966"/>
              <a:gd name="connsiteX10" fmla="*/ 144605 w 379778"/>
              <a:gd name="connsiteY10" fmla="*/ 12788 h 142966"/>
              <a:gd name="connsiteX11" fmla="*/ 297005 w 379778"/>
              <a:gd name="connsiteY11" fmla="*/ 57238 h 142966"/>
              <a:gd name="connsiteX12" fmla="*/ 173180 w 379778"/>
              <a:gd name="connsiteY12" fmla="*/ 63588 h 142966"/>
              <a:gd name="connsiteX13" fmla="*/ 135080 w 379778"/>
              <a:gd name="connsiteY13" fmla="*/ 60413 h 142966"/>
              <a:gd name="connsiteX14" fmla="*/ 125555 w 379778"/>
              <a:gd name="connsiteY14" fmla="*/ 88 h 142966"/>
              <a:gd name="connsiteX15" fmla="*/ 135080 w 379778"/>
              <a:gd name="connsiteY15" fmla="*/ 47713 h 142966"/>
              <a:gd name="connsiteX16" fmla="*/ 74755 w 379778"/>
              <a:gd name="connsiteY16" fmla="*/ 79463 h 142966"/>
              <a:gd name="connsiteX17" fmla="*/ 4905 w 379778"/>
              <a:gd name="connsiteY17" fmla="*/ 95338 h 1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778" h="142966">
                <a:moveTo>
                  <a:pt x="4905" y="95338"/>
                </a:moveTo>
                <a:cubicBezTo>
                  <a:pt x="28717" y="92692"/>
                  <a:pt x="192230" y="69938"/>
                  <a:pt x="217630" y="63588"/>
                </a:cubicBezTo>
                <a:cubicBezTo>
                  <a:pt x="243030" y="57238"/>
                  <a:pt x="147251" y="57238"/>
                  <a:pt x="157305" y="57238"/>
                </a:cubicBezTo>
                <a:cubicBezTo>
                  <a:pt x="167359" y="57238"/>
                  <a:pt x="240913" y="65175"/>
                  <a:pt x="277955" y="63588"/>
                </a:cubicBezTo>
                <a:cubicBezTo>
                  <a:pt x="314997" y="62000"/>
                  <a:pt x="374793" y="48771"/>
                  <a:pt x="379555" y="47713"/>
                </a:cubicBezTo>
                <a:cubicBezTo>
                  <a:pt x="384317" y="46655"/>
                  <a:pt x="311292" y="54063"/>
                  <a:pt x="306530" y="57238"/>
                </a:cubicBezTo>
                <a:cubicBezTo>
                  <a:pt x="301768" y="60413"/>
                  <a:pt x="343572" y="52476"/>
                  <a:pt x="350980" y="66763"/>
                </a:cubicBezTo>
                <a:cubicBezTo>
                  <a:pt x="358388" y="81050"/>
                  <a:pt x="351509" y="142434"/>
                  <a:pt x="350980" y="142963"/>
                </a:cubicBezTo>
                <a:cubicBezTo>
                  <a:pt x="350451" y="143492"/>
                  <a:pt x="355213" y="84755"/>
                  <a:pt x="347805" y="69938"/>
                </a:cubicBezTo>
                <a:cubicBezTo>
                  <a:pt x="340397" y="55121"/>
                  <a:pt x="340397" y="63588"/>
                  <a:pt x="306530" y="54063"/>
                </a:cubicBezTo>
                <a:cubicBezTo>
                  <a:pt x="272663" y="44538"/>
                  <a:pt x="146192" y="12259"/>
                  <a:pt x="144605" y="12788"/>
                </a:cubicBezTo>
                <a:cubicBezTo>
                  <a:pt x="143018" y="13317"/>
                  <a:pt x="292242" y="48771"/>
                  <a:pt x="297005" y="57238"/>
                </a:cubicBezTo>
                <a:cubicBezTo>
                  <a:pt x="301768" y="65705"/>
                  <a:pt x="200167" y="63059"/>
                  <a:pt x="173180" y="63588"/>
                </a:cubicBezTo>
                <a:cubicBezTo>
                  <a:pt x="146193" y="64117"/>
                  <a:pt x="143017" y="70996"/>
                  <a:pt x="135080" y="60413"/>
                </a:cubicBezTo>
                <a:cubicBezTo>
                  <a:pt x="127143" y="49830"/>
                  <a:pt x="125555" y="2205"/>
                  <a:pt x="125555" y="88"/>
                </a:cubicBezTo>
                <a:cubicBezTo>
                  <a:pt x="125555" y="-2029"/>
                  <a:pt x="143547" y="34484"/>
                  <a:pt x="135080" y="47713"/>
                </a:cubicBezTo>
                <a:cubicBezTo>
                  <a:pt x="126613" y="60942"/>
                  <a:pt x="99097" y="72584"/>
                  <a:pt x="74755" y="79463"/>
                </a:cubicBezTo>
                <a:cubicBezTo>
                  <a:pt x="50413" y="86342"/>
                  <a:pt x="-18907" y="97984"/>
                  <a:pt x="4905" y="95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253AB03-431F-726C-9072-48F91EF5BA92}"/>
              </a:ext>
            </a:extLst>
          </p:cNvPr>
          <p:cNvSpPr/>
          <p:nvPr/>
        </p:nvSpPr>
        <p:spPr>
          <a:xfrm>
            <a:off x="6489660" y="5092692"/>
            <a:ext cx="111671" cy="251397"/>
          </a:xfrm>
          <a:custGeom>
            <a:avLst/>
            <a:gdLst>
              <a:gd name="connsiteX0" fmla="*/ 73065 w 111671"/>
              <a:gd name="connsiteY0" fmla="*/ 8 h 251397"/>
              <a:gd name="connsiteX1" fmla="*/ 41315 w 111671"/>
              <a:gd name="connsiteY1" fmla="*/ 123833 h 251397"/>
              <a:gd name="connsiteX2" fmla="*/ 69890 w 111671"/>
              <a:gd name="connsiteY2" fmla="*/ 190508 h 251397"/>
              <a:gd name="connsiteX3" fmla="*/ 22265 w 111671"/>
              <a:gd name="connsiteY3" fmla="*/ 165108 h 251397"/>
              <a:gd name="connsiteX4" fmla="*/ 111165 w 111671"/>
              <a:gd name="connsiteY4" fmla="*/ 250833 h 251397"/>
              <a:gd name="connsiteX5" fmla="*/ 57190 w 111671"/>
              <a:gd name="connsiteY5" fmla="*/ 200033 h 251397"/>
              <a:gd name="connsiteX6" fmla="*/ 28615 w 111671"/>
              <a:gd name="connsiteY6" fmla="*/ 155583 h 251397"/>
              <a:gd name="connsiteX7" fmla="*/ 40 w 111671"/>
              <a:gd name="connsiteY7" fmla="*/ 101608 h 251397"/>
              <a:gd name="connsiteX8" fmla="*/ 34965 w 111671"/>
              <a:gd name="connsiteY8" fmla="*/ 165108 h 251397"/>
              <a:gd name="connsiteX9" fmla="*/ 34965 w 111671"/>
              <a:gd name="connsiteY9" fmla="*/ 130183 h 251397"/>
              <a:gd name="connsiteX10" fmla="*/ 73065 w 111671"/>
              <a:gd name="connsiteY10" fmla="*/ 8 h 2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71" h="251397">
                <a:moveTo>
                  <a:pt x="73065" y="8"/>
                </a:moveTo>
                <a:cubicBezTo>
                  <a:pt x="74123" y="-1050"/>
                  <a:pt x="41844" y="92083"/>
                  <a:pt x="41315" y="123833"/>
                </a:cubicBezTo>
                <a:cubicBezTo>
                  <a:pt x="40786" y="155583"/>
                  <a:pt x="73065" y="183629"/>
                  <a:pt x="69890" y="190508"/>
                </a:cubicBezTo>
                <a:cubicBezTo>
                  <a:pt x="66715" y="197387"/>
                  <a:pt x="15386" y="155054"/>
                  <a:pt x="22265" y="165108"/>
                </a:cubicBezTo>
                <a:cubicBezTo>
                  <a:pt x="29144" y="175162"/>
                  <a:pt x="105344" y="245012"/>
                  <a:pt x="111165" y="250833"/>
                </a:cubicBezTo>
                <a:cubicBezTo>
                  <a:pt x="116986" y="256654"/>
                  <a:pt x="70948" y="215908"/>
                  <a:pt x="57190" y="200033"/>
                </a:cubicBezTo>
                <a:cubicBezTo>
                  <a:pt x="43432" y="184158"/>
                  <a:pt x="38140" y="171987"/>
                  <a:pt x="28615" y="155583"/>
                </a:cubicBezTo>
                <a:cubicBezTo>
                  <a:pt x="19090" y="139179"/>
                  <a:pt x="-1018" y="100020"/>
                  <a:pt x="40" y="101608"/>
                </a:cubicBezTo>
                <a:cubicBezTo>
                  <a:pt x="1098" y="103196"/>
                  <a:pt x="29144" y="160346"/>
                  <a:pt x="34965" y="165108"/>
                </a:cubicBezTo>
                <a:cubicBezTo>
                  <a:pt x="40786" y="169870"/>
                  <a:pt x="31261" y="156112"/>
                  <a:pt x="34965" y="130183"/>
                </a:cubicBezTo>
                <a:cubicBezTo>
                  <a:pt x="38669" y="104254"/>
                  <a:pt x="72007" y="1066"/>
                  <a:pt x="730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8226296-9746-5A7D-1DF7-2C91BB03A129}"/>
              </a:ext>
            </a:extLst>
          </p:cNvPr>
          <p:cNvSpPr/>
          <p:nvPr/>
        </p:nvSpPr>
        <p:spPr>
          <a:xfrm>
            <a:off x="6413164" y="5123287"/>
            <a:ext cx="174965" cy="297109"/>
          </a:xfrm>
          <a:custGeom>
            <a:avLst/>
            <a:gdLst>
              <a:gd name="connsiteX0" fmla="*/ 76536 w 174965"/>
              <a:gd name="connsiteY0" fmla="*/ 1163 h 297109"/>
              <a:gd name="connsiteX1" fmla="*/ 98761 w 174965"/>
              <a:gd name="connsiteY1" fmla="*/ 207538 h 297109"/>
              <a:gd name="connsiteX2" fmla="*/ 98761 w 174965"/>
              <a:gd name="connsiteY2" fmla="*/ 169438 h 297109"/>
              <a:gd name="connsiteX3" fmla="*/ 155911 w 174965"/>
              <a:gd name="connsiteY3" fmla="*/ 296438 h 297109"/>
              <a:gd name="connsiteX4" fmla="*/ 127336 w 174965"/>
              <a:gd name="connsiteY4" fmla="*/ 217063 h 297109"/>
              <a:gd name="connsiteX5" fmla="*/ 174961 w 174965"/>
              <a:gd name="connsiteY5" fmla="*/ 159913 h 297109"/>
              <a:gd name="connsiteX6" fmla="*/ 124161 w 174965"/>
              <a:gd name="connsiteY6" fmla="*/ 198013 h 297109"/>
              <a:gd name="connsiteX7" fmla="*/ 98761 w 174965"/>
              <a:gd name="connsiteY7" fmla="*/ 147213 h 297109"/>
              <a:gd name="connsiteX8" fmla="*/ 336 w 174965"/>
              <a:gd name="connsiteY8" fmla="*/ 61488 h 297109"/>
              <a:gd name="connsiteX9" fmla="*/ 67011 w 174965"/>
              <a:gd name="connsiteY9" fmla="*/ 121813 h 297109"/>
              <a:gd name="connsiteX10" fmla="*/ 76536 w 174965"/>
              <a:gd name="connsiteY10" fmla="*/ 1163 h 2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65" h="297109">
                <a:moveTo>
                  <a:pt x="76536" y="1163"/>
                </a:moveTo>
                <a:cubicBezTo>
                  <a:pt x="81828" y="15450"/>
                  <a:pt x="95057" y="179492"/>
                  <a:pt x="98761" y="207538"/>
                </a:cubicBezTo>
                <a:cubicBezTo>
                  <a:pt x="102465" y="235584"/>
                  <a:pt x="89236" y="154621"/>
                  <a:pt x="98761" y="169438"/>
                </a:cubicBezTo>
                <a:cubicBezTo>
                  <a:pt x="108286" y="184255"/>
                  <a:pt x="151149" y="288501"/>
                  <a:pt x="155911" y="296438"/>
                </a:cubicBezTo>
                <a:cubicBezTo>
                  <a:pt x="160674" y="304376"/>
                  <a:pt x="124161" y="239817"/>
                  <a:pt x="127336" y="217063"/>
                </a:cubicBezTo>
                <a:cubicBezTo>
                  <a:pt x="130511" y="194309"/>
                  <a:pt x="175490" y="163088"/>
                  <a:pt x="174961" y="159913"/>
                </a:cubicBezTo>
                <a:cubicBezTo>
                  <a:pt x="174432" y="156738"/>
                  <a:pt x="136861" y="200130"/>
                  <a:pt x="124161" y="198013"/>
                </a:cubicBezTo>
                <a:cubicBezTo>
                  <a:pt x="111461" y="195896"/>
                  <a:pt x="119398" y="169967"/>
                  <a:pt x="98761" y="147213"/>
                </a:cubicBezTo>
                <a:cubicBezTo>
                  <a:pt x="78124" y="124459"/>
                  <a:pt x="5628" y="65721"/>
                  <a:pt x="336" y="61488"/>
                </a:cubicBezTo>
                <a:cubicBezTo>
                  <a:pt x="-4956" y="57255"/>
                  <a:pt x="53782" y="135042"/>
                  <a:pt x="67011" y="121813"/>
                </a:cubicBezTo>
                <a:cubicBezTo>
                  <a:pt x="80240" y="108584"/>
                  <a:pt x="71244" y="-13124"/>
                  <a:pt x="76536" y="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D1F8A5A-271A-D057-83EE-141B8A270283}"/>
              </a:ext>
            </a:extLst>
          </p:cNvPr>
          <p:cNvSpPr/>
          <p:nvPr/>
        </p:nvSpPr>
        <p:spPr>
          <a:xfrm>
            <a:off x="6206576" y="5067265"/>
            <a:ext cx="305353" cy="228635"/>
          </a:xfrm>
          <a:custGeom>
            <a:avLst/>
            <a:gdLst>
              <a:gd name="connsiteX0" fmla="*/ 305349 w 305353"/>
              <a:gd name="connsiteY0" fmla="*/ 92110 h 228635"/>
              <a:gd name="connsiteX1" fmla="*/ 73574 w 305353"/>
              <a:gd name="connsiteY1" fmla="*/ 146085 h 228635"/>
              <a:gd name="connsiteX2" fmla="*/ 549 w 305353"/>
              <a:gd name="connsiteY2" fmla="*/ 215935 h 228635"/>
              <a:gd name="connsiteX3" fmla="*/ 38649 w 305353"/>
              <a:gd name="connsiteY3" fmla="*/ 177835 h 228635"/>
              <a:gd name="connsiteX4" fmla="*/ 10074 w 305353"/>
              <a:gd name="connsiteY4" fmla="*/ 228635 h 228635"/>
              <a:gd name="connsiteX5" fmla="*/ 25949 w 305353"/>
              <a:gd name="connsiteY5" fmla="*/ 177835 h 228635"/>
              <a:gd name="connsiteX6" fmla="*/ 10074 w 305353"/>
              <a:gd name="connsiteY6" fmla="*/ 35 h 228635"/>
              <a:gd name="connsiteX7" fmla="*/ 35474 w 305353"/>
              <a:gd name="connsiteY7" fmla="*/ 161960 h 228635"/>
              <a:gd name="connsiteX8" fmla="*/ 86274 w 305353"/>
              <a:gd name="connsiteY8" fmla="*/ 98460 h 228635"/>
              <a:gd name="connsiteX9" fmla="*/ 41824 w 305353"/>
              <a:gd name="connsiteY9" fmla="*/ 139735 h 228635"/>
              <a:gd name="connsiteX10" fmla="*/ 203749 w 305353"/>
              <a:gd name="connsiteY10" fmla="*/ 82585 h 228635"/>
              <a:gd name="connsiteX11" fmla="*/ 67224 w 305353"/>
              <a:gd name="connsiteY11" fmla="*/ 142910 h 228635"/>
              <a:gd name="connsiteX12" fmla="*/ 305349 w 305353"/>
              <a:gd name="connsiteY12" fmla="*/ 92110 h 22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353" h="228635">
                <a:moveTo>
                  <a:pt x="305349" y="92110"/>
                </a:moveTo>
                <a:cubicBezTo>
                  <a:pt x="306407" y="92639"/>
                  <a:pt x="124374" y="125448"/>
                  <a:pt x="73574" y="146085"/>
                </a:cubicBezTo>
                <a:cubicBezTo>
                  <a:pt x="22774" y="166722"/>
                  <a:pt x="6370" y="210643"/>
                  <a:pt x="549" y="215935"/>
                </a:cubicBezTo>
                <a:cubicBezTo>
                  <a:pt x="-5272" y="221227"/>
                  <a:pt x="37061" y="175718"/>
                  <a:pt x="38649" y="177835"/>
                </a:cubicBezTo>
                <a:cubicBezTo>
                  <a:pt x="40237" y="179952"/>
                  <a:pt x="12191" y="228635"/>
                  <a:pt x="10074" y="228635"/>
                </a:cubicBezTo>
                <a:cubicBezTo>
                  <a:pt x="7957" y="228635"/>
                  <a:pt x="25949" y="215935"/>
                  <a:pt x="25949" y="177835"/>
                </a:cubicBezTo>
                <a:cubicBezTo>
                  <a:pt x="25949" y="139735"/>
                  <a:pt x="8486" y="2681"/>
                  <a:pt x="10074" y="35"/>
                </a:cubicBezTo>
                <a:cubicBezTo>
                  <a:pt x="11661" y="-2611"/>
                  <a:pt x="22774" y="145556"/>
                  <a:pt x="35474" y="161960"/>
                </a:cubicBezTo>
                <a:cubicBezTo>
                  <a:pt x="48174" y="178364"/>
                  <a:pt x="85216" y="102164"/>
                  <a:pt x="86274" y="98460"/>
                </a:cubicBezTo>
                <a:cubicBezTo>
                  <a:pt x="87332" y="94756"/>
                  <a:pt x="22245" y="142381"/>
                  <a:pt x="41824" y="139735"/>
                </a:cubicBezTo>
                <a:cubicBezTo>
                  <a:pt x="61403" y="137089"/>
                  <a:pt x="199516" y="82056"/>
                  <a:pt x="203749" y="82585"/>
                </a:cubicBezTo>
                <a:cubicBezTo>
                  <a:pt x="207982" y="83114"/>
                  <a:pt x="43941" y="143439"/>
                  <a:pt x="67224" y="142910"/>
                </a:cubicBezTo>
                <a:cubicBezTo>
                  <a:pt x="90507" y="142381"/>
                  <a:pt x="304291" y="91581"/>
                  <a:pt x="305349" y="92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C6C5202-8DAF-F4E2-51A9-0FB396A8E013}"/>
              </a:ext>
            </a:extLst>
          </p:cNvPr>
          <p:cNvSpPr/>
          <p:nvPr/>
        </p:nvSpPr>
        <p:spPr>
          <a:xfrm>
            <a:off x="6105298" y="4978081"/>
            <a:ext cx="121296" cy="344879"/>
          </a:xfrm>
          <a:custGeom>
            <a:avLst/>
            <a:gdLst>
              <a:gd name="connsiteX0" fmla="*/ 227 w 121296"/>
              <a:gd name="connsiteY0" fmla="*/ 57469 h 344879"/>
              <a:gd name="connsiteX1" fmla="*/ 117702 w 121296"/>
              <a:gd name="connsiteY1" fmla="*/ 159069 h 344879"/>
              <a:gd name="connsiteX2" fmla="*/ 92302 w 121296"/>
              <a:gd name="connsiteY2" fmla="*/ 146369 h 344879"/>
              <a:gd name="connsiteX3" fmla="*/ 105002 w 121296"/>
              <a:gd name="connsiteY3" fmla="*/ 222569 h 344879"/>
              <a:gd name="connsiteX4" fmla="*/ 101827 w 121296"/>
              <a:gd name="connsiteY4" fmla="*/ 193994 h 344879"/>
              <a:gd name="connsiteX5" fmla="*/ 114527 w 121296"/>
              <a:gd name="connsiteY5" fmla="*/ 340044 h 344879"/>
              <a:gd name="connsiteX6" fmla="*/ 111352 w 121296"/>
              <a:gd name="connsiteY6" fmla="*/ 305119 h 344879"/>
              <a:gd name="connsiteX7" fmla="*/ 79602 w 121296"/>
              <a:gd name="connsiteY7" fmla="*/ 257494 h 344879"/>
              <a:gd name="connsiteX8" fmla="*/ 101827 w 121296"/>
              <a:gd name="connsiteY8" fmla="*/ 292419 h 344879"/>
              <a:gd name="connsiteX9" fmla="*/ 85952 w 121296"/>
              <a:gd name="connsiteY9" fmla="*/ 165419 h 344879"/>
              <a:gd name="connsiteX10" fmla="*/ 89127 w 121296"/>
              <a:gd name="connsiteY10" fmla="*/ 200344 h 344879"/>
              <a:gd name="connsiteX11" fmla="*/ 95477 w 121296"/>
              <a:gd name="connsiteY11" fmla="*/ 319 h 344879"/>
              <a:gd name="connsiteX12" fmla="*/ 95477 w 121296"/>
              <a:gd name="connsiteY12" fmla="*/ 152719 h 344879"/>
              <a:gd name="connsiteX13" fmla="*/ 89127 w 121296"/>
              <a:gd name="connsiteY13" fmla="*/ 108269 h 344879"/>
              <a:gd name="connsiteX14" fmla="*/ 227 w 121296"/>
              <a:gd name="connsiteY14" fmla="*/ 57469 h 3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296" h="344879">
                <a:moveTo>
                  <a:pt x="227" y="57469"/>
                </a:moveTo>
                <a:cubicBezTo>
                  <a:pt x="4990" y="65936"/>
                  <a:pt x="102356" y="144252"/>
                  <a:pt x="117702" y="159069"/>
                </a:cubicBezTo>
                <a:cubicBezTo>
                  <a:pt x="133048" y="173886"/>
                  <a:pt x="94419" y="135786"/>
                  <a:pt x="92302" y="146369"/>
                </a:cubicBezTo>
                <a:cubicBezTo>
                  <a:pt x="90185" y="156952"/>
                  <a:pt x="103414" y="214631"/>
                  <a:pt x="105002" y="222569"/>
                </a:cubicBezTo>
                <a:cubicBezTo>
                  <a:pt x="106590" y="230507"/>
                  <a:pt x="100240" y="174415"/>
                  <a:pt x="101827" y="193994"/>
                </a:cubicBezTo>
                <a:cubicBezTo>
                  <a:pt x="103414" y="213573"/>
                  <a:pt x="112940" y="321523"/>
                  <a:pt x="114527" y="340044"/>
                </a:cubicBezTo>
                <a:cubicBezTo>
                  <a:pt x="116114" y="358565"/>
                  <a:pt x="117173" y="318877"/>
                  <a:pt x="111352" y="305119"/>
                </a:cubicBezTo>
                <a:cubicBezTo>
                  <a:pt x="105531" y="291361"/>
                  <a:pt x="81190" y="259611"/>
                  <a:pt x="79602" y="257494"/>
                </a:cubicBezTo>
                <a:cubicBezTo>
                  <a:pt x="78014" y="255377"/>
                  <a:pt x="100769" y="307765"/>
                  <a:pt x="101827" y="292419"/>
                </a:cubicBezTo>
                <a:cubicBezTo>
                  <a:pt x="102885" y="277073"/>
                  <a:pt x="88069" y="180765"/>
                  <a:pt x="85952" y="165419"/>
                </a:cubicBezTo>
                <a:cubicBezTo>
                  <a:pt x="83835" y="150073"/>
                  <a:pt x="87540" y="227861"/>
                  <a:pt x="89127" y="200344"/>
                </a:cubicBezTo>
                <a:cubicBezTo>
                  <a:pt x="90714" y="172827"/>
                  <a:pt x="94419" y="8256"/>
                  <a:pt x="95477" y="319"/>
                </a:cubicBezTo>
                <a:cubicBezTo>
                  <a:pt x="96535" y="-7618"/>
                  <a:pt x="96535" y="134728"/>
                  <a:pt x="95477" y="152719"/>
                </a:cubicBezTo>
                <a:cubicBezTo>
                  <a:pt x="94419" y="170710"/>
                  <a:pt x="111352" y="123086"/>
                  <a:pt x="89127" y="108269"/>
                </a:cubicBezTo>
                <a:cubicBezTo>
                  <a:pt x="66902" y="93452"/>
                  <a:pt x="-4536" y="49002"/>
                  <a:pt x="227" y="5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939615B-26F1-37CF-FFC6-E3C1F5E15F6A}"/>
              </a:ext>
            </a:extLst>
          </p:cNvPr>
          <p:cNvSpPr/>
          <p:nvPr/>
        </p:nvSpPr>
        <p:spPr>
          <a:xfrm>
            <a:off x="5946716" y="5022846"/>
            <a:ext cx="143126" cy="146058"/>
          </a:xfrm>
          <a:custGeom>
            <a:avLst/>
            <a:gdLst>
              <a:gd name="connsiteX0" fmla="*/ 142934 w 143126"/>
              <a:gd name="connsiteY0" fmla="*/ 4 h 146058"/>
              <a:gd name="connsiteX1" fmla="*/ 6409 w 143126"/>
              <a:gd name="connsiteY1" fmla="*/ 57154 h 146058"/>
              <a:gd name="connsiteX2" fmla="*/ 41334 w 143126"/>
              <a:gd name="connsiteY2" fmla="*/ 53979 h 146058"/>
              <a:gd name="connsiteX3" fmla="*/ 19109 w 143126"/>
              <a:gd name="connsiteY3" fmla="*/ 85729 h 146058"/>
              <a:gd name="connsiteX4" fmla="*/ 59 w 143126"/>
              <a:gd name="connsiteY4" fmla="*/ 146054 h 146058"/>
              <a:gd name="connsiteX5" fmla="*/ 25459 w 143126"/>
              <a:gd name="connsiteY5" fmla="*/ 82554 h 146058"/>
              <a:gd name="connsiteX6" fmla="*/ 117534 w 143126"/>
              <a:gd name="connsiteY6" fmla="*/ 44454 h 146058"/>
              <a:gd name="connsiteX7" fmla="*/ 38159 w 143126"/>
              <a:gd name="connsiteY7" fmla="*/ 53979 h 146058"/>
              <a:gd name="connsiteX8" fmla="*/ 142934 w 143126"/>
              <a:gd name="connsiteY8" fmla="*/ 4 h 1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6" h="146058">
                <a:moveTo>
                  <a:pt x="142934" y="4"/>
                </a:moveTo>
                <a:cubicBezTo>
                  <a:pt x="137642" y="533"/>
                  <a:pt x="23342" y="48158"/>
                  <a:pt x="6409" y="57154"/>
                </a:cubicBezTo>
                <a:cubicBezTo>
                  <a:pt x="-10524" y="66150"/>
                  <a:pt x="39217" y="49217"/>
                  <a:pt x="41334" y="53979"/>
                </a:cubicBezTo>
                <a:cubicBezTo>
                  <a:pt x="43451" y="58741"/>
                  <a:pt x="25988" y="70383"/>
                  <a:pt x="19109" y="85729"/>
                </a:cubicBezTo>
                <a:cubicBezTo>
                  <a:pt x="12230" y="101075"/>
                  <a:pt x="-999" y="146583"/>
                  <a:pt x="59" y="146054"/>
                </a:cubicBezTo>
                <a:cubicBezTo>
                  <a:pt x="1117" y="145525"/>
                  <a:pt x="5880" y="99487"/>
                  <a:pt x="25459" y="82554"/>
                </a:cubicBezTo>
                <a:cubicBezTo>
                  <a:pt x="45038" y="65621"/>
                  <a:pt x="115417" y="49216"/>
                  <a:pt x="117534" y="44454"/>
                </a:cubicBezTo>
                <a:cubicBezTo>
                  <a:pt x="119651" y="39692"/>
                  <a:pt x="33397" y="60329"/>
                  <a:pt x="38159" y="53979"/>
                </a:cubicBezTo>
                <a:cubicBezTo>
                  <a:pt x="42921" y="47629"/>
                  <a:pt x="148226" y="-525"/>
                  <a:pt x="14293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69585248-3CBF-5E9C-A541-3A1863008290}"/>
              </a:ext>
            </a:extLst>
          </p:cNvPr>
          <p:cNvSpPr/>
          <p:nvPr/>
        </p:nvSpPr>
        <p:spPr>
          <a:xfrm>
            <a:off x="6079443" y="5067029"/>
            <a:ext cx="97757" cy="213002"/>
          </a:xfrm>
          <a:custGeom>
            <a:avLst/>
            <a:gdLst>
              <a:gd name="connsiteX0" fmla="*/ 682 w 97757"/>
              <a:gd name="connsiteY0" fmla="*/ 271 h 213002"/>
              <a:gd name="connsiteX1" fmla="*/ 48307 w 97757"/>
              <a:gd name="connsiteY1" fmla="*/ 38371 h 213002"/>
              <a:gd name="connsiteX2" fmla="*/ 86407 w 97757"/>
              <a:gd name="connsiteY2" fmla="*/ 95521 h 213002"/>
              <a:gd name="connsiteX3" fmla="*/ 83232 w 97757"/>
              <a:gd name="connsiteY3" fmla="*/ 63771 h 213002"/>
              <a:gd name="connsiteX4" fmla="*/ 95932 w 97757"/>
              <a:gd name="connsiteY4" fmla="*/ 212996 h 213002"/>
              <a:gd name="connsiteX5" fmla="*/ 86407 w 97757"/>
              <a:gd name="connsiteY5" fmla="*/ 57421 h 213002"/>
              <a:gd name="connsiteX6" fmla="*/ 682 w 97757"/>
              <a:gd name="connsiteY6" fmla="*/ 271 h 2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57" h="213002">
                <a:moveTo>
                  <a:pt x="682" y="271"/>
                </a:moveTo>
                <a:cubicBezTo>
                  <a:pt x="-5668" y="-2904"/>
                  <a:pt x="34020" y="22496"/>
                  <a:pt x="48307" y="38371"/>
                </a:cubicBezTo>
                <a:cubicBezTo>
                  <a:pt x="62595" y="54246"/>
                  <a:pt x="80586" y="91288"/>
                  <a:pt x="86407" y="95521"/>
                </a:cubicBezTo>
                <a:cubicBezTo>
                  <a:pt x="92228" y="99754"/>
                  <a:pt x="81645" y="44192"/>
                  <a:pt x="83232" y="63771"/>
                </a:cubicBezTo>
                <a:cubicBezTo>
                  <a:pt x="84819" y="83350"/>
                  <a:pt x="95403" y="214054"/>
                  <a:pt x="95932" y="212996"/>
                </a:cubicBezTo>
                <a:cubicBezTo>
                  <a:pt x="96461" y="211938"/>
                  <a:pt x="103340" y="91288"/>
                  <a:pt x="86407" y="57421"/>
                </a:cubicBezTo>
                <a:cubicBezTo>
                  <a:pt x="69474" y="23554"/>
                  <a:pt x="7032" y="3446"/>
                  <a:pt x="6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0066777E-4B05-D23D-7308-91F5FDBC6CE2}"/>
              </a:ext>
            </a:extLst>
          </p:cNvPr>
          <p:cNvSpPr/>
          <p:nvPr/>
        </p:nvSpPr>
        <p:spPr>
          <a:xfrm>
            <a:off x="6215577" y="5117154"/>
            <a:ext cx="217970" cy="182640"/>
          </a:xfrm>
          <a:custGeom>
            <a:avLst/>
            <a:gdLst>
              <a:gd name="connsiteX0" fmla="*/ 1073 w 217970"/>
              <a:gd name="connsiteY0" fmla="*/ 181921 h 182640"/>
              <a:gd name="connsiteX1" fmla="*/ 216973 w 217970"/>
              <a:gd name="connsiteY1" fmla="*/ 946 h 182640"/>
              <a:gd name="connsiteX2" fmla="*/ 83623 w 217970"/>
              <a:gd name="connsiteY2" fmla="*/ 108896 h 182640"/>
              <a:gd name="connsiteX3" fmla="*/ 131248 w 217970"/>
              <a:gd name="connsiteY3" fmla="*/ 67621 h 182640"/>
              <a:gd name="connsiteX4" fmla="*/ 1073 w 217970"/>
              <a:gd name="connsiteY4" fmla="*/ 181921 h 18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70" h="182640">
                <a:moveTo>
                  <a:pt x="1073" y="181921"/>
                </a:moveTo>
                <a:cubicBezTo>
                  <a:pt x="15361" y="170808"/>
                  <a:pt x="203215" y="13117"/>
                  <a:pt x="216973" y="946"/>
                </a:cubicBezTo>
                <a:cubicBezTo>
                  <a:pt x="230731" y="-11225"/>
                  <a:pt x="97911" y="97783"/>
                  <a:pt x="83623" y="108896"/>
                </a:cubicBezTo>
                <a:cubicBezTo>
                  <a:pt x="69336" y="120008"/>
                  <a:pt x="142890" y="63388"/>
                  <a:pt x="131248" y="67621"/>
                </a:cubicBezTo>
                <a:cubicBezTo>
                  <a:pt x="119606" y="71854"/>
                  <a:pt x="-13215" y="193034"/>
                  <a:pt x="1073" y="18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ED9E2E8-348C-120A-43B7-032C61222BDB}"/>
              </a:ext>
            </a:extLst>
          </p:cNvPr>
          <p:cNvSpPr/>
          <p:nvPr/>
        </p:nvSpPr>
        <p:spPr>
          <a:xfrm>
            <a:off x="6228722" y="5187567"/>
            <a:ext cx="280200" cy="181451"/>
          </a:xfrm>
          <a:custGeom>
            <a:avLst/>
            <a:gdLst>
              <a:gd name="connsiteX0" fmla="*/ 628 w 280200"/>
              <a:gd name="connsiteY0" fmla="*/ 108333 h 181451"/>
              <a:gd name="connsiteX1" fmla="*/ 165728 w 280200"/>
              <a:gd name="connsiteY1" fmla="*/ 3558 h 181451"/>
              <a:gd name="connsiteX2" fmla="*/ 140328 w 280200"/>
              <a:gd name="connsiteY2" fmla="*/ 25783 h 181451"/>
              <a:gd name="connsiteX3" fmla="*/ 191128 w 280200"/>
              <a:gd name="connsiteY3" fmla="*/ 38483 h 181451"/>
              <a:gd name="connsiteX4" fmla="*/ 264153 w 280200"/>
              <a:gd name="connsiteY4" fmla="*/ 79758 h 181451"/>
              <a:gd name="connsiteX5" fmla="*/ 251453 w 280200"/>
              <a:gd name="connsiteY5" fmla="*/ 105158 h 181451"/>
              <a:gd name="connsiteX6" fmla="*/ 280028 w 280200"/>
              <a:gd name="connsiteY6" fmla="*/ 159133 h 181451"/>
              <a:gd name="connsiteX7" fmla="*/ 235578 w 280200"/>
              <a:gd name="connsiteY7" fmla="*/ 121033 h 181451"/>
              <a:gd name="connsiteX8" fmla="*/ 216528 w 280200"/>
              <a:gd name="connsiteY8" fmla="*/ 181358 h 181451"/>
              <a:gd name="connsiteX9" fmla="*/ 229228 w 280200"/>
              <a:gd name="connsiteY9" fmla="*/ 133733 h 181451"/>
              <a:gd name="connsiteX10" fmla="*/ 254628 w 280200"/>
              <a:gd name="connsiteY10" fmla="*/ 89283 h 181451"/>
              <a:gd name="connsiteX11" fmla="*/ 187953 w 280200"/>
              <a:gd name="connsiteY11" fmla="*/ 32133 h 181451"/>
              <a:gd name="connsiteX12" fmla="*/ 143503 w 280200"/>
              <a:gd name="connsiteY12" fmla="*/ 41658 h 181451"/>
              <a:gd name="connsiteX13" fmla="*/ 114928 w 280200"/>
              <a:gd name="connsiteY13" fmla="*/ 76583 h 181451"/>
              <a:gd name="connsiteX14" fmla="*/ 127628 w 280200"/>
              <a:gd name="connsiteY14" fmla="*/ 117858 h 181451"/>
              <a:gd name="connsiteX15" fmla="*/ 108578 w 280200"/>
              <a:gd name="connsiteY15" fmla="*/ 67058 h 181451"/>
              <a:gd name="connsiteX16" fmla="*/ 628 w 280200"/>
              <a:gd name="connsiteY16" fmla="*/ 108333 h 1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200" h="181451">
                <a:moveTo>
                  <a:pt x="628" y="108333"/>
                </a:moveTo>
                <a:cubicBezTo>
                  <a:pt x="10153" y="97750"/>
                  <a:pt x="142445" y="17316"/>
                  <a:pt x="165728" y="3558"/>
                </a:cubicBezTo>
                <a:cubicBezTo>
                  <a:pt x="189011" y="-10200"/>
                  <a:pt x="136095" y="19962"/>
                  <a:pt x="140328" y="25783"/>
                </a:cubicBezTo>
                <a:cubicBezTo>
                  <a:pt x="144561" y="31604"/>
                  <a:pt x="170491" y="29487"/>
                  <a:pt x="191128" y="38483"/>
                </a:cubicBezTo>
                <a:cubicBezTo>
                  <a:pt x="211766" y="47479"/>
                  <a:pt x="264153" y="79758"/>
                  <a:pt x="264153" y="79758"/>
                </a:cubicBezTo>
                <a:cubicBezTo>
                  <a:pt x="274207" y="90870"/>
                  <a:pt x="248807" y="91929"/>
                  <a:pt x="251453" y="105158"/>
                </a:cubicBezTo>
                <a:cubicBezTo>
                  <a:pt x="254099" y="118387"/>
                  <a:pt x="282674" y="156487"/>
                  <a:pt x="280028" y="159133"/>
                </a:cubicBezTo>
                <a:cubicBezTo>
                  <a:pt x="277382" y="161779"/>
                  <a:pt x="246161" y="117329"/>
                  <a:pt x="235578" y="121033"/>
                </a:cubicBezTo>
                <a:cubicBezTo>
                  <a:pt x="224995" y="124737"/>
                  <a:pt x="217586" y="179241"/>
                  <a:pt x="216528" y="181358"/>
                </a:cubicBezTo>
                <a:cubicBezTo>
                  <a:pt x="215470" y="183475"/>
                  <a:pt x="222878" y="149079"/>
                  <a:pt x="229228" y="133733"/>
                </a:cubicBezTo>
                <a:cubicBezTo>
                  <a:pt x="235578" y="118387"/>
                  <a:pt x="261507" y="106216"/>
                  <a:pt x="254628" y="89283"/>
                </a:cubicBezTo>
                <a:cubicBezTo>
                  <a:pt x="247749" y="72350"/>
                  <a:pt x="206474" y="40070"/>
                  <a:pt x="187953" y="32133"/>
                </a:cubicBezTo>
                <a:cubicBezTo>
                  <a:pt x="169432" y="24196"/>
                  <a:pt x="155674" y="34250"/>
                  <a:pt x="143503" y="41658"/>
                </a:cubicBezTo>
                <a:cubicBezTo>
                  <a:pt x="131332" y="49066"/>
                  <a:pt x="117574" y="63883"/>
                  <a:pt x="114928" y="76583"/>
                </a:cubicBezTo>
                <a:cubicBezTo>
                  <a:pt x="112282" y="89283"/>
                  <a:pt x="128686" y="119446"/>
                  <a:pt x="127628" y="117858"/>
                </a:cubicBezTo>
                <a:cubicBezTo>
                  <a:pt x="126570" y="116270"/>
                  <a:pt x="124453" y="70762"/>
                  <a:pt x="108578" y="67058"/>
                </a:cubicBezTo>
                <a:cubicBezTo>
                  <a:pt x="92703" y="63354"/>
                  <a:pt x="-8897" y="118916"/>
                  <a:pt x="628" y="108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D6C0AFC-5538-59E5-262C-74AB0E1050D9}"/>
              </a:ext>
            </a:extLst>
          </p:cNvPr>
          <p:cNvSpPr/>
          <p:nvPr/>
        </p:nvSpPr>
        <p:spPr>
          <a:xfrm>
            <a:off x="5936304" y="5124355"/>
            <a:ext cx="242471" cy="143433"/>
          </a:xfrm>
          <a:custGeom>
            <a:avLst/>
            <a:gdLst>
              <a:gd name="connsiteX0" fmla="*/ 946 w 242471"/>
              <a:gd name="connsiteY0" fmla="*/ 38195 h 143433"/>
              <a:gd name="connsiteX1" fmla="*/ 185096 w 242471"/>
              <a:gd name="connsiteY1" fmla="*/ 38195 h 143433"/>
              <a:gd name="connsiteX2" fmla="*/ 159696 w 242471"/>
              <a:gd name="connsiteY2" fmla="*/ 95 h 143433"/>
              <a:gd name="connsiteX3" fmla="*/ 242246 w 242471"/>
              <a:gd name="connsiteY3" fmla="*/ 50895 h 143433"/>
              <a:gd name="connsiteX4" fmla="*/ 181921 w 242471"/>
              <a:gd name="connsiteY4" fmla="*/ 44545 h 143433"/>
              <a:gd name="connsiteX5" fmla="*/ 115246 w 242471"/>
              <a:gd name="connsiteY5" fmla="*/ 54070 h 143433"/>
              <a:gd name="connsiteX6" fmla="*/ 200971 w 242471"/>
              <a:gd name="connsiteY6" fmla="*/ 142970 h 143433"/>
              <a:gd name="connsiteX7" fmla="*/ 108896 w 242471"/>
              <a:gd name="connsiteY7" fmla="*/ 88995 h 143433"/>
              <a:gd name="connsiteX8" fmla="*/ 134296 w 242471"/>
              <a:gd name="connsiteY8" fmla="*/ 88995 h 143433"/>
              <a:gd name="connsiteX9" fmla="*/ 112071 w 242471"/>
              <a:gd name="connsiteY9" fmla="*/ 63595 h 143433"/>
              <a:gd name="connsiteX10" fmla="*/ 946 w 242471"/>
              <a:gd name="connsiteY10" fmla="*/ 38195 h 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71" h="143433">
                <a:moveTo>
                  <a:pt x="946" y="38195"/>
                </a:moveTo>
                <a:cubicBezTo>
                  <a:pt x="13117" y="33962"/>
                  <a:pt x="158638" y="44545"/>
                  <a:pt x="185096" y="38195"/>
                </a:cubicBezTo>
                <a:cubicBezTo>
                  <a:pt x="211554" y="31845"/>
                  <a:pt x="150171" y="-2022"/>
                  <a:pt x="159696" y="95"/>
                </a:cubicBezTo>
                <a:cubicBezTo>
                  <a:pt x="169221" y="2212"/>
                  <a:pt x="238542" y="43487"/>
                  <a:pt x="242246" y="50895"/>
                </a:cubicBezTo>
                <a:cubicBezTo>
                  <a:pt x="245950" y="58303"/>
                  <a:pt x="203088" y="44016"/>
                  <a:pt x="181921" y="44545"/>
                </a:cubicBezTo>
                <a:cubicBezTo>
                  <a:pt x="160754" y="45074"/>
                  <a:pt x="112071" y="37666"/>
                  <a:pt x="115246" y="54070"/>
                </a:cubicBezTo>
                <a:cubicBezTo>
                  <a:pt x="118421" y="70474"/>
                  <a:pt x="202029" y="137149"/>
                  <a:pt x="200971" y="142970"/>
                </a:cubicBezTo>
                <a:cubicBezTo>
                  <a:pt x="199913" y="148791"/>
                  <a:pt x="120008" y="97991"/>
                  <a:pt x="108896" y="88995"/>
                </a:cubicBezTo>
                <a:cubicBezTo>
                  <a:pt x="97784" y="79999"/>
                  <a:pt x="133767" y="93228"/>
                  <a:pt x="134296" y="88995"/>
                </a:cubicBezTo>
                <a:cubicBezTo>
                  <a:pt x="134825" y="84762"/>
                  <a:pt x="126358" y="72591"/>
                  <a:pt x="112071" y="63595"/>
                </a:cubicBezTo>
                <a:cubicBezTo>
                  <a:pt x="97784" y="54599"/>
                  <a:pt x="-11225" y="42428"/>
                  <a:pt x="946" y="38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ADE76E8-DDCE-EBD5-DA50-BC54B4E0A4B9}"/>
              </a:ext>
            </a:extLst>
          </p:cNvPr>
          <p:cNvSpPr/>
          <p:nvPr/>
        </p:nvSpPr>
        <p:spPr>
          <a:xfrm>
            <a:off x="6210288" y="5248173"/>
            <a:ext cx="314245" cy="116917"/>
          </a:xfrm>
          <a:custGeom>
            <a:avLst/>
            <a:gdLst>
              <a:gd name="connsiteX0" fmla="*/ 238137 w 314245"/>
              <a:gd name="connsiteY0" fmla="*/ 102 h 116917"/>
              <a:gd name="connsiteX1" fmla="*/ 285762 w 314245"/>
              <a:gd name="connsiteY1" fmla="*/ 85827 h 116917"/>
              <a:gd name="connsiteX2" fmla="*/ 285762 w 314245"/>
              <a:gd name="connsiteY2" fmla="*/ 104877 h 116917"/>
              <a:gd name="connsiteX3" fmla="*/ 152412 w 314245"/>
              <a:gd name="connsiteY3" fmla="*/ 114402 h 116917"/>
              <a:gd name="connsiteX4" fmla="*/ 292112 w 314245"/>
              <a:gd name="connsiteY4" fmla="*/ 114402 h 116917"/>
              <a:gd name="connsiteX5" fmla="*/ 12 w 314245"/>
              <a:gd name="connsiteY5" fmla="*/ 85827 h 116917"/>
              <a:gd name="connsiteX6" fmla="*/ 304812 w 314245"/>
              <a:gd name="connsiteY6" fmla="*/ 104877 h 116917"/>
              <a:gd name="connsiteX7" fmla="*/ 238137 w 314245"/>
              <a:gd name="connsiteY7" fmla="*/ 102 h 11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45" h="116917">
                <a:moveTo>
                  <a:pt x="238137" y="102"/>
                </a:moveTo>
                <a:cubicBezTo>
                  <a:pt x="234962" y="-3073"/>
                  <a:pt x="277825" y="68365"/>
                  <a:pt x="285762" y="85827"/>
                </a:cubicBezTo>
                <a:cubicBezTo>
                  <a:pt x="293699" y="103289"/>
                  <a:pt x="307987" y="100115"/>
                  <a:pt x="285762" y="104877"/>
                </a:cubicBezTo>
                <a:cubicBezTo>
                  <a:pt x="263537" y="109640"/>
                  <a:pt x="151354" y="112814"/>
                  <a:pt x="152412" y="114402"/>
                </a:cubicBezTo>
                <a:cubicBezTo>
                  <a:pt x="153470" y="115990"/>
                  <a:pt x="317512" y="119164"/>
                  <a:pt x="292112" y="114402"/>
                </a:cubicBezTo>
                <a:cubicBezTo>
                  <a:pt x="266712" y="109640"/>
                  <a:pt x="-2105" y="87415"/>
                  <a:pt x="12" y="85827"/>
                </a:cubicBezTo>
                <a:cubicBezTo>
                  <a:pt x="2129" y="84239"/>
                  <a:pt x="264066" y="117577"/>
                  <a:pt x="304812" y="104877"/>
                </a:cubicBezTo>
                <a:cubicBezTo>
                  <a:pt x="345558" y="92177"/>
                  <a:pt x="241312" y="3277"/>
                  <a:pt x="2381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1634C65A-290E-2B87-5205-AC30CB865524}"/>
              </a:ext>
            </a:extLst>
          </p:cNvPr>
          <p:cNvSpPr/>
          <p:nvPr/>
        </p:nvSpPr>
        <p:spPr>
          <a:xfrm>
            <a:off x="5783065" y="4762268"/>
            <a:ext cx="243108" cy="308582"/>
          </a:xfrm>
          <a:custGeom>
            <a:avLst/>
            <a:gdLst>
              <a:gd name="connsiteX0" fmla="*/ 243085 w 243108"/>
              <a:gd name="connsiteY0" fmla="*/ 232 h 308582"/>
              <a:gd name="connsiteX1" fmla="*/ 74810 w 243108"/>
              <a:gd name="connsiteY1" fmla="*/ 174857 h 308582"/>
              <a:gd name="connsiteX2" fmla="*/ 97035 w 243108"/>
              <a:gd name="connsiteY2" fmla="*/ 117707 h 308582"/>
              <a:gd name="connsiteX3" fmla="*/ 46235 w 243108"/>
              <a:gd name="connsiteY3" fmla="*/ 254232 h 308582"/>
              <a:gd name="connsiteX4" fmla="*/ 24010 w 243108"/>
              <a:gd name="connsiteY4" fmla="*/ 305032 h 308582"/>
              <a:gd name="connsiteX5" fmla="*/ 154185 w 243108"/>
              <a:gd name="connsiteY5" fmla="*/ 165332 h 308582"/>
              <a:gd name="connsiteX6" fmla="*/ 1785 w 243108"/>
              <a:gd name="connsiteY6" fmla="*/ 285982 h 308582"/>
              <a:gd name="connsiteX7" fmla="*/ 71635 w 243108"/>
              <a:gd name="connsiteY7" fmla="*/ 228832 h 308582"/>
              <a:gd name="connsiteX8" fmla="*/ 84335 w 243108"/>
              <a:gd name="connsiteY8" fmla="*/ 171682 h 308582"/>
              <a:gd name="connsiteX9" fmla="*/ 119260 w 243108"/>
              <a:gd name="connsiteY9" fmla="*/ 114532 h 308582"/>
              <a:gd name="connsiteX10" fmla="*/ 87510 w 243108"/>
              <a:gd name="connsiteY10" fmla="*/ 136757 h 308582"/>
              <a:gd name="connsiteX11" fmla="*/ 243085 w 243108"/>
              <a:gd name="connsiteY11" fmla="*/ 232 h 3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108" h="308582">
                <a:moveTo>
                  <a:pt x="243085" y="232"/>
                </a:moveTo>
                <a:cubicBezTo>
                  <a:pt x="240968" y="6582"/>
                  <a:pt x="99152" y="155278"/>
                  <a:pt x="74810" y="174857"/>
                </a:cubicBezTo>
                <a:cubicBezTo>
                  <a:pt x="50468" y="194436"/>
                  <a:pt x="101797" y="104478"/>
                  <a:pt x="97035" y="117707"/>
                </a:cubicBezTo>
                <a:cubicBezTo>
                  <a:pt x="92273" y="130936"/>
                  <a:pt x="58406" y="223011"/>
                  <a:pt x="46235" y="254232"/>
                </a:cubicBezTo>
                <a:cubicBezTo>
                  <a:pt x="34064" y="285453"/>
                  <a:pt x="6018" y="319849"/>
                  <a:pt x="24010" y="305032"/>
                </a:cubicBezTo>
                <a:cubicBezTo>
                  <a:pt x="42002" y="290215"/>
                  <a:pt x="157889" y="168507"/>
                  <a:pt x="154185" y="165332"/>
                </a:cubicBezTo>
                <a:cubicBezTo>
                  <a:pt x="150481" y="162157"/>
                  <a:pt x="15543" y="275399"/>
                  <a:pt x="1785" y="285982"/>
                </a:cubicBezTo>
                <a:cubicBezTo>
                  <a:pt x="-11973" y="296565"/>
                  <a:pt x="57877" y="247882"/>
                  <a:pt x="71635" y="228832"/>
                </a:cubicBezTo>
                <a:cubicBezTo>
                  <a:pt x="85393" y="209782"/>
                  <a:pt x="76398" y="190732"/>
                  <a:pt x="84335" y="171682"/>
                </a:cubicBezTo>
                <a:cubicBezTo>
                  <a:pt x="92272" y="152632"/>
                  <a:pt x="118731" y="120353"/>
                  <a:pt x="119260" y="114532"/>
                </a:cubicBezTo>
                <a:cubicBezTo>
                  <a:pt x="119789" y="108711"/>
                  <a:pt x="68460" y="153690"/>
                  <a:pt x="87510" y="136757"/>
                </a:cubicBezTo>
                <a:cubicBezTo>
                  <a:pt x="106560" y="119824"/>
                  <a:pt x="245202" y="-6118"/>
                  <a:pt x="243085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41FE028B-8DB2-B630-71EC-68A2E00B31FD}"/>
              </a:ext>
            </a:extLst>
          </p:cNvPr>
          <p:cNvSpPr/>
          <p:nvPr/>
        </p:nvSpPr>
        <p:spPr>
          <a:xfrm>
            <a:off x="6343641" y="5175035"/>
            <a:ext cx="263534" cy="236195"/>
          </a:xfrm>
          <a:custGeom>
            <a:avLst/>
            <a:gdLst>
              <a:gd name="connsiteX0" fmla="*/ 9 w 263534"/>
              <a:gd name="connsiteY0" fmla="*/ 235165 h 236195"/>
              <a:gd name="connsiteX1" fmla="*/ 212734 w 263534"/>
              <a:gd name="connsiteY1" fmla="*/ 225640 h 236195"/>
              <a:gd name="connsiteX2" fmla="*/ 155584 w 263534"/>
              <a:gd name="connsiteY2" fmla="*/ 228815 h 236195"/>
              <a:gd name="connsiteX3" fmla="*/ 231784 w 263534"/>
              <a:gd name="connsiteY3" fmla="*/ 184365 h 236195"/>
              <a:gd name="connsiteX4" fmla="*/ 215909 w 263534"/>
              <a:gd name="connsiteY4" fmla="*/ 146265 h 236195"/>
              <a:gd name="connsiteX5" fmla="*/ 254009 w 263534"/>
              <a:gd name="connsiteY5" fmla="*/ 95465 h 236195"/>
              <a:gd name="connsiteX6" fmla="*/ 263534 w 263534"/>
              <a:gd name="connsiteY6" fmla="*/ 215 h 236195"/>
              <a:gd name="connsiteX7" fmla="*/ 254009 w 263534"/>
              <a:gd name="connsiteY7" fmla="*/ 124040 h 236195"/>
              <a:gd name="connsiteX8" fmla="*/ 206384 w 263534"/>
              <a:gd name="connsiteY8" fmla="*/ 165315 h 236195"/>
              <a:gd name="connsiteX9" fmla="*/ 161934 w 263534"/>
              <a:gd name="connsiteY9" fmla="*/ 200240 h 236195"/>
              <a:gd name="connsiteX10" fmla="*/ 222259 w 263534"/>
              <a:gd name="connsiteY10" fmla="*/ 197065 h 236195"/>
              <a:gd name="connsiteX11" fmla="*/ 9 w 263534"/>
              <a:gd name="connsiteY11" fmla="*/ 235165 h 2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534" h="236195">
                <a:moveTo>
                  <a:pt x="9" y="235165"/>
                </a:moveTo>
                <a:cubicBezTo>
                  <a:pt x="-1578" y="239927"/>
                  <a:pt x="186805" y="226698"/>
                  <a:pt x="212734" y="225640"/>
                </a:cubicBezTo>
                <a:cubicBezTo>
                  <a:pt x="238663" y="224582"/>
                  <a:pt x="152409" y="235694"/>
                  <a:pt x="155584" y="228815"/>
                </a:cubicBezTo>
                <a:cubicBezTo>
                  <a:pt x="158759" y="221936"/>
                  <a:pt x="221730" y="198123"/>
                  <a:pt x="231784" y="184365"/>
                </a:cubicBezTo>
                <a:cubicBezTo>
                  <a:pt x="241838" y="170607"/>
                  <a:pt x="212205" y="161082"/>
                  <a:pt x="215909" y="146265"/>
                </a:cubicBezTo>
                <a:cubicBezTo>
                  <a:pt x="219613" y="131448"/>
                  <a:pt x="246072" y="119807"/>
                  <a:pt x="254009" y="95465"/>
                </a:cubicBezTo>
                <a:cubicBezTo>
                  <a:pt x="261946" y="71123"/>
                  <a:pt x="263534" y="-4547"/>
                  <a:pt x="263534" y="215"/>
                </a:cubicBezTo>
                <a:cubicBezTo>
                  <a:pt x="263534" y="4977"/>
                  <a:pt x="263534" y="96523"/>
                  <a:pt x="254009" y="124040"/>
                </a:cubicBezTo>
                <a:cubicBezTo>
                  <a:pt x="244484" y="151557"/>
                  <a:pt x="221730" y="152615"/>
                  <a:pt x="206384" y="165315"/>
                </a:cubicBezTo>
                <a:cubicBezTo>
                  <a:pt x="191038" y="178015"/>
                  <a:pt x="159288" y="194948"/>
                  <a:pt x="161934" y="200240"/>
                </a:cubicBezTo>
                <a:cubicBezTo>
                  <a:pt x="164580" y="205532"/>
                  <a:pt x="242367" y="190186"/>
                  <a:pt x="222259" y="197065"/>
                </a:cubicBezTo>
                <a:cubicBezTo>
                  <a:pt x="202151" y="203944"/>
                  <a:pt x="1596" y="230403"/>
                  <a:pt x="9" y="23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E0C25DC-C988-0246-A09A-8DDAC1F61973}"/>
              </a:ext>
            </a:extLst>
          </p:cNvPr>
          <p:cNvSpPr/>
          <p:nvPr/>
        </p:nvSpPr>
        <p:spPr>
          <a:xfrm>
            <a:off x="6631710" y="4110981"/>
            <a:ext cx="26312" cy="431626"/>
          </a:xfrm>
          <a:custGeom>
            <a:avLst/>
            <a:gdLst>
              <a:gd name="connsiteX0" fmla="*/ 26265 w 26312"/>
              <a:gd name="connsiteY0" fmla="*/ 3819 h 431626"/>
              <a:gd name="connsiteX1" fmla="*/ 865 w 26312"/>
              <a:gd name="connsiteY1" fmla="*/ 426094 h 431626"/>
              <a:gd name="connsiteX2" fmla="*/ 7215 w 26312"/>
              <a:gd name="connsiteY2" fmla="*/ 229244 h 431626"/>
              <a:gd name="connsiteX3" fmla="*/ 26265 w 26312"/>
              <a:gd name="connsiteY3" fmla="*/ 3819 h 4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2" h="431626">
                <a:moveTo>
                  <a:pt x="26265" y="3819"/>
                </a:moveTo>
                <a:cubicBezTo>
                  <a:pt x="25207" y="36627"/>
                  <a:pt x="4040" y="388523"/>
                  <a:pt x="865" y="426094"/>
                </a:cubicBezTo>
                <a:cubicBezTo>
                  <a:pt x="-2310" y="463665"/>
                  <a:pt x="4040" y="300152"/>
                  <a:pt x="7215" y="229244"/>
                </a:cubicBezTo>
                <a:cubicBezTo>
                  <a:pt x="10390" y="158336"/>
                  <a:pt x="27323" y="-28989"/>
                  <a:pt x="26265" y="3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536E8F0A-1FDE-9B31-C190-8AEEC5D68D7E}"/>
              </a:ext>
            </a:extLst>
          </p:cNvPr>
          <p:cNvSpPr/>
          <p:nvPr/>
        </p:nvSpPr>
        <p:spPr>
          <a:xfrm>
            <a:off x="6499040" y="3987109"/>
            <a:ext cx="109383" cy="516072"/>
          </a:xfrm>
          <a:custGeom>
            <a:avLst/>
            <a:gdLst>
              <a:gd name="connsiteX0" fmla="*/ 98610 w 109383"/>
              <a:gd name="connsiteY0" fmla="*/ 3866 h 516072"/>
              <a:gd name="connsiteX1" fmla="*/ 85910 w 109383"/>
              <a:gd name="connsiteY1" fmla="*/ 483291 h 516072"/>
              <a:gd name="connsiteX2" fmla="*/ 85910 w 109383"/>
              <a:gd name="connsiteY2" fmla="*/ 299141 h 516072"/>
              <a:gd name="connsiteX3" fmla="*/ 79560 w 109383"/>
              <a:gd name="connsiteY3" fmla="*/ 261041 h 516072"/>
              <a:gd name="connsiteX4" fmla="*/ 185 w 109383"/>
              <a:gd name="connsiteY4" fmla="*/ 515041 h 516072"/>
              <a:gd name="connsiteX5" fmla="*/ 104960 w 109383"/>
              <a:gd name="connsiteY5" fmla="*/ 149916 h 516072"/>
              <a:gd name="connsiteX6" fmla="*/ 92260 w 109383"/>
              <a:gd name="connsiteY6" fmla="*/ 251516 h 516072"/>
              <a:gd name="connsiteX7" fmla="*/ 98610 w 109383"/>
              <a:gd name="connsiteY7" fmla="*/ 3866 h 5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83" h="516072">
                <a:moveTo>
                  <a:pt x="98610" y="3866"/>
                </a:moveTo>
                <a:cubicBezTo>
                  <a:pt x="97552" y="42495"/>
                  <a:pt x="88027" y="434079"/>
                  <a:pt x="85910" y="483291"/>
                </a:cubicBezTo>
                <a:cubicBezTo>
                  <a:pt x="83793" y="532503"/>
                  <a:pt x="86968" y="336183"/>
                  <a:pt x="85910" y="299141"/>
                </a:cubicBezTo>
                <a:cubicBezTo>
                  <a:pt x="84852" y="262099"/>
                  <a:pt x="93847" y="225058"/>
                  <a:pt x="79560" y="261041"/>
                </a:cubicBezTo>
                <a:cubicBezTo>
                  <a:pt x="65273" y="297024"/>
                  <a:pt x="-4048" y="533562"/>
                  <a:pt x="185" y="515041"/>
                </a:cubicBezTo>
                <a:cubicBezTo>
                  <a:pt x="4418" y="496520"/>
                  <a:pt x="89614" y="193837"/>
                  <a:pt x="104960" y="149916"/>
                </a:cubicBezTo>
                <a:cubicBezTo>
                  <a:pt x="120306" y="105995"/>
                  <a:pt x="90672" y="274799"/>
                  <a:pt x="92260" y="251516"/>
                </a:cubicBezTo>
                <a:cubicBezTo>
                  <a:pt x="93847" y="228233"/>
                  <a:pt x="99668" y="-34763"/>
                  <a:pt x="98610" y="3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92F3083-407B-0D41-7B19-88C7A6084627}"/>
              </a:ext>
            </a:extLst>
          </p:cNvPr>
          <p:cNvSpPr/>
          <p:nvPr/>
        </p:nvSpPr>
        <p:spPr>
          <a:xfrm>
            <a:off x="6338288" y="4282752"/>
            <a:ext cx="145070" cy="632163"/>
          </a:xfrm>
          <a:custGeom>
            <a:avLst/>
            <a:gdLst>
              <a:gd name="connsiteX0" fmla="*/ 145062 w 145070"/>
              <a:gd name="connsiteY0" fmla="*/ 323 h 632163"/>
              <a:gd name="connsiteX1" fmla="*/ 14887 w 145070"/>
              <a:gd name="connsiteY1" fmla="*/ 371798 h 632163"/>
              <a:gd name="connsiteX2" fmla="*/ 18062 w 145070"/>
              <a:gd name="connsiteY2" fmla="*/ 632148 h 632163"/>
              <a:gd name="connsiteX3" fmla="*/ 2187 w 145070"/>
              <a:gd name="connsiteY3" fmla="*/ 384498 h 632163"/>
              <a:gd name="connsiteX4" fmla="*/ 2187 w 145070"/>
              <a:gd name="connsiteY4" fmla="*/ 406723 h 632163"/>
              <a:gd name="connsiteX5" fmla="*/ 21237 w 145070"/>
              <a:gd name="connsiteY5" fmla="*/ 308298 h 632163"/>
              <a:gd name="connsiteX6" fmla="*/ 145062 w 145070"/>
              <a:gd name="connsiteY6" fmla="*/ 323 h 63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70" h="632163">
                <a:moveTo>
                  <a:pt x="145062" y="323"/>
                </a:moveTo>
                <a:cubicBezTo>
                  <a:pt x="144004" y="10906"/>
                  <a:pt x="36054" y="266494"/>
                  <a:pt x="14887" y="371798"/>
                </a:cubicBezTo>
                <a:cubicBezTo>
                  <a:pt x="-6280" y="477102"/>
                  <a:pt x="20179" y="630031"/>
                  <a:pt x="18062" y="632148"/>
                </a:cubicBezTo>
                <a:cubicBezTo>
                  <a:pt x="15945" y="634265"/>
                  <a:pt x="4833" y="422069"/>
                  <a:pt x="2187" y="384498"/>
                </a:cubicBezTo>
                <a:cubicBezTo>
                  <a:pt x="-459" y="346927"/>
                  <a:pt x="-988" y="419423"/>
                  <a:pt x="2187" y="406723"/>
                </a:cubicBezTo>
                <a:cubicBezTo>
                  <a:pt x="5362" y="394023"/>
                  <a:pt x="-4692" y="374444"/>
                  <a:pt x="21237" y="308298"/>
                </a:cubicBezTo>
                <a:cubicBezTo>
                  <a:pt x="47166" y="242152"/>
                  <a:pt x="146120" y="-10260"/>
                  <a:pt x="14506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A2FD5862-0638-068E-86AD-9461B4E3D2DB}"/>
              </a:ext>
            </a:extLst>
          </p:cNvPr>
          <p:cNvSpPr/>
          <p:nvPr/>
        </p:nvSpPr>
        <p:spPr>
          <a:xfrm>
            <a:off x="6445231" y="3748384"/>
            <a:ext cx="16663" cy="463593"/>
          </a:xfrm>
          <a:custGeom>
            <a:avLst/>
            <a:gdLst>
              <a:gd name="connsiteX0" fmla="*/ 15894 w 16663"/>
              <a:gd name="connsiteY0" fmla="*/ 1291 h 463593"/>
              <a:gd name="connsiteX1" fmla="*/ 19 w 16663"/>
              <a:gd name="connsiteY1" fmla="*/ 448966 h 463593"/>
              <a:gd name="connsiteX2" fmla="*/ 12719 w 16663"/>
              <a:gd name="connsiteY2" fmla="*/ 318791 h 463593"/>
              <a:gd name="connsiteX3" fmla="*/ 15894 w 16663"/>
              <a:gd name="connsiteY3" fmla="*/ 1291 h 4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463593">
                <a:moveTo>
                  <a:pt x="15894" y="1291"/>
                </a:moveTo>
                <a:cubicBezTo>
                  <a:pt x="13777" y="22987"/>
                  <a:pt x="548" y="396049"/>
                  <a:pt x="19" y="448966"/>
                </a:cubicBezTo>
                <a:cubicBezTo>
                  <a:pt x="-510" y="501883"/>
                  <a:pt x="10073" y="400283"/>
                  <a:pt x="12719" y="318791"/>
                </a:cubicBezTo>
                <a:cubicBezTo>
                  <a:pt x="15365" y="237299"/>
                  <a:pt x="18011" y="-20405"/>
                  <a:pt x="15894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492003CC-D67C-4657-2040-4740320B4380}"/>
              </a:ext>
            </a:extLst>
          </p:cNvPr>
          <p:cNvSpPr/>
          <p:nvPr/>
        </p:nvSpPr>
        <p:spPr>
          <a:xfrm>
            <a:off x="6143305" y="4184368"/>
            <a:ext cx="289469" cy="636438"/>
          </a:xfrm>
          <a:custGeom>
            <a:avLst/>
            <a:gdLst>
              <a:gd name="connsiteX0" fmla="*/ 289245 w 289469"/>
              <a:gd name="connsiteY0" fmla="*/ 282 h 636438"/>
              <a:gd name="connsiteX1" fmla="*/ 120970 w 289469"/>
              <a:gd name="connsiteY1" fmla="*/ 314607 h 636438"/>
              <a:gd name="connsiteX2" fmla="*/ 152720 w 289469"/>
              <a:gd name="connsiteY2" fmla="*/ 263807 h 636438"/>
              <a:gd name="connsiteX3" fmla="*/ 89220 w 289469"/>
              <a:gd name="connsiteY3" fmla="*/ 447957 h 636438"/>
              <a:gd name="connsiteX4" fmla="*/ 98745 w 289469"/>
              <a:gd name="connsiteY4" fmla="*/ 413032 h 636438"/>
              <a:gd name="connsiteX5" fmla="*/ 320 w 289469"/>
              <a:gd name="connsiteY5" fmla="*/ 635282 h 636438"/>
              <a:gd name="connsiteX6" fmla="*/ 136845 w 289469"/>
              <a:gd name="connsiteY6" fmla="*/ 301907 h 636438"/>
              <a:gd name="connsiteX7" fmla="*/ 117795 w 289469"/>
              <a:gd name="connsiteY7" fmla="*/ 327307 h 636438"/>
              <a:gd name="connsiteX8" fmla="*/ 241620 w 289469"/>
              <a:gd name="connsiteY8" fmla="*/ 25682 h 636438"/>
              <a:gd name="connsiteX9" fmla="*/ 159070 w 289469"/>
              <a:gd name="connsiteY9" fmla="*/ 254282 h 636438"/>
              <a:gd name="connsiteX10" fmla="*/ 289245 w 289469"/>
              <a:gd name="connsiteY10" fmla="*/ 282 h 6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69" h="636438">
                <a:moveTo>
                  <a:pt x="289245" y="282"/>
                </a:moveTo>
                <a:cubicBezTo>
                  <a:pt x="282895" y="10336"/>
                  <a:pt x="143724" y="270686"/>
                  <a:pt x="120970" y="314607"/>
                </a:cubicBezTo>
                <a:cubicBezTo>
                  <a:pt x="98216" y="358528"/>
                  <a:pt x="158012" y="241582"/>
                  <a:pt x="152720" y="263807"/>
                </a:cubicBezTo>
                <a:cubicBezTo>
                  <a:pt x="147428" y="286032"/>
                  <a:pt x="98216" y="423086"/>
                  <a:pt x="89220" y="447957"/>
                </a:cubicBezTo>
                <a:cubicBezTo>
                  <a:pt x="80224" y="472828"/>
                  <a:pt x="113562" y="381811"/>
                  <a:pt x="98745" y="413032"/>
                </a:cubicBezTo>
                <a:cubicBezTo>
                  <a:pt x="83928" y="444253"/>
                  <a:pt x="-6030" y="653803"/>
                  <a:pt x="320" y="635282"/>
                </a:cubicBezTo>
                <a:cubicBezTo>
                  <a:pt x="6670" y="616761"/>
                  <a:pt x="117266" y="353236"/>
                  <a:pt x="136845" y="301907"/>
                </a:cubicBezTo>
                <a:cubicBezTo>
                  <a:pt x="156424" y="250578"/>
                  <a:pt x="100333" y="373344"/>
                  <a:pt x="117795" y="327307"/>
                </a:cubicBezTo>
                <a:cubicBezTo>
                  <a:pt x="135257" y="281270"/>
                  <a:pt x="234741" y="37853"/>
                  <a:pt x="241620" y="25682"/>
                </a:cubicBezTo>
                <a:cubicBezTo>
                  <a:pt x="248499" y="13511"/>
                  <a:pt x="153249" y="256399"/>
                  <a:pt x="159070" y="254282"/>
                </a:cubicBezTo>
                <a:cubicBezTo>
                  <a:pt x="164891" y="252165"/>
                  <a:pt x="295595" y="-9772"/>
                  <a:pt x="289245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E9B22490-A70C-26AF-B425-D52DE753CE73}"/>
              </a:ext>
            </a:extLst>
          </p:cNvPr>
          <p:cNvSpPr/>
          <p:nvPr/>
        </p:nvSpPr>
        <p:spPr>
          <a:xfrm>
            <a:off x="6511925" y="4530301"/>
            <a:ext cx="6960" cy="328633"/>
          </a:xfrm>
          <a:custGeom>
            <a:avLst/>
            <a:gdLst>
              <a:gd name="connsiteX0" fmla="*/ 6350 w 6960"/>
              <a:gd name="connsiteY0" fmla="*/ 424 h 328633"/>
              <a:gd name="connsiteX1" fmla="*/ 0 w 6960"/>
              <a:gd name="connsiteY1" fmla="*/ 314749 h 328633"/>
              <a:gd name="connsiteX2" fmla="*/ 6350 w 6960"/>
              <a:gd name="connsiteY2" fmla="*/ 248074 h 328633"/>
              <a:gd name="connsiteX3" fmla="*/ 6350 w 6960"/>
              <a:gd name="connsiteY3" fmla="*/ 424 h 3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" h="328633">
                <a:moveTo>
                  <a:pt x="6350" y="424"/>
                </a:moveTo>
                <a:cubicBezTo>
                  <a:pt x="5292" y="11536"/>
                  <a:pt x="0" y="273474"/>
                  <a:pt x="0" y="314749"/>
                </a:cubicBezTo>
                <a:cubicBezTo>
                  <a:pt x="0" y="356024"/>
                  <a:pt x="5821" y="296757"/>
                  <a:pt x="6350" y="248074"/>
                </a:cubicBezTo>
                <a:cubicBezTo>
                  <a:pt x="6879" y="199391"/>
                  <a:pt x="7408" y="-10688"/>
                  <a:pt x="6350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19107F5F-522E-80BE-45F3-6D160D5519DB}"/>
              </a:ext>
            </a:extLst>
          </p:cNvPr>
          <p:cNvSpPr/>
          <p:nvPr/>
        </p:nvSpPr>
        <p:spPr>
          <a:xfrm>
            <a:off x="6570459" y="4495545"/>
            <a:ext cx="33553" cy="614822"/>
          </a:xfrm>
          <a:custGeom>
            <a:avLst/>
            <a:gdLst>
              <a:gd name="connsiteX0" fmla="*/ 17666 w 33553"/>
              <a:gd name="connsiteY0" fmla="*/ 255 h 614822"/>
              <a:gd name="connsiteX1" fmla="*/ 1791 w 33553"/>
              <a:gd name="connsiteY1" fmla="*/ 457455 h 614822"/>
              <a:gd name="connsiteX2" fmla="*/ 1791 w 33553"/>
              <a:gd name="connsiteY2" fmla="*/ 409830 h 614822"/>
              <a:gd name="connsiteX3" fmla="*/ 14491 w 33553"/>
              <a:gd name="connsiteY3" fmla="*/ 613030 h 614822"/>
              <a:gd name="connsiteX4" fmla="*/ 14491 w 33553"/>
              <a:gd name="connsiteY4" fmla="*/ 514605 h 614822"/>
              <a:gd name="connsiteX5" fmla="*/ 14491 w 33553"/>
              <a:gd name="connsiteY5" fmla="*/ 419355 h 614822"/>
              <a:gd name="connsiteX6" fmla="*/ 33541 w 33553"/>
              <a:gd name="connsiteY6" fmla="*/ 298705 h 614822"/>
              <a:gd name="connsiteX7" fmla="*/ 11316 w 33553"/>
              <a:gd name="connsiteY7" fmla="*/ 390780 h 614822"/>
              <a:gd name="connsiteX8" fmla="*/ 17666 w 33553"/>
              <a:gd name="connsiteY8" fmla="*/ 255 h 6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53" h="614822">
                <a:moveTo>
                  <a:pt x="17666" y="255"/>
                </a:moveTo>
                <a:cubicBezTo>
                  <a:pt x="16079" y="11367"/>
                  <a:pt x="4437" y="389193"/>
                  <a:pt x="1791" y="457455"/>
                </a:cubicBezTo>
                <a:cubicBezTo>
                  <a:pt x="-855" y="525717"/>
                  <a:pt x="-326" y="383901"/>
                  <a:pt x="1791" y="409830"/>
                </a:cubicBezTo>
                <a:cubicBezTo>
                  <a:pt x="3908" y="435759"/>
                  <a:pt x="12374" y="595568"/>
                  <a:pt x="14491" y="613030"/>
                </a:cubicBezTo>
                <a:cubicBezTo>
                  <a:pt x="16608" y="630492"/>
                  <a:pt x="14491" y="514605"/>
                  <a:pt x="14491" y="514605"/>
                </a:cubicBezTo>
                <a:cubicBezTo>
                  <a:pt x="14491" y="482326"/>
                  <a:pt x="11316" y="455338"/>
                  <a:pt x="14491" y="419355"/>
                </a:cubicBezTo>
                <a:cubicBezTo>
                  <a:pt x="17666" y="383372"/>
                  <a:pt x="34070" y="303468"/>
                  <a:pt x="33541" y="298705"/>
                </a:cubicBezTo>
                <a:cubicBezTo>
                  <a:pt x="33012" y="293943"/>
                  <a:pt x="13433" y="437876"/>
                  <a:pt x="11316" y="390780"/>
                </a:cubicBezTo>
                <a:cubicBezTo>
                  <a:pt x="9199" y="343684"/>
                  <a:pt x="19253" y="-10857"/>
                  <a:pt x="17666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732277A9-BA53-4DEA-C552-620394670BB7}"/>
              </a:ext>
            </a:extLst>
          </p:cNvPr>
          <p:cNvSpPr/>
          <p:nvPr/>
        </p:nvSpPr>
        <p:spPr>
          <a:xfrm>
            <a:off x="6279913" y="5029194"/>
            <a:ext cx="299845" cy="38133"/>
          </a:xfrm>
          <a:custGeom>
            <a:avLst/>
            <a:gdLst>
              <a:gd name="connsiteX0" fmla="*/ 237 w 299845"/>
              <a:gd name="connsiteY0" fmla="*/ 38106 h 38133"/>
              <a:gd name="connsiteX1" fmla="*/ 285987 w 299845"/>
              <a:gd name="connsiteY1" fmla="*/ 6356 h 38133"/>
              <a:gd name="connsiteX2" fmla="*/ 247887 w 299845"/>
              <a:gd name="connsiteY2" fmla="*/ 19056 h 38133"/>
              <a:gd name="connsiteX3" fmla="*/ 184387 w 299845"/>
              <a:gd name="connsiteY3" fmla="*/ 34931 h 38133"/>
              <a:gd name="connsiteX4" fmla="*/ 235187 w 299845"/>
              <a:gd name="connsiteY4" fmla="*/ 6 h 38133"/>
              <a:gd name="connsiteX5" fmla="*/ 237 w 299845"/>
              <a:gd name="connsiteY5" fmla="*/ 38106 h 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845" h="38133">
                <a:moveTo>
                  <a:pt x="237" y="38106"/>
                </a:moveTo>
                <a:cubicBezTo>
                  <a:pt x="8704" y="39164"/>
                  <a:pt x="244712" y="9531"/>
                  <a:pt x="285987" y="6356"/>
                </a:cubicBezTo>
                <a:cubicBezTo>
                  <a:pt x="327262" y="3181"/>
                  <a:pt x="264820" y="14294"/>
                  <a:pt x="247887" y="19056"/>
                </a:cubicBezTo>
                <a:cubicBezTo>
                  <a:pt x="230954" y="23818"/>
                  <a:pt x="186504" y="38106"/>
                  <a:pt x="184387" y="34931"/>
                </a:cubicBezTo>
                <a:cubicBezTo>
                  <a:pt x="182270" y="31756"/>
                  <a:pt x="258470" y="-523"/>
                  <a:pt x="235187" y="6"/>
                </a:cubicBezTo>
                <a:cubicBezTo>
                  <a:pt x="211904" y="535"/>
                  <a:pt x="-8230" y="37048"/>
                  <a:pt x="237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791CC2B-0629-2EAC-96DB-BA031D431020}"/>
              </a:ext>
            </a:extLst>
          </p:cNvPr>
          <p:cNvSpPr/>
          <p:nvPr/>
        </p:nvSpPr>
        <p:spPr>
          <a:xfrm>
            <a:off x="6290436" y="4543350"/>
            <a:ext cx="59568" cy="403467"/>
          </a:xfrm>
          <a:custGeom>
            <a:avLst/>
            <a:gdLst>
              <a:gd name="connsiteX0" fmla="*/ 59564 w 59568"/>
              <a:gd name="connsiteY0" fmla="*/ 75 h 403467"/>
              <a:gd name="connsiteX1" fmla="*/ 5589 w 59568"/>
              <a:gd name="connsiteY1" fmla="*/ 263600 h 403467"/>
              <a:gd name="connsiteX2" fmla="*/ 15114 w 59568"/>
              <a:gd name="connsiteY2" fmla="*/ 403300 h 403467"/>
              <a:gd name="connsiteX3" fmla="*/ 2414 w 59568"/>
              <a:gd name="connsiteY3" fmla="*/ 238200 h 403467"/>
              <a:gd name="connsiteX4" fmla="*/ 59564 w 59568"/>
              <a:gd name="connsiteY4" fmla="*/ 75 h 40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8" h="403467">
                <a:moveTo>
                  <a:pt x="59564" y="75"/>
                </a:moveTo>
                <a:cubicBezTo>
                  <a:pt x="60093" y="4308"/>
                  <a:pt x="12997" y="196396"/>
                  <a:pt x="5589" y="263600"/>
                </a:cubicBezTo>
                <a:cubicBezTo>
                  <a:pt x="-1819" y="330804"/>
                  <a:pt x="15643" y="407533"/>
                  <a:pt x="15114" y="403300"/>
                </a:cubicBezTo>
                <a:cubicBezTo>
                  <a:pt x="14585" y="399067"/>
                  <a:pt x="-7111" y="304875"/>
                  <a:pt x="2414" y="238200"/>
                </a:cubicBezTo>
                <a:cubicBezTo>
                  <a:pt x="11939" y="171525"/>
                  <a:pt x="59035" y="-4158"/>
                  <a:pt x="5956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9FD24395-8478-E944-0EF0-55728352443C}"/>
              </a:ext>
            </a:extLst>
          </p:cNvPr>
          <p:cNvSpPr/>
          <p:nvPr/>
        </p:nvSpPr>
        <p:spPr>
          <a:xfrm>
            <a:off x="6130925" y="5143163"/>
            <a:ext cx="34102" cy="196459"/>
          </a:xfrm>
          <a:custGeom>
            <a:avLst/>
            <a:gdLst>
              <a:gd name="connsiteX0" fmla="*/ 0 w 34102"/>
              <a:gd name="connsiteY0" fmla="*/ 337 h 196459"/>
              <a:gd name="connsiteX1" fmla="*/ 31750 w 34102"/>
              <a:gd name="connsiteY1" fmla="*/ 194012 h 196459"/>
              <a:gd name="connsiteX2" fmla="*/ 31750 w 34102"/>
              <a:gd name="connsiteY2" fmla="*/ 114637 h 196459"/>
              <a:gd name="connsiteX3" fmla="*/ 31750 w 34102"/>
              <a:gd name="connsiteY3" fmla="*/ 146387 h 196459"/>
              <a:gd name="connsiteX4" fmla="*/ 0 w 34102"/>
              <a:gd name="connsiteY4" fmla="*/ 337 h 1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96459">
                <a:moveTo>
                  <a:pt x="0" y="337"/>
                </a:moveTo>
                <a:cubicBezTo>
                  <a:pt x="0" y="8274"/>
                  <a:pt x="26458" y="174962"/>
                  <a:pt x="31750" y="194012"/>
                </a:cubicBezTo>
                <a:cubicBezTo>
                  <a:pt x="37042" y="213062"/>
                  <a:pt x="31750" y="114637"/>
                  <a:pt x="31750" y="114637"/>
                </a:cubicBezTo>
                <a:cubicBezTo>
                  <a:pt x="31750" y="106700"/>
                  <a:pt x="35983" y="165966"/>
                  <a:pt x="31750" y="146387"/>
                </a:cubicBezTo>
                <a:cubicBezTo>
                  <a:pt x="27517" y="126808"/>
                  <a:pt x="0" y="-7600"/>
                  <a:pt x="0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561119-64DD-795B-24B4-4E84DE8D72AB}"/>
              </a:ext>
            </a:extLst>
          </p:cNvPr>
          <p:cNvSpPr/>
          <p:nvPr/>
        </p:nvSpPr>
        <p:spPr>
          <a:xfrm>
            <a:off x="6153032" y="5282014"/>
            <a:ext cx="229576" cy="80283"/>
          </a:xfrm>
          <a:custGeom>
            <a:avLst/>
            <a:gdLst>
              <a:gd name="connsiteX0" fmla="*/ 118 w 229576"/>
              <a:gd name="connsiteY0" fmla="*/ 29761 h 80283"/>
              <a:gd name="connsiteX1" fmla="*/ 152518 w 229576"/>
              <a:gd name="connsiteY1" fmla="*/ 1186 h 80283"/>
              <a:gd name="connsiteX2" fmla="*/ 228718 w 229576"/>
              <a:gd name="connsiteY2" fmla="*/ 77386 h 80283"/>
              <a:gd name="connsiteX3" fmla="*/ 187443 w 229576"/>
              <a:gd name="connsiteY3" fmla="*/ 64686 h 80283"/>
              <a:gd name="connsiteX4" fmla="*/ 95368 w 229576"/>
              <a:gd name="connsiteY4" fmla="*/ 67861 h 80283"/>
              <a:gd name="connsiteX5" fmla="*/ 196968 w 229576"/>
              <a:gd name="connsiteY5" fmla="*/ 55161 h 80283"/>
              <a:gd name="connsiteX6" fmla="*/ 181093 w 229576"/>
              <a:gd name="connsiteY6" fmla="*/ 23411 h 80283"/>
              <a:gd name="connsiteX7" fmla="*/ 142993 w 229576"/>
              <a:gd name="connsiteY7" fmla="*/ 10711 h 80283"/>
              <a:gd name="connsiteX8" fmla="*/ 142993 w 229576"/>
              <a:gd name="connsiteY8" fmla="*/ 55161 h 80283"/>
              <a:gd name="connsiteX9" fmla="*/ 127118 w 229576"/>
              <a:gd name="connsiteY9" fmla="*/ 13886 h 80283"/>
              <a:gd name="connsiteX10" fmla="*/ 118 w 229576"/>
              <a:gd name="connsiteY10" fmla="*/ 29761 h 8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576" h="80283">
                <a:moveTo>
                  <a:pt x="118" y="29761"/>
                </a:moveTo>
                <a:cubicBezTo>
                  <a:pt x="4351" y="27644"/>
                  <a:pt x="114418" y="-6751"/>
                  <a:pt x="152518" y="1186"/>
                </a:cubicBezTo>
                <a:cubicBezTo>
                  <a:pt x="190618" y="9123"/>
                  <a:pt x="222897" y="66803"/>
                  <a:pt x="228718" y="77386"/>
                </a:cubicBezTo>
                <a:cubicBezTo>
                  <a:pt x="234539" y="87969"/>
                  <a:pt x="209668" y="66273"/>
                  <a:pt x="187443" y="64686"/>
                </a:cubicBezTo>
                <a:cubicBezTo>
                  <a:pt x="165218" y="63099"/>
                  <a:pt x="93781" y="69448"/>
                  <a:pt x="95368" y="67861"/>
                </a:cubicBezTo>
                <a:cubicBezTo>
                  <a:pt x="96955" y="66274"/>
                  <a:pt x="182681" y="62569"/>
                  <a:pt x="196968" y="55161"/>
                </a:cubicBezTo>
                <a:cubicBezTo>
                  <a:pt x="211255" y="47753"/>
                  <a:pt x="190089" y="30819"/>
                  <a:pt x="181093" y="23411"/>
                </a:cubicBezTo>
                <a:cubicBezTo>
                  <a:pt x="172097" y="16003"/>
                  <a:pt x="149343" y="5419"/>
                  <a:pt x="142993" y="10711"/>
                </a:cubicBezTo>
                <a:cubicBezTo>
                  <a:pt x="136643" y="16003"/>
                  <a:pt x="145639" y="54632"/>
                  <a:pt x="142993" y="55161"/>
                </a:cubicBezTo>
                <a:cubicBezTo>
                  <a:pt x="140347" y="55690"/>
                  <a:pt x="148285" y="20236"/>
                  <a:pt x="127118" y="13886"/>
                </a:cubicBezTo>
                <a:cubicBezTo>
                  <a:pt x="105951" y="7536"/>
                  <a:pt x="-4115" y="31878"/>
                  <a:pt x="118" y="2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16DDBDE-683D-BAA2-2E95-6DE6DB146EB2}"/>
              </a:ext>
            </a:extLst>
          </p:cNvPr>
          <p:cNvSpPr/>
          <p:nvPr/>
        </p:nvSpPr>
        <p:spPr>
          <a:xfrm>
            <a:off x="6717498" y="3698524"/>
            <a:ext cx="165078" cy="558706"/>
          </a:xfrm>
          <a:custGeom>
            <a:avLst/>
            <a:gdLst>
              <a:gd name="connsiteX0" fmla="*/ 802 w 165078"/>
              <a:gd name="connsiteY0" fmla="*/ 555976 h 558706"/>
              <a:gd name="connsiteX1" fmla="*/ 162727 w 165078"/>
              <a:gd name="connsiteY1" fmla="*/ 149576 h 558706"/>
              <a:gd name="connsiteX2" fmla="*/ 99227 w 165078"/>
              <a:gd name="connsiteY2" fmla="*/ 298801 h 558706"/>
              <a:gd name="connsiteX3" fmla="*/ 130977 w 165078"/>
              <a:gd name="connsiteY3" fmla="*/ 351 h 558706"/>
              <a:gd name="connsiteX4" fmla="*/ 111927 w 165078"/>
              <a:gd name="connsiteY4" fmla="*/ 241651 h 558706"/>
              <a:gd name="connsiteX5" fmla="*/ 77002 w 165078"/>
              <a:gd name="connsiteY5" fmla="*/ 384526 h 558706"/>
              <a:gd name="connsiteX6" fmla="*/ 99227 w 165078"/>
              <a:gd name="connsiteY6" fmla="*/ 330551 h 558706"/>
              <a:gd name="connsiteX7" fmla="*/ 802 w 165078"/>
              <a:gd name="connsiteY7" fmla="*/ 555976 h 55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78" h="558706">
                <a:moveTo>
                  <a:pt x="802" y="555976"/>
                </a:moveTo>
                <a:cubicBezTo>
                  <a:pt x="11385" y="525813"/>
                  <a:pt x="146323" y="192438"/>
                  <a:pt x="162727" y="149576"/>
                </a:cubicBezTo>
                <a:cubicBezTo>
                  <a:pt x="179131" y="106713"/>
                  <a:pt x="104519" y="323672"/>
                  <a:pt x="99227" y="298801"/>
                </a:cubicBezTo>
                <a:cubicBezTo>
                  <a:pt x="93935" y="273930"/>
                  <a:pt x="128860" y="9876"/>
                  <a:pt x="130977" y="351"/>
                </a:cubicBezTo>
                <a:cubicBezTo>
                  <a:pt x="133094" y="-9174"/>
                  <a:pt x="120923" y="177622"/>
                  <a:pt x="111927" y="241651"/>
                </a:cubicBezTo>
                <a:cubicBezTo>
                  <a:pt x="102931" y="305680"/>
                  <a:pt x="79119" y="369709"/>
                  <a:pt x="77002" y="384526"/>
                </a:cubicBezTo>
                <a:cubicBezTo>
                  <a:pt x="74885" y="399343"/>
                  <a:pt x="110869" y="304093"/>
                  <a:pt x="99227" y="330551"/>
                </a:cubicBezTo>
                <a:cubicBezTo>
                  <a:pt x="87585" y="357009"/>
                  <a:pt x="-9781" y="586139"/>
                  <a:pt x="802" y="555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E7D5EE05-454D-19B5-4FC8-3768A830FD36}"/>
              </a:ext>
            </a:extLst>
          </p:cNvPr>
          <p:cNvSpPr/>
          <p:nvPr/>
        </p:nvSpPr>
        <p:spPr>
          <a:xfrm>
            <a:off x="6692638" y="4016366"/>
            <a:ext cx="184417" cy="528646"/>
          </a:xfrm>
          <a:custGeom>
            <a:avLst/>
            <a:gdLst>
              <a:gd name="connsiteX0" fmla="*/ 184412 w 184417"/>
              <a:gd name="connsiteY0" fmla="*/ 9 h 528646"/>
              <a:gd name="connsiteX1" fmla="*/ 44712 w 184417"/>
              <a:gd name="connsiteY1" fmla="*/ 228609 h 528646"/>
              <a:gd name="connsiteX2" fmla="*/ 60587 w 184417"/>
              <a:gd name="connsiteY2" fmla="*/ 219084 h 528646"/>
              <a:gd name="connsiteX3" fmla="*/ 25662 w 184417"/>
              <a:gd name="connsiteY3" fmla="*/ 361959 h 528646"/>
              <a:gd name="connsiteX4" fmla="*/ 262 w 184417"/>
              <a:gd name="connsiteY4" fmla="*/ 527059 h 528646"/>
              <a:gd name="connsiteX5" fmla="*/ 41537 w 184417"/>
              <a:gd name="connsiteY5" fmla="*/ 257184 h 528646"/>
              <a:gd name="connsiteX6" fmla="*/ 57412 w 184417"/>
              <a:gd name="connsiteY6" fmla="*/ 177809 h 528646"/>
              <a:gd name="connsiteX7" fmla="*/ 38362 w 184417"/>
              <a:gd name="connsiteY7" fmla="*/ 219084 h 528646"/>
              <a:gd name="connsiteX8" fmla="*/ 184412 w 184417"/>
              <a:gd name="connsiteY8" fmla="*/ 9 h 52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7" h="528646">
                <a:moveTo>
                  <a:pt x="184412" y="9"/>
                </a:moveTo>
                <a:cubicBezTo>
                  <a:pt x="185470" y="1597"/>
                  <a:pt x="44712" y="228609"/>
                  <a:pt x="44712" y="228609"/>
                </a:cubicBezTo>
                <a:cubicBezTo>
                  <a:pt x="24074" y="265122"/>
                  <a:pt x="63762" y="196859"/>
                  <a:pt x="60587" y="219084"/>
                </a:cubicBezTo>
                <a:cubicBezTo>
                  <a:pt x="57412" y="241309"/>
                  <a:pt x="35716" y="310630"/>
                  <a:pt x="25662" y="361959"/>
                </a:cubicBezTo>
                <a:cubicBezTo>
                  <a:pt x="15608" y="413288"/>
                  <a:pt x="-2384" y="544522"/>
                  <a:pt x="262" y="527059"/>
                </a:cubicBezTo>
                <a:cubicBezTo>
                  <a:pt x="2908" y="509596"/>
                  <a:pt x="32012" y="315392"/>
                  <a:pt x="41537" y="257184"/>
                </a:cubicBezTo>
                <a:cubicBezTo>
                  <a:pt x="51062" y="198976"/>
                  <a:pt x="57941" y="184159"/>
                  <a:pt x="57412" y="177809"/>
                </a:cubicBezTo>
                <a:cubicBezTo>
                  <a:pt x="56883" y="171459"/>
                  <a:pt x="17724" y="245542"/>
                  <a:pt x="38362" y="219084"/>
                </a:cubicBezTo>
                <a:cubicBezTo>
                  <a:pt x="59000" y="192626"/>
                  <a:pt x="183354" y="-1579"/>
                  <a:pt x="1844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3DE3B85F-286B-A8D1-602D-BA9A379EF189}"/>
              </a:ext>
            </a:extLst>
          </p:cNvPr>
          <p:cNvSpPr/>
          <p:nvPr/>
        </p:nvSpPr>
        <p:spPr>
          <a:xfrm>
            <a:off x="6686517" y="3527321"/>
            <a:ext cx="77568" cy="181421"/>
          </a:xfrm>
          <a:custGeom>
            <a:avLst/>
            <a:gdLst>
              <a:gd name="connsiteX0" fmla="*/ 33 w 77568"/>
              <a:gd name="connsiteY0" fmla="*/ 104 h 181421"/>
              <a:gd name="connsiteX1" fmla="*/ 73058 w 77568"/>
              <a:gd name="connsiteY1" fmla="*/ 171554 h 181421"/>
              <a:gd name="connsiteX2" fmla="*/ 63533 w 77568"/>
              <a:gd name="connsiteY2" fmla="*/ 146154 h 181421"/>
              <a:gd name="connsiteX3" fmla="*/ 33 w 77568"/>
              <a:gd name="connsiteY3" fmla="*/ 104 h 1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68" h="181421">
                <a:moveTo>
                  <a:pt x="33" y="104"/>
                </a:moveTo>
                <a:cubicBezTo>
                  <a:pt x="1620" y="4337"/>
                  <a:pt x="62475" y="147212"/>
                  <a:pt x="73058" y="171554"/>
                </a:cubicBezTo>
                <a:cubicBezTo>
                  <a:pt x="83641" y="195896"/>
                  <a:pt x="73587" y="170496"/>
                  <a:pt x="63533" y="146154"/>
                </a:cubicBezTo>
                <a:cubicBezTo>
                  <a:pt x="53479" y="121812"/>
                  <a:pt x="-1554" y="-4129"/>
                  <a:pt x="3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285AA98F-D95D-0AF6-760E-3BB67D65407C}"/>
              </a:ext>
            </a:extLst>
          </p:cNvPr>
          <p:cNvSpPr/>
          <p:nvPr/>
        </p:nvSpPr>
        <p:spPr>
          <a:xfrm>
            <a:off x="6886565" y="3482852"/>
            <a:ext cx="25764" cy="279717"/>
          </a:xfrm>
          <a:custGeom>
            <a:avLst/>
            <a:gdLst>
              <a:gd name="connsiteX0" fmla="*/ 10 w 25764"/>
              <a:gd name="connsiteY0" fmla="*/ 123 h 279717"/>
              <a:gd name="connsiteX1" fmla="*/ 22235 w 25764"/>
              <a:gd name="connsiteY1" fmla="*/ 171573 h 279717"/>
              <a:gd name="connsiteX2" fmla="*/ 22235 w 25764"/>
              <a:gd name="connsiteY2" fmla="*/ 279523 h 279717"/>
              <a:gd name="connsiteX3" fmla="*/ 25410 w 25764"/>
              <a:gd name="connsiteY3" fmla="*/ 146173 h 279717"/>
              <a:gd name="connsiteX4" fmla="*/ 10 w 25764"/>
              <a:gd name="connsiteY4" fmla="*/ 123 h 2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4" h="279717">
                <a:moveTo>
                  <a:pt x="10" y="123"/>
                </a:moveTo>
                <a:cubicBezTo>
                  <a:pt x="-519" y="4356"/>
                  <a:pt x="18531" y="125006"/>
                  <a:pt x="22235" y="171573"/>
                </a:cubicBezTo>
                <a:cubicBezTo>
                  <a:pt x="25939" y="218140"/>
                  <a:pt x="21706" y="283756"/>
                  <a:pt x="22235" y="279523"/>
                </a:cubicBezTo>
                <a:cubicBezTo>
                  <a:pt x="22764" y="275290"/>
                  <a:pt x="26998" y="190623"/>
                  <a:pt x="25410" y="146173"/>
                </a:cubicBezTo>
                <a:cubicBezTo>
                  <a:pt x="23823" y="101723"/>
                  <a:pt x="539" y="-4110"/>
                  <a:pt x="1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C8F455C-6779-ECE9-493A-81FA2D17CAAB}"/>
              </a:ext>
            </a:extLst>
          </p:cNvPr>
          <p:cNvSpPr/>
          <p:nvPr/>
        </p:nvSpPr>
        <p:spPr>
          <a:xfrm>
            <a:off x="6410317" y="3707707"/>
            <a:ext cx="34381" cy="302584"/>
          </a:xfrm>
          <a:custGeom>
            <a:avLst/>
            <a:gdLst>
              <a:gd name="connsiteX0" fmla="*/ 8 w 34381"/>
              <a:gd name="connsiteY0" fmla="*/ 693 h 302584"/>
              <a:gd name="connsiteX1" fmla="*/ 31758 w 34381"/>
              <a:gd name="connsiteY1" fmla="*/ 292793 h 302584"/>
              <a:gd name="connsiteX2" fmla="*/ 28583 w 34381"/>
              <a:gd name="connsiteY2" fmla="*/ 213418 h 302584"/>
              <a:gd name="connsiteX3" fmla="*/ 8 w 34381"/>
              <a:gd name="connsiteY3" fmla="*/ 693 h 3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1" h="302584">
                <a:moveTo>
                  <a:pt x="8" y="693"/>
                </a:moveTo>
                <a:cubicBezTo>
                  <a:pt x="537" y="13922"/>
                  <a:pt x="26996" y="257339"/>
                  <a:pt x="31758" y="292793"/>
                </a:cubicBezTo>
                <a:cubicBezTo>
                  <a:pt x="36520" y="328247"/>
                  <a:pt x="34404" y="259455"/>
                  <a:pt x="28583" y="213418"/>
                </a:cubicBezTo>
                <a:cubicBezTo>
                  <a:pt x="22762" y="167381"/>
                  <a:pt x="-521" y="-12536"/>
                  <a:pt x="8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D04DD5B-328D-6775-F560-26BDCE055B07}"/>
              </a:ext>
            </a:extLst>
          </p:cNvPr>
          <p:cNvSpPr/>
          <p:nvPr/>
        </p:nvSpPr>
        <p:spPr>
          <a:xfrm>
            <a:off x="6747391" y="3904878"/>
            <a:ext cx="220460" cy="378093"/>
          </a:xfrm>
          <a:custGeom>
            <a:avLst/>
            <a:gdLst>
              <a:gd name="connsiteX0" fmla="*/ 148709 w 220460"/>
              <a:gd name="connsiteY0" fmla="*/ 372 h 378093"/>
              <a:gd name="connsiteX1" fmla="*/ 94734 w 220460"/>
              <a:gd name="connsiteY1" fmla="*/ 286122 h 378093"/>
              <a:gd name="connsiteX2" fmla="*/ 97909 w 220460"/>
              <a:gd name="connsiteY2" fmla="*/ 251197 h 378093"/>
              <a:gd name="connsiteX3" fmla="*/ 2659 w 220460"/>
              <a:gd name="connsiteY3" fmla="*/ 375022 h 378093"/>
              <a:gd name="connsiteX4" fmla="*/ 218559 w 220460"/>
              <a:gd name="connsiteY4" fmla="*/ 101972 h 378093"/>
              <a:gd name="connsiteX5" fmla="*/ 110609 w 220460"/>
              <a:gd name="connsiteY5" fmla="*/ 222622 h 378093"/>
              <a:gd name="connsiteX6" fmla="*/ 148709 w 220460"/>
              <a:gd name="connsiteY6" fmla="*/ 372 h 37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60" h="378093">
                <a:moveTo>
                  <a:pt x="148709" y="372"/>
                </a:moveTo>
                <a:cubicBezTo>
                  <a:pt x="146063" y="10955"/>
                  <a:pt x="103201" y="244318"/>
                  <a:pt x="94734" y="286122"/>
                </a:cubicBezTo>
                <a:cubicBezTo>
                  <a:pt x="86267" y="327926"/>
                  <a:pt x="113255" y="236380"/>
                  <a:pt x="97909" y="251197"/>
                </a:cubicBezTo>
                <a:cubicBezTo>
                  <a:pt x="82563" y="266014"/>
                  <a:pt x="-17449" y="399893"/>
                  <a:pt x="2659" y="375022"/>
                </a:cubicBezTo>
                <a:cubicBezTo>
                  <a:pt x="22767" y="350151"/>
                  <a:pt x="200567" y="127372"/>
                  <a:pt x="218559" y="101972"/>
                </a:cubicBezTo>
                <a:cubicBezTo>
                  <a:pt x="236551" y="76572"/>
                  <a:pt x="121192" y="237439"/>
                  <a:pt x="110609" y="222622"/>
                </a:cubicBezTo>
                <a:cubicBezTo>
                  <a:pt x="100026" y="207805"/>
                  <a:pt x="151355" y="-10211"/>
                  <a:pt x="14870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EF1315DC-B98E-F6E2-A52C-059175AAA21E}"/>
              </a:ext>
            </a:extLst>
          </p:cNvPr>
          <p:cNvSpPr/>
          <p:nvPr/>
        </p:nvSpPr>
        <p:spPr>
          <a:xfrm>
            <a:off x="5815941" y="4625577"/>
            <a:ext cx="305822" cy="359518"/>
          </a:xfrm>
          <a:custGeom>
            <a:avLst/>
            <a:gdLst>
              <a:gd name="connsiteX0" fmla="*/ 305459 w 305822"/>
              <a:gd name="connsiteY0" fmla="*/ 398 h 359518"/>
              <a:gd name="connsiteX1" fmla="*/ 54634 w 305822"/>
              <a:gd name="connsiteY1" fmla="*/ 206773 h 359518"/>
              <a:gd name="connsiteX2" fmla="*/ 76859 w 305822"/>
              <a:gd name="connsiteY2" fmla="*/ 152798 h 359518"/>
              <a:gd name="connsiteX3" fmla="*/ 659 w 305822"/>
              <a:gd name="connsiteY3" fmla="*/ 359173 h 359518"/>
              <a:gd name="connsiteX4" fmla="*/ 127659 w 305822"/>
              <a:gd name="connsiteY4" fmla="*/ 95648 h 359518"/>
              <a:gd name="connsiteX5" fmla="*/ 60984 w 305822"/>
              <a:gd name="connsiteY5" fmla="*/ 232173 h 359518"/>
              <a:gd name="connsiteX6" fmla="*/ 165759 w 305822"/>
              <a:gd name="connsiteY6" fmla="*/ 95648 h 359518"/>
              <a:gd name="connsiteX7" fmla="*/ 111784 w 305822"/>
              <a:gd name="connsiteY7" fmla="*/ 152798 h 359518"/>
              <a:gd name="connsiteX8" fmla="*/ 305459 w 305822"/>
              <a:gd name="connsiteY8" fmla="*/ 398 h 35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22" h="359518">
                <a:moveTo>
                  <a:pt x="305459" y="398"/>
                </a:moveTo>
                <a:cubicBezTo>
                  <a:pt x="295934" y="9394"/>
                  <a:pt x="92734" y="181373"/>
                  <a:pt x="54634" y="206773"/>
                </a:cubicBezTo>
                <a:cubicBezTo>
                  <a:pt x="16534" y="232173"/>
                  <a:pt x="85855" y="127398"/>
                  <a:pt x="76859" y="152798"/>
                </a:cubicBezTo>
                <a:cubicBezTo>
                  <a:pt x="67863" y="178198"/>
                  <a:pt x="-7808" y="368698"/>
                  <a:pt x="659" y="359173"/>
                </a:cubicBezTo>
                <a:cubicBezTo>
                  <a:pt x="9126" y="349648"/>
                  <a:pt x="117605" y="116815"/>
                  <a:pt x="127659" y="95648"/>
                </a:cubicBezTo>
                <a:cubicBezTo>
                  <a:pt x="137713" y="74481"/>
                  <a:pt x="54634" y="232173"/>
                  <a:pt x="60984" y="232173"/>
                </a:cubicBezTo>
                <a:cubicBezTo>
                  <a:pt x="67334" y="232173"/>
                  <a:pt x="157292" y="108877"/>
                  <a:pt x="165759" y="95648"/>
                </a:cubicBezTo>
                <a:cubicBezTo>
                  <a:pt x="174226" y="82419"/>
                  <a:pt x="89030" y="168144"/>
                  <a:pt x="111784" y="152798"/>
                </a:cubicBezTo>
                <a:cubicBezTo>
                  <a:pt x="134538" y="137452"/>
                  <a:pt x="314984" y="-8598"/>
                  <a:pt x="305459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E6579DA-1443-F1B1-776D-14A4E8F643BD}"/>
              </a:ext>
            </a:extLst>
          </p:cNvPr>
          <p:cNvSpPr/>
          <p:nvPr/>
        </p:nvSpPr>
        <p:spPr>
          <a:xfrm>
            <a:off x="6642091" y="4625635"/>
            <a:ext cx="38744" cy="530982"/>
          </a:xfrm>
          <a:custGeom>
            <a:avLst/>
            <a:gdLst>
              <a:gd name="connsiteX0" fmla="*/ 9 w 38744"/>
              <a:gd name="connsiteY0" fmla="*/ 340 h 530982"/>
              <a:gd name="connsiteX1" fmla="*/ 25409 w 38744"/>
              <a:gd name="connsiteY1" fmla="*/ 359115 h 530982"/>
              <a:gd name="connsiteX2" fmla="*/ 28584 w 38744"/>
              <a:gd name="connsiteY2" fmla="*/ 298790 h 530982"/>
              <a:gd name="connsiteX3" fmla="*/ 15884 w 38744"/>
              <a:gd name="connsiteY3" fmla="*/ 530565 h 530982"/>
              <a:gd name="connsiteX4" fmla="*/ 38109 w 38744"/>
              <a:gd name="connsiteY4" fmla="*/ 232115 h 530982"/>
              <a:gd name="connsiteX5" fmla="*/ 28584 w 38744"/>
              <a:gd name="connsiteY5" fmla="*/ 292440 h 530982"/>
              <a:gd name="connsiteX6" fmla="*/ 9 w 38744"/>
              <a:gd name="connsiteY6" fmla="*/ 340 h 5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4" h="530982">
                <a:moveTo>
                  <a:pt x="9" y="340"/>
                </a:moveTo>
                <a:cubicBezTo>
                  <a:pt x="-520" y="11452"/>
                  <a:pt x="20647" y="309373"/>
                  <a:pt x="25409" y="359115"/>
                </a:cubicBezTo>
                <a:cubicBezTo>
                  <a:pt x="30171" y="408857"/>
                  <a:pt x="30172" y="270215"/>
                  <a:pt x="28584" y="298790"/>
                </a:cubicBezTo>
                <a:cubicBezTo>
                  <a:pt x="26997" y="327365"/>
                  <a:pt x="14297" y="541677"/>
                  <a:pt x="15884" y="530565"/>
                </a:cubicBezTo>
                <a:cubicBezTo>
                  <a:pt x="17471" y="519453"/>
                  <a:pt x="35992" y="271802"/>
                  <a:pt x="38109" y="232115"/>
                </a:cubicBezTo>
                <a:cubicBezTo>
                  <a:pt x="40226" y="192428"/>
                  <a:pt x="37051" y="331069"/>
                  <a:pt x="28584" y="292440"/>
                </a:cubicBezTo>
                <a:cubicBezTo>
                  <a:pt x="20117" y="253811"/>
                  <a:pt x="538" y="-10772"/>
                  <a:pt x="9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5D96FA4-0F0A-64A5-0926-09662AAD22F6}"/>
              </a:ext>
            </a:extLst>
          </p:cNvPr>
          <p:cNvSpPr/>
          <p:nvPr/>
        </p:nvSpPr>
        <p:spPr>
          <a:xfrm>
            <a:off x="6083081" y="5267289"/>
            <a:ext cx="85963" cy="262910"/>
          </a:xfrm>
          <a:custGeom>
            <a:avLst/>
            <a:gdLst>
              <a:gd name="connsiteX0" fmla="*/ 219 w 85963"/>
              <a:gd name="connsiteY0" fmla="*/ 36 h 262910"/>
              <a:gd name="connsiteX1" fmla="*/ 16094 w 85963"/>
              <a:gd name="connsiteY1" fmla="*/ 168311 h 262910"/>
              <a:gd name="connsiteX2" fmla="*/ 25619 w 85963"/>
              <a:gd name="connsiteY2" fmla="*/ 136561 h 262910"/>
              <a:gd name="connsiteX3" fmla="*/ 41494 w 85963"/>
              <a:gd name="connsiteY3" fmla="*/ 260386 h 262910"/>
              <a:gd name="connsiteX4" fmla="*/ 41494 w 85963"/>
              <a:gd name="connsiteY4" fmla="*/ 215936 h 262910"/>
              <a:gd name="connsiteX5" fmla="*/ 31969 w 85963"/>
              <a:gd name="connsiteY5" fmla="*/ 168311 h 262910"/>
              <a:gd name="connsiteX6" fmla="*/ 85944 w 85963"/>
              <a:gd name="connsiteY6" fmla="*/ 82586 h 262910"/>
              <a:gd name="connsiteX7" fmla="*/ 38319 w 85963"/>
              <a:gd name="connsiteY7" fmla="*/ 117511 h 262910"/>
              <a:gd name="connsiteX8" fmla="*/ 41494 w 85963"/>
              <a:gd name="connsiteY8" fmla="*/ 82586 h 262910"/>
              <a:gd name="connsiteX9" fmla="*/ 28794 w 85963"/>
              <a:gd name="connsiteY9" fmla="*/ 152436 h 262910"/>
              <a:gd name="connsiteX10" fmla="*/ 219 w 85963"/>
              <a:gd name="connsiteY10" fmla="*/ 36 h 2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63" h="262910">
                <a:moveTo>
                  <a:pt x="219" y="36"/>
                </a:moveTo>
                <a:cubicBezTo>
                  <a:pt x="-1898" y="2682"/>
                  <a:pt x="11861" y="145557"/>
                  <a:pt x="16094" y="168311"/>
                </a:cubicBezTo>
                <a:cubicBezTo>
                  <a:pt x="20327" y="191065"/>
                  <a:pt x="21386" y="121215"/>
                  <a:pt x="25619" y="136561"/>
                </a:cubicBezTo>
                <a:cubicBezTo>
                  <a:pt x="29852" y="151907"/>
                  <a:pt x="38848" y="247157"/>
                  <a:pt x="41494" y="260386"/>
                </a:cubicBezTo>
                <a:cubicBezTo>
                  <a:pt x="44140" y="273615"/>
                  <a:pt x="43082" y="231282"/>
                  <a:pt x="41494" y="215936"/>
                </a:cubicBezTo>
                <a:cubicBezTo>
                  <a:pt x="39907" y="200590"/>
                  <a:pt x="24561" y="190536"/>
                  <a:pt x="31969" y="168311"/>
                </a:cubicBezTo>
                <a:cubicBezTo>
                  <a:pt x="39377" y="146086"/>
                  <a:pt x="84886" y="91053"/>
                  <a:pt x="85944" y="82586"/>
                </a:cubicBezTo>
                <a:cubicBezTo>
                  <a:pt x="87002" y="74119"/>
                  <a:pt x="45727" y="117511"/>
                  <a:pt x="38319" y="117511"/>
                </a:cubicBezTo>
                <a:cubicBezTo>
                  <a:pt x="30911" y="117511"/>
                  <a:pt x="43082" y="76765"/>
                  <a:pt x="41494" y="82586"/>
                </a:cubicBezTo>
                <a:cubicBezTo>
                  <a:pt x="39907" y="88407"/>
                  <a:pt x="34615" y="164078"/>
                  <a:pt x="28794" y="152436"/>
                </a:cubicBezTo>
                <a:cubicBezTo>
                  <a:pt x="22973" y="140794"/>
                  <a:pt x="2336" y="-2610"/>
                  <a:pt x="21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CD263AC5-0C64-B2FC-747F-EC7B357D944F}"/>
              </a:ext>
            </a:extLst>
          </p:cNvPr>
          <p:cNvSpPr/>
          <p:nvPr/>
        </p:nvSpPr>
        <p:spPr>
          <a:xfrm>
            <a:off x="6018996" y="5282165"/>
            <a:ext cx="91996" cy="345093"/>
          </a:xfrm>
          <a:custGeom>
            <a:avLst/>
            <a:gdLst>
              <a:gd name="connsiteX0" fmla="*/ 804 w 91996"/>
              <a:gd name="connsiteY0" fmla="*/ 4210 h 345093"/>
              <a:gd name="connsiteX1" fmla="*/ 89704 w 91996"/>
              <a:gd name="connsiteY1" fmla="*/ 337585 h 345093"/>
              <a:gd name="connsiteX2" fmla="*/ 64304 w 91996"/>
              <a:gd name="connsiteY2" fmla="*/ 226460 h 345093"/>
              <a:gd name="connsiteX3" fmla="*/ 48429 w 91996"/>
              <a:gd name="connsiteY3" fmla="*/ 108985 h 345093"/>
              <a:gd name="connsiteX4" fmla="*/ 45254 w 91996"/>
              <a:gd name="connsiteY4" fmla="*/ 147085 h 345093"/>
              <a:gd name="connsiteX5" fmla="*/ 804 w 91996"/>
              <a:gd name="connsiteY5" fmla="*/ 4210 h 34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96" h="345093">
                <a:moveTo>
                  <a:pt x="804" y="4210"/>
                </a:moveTo>
                <a:cubicBezTo>
                  <a:pt x="8212" y="35960"/>
                  <a:pt x="79121" y="300543"/>
                  <a:pt x="89704" y="337585"/>
                </a:cubicBezTo>
                <a:cubicBezTo>
                  <a:pt x="100287" y="374627"/>
                  <a:pt x="71183" y="264560"/>
                  <a:pt x="64304" y="226460"/>
                </a:cubicBezTo>
                <a:cubicBezTo>
                  <a:pt x="57425" y="188360"/>
                  <a:pt x="51604" y="122214"/>
                  <a:pt x="48429" y="108985"/>
                </a:cubicBezTo>
                <a:cubicBezTo>
                  <a:pt x="45254" y="95756"/>
                  <a:pt x="51075" y="164018"/>
                  <a:pt x="45254" y="147085"/>
                </a:cubicBezTo>
                <a:cubicBezTo>
                  <a:pt x="39433" y="130152"/>
                  <a:pt x="-6604" y="-27540"/>
                  <a:pt x="804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C1EF31D4-3CDF-E836-C1F6-1783D2B16532}"/>
              </a:ext>
            </a:extLst>
          </p:cNvPr>
          <p:cNvSpPr/>
          <p:nvPr/>
        </p:nvSpPr>
        <p:spPr>
          <a:xfrm>
            <a:off x="5980672" y="5283089"/>
            <a:ext cx="32892" cy="311523"/>
          </a:xfrm>
          <a:custGeom>
            <a:avLst/>
            <a:gdLst>
              <a:gd name="connsiteX0" fmla="*/ 32778 w 32892"/>
              <a:gd name="connsiteY0" fmla="*/ 111 h 311523"/>
              <a:gd name="connsiteX1" fmla="*/ 13728 w 32892"/>
              <a:gd name="connsiteY1" fmla="*/ 241411 h 311523"/>
              <a:gd name="connsiteX2" fmla="*/ 1028 w 32892"/>
              <a:gd name="connsiteY2" fmla="*/ 187436 h 311523"/>
              <a:gd name="connsiteX3" fmla="*/ 29603 w 32892"/>
              <a:gd name="connsiteY3" fmla="*/ 311261 h 311523"/>
              <a:gd name="connsiteX4" fmla="*/ 10553 w 32892"/>
              <a:gd name="connsiteY4" fmla="*/ 219186 h 311523"/>
              <a:gd name="connsiteX5" fmla="*/ 1028 w 32892"/>
              <a:gd name="connsiteY5" fmla="*/ 184261 h 311523"/>
              <a:gd name="connsiteX6" fmla="*/ 4203 w 32892"/>
              <a:gd name="connsiteY6" fmla="*/ 209661 h 311523"/>
              <a:gd name="connsiteX7" fmla="*/ 32778 w 32892"/>
              <a:gd name="connsiteY7" fmla="*/ 111 h 3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92" h="311523">
                <a:moveTo>
                  <a:pt x="32778" y="111"/>
                </a:moveTo>
                <a:cubicBezTo>
                  <a:pt x="34365" y="5403"/>
                  <a:pt x="19020" y="210190"/>
                  <a:pt x="13728" y="241411"/>
                </a:cubicBezTo>
                <a:cubicBezTo>
                  <a:pt x="8436" y="272632"/>
                  <a:pt x="-1618" y="175794"/>
                  <a:pt x="1028" y="187436"/>
                </a:cubicBezTo>
                <a:cubicBezTo>
                  <a:pt x="3674" y="199078"/>
                  <a:pt x="28016" y="305969"/>
                  <a:pt x="29603" y="311261"/>
                </a:cubicBezTo>
                <a:cubicBezTo>
                  <a:pt x="31190" y="316553"/>
                  <a:pt x="15315" y="240353"/>
                  <a:pt x="10553" y="219186"/>
                </a:cubicBezTo>
                <a:cubicBezTo>
                  <a:pt x="5791" y="198019"/>
                  <a:pt x="2086" y="185849"/>
                  <a:pt x="1028" y="184261"/>
                </a:cubicBezTo>
                <a:cubicBezTo>
                  <a:pt x="-30" y="182673"/>
                  <a:pt x="-1618" y="239824"/>
                  <a:pt x="4203" y="209661"/>
                </a:cubicBezTo>
                <a:cubicBezTo>
                  <a:pt x="10024" y="179498"/>
                  <a:pt x="31191" y="-5181"/>
                  <a:pt x="3277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A68DF08-6573-D56D-6DB5-08820E762CCD}"/>
              </a:ext>
            </a:extLst>
          </p:cNvPr>
          <p:cNvSpPr/>
          <p:nvPr/>
        </p:nvSpPr>
        <p:spPr>
          <a:xfrm>
            <a:off x="6118095" y="5390266"/>
            <a:ext cx="95617" cy="238847"/>
          </a:xfrm>
          <a:custGeom>
            <a:avLst/>
            <a:gdLst>
              <a:gd name="connsiteX0" fmla="*/ 95380 w 95617"/>
              <a:gd name="connsiteY0" fmla="*/ 884 h 238847"/>
              <a:gd name="connsiteX1" fmla="*/ 3305 w 95617"/>
              <a:gd name="connsiteY1" fmla="*/ 232659 h 238847"/>
              <a:gd name="connsiteX2" fmla="*/ 28705 w 95617"/>
              <a:gd name="connsiteY2" fmla="*/ 156459 h 238847"/>
              <a:gd name="connsiteX3" fmla="*/ 95380 w 95617"/>
              <a:gd name="connsiteY3" fmla="*/ 884 h 23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" h="238847">
                <a:moveTo>
                  <a:pt x="95380" y="884"/>
                </a:moveTo>
                <a:cubicBezTo>
                  <a:pt x="91147" y="13584"/>
                  <a:pt x="14417" y="206730"/>
                  <a:pt x="3305" y="232659"/>
                </a:cubicBezTo>
                <a:cubicBezTo>
                  <a:pt x="-7808" y="258588"/>
                  <a:pt x="11242" y="197205"/>
                  <a:pt x="28705" y="156459"/>
                </a:cubicBezTo>
                <a:cubicBezTo>
                  <a:pt x="46167" y="115713"/>
                  <a:pt x="99613" y="-11816"/>
                  <a:pt x="95380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58C6BAE-1F98-9BFA-6D5C-72B5D578469A}"/>
              </a:ext>
            </a:extLst>
          </p:cNvPr>
          <p:cNvSpPr/>
          <p:nvPr/>
        </p:nvSpPr>
        <p:spPr>
          <a:xfrm>
            <a:off x="6165844" y="5371313"/>
            <a:ext cx="63654" cy="284924"/>
          </a:xfrm>
          <a:custGeom>
            <a:avLst/>
            <a:gdLst>
              <a:gd name="connsiteX0" fmla="*/ 6 w 63654"/>
              <a:gd name="connsiteY0" fmla="*/ 787 h 284924"/>
              <a:gd name="connsiteX1" fmla="*/ 34931 w 63654"/>
              <a:gd name="connsiteY1" fmla="*/ 207162 h 284924"/>
              <a:gd name="connsiteX2" fmla="*/ 34931 w 63654"/>
              <a:gd name="connsiteY2" fmla="*/ 175412 h 284924"/>
              <a:gd name="connsiteX3" fmla="*/ 41281 w 63654"/>
              <a:gd name="connsiteY3" fmla="*/ 280187 h 284924"/>
              <a:gd name="connsiteX4" fmla="*/ 41281 w 63654"/>
              <a:gd name="connsiteY4" fmla="*/ 254787 h 284924"/>
              <a:gd name="connsiteX5" fmla="*/ 63506 w 63654"/>
              <a:gd name="connsiteY5" fmla="*/ 146837 h 284924"/>
              <a:gd name="connsiteX6" fmla="*/ 50806 w 63654"/>
              <a:gd name="connsiteY6" fmla="*/ 191287 h 284924"/>
              <a:gd name="connsiteX7" fmla="*/ 47631 w 63654"/>
              <a:gd name="connsiteY7" fmla="*/ 153187 h 284924"/>
              <a:gd name="connsiteX8" fmla="*/ 50806 w 63654"/>
              <a:gd name="connsiteY8" fmla="*/ 70637 h 284924"/>
              <a:gd name="connsiteX9" fmla="*/ 34931 w 63654"/>
              <a:gd name="connsiteY9" fmla="*/ 184937 h 284924"/>
              <a:gd name="connsiteX10" fmla="*/ 9531 w 63654"/>
              <a:gd name="connsiteY10" fmla="*/ 86512 h 284924"/>
              <a:gd name="connsiteX11" fmla="*/ 31756 w 63654"/>
              <a:gd name="connsiteY11" fmla="*/ 134137 h 284924"/>
              <a:gd name="connsiteX12" fmla="*/ 6 w 63654"/>
              <a:gd name="connsiteY12" fmla="*/ 787 h 28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54" h="284924">
                <a:moveTo>
                  <a:pt x="6" y="787"/>
                </a:moveTo>
                <a:cubicBezTo>
                  <a:pt x="535" y="12958"/>
                  <a:pt x="29110" y="178058"/>
                  <a:pt x="34931" y="207162"/>
                </a:cubicBezTo>
                <a:cubicBezTo>
                  <a:pt x="40752" y="236266"/>
                  <a:pt x="33873" y="163241"/>
                  <a:pt x="34931" y="175412"/>
                </a:cubicBezTo>
                <a:cubicBezTo>
                  <a:pt x="35989" y="187583"/>
                  <a:pt x="40223" y="266958"/>
                  <a:pt x="41281" y="280187"/>
                </a:cubicBezTo>
                <a:cubicBezTo>
                  <a:pt x="42339" y="293416"/>
                  <a:pt x="37577" y="277012"/>
                  <a:pt x="41281" y="254787"/>
                </a:cubicBezTo>
                <a:cubicBezTo>
                  <a:pt x="44985" y="232562"/>
                  <a:pt x="61919" y="157420"/>
                  <a:pt x="63506" y="146837"/>
                </a:cubicBezTo>
                <a:cubicBezTo>
                  <a:pt x="65094" y="136254"/>
                  <a:pt x="53452" y="190229"/>
                  <a:pt x="50806" y="191287"/>
                </a:cubicBezTo>
                <a:cubicBezTo>
                  <a:pt x="48160" y="192345"/>
                  <a:pt x="47631" y="173295"/>
                  <a:pt x="47631" y="153187"/>
                </a:cubicBezTo>
                <a:cubicBezTo>
                  <a:pt x="47631" y="133079"/>
                  <a:pt x="52923" y="65345"/>
                  <a:pt x="50806" y="70637"/>
                </a:cubicBezTo>
                <a:cubicBezTo>
                  <a:pt x="48689" y="75929"/>
                  <a:pt x="41810" y="182291"/>
                  <a:pt x="34931" y="184937"/>
                </a:cubicBezTo>
                <a:cubicBezTo>
                  <a:pt x="28052" y="187583"/>
                  <a:pt x="10060" y="94979"/>
                  <a:pt x="9531" y="86512"/>
                </a:cubicBezTo>
                <a:cubicBezTo>
                  <a:pt x="9002" y="78045"/>
                  <a:pt x="34402" y="146837"/>
                  <a:pt x="31756" y="134137"/>
                </a:cubicBezTo>
                <a:cubicBezTo>
                  <a:pt x="29110" y="121437"/>
                  <a:pt x="-523" y="-11384"/>
                  <a:pt x="6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B6B1AEF-714A-C28F-BB4D-BEB2D40AFB4C}"/>
              </a:ext>
            </a:extLst>
          </p:cNvPr>
          <p:cNvSpPr/>
          <p:nvPr/>
        </p:nvSpPr>
        <p:spPr>
          <a:xfrm>
            <a:off x="5345069" y="5571501"/>
            <a:ext cx="735826" cy="179379"/>
          </a:xfrm>
          <a:custGeom>
            <a:avLst/>
            <a:gdLst>
              <a:gd name="connsiteX0" fmla="*/ 4806 w 735826"/>
              <a:gd name="connsiteY0" fmla="*/ 86349 h 179379"/>
              <a:gd name="connsiteX1" fmla="*/ 509631 w 735826"/>
              <a:gd name="connsiteY1" fmla="*/ 41899 h 179379"/>
              <a:gd name="connsiteX2" fmla="*/ 401681 w 735826"/>
              <a:gd name="connsiteY2" fmla="*/ 54599 h 179379"/>
              <a:gd name="connsiteX3" fmla="*/ 646156 w 735826"/>
              <a:gd name="connsiteY3" fmla="*/ 57774 h 179379"/>
              <a:gd name="connsiteX4" fmla="*/ 566781 w 735826"/>
              <a:gd name="connsiteY4" fmla="*/ 29199 h 179379"/>
              <a:gd name="connsiteX5" fmla="*/ 681081 w 735826"/>
              <a:gd name="connsiteY5" fmla="*/ 92699 h 179379"/>
              <a:gd name="connsiteX6" fmla="*/ 693781 w 735826"/>
              <a:gd name="connsiteY6" fmla="*/ 124449 h 179379"/>
              <a:gd name="connsiteX7" fmla="*/ 668381 w 735826"/>
              <a:gd name="connsiteY7" fmla="*/ 178424 h 179379"/>
              <a:gd name="connsiteX8" fmla="*/ 684256 w 735826"/>
              <a:gd name="connsiteY8" fmla="*/ 156199 h 179379"/>
              <a:gd name="connsiteX9" fmla="*/ 735056 w 735826"/>
              <a:gd name="connsiteY9" fmla="*/ 121274 h 179379"/>
              <a:gd name="connsiteX10" fmla="*/ 712831 w 735826"/>
              <a:gd name="connsiteY10" fmla="*/ 130799 h 179379"/>
              <a:gd name="connsiteX11" fmla="*/ 684256 w 735826"/>
              <a:gd name="connsiteY11" fmla="*/ 108574 h 179379"/>
              <a:gd name="connsiteX12" fmla="*/ 560431 w 735826"/>
              <a:gd name="connsiteY12" fmla="*/ 86349 h 179379"/>
              <a:gd name="connsiteX13" fmla="*/ 671556 w 735826"/>
              <a:gd name="connsiteY13" fmla="*/ 92699 h 179379"/>
              <a:gd name="connsiteX14" fmla="*/ 585831 w 735826"/>
              <a:gd name="connsiteY14" fmla="*/ 54599 h 179379"/>
              <a:gd name="connsiteX15" fmla="*/ 446131 w 735826"/>
              <a:gd name="connsiteY15" fmla="*/ 624 h 179379"/>
              <a:gd name="connsiteX16" fmla="*/ 506456 w 735826"/>
              <a:gd name="connsiteY16" fmla="*/ 26024 h 179379"/>
              <a:gd name="connsiteX17" fmla="*/ 481056 w 735826"/>
              <a:gd name="connsiteY17" fmla="*/ 38724 h 179379"/>
              <a:gd name="connsiteX18" fmla="*/ 544556 w 735826"/>
              <a:gd name="connsiteY18" fmla="*/ 35549 h 179379"/>
              <a:gd name="connsiteX19" fmla="*/ 277856 w 735826"/>
              <a:gd name="connsiteY19" fmla="*/ 35549 h 179379"/>
              <a:gd name="connsiteX20" fmla="*/ 408031 w 735826"/>
              <a:gd name="connsiteY20" fmla="*/ 48249 h 179379"/>
              <a:gd name="connsiteX21" fmla="*/ 261981 w 735826"/>
              <a:gd name="connsiteY21" fmla="*/ 54599 h 179379"/>
              <a:gd name="connsiteX22" fmla="*/ 160381 w 735826"/>
              <a:gd name="connsiteY22" fmla="*/ 45074 h 179379"/>
              <a:gd name="connsiteX23" fmla="*/ 249281 w 735826"/>
              <a:gd name="connsiteY23" fmla="*/ 57774 h 179379"/>
              <a:gd name="connsiteX24" fmla="*/ 4806 w 735826"/>
              <a:gd name="connsiteY24" fmla="*/ 86349 h 1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5826" h="179379">
                <a:moveTo>
                  <a:pt x="4806" y="86349"/>
                </a:moveTo>
                <a:cubicBezTo>
                  <a:pt x="48198" y="83703"/>
                  <a:pt x="443485" y="47191"/>
                  <a:pt x="509631" y="41899"/>
                </a:cubicBezTo>
                <a:cubicBezTo>
                  <a:pt x="575777" y="36607"/>
                  <a:pt x="378927" y="51953"/>
                  <a:pt x="401681" y="54599"/>
                </a:cubicBezTo>
                <a:cubicBezTo>
                  <a:pt x="424435" y="57245"/>
                  <a:pt x="618639" y="62007"/>
                  <a:pt x="646156" y="57774"/>
                </a:cubicBezTo>
                <a:cubicBezTo>
                  <a:pt x="673673" y="53541"/>
                  <a:pt x="560960" y="23378"/>
                  <a:pt x="566781" y="29199"/>
                </a:cubicBezTo>
                <a:cubicBezTo>
                  <a:pt x="572602" y="35020"/>
                  <a:pt x="659914" y="76824"/>
                  <a:pt x="681081" y="92699"/>
                </a:cubicBezTo>
                <a:cubicBezTo>
                  <a:pt x="702248" y="108574"/>
                  <a:pt x="695898" y="110162"/>
                  <a:pt x="693781" y="124449"/>
                </a:cubicBezTo>
                <a:cubicBezTo>
                  <a:pt x="691664" y="138737"/>
                  <a:pt x="668381" y="178424"/>
                  <a:pt x="668381" y="178424"/>
                </a:cubicBezTo>
                <a:cubicBezTo>
                  <a:pt x="666794" y="183716"/>
                  <a:pt x="673144" y="165724"/>
                  <a:pt x="684256" y="156199"/>
                </a:cubicBezTo>
                <a:cubicBezTo>
                  <a:pt x="695369" y="146674"/>
                  <a:pt x="730294" y="125507"/>
                  <a:pt x="735056" y="121274"/>
                </a:cubicBezTo>
                <a:cubicBezTo>
                  <a:pt x="739818" y="117041"/>
                  <a:pt x="721298" y="132916"/>
                  <a:pt x="712831" y="130799"/>
                </a:cubicBezTo>
                <a:cubicBezTo>
                  <a:pt x="704364" y="128682"/>
                  <a:pt x="709656" y="115982"/>
                  <a:pt x="684256" y="108574"/>
                </a:cubicBezTo>
                <a:cubicBezTo>
                  <a:pt x="658856" y="101166"/>
                  <a:pt x="562548" y="88995"/>
                  <a:pt x="560431" y="86349"/>
                </a:cubicBezTo>
                <a:cubicBezTo>
                  <a:pt x="558314" y="83703"/>
                  <a:pt x="667323" y="97991"/>
                  <a:pt x="671556" y="92699"/>
                </a:cubicBezTo>
                <a:cubicBezTo>
                  <a:pt x="675789" y="87407"/>
                  <a:pt x="623402" y="69945"/>
                  <a:pt x="585831" y="54599"/>
                </a:cubicBezTo>
                <a:cubicBezTo>
                  <a:pt x="548260" y="39253"/>
                  <a:pt x="459360" y="5386"/>
                  <a:pt x="446131" y="624"/>
                </a:cubicBezTo>
                <a:cubicBezTo>
                  <a:pt x="432902" y="-4138"/>
                  <a:pt x="500635" y="19674"/>
                  <a:pt x="506456" y="26024"/>
                </a:cubicBezTo>
                <a:cubicBezTo>
                  <a:pt x="512277" y="32374"/>
                  <a:pt x="474706" y="37136"/>
                  <a:pt x="481056" y="38724"/>
                </a:cubicBezTo>
                <a:cubicBezTo>
                  <a:pt x="487406" y="40311"/>
                  <a:pt x="578423" y="36078"/>
                  <a:pt x="544556" y="35549"/>
                </a:cubicBezTo>
                <a:cubicBezTo>
                  <a:pt x="510689" y="35020"/>
                  <a:pt x="300610" y="33432"/>
                  <a:pt x="277856" y="35549"/>
                </a:cubicBezTo>
                <a:cubicBezTo>
                  <a:pt x="255102" y="37666"/>
                  <a:pt x="410677" y="45074"/>
                  <a:pt x="408031" y="48249"/>
                </a:cubicBezTo>
                <a:cubicBezTo>
                  <a:pt x="405385" y="51424"/>
                  <a:pt x="303256" y="55128"/>
                  <a:pt x="261981" y="54599"/>
                </a:cubicBezTo>
                <a:cubicBezTo>
                  <a:pt x="220706" y="54070"/>
                  <a:pt x="162498" y="44545"/>
                  <a:pt x="160381" y="45074"/>
                </a:cubicBezTo>
                <a:cubicBezTo>
                  <a:pt x="158264" y="45603"/>
                  <a:pt x="273094" y="50366"/>
                  <a:pt x="249281" y="57774"/>
                </a:cubicBezTo>
                <a:cubicBezTo>
                  <a:pt x="225469" y="65182"/>
                  <a:pt x="-38586" y="88995"/>
                  <a:pt x="4806" y="86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959966A-1940-CA69-2F3F-AE86FC14058F}"/>
              </a:ext>
            </a:extLst>
          </p:cNvPr>
          <p:cNvSpPr/>
          <p:nvPr/>
        </p:nvSpPr>
        <p:spPr>
          <a:xfrm>
            <a:off x="5973613" y="5667296"/>
            <a:ext cx="369528" cy="175799"/>
          </a:xfrm>
          <a:custGeom>
            <a:avLst/>
            <a:gdLst>
              <a:gd name="connsiteX0" fmla="*/ 1737 w 369528"/>
              <a:gd name="connsiteY0" fmla="*/ 82629 h 175799"/>
              <a:gd name="connsiteX1" fmla="*/ 223987 w 369528"/>
              <a:gd name="connsiteY1" fmla="*/ 35004 h 175799"/>
              <a:gd name="connsiteX2" fmla="*/ 160487 w 369528"/>
              <a:gd name="connsiteY2" fmla="*/ 57229 h 175799"/>
              <a:gd name="connsiteX3" fmla="*/ 255737 w 369528"/>
              <a:gd name="connsiteY3" fmla="*/ 101679 h 175799"/>
              <a:gd name="connsiteX4" fmla="*/ 166837 w 369528"/>
              <a:gd name="connsiteY4" fmla="*/ 82629 h 175799"/>
              <a:gd name="connsiteX5" fmla="*/ 366862 w 369528"/>
              <a:gd name="connsiteY5" fmla="*/ 174704 h 175799"/>
              <a:gd name="connsiteX6" fmla="*/ 271612 w 369528"/>
              <a:gd name="connsiteY6" fmla="*/ 127079 h 175799"/>
              <a:gd name="connsiteX7" fmla="*/ 125562 w 369528"/>
              <a:gd name="connsiteY7" fmla="*/ 35004 h 175799"/>
              <a:gd name="connsiteX8" fmla="*/ 93812 w 369528"/>
              <a:gd name="connsiteY8" fmla="*/ 44529 h 175799"/>
              <a:gd name="connsiteX9" fmla="*/ 204937 w 369528"/>
              <a:gd name="connsiteY9" fmla="*/ 79 h 175799"/>
              <a:gd name="connsiteX10" fmla="*/ 71587 w 369528"/>
              <a:gd name="connsiteY10" fmla="*/ 57229 h 175799"/>
              <a:gd name="connsiteX11" fmla="*/ 119212 w 369528"/>
              <a:gd name="connsiteY11" fmla="*/ 50879 h 175799"/>
              <a:gd name="connsiteX12" fmla="*/ 1737 w 369528"/>
              <a:gd name="connsiteY12" fmla="*/ 82629 h 17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528" h="175799">
                <a:moveTo>
                  <a:pt x="1737" y="82629"/>
                </a:moveTo>
                <a:cubicBezTo>
                  <a:pt x="19200" y="79983"/>
                  <a:pt x="197529" y="39237"/>
                  <a:pt x="223987" y="35004"/>
                </a:cubicBezTo>
                <a:cubicBezTo>
                  <a:pt x="250445" y="30771"/>
                  <a:pt x="155195" y="46116"/>
                  <a:pt x="160487" y="57229"/>
                </a:cubicBezTo>
                <a:cubicBezTo>
                  <a:pt x="165779" y="68341"/>
                  <a:pt x="254679" y="97446"/>
                  <a:pt x="255737" y="101679"/>
                </a:cubicBezTo>
                <a:cubicBezTo>
                  <a:pt x="256795" y="105912"/>
                  <a:pt x="148316" y="70458"/>
                  <a:pt x="166837" y="82629"/>
                </a:cubicBezTo>
                <a:cubicBezTo>
                  <a:pt x="185358" y="94800"/>
                  <a:pt x="349400" y="167296"/>
                  <a:pt x="366862" y="174704"/>
                </a:cubicBezTo>
                <a:cubicBezTo>
                  <a:pt x="384324" y="182112"/>
                  <a:pt x="311829" y="150362"/>
                  <a:pt x="271612" y="127079"/>
                </a:cubicBezTo>
                <a:cubicBezTo>
                  <a:pt x="231395" y="103796"/>
                  <a:pt x="155195" y="48762"/>
                  <a:pt x="125562" y="35004"/>
                </a:cubicBezTo>
                <a:cubicBezTo>
                  <a:pt x="95929" y="21246"/>
                  <a:pt x="80583" y="50350"/>
                  <a:pt x="93812" y="44529"/>
                </a:cubicBezTo>
                <a:cubicBezTo>
                  <a:pt x="107041" y="38708"/>
                  <a:pt x="208641" y="-2038"/>
                  <a:pt x="204937" y="79"/>
                </a:cubicBezTo>
                <a:cubicBezTo>
                  <a:pt x="201233" y="2196"/>
                  <a:pt x="85875" y="48762"/>
                  <a:pt x="71587" y="57229"/>
                </a:cubicBezTo>
                <a:cubicBezTo>
                  <a:pt x="57299" y="65696"/>
                  <a:pt x="134558" y="46116"/>
                  <a:pt x="119212" y="50879"/>
                </a:cubicBezTo>
                <a:cubicBezTo>
                  <a:pt x="103866" y="55642"/>
                  <a:pt x="-15726" y="85275"/>
                  <a:pt x="1737" y="82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7BAE0507-E2B2-F455-F463-3EC553FD41BC}"/>
              </a:ext>
            </a:extLst>
          </p:cNvPr>
          <p:cNvSpPr/>
          <p:nvPr/>
        </p:nvSpPr>
        <p:spPr>
          <a:xfrm>
            <a:off x="6060783" y="5762302"/>
            <a:ext cx="404536" cy="286825"/>
          </a:xfrm>
          <a:custGeom>
            <a:avLst/>
            <a:gdLst>
              <a:gd name="connsiteX0" fmla="*/ 292 w 404536"/>
              <a:gd name="connsiteY0" fmla="*/ 323 h 286825"/>
              <a:gd name="connsiteX1" fmla="*/ 257467 w 404536"/>
              <a:gd name="connsiteY1" fmla="*/ 92398 h 286825"/>
              <a:gd name="connsiteX2" fmla="*/ 327317 w 404536"/>
              <a:gd name="connsiteY2" fmla="*/ 168598 h 286825"/>
              <a:gd name="connsiteX3" fmla="*/ 279692 w 404536"/>
              <a:gd name="connsiteY3" fmla="*/ 130498 h 286825"/>
              <a:gd name="connsiteX4" fmla="*/ 340017 w 404536"/>
              <a:gd name="connsiteY4" fmla="*/ 206698 h 286825"/>
              <a:gd name="connsiteX5" fmla="*/ 320967 w 404536"/>
              <a:gd name="connsiteY5" fmla="*/ 181298 h 286825"/>
              <a:gd name="connsiteX6" fmla="*/ 403517 w 404536"/>
              <a:gd name="connsiteY6" fmla="*/ 286073 h 286825"/>
              <a:gd name="connsiteX7" fmla="*/ 359067 w 404536"/>
              <a:gd name="connsiteY7" fmla="*/ 222573 h 286825"/>
              <a:gd name="connsiteX8" fmla="*/ 244767 w 404536"/>
              <a:gd name="connsiteY8" fmla="*/ 114623 h 286825"/>
              <a:gd name="connsiteX9" fmla="*/ 295567 w 404536"/>
              <a:gd name="connsiteY9" fmla="*/ 149548 h 286825"/>
              <a:gd name="connsiteX10" fmla="*/ 219367 w 404536"/>
              <a:gd name="connsiteY10" fmla="*/ 73348 h 286825"/>
              <a:gd name="connsiteX11" fmla="*/ 105067 w 404536"/>
              <a:gd name="connsiteY11" fmla="*/ 35248 h 286825"/>
              <a:gd name="connsiteX12" fmla="*/ 203492 w 404536"/>
              <a:gd name="connsiteY12" fmla="*/ 60648 h 286825"/>
              <a:gd name="connsiteX13" fmla="*/ 292 w 404536"/>
              <a:gd name="connsiteY13" fmla="*/ 323 h 2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36" h="286825">
                <a:moveTo>
                  <a:pt x="292" y="323"/>
                </a:moveTo>
                <a:cubicBezTo>
                  <a:pt x="9288" y="5615"/>
                  <a:pt x="202963" y="64352"/>
                  <a:pt x="257467" y="92398"/>
                </a:cubicBezTo>
                <a:cubicBezTo>
                  <a:pt x="311971" y="120444"/>
                  <a:pt x="323613" y="162248"/>
                  <a:pt x="327317" y="168598"/>
                </a:cubicBezTo>
                <a:cubicBezTo>
                  <a:pt x="331021" y="174948"/>
                  <a:pt x="277575" y="124148"/>
                  <a:pt x="279692" y="130498"/>
                </a:cubicBezTo>
                <a:cubicBezTo>
                  <a:pt x="281809" y="136848"/>
                  <a:pt x="333138" y="198231"/>
                  <a:pt x="340017" y="206698"/>
                </a:cubicBezTo>
                <a:cubicBezTo>
                  <a:pt x="346896" y="215165"/>
                  <a:pt x="310384" y="168069"/>
                  <a:pt x="320967" y="181298"/>
                </a:cubicBezTo>
                <a:cubicBezTo>
                  <a:pt x="331550" y="194527"/>
                  <a:pt x="397167" y="279194"/>
                  <a:pt x="403517" y="286073"/>
                </a:cubicBezTo>
                <a:cubicBezTo>
                  <a:pt x="409867" y="292952"/>
                  <a:pt x="385525" y="251148"/>
                  <a:pt x="359067" y="222573"/>
                </a:cubicBezTo>
                <a:cubicBezTo>
                  <a:pt x="332609" y="193998"/>
                  <a:pt x="255350" y="126794"/>
                  <a:pt x="244767" y="114623"/>
                </a:cubicBezTo>
                <a:cubicBezTo>
                  <a:pt x="234184" y="102452"/>
                  <a:pt x="299800" y="156427"/>
                  <a:pt x="295567" y="149548"/>
                </a:cubicBezTo>
                <a:cubicBezTo>
                  <a:pt x="291334" y="142669"/>
                  <a:pt x="251117" y="92398"/>
                  <a:pt x="219367" y="73348"/>
                </a:cubicBezTo>
                <a:cubicBezTo>
                  <a:pt x="187617" y="54298"/>
                  <a:pt x="107713" y="37365"/>
                  <a:pt x="105067" y="35248"/>
                </a:cubicBezTo>
                <a:cubicBezTo>
                  <a:pt x="102421" y="33131"/>
                  <a:pt x="214605" y="64881"/>
                  <a:pt x="203492" y="60648"/>
                </a:cubicBezTo>
                <a:cubicBezTo>
                  <a:pt x="192380" y="56415"/>
                  <a:pt x="-8704" y="-4969"/>
                  <a:pt x="29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133A0B4E-F1F5-C6D7-9346-A3E4E07E9D2E}"/>
              </a:ext>
            </a:extLst>
          </p:cNvPr>
          <p:cNvSpPr/>
          <p:nvPr/>
        </p:nvSpPr>
        <p:spPr>
          <a:xfrm>
            <a:off x="5583413" y="5641915"/>
            <a:ext cx="424289" cy="123896"/>
          </a:xfrm>
          <a:custGeom>
            <a:avLst/>
            <a:gdLst>
              <a:gd name="connsiteX0" fmla="*/ 14112 w 424289"/>
              <a:gd name="connsiteY0" fmla="*/ 60 h 123896"/>
              <a:gd name="connsiteX1" fmla="*/ 334787 w 424289"/>
              <a:gd name="connsiteY1" fmla="*/ 22285 h 123896"/>
              <a:gd name="connsiteX2" fmla="*/ 280812 w 424289"/>
              <a:gd name="connsiteY2" fmla="*/ 34985 h 123896"/>
              <a:gd name="connsiteX3" fmla="*/ 423687 w 424289"/>
              <a:gd name="connsiteY3" fmla="*/ 92135 h 123896"/>
              <a:gd name="connsiteX4" fmla="*/ 334787 w 424289"/>
              <a:gd name="connsiteY4" fmla="*/ 123885 h 123896"/>
              <a:gd name="connsiteX5" fmla="*/ 404637 w 424289"/>
              <a:gd name="connsiteY5" fmla="*/ 88960 h 123896"/>
              <a:gd name="connsiteX6" fmla="*/ 315737 w 424289"/>
              <a:gd name="connsiteY6" fmla="*/ 54035 h 123896"/>
              <a:gd name="connsiteX7" fmla="*/ 239537 w 424289"/>
              <a:gd name="connsiteY7" fmla="*/ 79435 h 123896"/>
              <a:gd name="connsiteX8" fmla="*/ 306212 w 424289"/>
              <a:gd name="connsiteY8" fmla="*/ 44510 h 123896"/>
              <a:gd name="connsiteX9" fmla="*/ 242712 w 424289"/>
              <a:gd name="connsiteY9" fmla="*/ 34985 h 123896"/>
              <a:gd name="connsiteX10" fmla="*/ 153812 w 424289"/>
              <a:gd name="connsiteY10" fmla="*/ 47685 h 123896"/>
              <a:gd name="connsiteX11" fmla="*/ 255412 w 424289"/>
              <a:gd name="connsiteY11" fmla="*/ 25460 h 123896"/>
              <a:gd name="connsiteX12" fmla="*/ 77612 w 424289"/>
              <a:gd name="connsiteY12" fmla="*/ 15935 h 123896"/>
              <a:gd name="connsiteX13" fmla="*/ 14112 w 424289"/>
              <a:gd name="connsiteY13" fmla="*/ 60 h 12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289" h="123896">
                <a:moveTo>
                  <a:pt x="14112" y="60"/>
                </a:moveTo>
                <a:cubicBezTo>
                  <a:pt x="56974" y="1118"/>
                  <a:pt x="290337" y="16464"/>
                  <a:pt x="334787" y="22285"/>
                </a:cubicBezTo>
                <a:cubicBezTo>
                  <a:pt x="379237" y="28106"/>
                  <a:pt x="265996" y="23343"/>
                  <a:pt x="280812" y="34985"/>
                </a:cubicBezTo>
                <a:cubicBezTo>
                  <a:pt x="295628" y="46627"/>
                  <a:pt x="414691" y="77318"/>
                  <a:pt x="423687" y="92135"/>
                </a:cubicBezTo>
                <a:cubicBezTo>
                  <a:pt x="432683" y="106952"/>
                  <a:pt x="337962" y="124414"/>
                  <a:pt x="334787" y="123885"/>
                </a:cubicBezTo>
                <a:cubicBezTo>
                  <a:pt x="331612" y="123356"/>
                  <a:pt x="407812" y="100602"/>
                  <a:pt x="404637" y="88960"/>
                </a:cubicBezTo>
                <a:cubicBezTo>
                  <a:pt x="401462" y="77318"/>
                  <a:pt x="343254" y="55622"/>
                  <a:pt x="315737" y="54035"/>
                </a:cubicBezTo>
                <a:cubicBezTo>
                  <a:pt x="288220" y="52448"/>
                  <a:pt x="241124" y="81022"/>
                  <a:pt x="239537" y="79435"/>
                </a:cubicBezTo>
                <a:cubicBezTo>
                  <a:pt x="237950" y="77848"/>
                  <a:pt x="305683" y="51918"/>
                  <a:pt x="306212" y="44510"/>
                </a:cubicBezTo>
                <a:cubicBezTo>
                  <a:pt x="306741" y="37102"/>
                  <a:pt x="268112" y="34456"/>
                  <a:pt x="242712" y="34985"/>
                </a:cubicBezTo>
                <a:cubicBezTo>
                  <a:pt x="217312" y="35514"/>
                  <a:pt x="151695" y="49273"/>
                  <a:pt x="153812" y="47685"/>
                </a:cubicBezTo>
                <a:cubicBezTo>
                  <a:pt x="155929" y="46097"/>
                  <a:pt x="268112" y="30752"/>
                  <a:pt x="255412" y="25460"/>
                </a:cubicBezTo>
                <a:cubicBezTo>
                  <a:pt x="242712" y="20168"/>
                  <a:pt x="119416" y="19639"/>
                  <a:pt x="77612" y="15935"/>
                </a:cubicBezTo>
                <a:cubicBezTo>
                  <a:pt x="35808" y="12231"/>
                  <a:pt x="-28750" y="-998"/>
                  <a:pt x="1411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9C37D2A0-F22E-776A-E9D7-5B39010C8E7E}"/>
              </a:ext>
            </a:extLst>
          </p:cNvPr>
          <p:cNvSpPr/>
          <p:nvPr/>
        </p:nvSpPr>
        <p:spPr>
          <a:xfrm>
            <a:off x="5939453" y="5755781"/>
            <a:ext cx="509896" cy="338515"/>
          </a:xfrm>
          <a:custGeom>
            <a:avLst/>
            <a:gdLst>
              <a:gd name="connsiteX0" fmla="*/ 972 w 509896"/>
              <a:gd name="connsiteY0" fmla="*/ 494 h 338515"/>
              <a:gd name="connsiteX1" fmla="*/ 229572 w 509896"/>
              <a:gd name="connsiteY1" fmla="*/ 79869 h 338515"/>
              <a:gd name="connsiteX2" fmla="*/ 204172 w 509896"/>
              <a:gd name="connsiteY2" fmla="*/ 60819 h 338515"/>
              <a:gd name="connsiteX3" fmla="*/ 334347 w 509896"/>
              <a:gd name="connsiteY3" fmla="*/ 156069 h 338515"/>
              <a:gd name="connsiteX4" fmla="*/ 312122 w 509896"/>
              <a:gd name="connsiteY4" fmla="*/ 130669 h 338515"/>
              <a:gd name="connsiteX5" fmla="*/ 378797 w 509896"/>
              <a:gd name="connsiteY5" fmla="*/ 222744 h 338515"/>
              <a:gd name="connsiteX6" fmla="*/ 327997 w 509896"/>
              <a:gd name="connsiteY6" fmla="*/ 156069 h 338515"/>
              <a:gd name="connsiteX7" fmla="*/ 508972 w 509896"/>
              <a:gd name="connsiteY7" fmla="*/ 337044 h 338515"/>
              <a:gd name="connsiteX8" fmla="*/ 394672 w 509896"/>
              <a:gd name="connsiteY8" fmla="*/ 235444 h 338515"/>
              <a:gd name="connsiteX9" fmla="*/ 308947 w 509896"/>
              <a:gd name="connsiteY9" fmla="*/ 124319 h 338515"/>
              <a:gd name="connsiteX10" fmla="*/ 324822 w 509896"/>
              <a:gd name="connsiteY10" fmla="*/ 143369 h 338515"/>
              <a:gd name="connsiteX11" fmla="*/ 156547 w 509896"/>
              <a:gd name="connsiteY11" fmla="*/ 3669 h 338515"/>
              <a:gd name="connsiteX12" fmla="*/ 254972 w 509896"/>
              <a:gd name="connsiteY12" fmla="*/ 98919 h 338515"/>
              <a:gd name="connsiteX13" fmla="*/ 150197 w 509896"/>
              <a:gd name="connsiteY13" fmla="*/ 48119 h 338515"/>
              <a:gd name="connsiteX14" fmla="*/ 972 w 509896"/>
              <a:gd name="connsiteY14" fmla="*/ 494 h 3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896" h="338515">
                <a:moveTo>
                  <a:pt x="972" y="494"/>
                </a:moveTo>
                <a:cubicBezTo>
                  <a:pt x="14201" y="5786"/>
                  <a:pt x="195705" y="69815"/>
                  <a:pt x="229572" y="79869"/>
                </a:cubicBezTo>
                <a:cubicBezTo>
                  <a:pt x="263439" y="89923"/>
                  <a:pt x="204172" y="60819"/>
                  <a:pt x="204172" y="60819"/>
                </a:cubicBezTo>
                <a:cubicBezTo>
                  <a:pt x="221635" y="73519"/>
                  <a:pt x="316355" y="144427"/>
                  <a:pt x="334347" y="156069"/>
                </a:cubicBezTo>
                <a:cubicBezTo>
                  <a:pt x="352339" y="167711"/>
                  <a:pt x="304714" y="119557"/>
                  <a:pt x="312122" y="130669"/>
                </a:cubicBezTo>
                <a:cubicBezTo>
                  <a:pt x="319530" y="141782"/>
                  <a:pt x="376151" y="218511"/>
                  <a:pt x="378797" y="222744"/>
                </a:cubicBezTo>
                <a:cubicBezTo>
                  <a:pt x="381443" y="226977"/>
                  <a:pt x="306301" y="137019"/>
                  <a:pt x="327997" y="156069"/>
                </a:cubicBezTo>
                <a:cubicBezTo>
                  <a:pt x="349693" y="175119"/>
                  <a:pt x="497860" y="323815"/>
                  <a:pt x="508972" y="337044"/>
                </a:cubicBezTo>
                <a:cubicBezTo>
                  <a:pt x="520084" y="350273"/>
                  <a:pt x="428009" y="270898"/>
                  <a:pt x="394672" y="235444"/>
                </a:cubicBezTo>
                <a:cubicBezTo>
                  <a:pt x="361335" y="199990"/>
                  <a:pt x="320589" y="139665"/>
                  <a:pt x="308947" y="124319"/>
                </a:cubicBezTo>
                <a:cubicBezTo>
                  <a:pt x="297305" y="108973"/>
                  <a:pt x="350222" y="163477"/>
                  <a:pt x="324822" y="143369"/>
                </a:cubicBezTo>
                <a:cubicBezTo>
                  <a:pt x="299422" y="123261"/>
                  <a:pt x="168189" y="11077"/>
                  <a:pt x="156547" y="3669"/>
                </a:cubicBezTo>
                <a:cubicBezTo>
                  <a:pt x="144905" y="-3739"/>
                  <a:pt x="256030" y="91511"/>
                  <a:pt x="254972" y="98919"/>
                </a:cubicBezTo>
                <a:cubicBezTo>
                  <a:pt x="253914" y="106327"/>
                  <a:pt x="187239" y="62407"/>
                  <a:pt x="150197" y="48119"/>
                </a:cubicBezTo>
                <a:cubicBezTo>
                  <a:pt x="113155" y="33832"/>
                  <a:pt x="-12257" y="-4798"/>
                  <a:pt x="972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37D51710-93D8-B965-9F34-7C0F98C99794}"/>
              </a:ext>
            </a:extLst>
          </p:cNvPr>
          <p:cNvSpPr/>
          <p:nvPr/>
        </p:nvSpPr>
        <p:spPr>
          <a:xfrm>
            <a:off x="5389143" y="5654643"/>
            <a:ext cx="748314" cy="114387"/>
          </a:xfrm>
          <a:custGeom>
            <a:avLst/>
            <a:gdLst>
              <a:gd name="connsiteX0" fmla="*/ 2007 w 748314"/>
              <a:gd name="connsiteY0" fmla="*/ 15907 h 114387"/>
              <a:gd name="connsiteX1" fmla="*/ 430632 w 748314"/>
              <a:gd name="connsiteY1" fmla="*/ 54007 h 114387"/>
              <a:gd name="connsiteX2" fmla="*/ 370307 w 748314"/>
              <a:gd name="connsiteY2" fmla="*/ 31782 h 114387"/>
              <a:gd name="connsiteX3" fmla="*/ 500482 w 748314"/>
              <a:gd name="connsiteY3" fmla="*/ 76232 h 114387"/>
              <a:gd name="connsiteX4" fmla="*/ 614782 w 748314"/>
              <a:gd name="connsiteY4" fmla="*/ 79407 h 114387"/>
              <a:gd name="connsiteX5" fmla="*/ 554457 w 748314"/>
              <a:gd name="connsiteY5" fmla="*/ 98457 h 114387"/>
              <a:gd name="connsiteX6" fmla="*/ 630657 w 748314"/>
              <a:gd name="connsiteY6" fmla="*/ 98457 h 114387"/>
              <a:gd name="connsiteX7" fmla="*/ 748132 w 748314"/>
              <a:gd name="connsiteY7" fmla="*/ 114332 h 114387"/>
              <a:gd name="connsiteX8" fmla="*/ 602082 w 748314"/>
              <a:gd name="connsiteY8" fmla="*/ 92107 h 114387"/>
              <a:gd name="connsiteX9" fmla="*/ 513182 w 748314"/>
              <a:gd name="connsiteY9" fmla="*/ 101632 h 114387"/>
              <a:gd name="connsiteX10" fmla="*/ 557632 w 748314"/>
              <a:gd name="connsiteY10" fmla="*/ 85757 h 114387"/>
              <a:gd name="connsiteX11" fmla="*/ 459207 w 748314"/>
              <a:gd name="connsiteY11" fmla="*/ 25432 h 114387"/>
              <a:gd name="connsiteX12" fmla="*/ 538582 w 748314"/>
              <a:gd name="connsiteY12" fmla="*/ 88932 h 114387"/>
              <a:gd name="connsiteX13" fmla="*/ 449682 w 748314"/>
              <a:gd name="connsiteY13" fmla="*/ 63532 h 114387"/>
              <a:gd name="connsiteX14" fmla="*/ 344907 w 748314"/>
              <a:gd name="connsiteY14" fmla="*/ 31782 h 114387"/>
              <a:gd name="connsiteX15" fmla="*/ 383007 w 748314"/>
              <a:gd name="connsiteY15" fmla="*/ 32 h 114387"/>
              <a:gd name="connsiteX16" fmla="*/ 354432 w 748314"/>
              <a:gd name="connsiteY16" fmla="*/ 25432 h 114387"/>
              <a:gd name="connsiteX17" fmla="*/ 230607 w 748314"/>
              <a:gd name="connsiteY17" fmla="*/ 9557 h 114387"/>
              <a:gd name="connsiteX18" fmla="*/ 360782 w 748314"/>
              <a:gd name="connsiteY18" fmla="*/ 41307 h 114387"/>
              <a:gd name="connsiteX19" fmla="*/ 271882 w 748314"/>
              <a:gd name="connsiteY19" fmla="*/ 34957 h 114387"/>
              <a:gd name="connsiteX20" fmla="*/ 2007 w 748314"/>
              <a:gd name="connsiteY20" fmla="*/ 15907 h 1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8314" h="114387">
                <a:moveTo>
                  <a:pt x="2007" y="15907"/>
                </a:moveTo>
                <a:cubicBezTo>
                  <a:pt x="28465" y="19082"/>
                  <a:pt x="369249" y="51361"/>
                  <a:pt x="430632" y="54007"/>
                </a:cubicBezTo>
                <a:cubicBezTo>
                  <a:pt x="492015" y="56653"/>
                  <a:pt x="358665" y="28078"/>
                  <a:pt x="370307" y="31782"/>
                </a:cubicBezTo>
                <a:cubicBezTo>
                  <a:pt x="381949" y="35486"/>
                  <a:pt x="459736" y="68295"/>
                  <a:pt x="500482" y="76232"/>
                </a:cubicBezTo>
                <a:cubicBezTo>
                  <a:pt x="541228" y="84169"/>
                  <a:pt x="605786" y="75703"/>
                  <a:pt x="614782" y="79407"/>
                </a:cubicBezTo>
                <a:cubicBezTo>
                  <a:pt x="623778" y="83111"/>
                  <a:pt x="551811" y="95282"/>
                  <a:pt x="554457" y="98457"/>
                </a:cubicBezTo>
                <a:cubicBezTo>
                  <a:pt x="557103" y="101632"/>
                  <a:pt x="598378" y="95811"/>
                  <a:pt x="630657" y="98457"/>
                </a:cubicBezTo>
                <a:cubicBezTo>
                  <a:pt x="662936" y="101103"/>
                  <a:pt x="752894" y="115390"/>
                  <a:pt x="748132" y="114332"/>
                </a:cubicBezTo>
                <a:cubicBezTo>
                  <a:pt x="743370" y="113274"/>
                  <a:pt x="641240" y="94224"/>
                  <a:pt x="602082" y="92107"/>
                </a:cubicBezTo>
                <a:cubicBezTo>
                  <a:pt x="562924" y="89990"/>
                  <a:pt x="520590" y="102690"/>
                  <a:pt x="513182" y="101632"/>
                </a:cubicBezTo>
                <a:cubicBezTo>
                  <a:pt x="505774" y="100574"/>
                  <a:pt x="566628" y="98457"/>
                  <a:pt x="557632" y="85757"/>
                </a:cubicBezTo>
                <a:cubicBezTo>
                  <a:pt x="548636" y="73057"/>
                  <a:pt x="462382" y="24903"/>
                  <a:pt x="459207" y="25432"/>
                </a:cubicBezTo>
                <a:cubicBezTo>
                  <a:pt x="456032" y="25961"/>
                  <a:pt x="540170" y="82582"/>
                  <a:pt x="538582" y="88932"/>
                </a:cubicBezTo>
                <a:cubicBezTo>
                  <a:pt x="536995" y="95282"/>
                  <a:pt x="449682" y="63532"/>
                  <a:pt x="449682" y="63532"/>
                </a:cubicBezTo>
                <a:cubicBezTo>
                  <a:pt x="417403" y="54007"/>
                  <a:pt x="356019" y="42365"/>
                  <a:pt x="344907" y="31782"/>
                </a:cubicBezTo>
                <a:cubicBezTo>
                  <a:pt x="333795" y="21199"/>
                  <a:pt x="381419" y="1090"/>
                  <a:pt x="383007" y="32"/>
                </a:cubicBezTo>
                <a:cubicBezTo>
                  <a:pt x="384595" y="-1026"/>
                  <a:pt x="379832" y="23845"/>
                  <a:pt x="354432" y="25432"/>
                </a:cubicBezTo>
                <a:cubicBezTo>
                  <a:pt x="329032" y="27020"/>
                  <a:pt x="229549" y="6911"/>
                  <a:pt x="230607" y="9557"/>
                </a:cubicBezTo>
                <a:cubicBezTo>
                  <a:pt x="231665" y="12203"/>
                  <a:pt x="353903" y="37074"/>
                  <a:pt x="360782" y="41307"/>
                </a:cubicBezTo>
                <a:cubicBezTo>
                  <a:pt x="367661" y="45540"/>
                  <a:pt x="325328" y="36544"/>
                  <a:pt x="271882" y="34957"/>
                </a:cubicBezTo>
                <a:cubicBezTo>
                  <a:pt x="218436" y="33370"/>
                  <a:pt x="-24451" y="12732"/>
                  <a:pt x="2007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BE58219-75DA-3A25-0577-A6A3973C6028}"/>
              </a:ext>
            </a:extLst>
          </p:cNvPr>
          <p:cNvSpPr/>
          <p:nvPr/>
        </p:nvSpPr>
        <p:spPr>
          <a:xfrm>
            <a:off x="5936320" y="5619475"/>
            <a:ext cx="226365" cy="200519"/>
          </a:xfrm>
          <a:custGeom>
            <a:avLst/>
            <a:gdLst>
              <a:gd name="connsiteX0" fmla="*/ 930 w 226365"/>
              <a:gd name="connsiteY0" fmla="*/ 275 h 200519"/>
              <a:gd name="connsiteX1" fmla="*/ 140630 w 226365"/>
              <a:gd name="connsiteY1" fmla="*/ 152675 h 200519"/>
              <a:gd name="connsiteX2" fmla="*/ 105705 w 226365"/>
              <a:gd name="connsiteY2" fmla="*/ 108225 h 200519"/>
              <a:gd name="connsiteX3" fmla="*/ 162855 w 226365"/>
              <a:gd name="connsiteY3" fmla="*/ 200300 h 200519"/>
              <a:gd name="connsiteX4" fmla="*/ 134280 w 226365"/>
              <a:gd name="connsiteY4" fmla="*/ 133625 h 200519"/>
              <a:gd name="connsiteX5" fmla="*/ 226355 w 226365"/>
              <a:gd name="connsiteY5" fmla="*/ 124100 h 200519"/>
              <a:gd name="connsiteX6" fmla="*/ 127930 w 226365"/>
              <a:gd name="connsiteY6" fmla="*/ 124100 h 200519"/>
              <a:gd name="connsiteX7" fmla="*/ 51730 w 226365"/>
              <a:gd name="connsiteY7" fmla="*/ 124100 h 200519"/>
              <a:gd name="connsiteX8" fmla="*/ 77130 w 226365"/>
              <a:gd name="connsiteY8" fmla="*/ 114575 h 200519"/>
              <a:gd name="connsiteX9" fmla="*/ 930 w 226365"/>
              <a:gd name="connsiteY9" fmla="*/ 275 h 2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65" h="200519">
                <a:moveTo>
                  <a:pt x="930" y="275"/>
                </a:moveTo>
                <a:cubicBezTo>
                  <a:pt x="11513" y="6625"/>
                  <a:pt x="123168" y="134683"/>
                  <a:pt x="140630" y="152675"/>
                </a:cubicBezTo>
                <a:cubicBezTo>
                  <a:pt x="158092" y="170667"/>
                  <a:pt x="102001" y="100288"/>
                  <a:pt x="105705" y="108225"/>
                </a:cubicBezTo>
                <a:cubicBezTo>
                  <a:pt x="109409" y="116162"/>
                  <a:pt x="158093" y="196067"/>
                  <a:pt x="162855" y="200300"/>
                </a:cubicBezTo>
                <a:cubicBezTo>
                  <a:pt x="167617" y="204533"/>
                  <a:pt x="123697" y="146325"/>
                  <a:pt x="134280" y="133625"/>
                </a:cubicBezTo>
                <a:cubicBezTo>
                  <a:pt x="144863" y="120925"/>
                  <a:pt x="227413" y="125688"/>
                  <a:pt x="226355" y="124100"/>
                </a:cubicBezTo>
                <a:cubicBezTo>
                  <a:pt x="225297" y="122512"/>
                  <a:pt x="127930" y="124100"/>
                  <a:pt x="127930" y="124100"/>
                </a:cubicBezTo>
                <a:cubicBezTo>
                  <a:pt x="98826" y="124100"/>
                  <a:pt x="60197" y="125687"/>
                  <a:pt x="51730" y="124100"/>
                </a:cubicBezTo>
                <a:cubicBezTo>
                  <a:pt x="43263" y="122513"/>
                  <a:pt x="80834" y="129921"/>
                  <a:pt x="77130" y="114575"/>
                </a:cubicBezTo>
                <a:cubicBezTo>
                  <a:pt x="73426" y="99229"/>
                  <a:pt x="-9653" y="-6075"/>
                  <a:pt x="930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5558575-7432-9B40-3497-3162F38D5C95}"/>
              </a:ext>
            </a:extLst>
          </p:cNvPr>
          <p:cNvSpPr/>
          <p:nvPr/>
        </p:nvSpPr>
        <p:spPr>
          <a:xfrm>
            <a:off x="5384793" y="5667371"/>
            <a:ext cx="594316" cy="102452"/>
          </a:xfrm>
          <a:custGeom>
            <a:avLst/>
            <a:gdLst>
              <a:gd name="connsiteX0" fmla="*/ 7 w 594316"/>
              <a:gd name="connsiteY0" fmla="*/ 4 h 102452"/>
              <a:gd name="connsiteX1" fmla="*/ 298457 w 594316"/>
              <a:gd name="connsiteY1" fmla="*/ 47629 h 102452"/>
              <a:gd name="connsiteX2" fmla="*/ 279407 w 594316"/>
              <a:gd name="connsiteY2" fmla="*/ 38104 h 102452"/>
              <a:gd name="connsiteX3" fmla="*/ 387357 w 594316"/>
              <a:gd name="connsiteY3" fmla="*/ 47629 h 102452"/>
              <a:gd name="connsiteX4" fmla="*/ 501657 w 594316"/>
              <a:gd name="connsiteY4" fmla="*/ 79379 h 102452"/>
              <a:gd name="connsiteX5" fmla="*/ 473082 w 594316"/>
              <a:gd name="connsiteY5" fmla="*/ 63504 h 102452"/>
              <a:gd name="connsiteX6" fmla="*/ 593732 w 594316"/>
              <a:gd name="connsiteY6" fmla="*/ 101604 h 102452"/>
              <a:gd name="connsiteX7" fmla="*/ 511182 w 594316"/>
              <a:gd name="connsiteY7" fmla="*/ 85729 h 102452"/>
              <a:gd name="connsiteX8" fmla="*/ 339732 w 594316"/>
              <a:gd name="connsiteY8" fmla="*/ 38104 h 102452"/>
              <a:gd name="connsiteX9" fmla="*/ 193682 w 594316"/>
              <a:gd name="connsiteY9" fmla="*/ 44454 h 102452"/>
              <a:gd name="connsiteX10" fmla="*/ 288932 w 594316"/>
              <a:gd name="connsiteY10" fmla="*/ 50804 h 102452"/>
              <a:gd name="connsiteX11" fmla="*/ 7 w 594316"/>
              <a:gd name="connsiteY11" fmla="*/ 4 h 10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316" h="102452">
                <a:moveTo>
                  <a:pt x="7" y="4"/>
                </a:moveTo>
                <a:cubicBezTo>
                  <a:pt x="1594" y="-525"/>
                  <a:pt x="251890" y="41279"/>
                  <a:pt x="298457" y="47629"/>
                </a:cubicBezTo>
                <a:cubicBezTo>
                  <a:pt x="345024" y="53979"/>
                  <a:pt x="264590" y="38104"/>
                  <a:pt x="279407" y="38104"/>
                </a:cubicBezTo>
                <a:cubicBezTo>
                  <a:pt x="294224" y="38104"/>
                  <a:pt x="350315" y="40750"/>
                  <a:pt x="387357" y="47629"/>
                </a:cubicBezTo>
                <a:cubicBezTo>
                  <a:pt x="424399" y="54508"/>
                  <a:pt x="487370" y="76733"/>
                  <a:pt x="501657" y="79379"/>
                </a:cubicBezTo>
                <a:cubicBezTo>
                  <a:pt x="515944" y="82025"/>
                  <a:pt x="457736" y="59800"/>
                  <a:pt x="473082" y="63504"/>
                </a:cubicBezTo>
                <a:cubicBezTo>
                  <a:pt x="488428" y="67208"/>
                  <a:pt x="587382" y="97900"/>
                  <a:pt x="593732" y="101604"/>
                </a:cubicBezTo>
                <a:cubicBezTo>
                  <a:pt x="600082" y="105308"/>
                  <a:pt x="553515" y="96312"/>
                  <a:pt x="511182" y="85729"/>
                </a:cubicBezTo>
                <a:cubicBezTo>
                  <a:pt x="468849" y="75146"/>
                  <a:pt x="392648" y="44983"/>
                  <a:pt x="339732" y="38104"/>
                </a:cubicBezTo>
                <a:cubicBezTo>
                  <a:pt x="286816" y="31225"/>
                  <a:pt x="202149" y="42337"/>
                  <a:pt x="193682" y="44454"/>
                </a:cubicBezTo>
                <a:cubicBezTo>
                  <a:pt x="185215" y="46571"/>
                  <a:pt x="322269" y="59271"/>
                  <a:pt x="288932" y="50804"/>
                </a:cubicBezTo>
                <a:cubicBezTo>
                  <a:pt x="255595" y="42337"/>
                  <a:pt x="-1580" y="533"/>
                  <a:pt x="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74D48F4-9D70-2158-F640-43FD77CDB6D9}"/>
              </a:ext>
            </a:extLst>
          </p:cNvPr>
          <p:cNvSpPr/>
          <p:nvPr/>
        </p:nvSpPr>
        <p:spPr>
          <a:xfrm>
            <a:off x="5409525" y="5718168"/>
            <a:ext cx="531041" cy="263577"/>
          </a:xfrm>
          <a:custGeom>
            <a:avLst/>
            <a:gdLst>
              <a:gd name="connsiteX0" fmla="*/ 675 w 531041"/>
              <a:gd name="connsiteY0" fmla="*/ 7 h 263577"/>
              <a:gd name="connsiteX1" fmla="*/ 343575 w 531041"/>
              <a:gd name="connsiteY1" fmla="*/ 41282 h 263577"/>
              <a:gd name="connsiteX2" fmla="*/ 292775 w 531041"/>
              <a:gd name="connsiteY2" fmla="*/ 50807 h 263577"/>
              <a:gd name="connsiteX3" fmla="*/ 454700 w 531041"/>
              <a:gd name="connsiteY3" fmla="*/ 161932 h 263577"/>
              <a:gd name="connsiteX4" fmla="*/ 429300 w 531041"/>
              <a:gd name="connsiteY4" fmla="*/ 139707 h 263577"/>
              <a:gd name="connsiteX5" fmla="*/ 530900 w 531041"/>
              <a:gd name="connsiteY5" fmla="*/ 200032 h 263577"/>
              <a:gd name="connsiteX6" fmla="*/ 448350 w 531041"/>
              <a:gd name="connsiteY6" fmla="*/ 152407 h 263577"/>
              <a:gd name="connsiteX7" fmla="*/ 321350 w 531041"/>
              <a:gd name="connsiteY7" fmla="*/ 98432 h 263577"/>
              <a:gd name="connsiteX8" fmla="*/ 305475 w 531041"/>
              <a:gd name="connsiteY8" fmla="*/ 133357 h 263577"/>
              <a:gd name="connsiteX9" fmla="*/ 305475 w 531041"/>
              <a:gd name="connsiteY9" fmla="*/ 165107 h 263577"/>
              <a:gd name="connsiteX10" fmla="*/ 280075 w 531041"/>
              <a:gd name="connsiteY10" fmla="*/ 104782 h 263577"/>
              <a:gd name="connsiteX11" fmla="*/ 299125 w 531041"/>
              <a:gd name="connsiteY11" fmla="*/ 263532 h 263577"/>
              <a:gd name="connsiteX12" fmla="*/ 276900 w 531041"/>
              <a:gd name="connsiteY12" fmla="*/ 120657 h 263577"/>
              <a:gd name="connsiteX13" fmla="*/ 235625 w 531041"/>
              <a:gd name="connsiteY13" fmla="*/ 69857 h 263577"/>
              <a:gd name="connsiteX14" fmla="*/ 343575 w 531041"/>
              <a:gd name="connsiteY14" fmla="*/ 142882 h 263577"/>
              <a:gd name="connsiteX15" fmla="*/ 292775 w 531041"/>
              <a:gd name="connsiteY15" fmla="*/ 53982 h 263577"/>
              <a:gd name="connsiteX16" fmla="*/ 191175 w 531041"/>
              <a:gd name="connsiteY16" fmla="*/ 53982 h 263577"/>
              <a:gd name="connsiteX17" fmla="*/ 254675 w 531041"/>
              <a:gd name="connsiteY17" fmla="*/ 38107 h 263577"/>
              <a:gd name="connsiteX18" fmla="*/ 675 w 531041"/>
              <a:gd name="connsiteY18" fmla="*/ 7 h 2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1041" h="263577">
                <a:moveTo>
                  <a:pt x="675" y="7"/>
                </a:moveTo>
                <a:cubicBezTo>
                  <a:pt x="15492" y="536"/>
                  <a:pt x="294892" y="32815"/>
                  <a:pt x="343575" y="41282"/>
                </a:cubicBezTo>
                <a:cubicBezTo>
                  <a:pt x="392258" y="49749"/>
                  <a:pt x="274254" y="30699"/>
                  <a:pt x="292775" y="50807"/>
                </a:cubicBezTo>
                <a:cubicBezTo>
                  <a:pt x="311296" y="70915"/>
                  <a:pt x="431946" y="147115"/>
                  <a:pt x="454700" y="161932"/>
                </a:cubicBezTo>
                <a:cubicBezTo>
                  <a:pt x="477454" y="176749"/>
                  <a:pt x="416600" y="133357"/>
                  <a:pt x="429300" y="139707"/>
                </a:cubicBezTo>
                <a:cubicBezTo>
                  <a:pt x="442000" y="146057"/>
                  <a:pt x="527725" y="197915"/>
                  <a:pt x="530900" y="200032"/>
                </a:cubicBezTo>
                <a:cubicBezTo>
                  <a:pt x="534075" y="202149"/>
                  <a:pt x="483275" y="169340"/>
                  <a:pt x="448350" y="152407"/>
                </a:cubicBezTo>
                <a:cubicBezTo>
                  <a:pt x="413425" y="135474"/>
                  <a:pt x="345163" y="101607"/>
                  <a:pt x="321350" y="98432"/>
                </a:cubicBezTo>
                <a:cubicBezTo>
                  <a:pt x="297538" y="95257"/>
                  <a:pt x="308121" y="122244"/>
                  <a:pt x="305475" y="133357"/>
                </a:cubicBezTo>
                <a:cubicBezTo>
                  <a:pt x="302829" y="144470"/>
                  <a:pt x="309708" y="169869"/>
                  <a:pt x="305475" y="165107"/>
                </a:cubicBezTo>
                <a:cubicBezTo>
                  <a:pt x="301242" y="160345"/>
                  <a:pt x="281133" y="88378"/>
                  <a:pt x="280075" y="104782"/>
                </a:cubicBezTo>
                <a:cubicBezTo>
                  <a:pt x="279017" y="121186"/>
                  <a:pt x="299654" y="260886"/>
                  <a:pt x="299125" y="263532"/>
                </a:cubicBezTo>
                <a:cubicBezTo>
                  <a:pt x="298596" y="266178"/>
                  <a:pt x="287483" y="152936"/>
                  <a:pt x="276900" y="120657"/>
                </a:cubicBezTo>
                <a:cubicBezTo>
                  <a:pt x="266317" y="88378"/>
                  <a:pt x="224513" y="66153"/>
                  <a:pt x="235625" y="69857"/>
                </a:cubicBezTo>
                <a:cubicBezTo>
                  <a:pt x="246737" y="73561"/>
                  <a:pt x="334050" y="145528"/>
                  <a:pt x="343575" y="142882"/>
                </a:cubicBezTo>
                <a:cubicBezTo>
                  <a:pt x="353100" y="140236"/>
                  <a:pt x="318175" y="68799"/>
                  <a:pt x="292775" y="53982"/>
                </a:cubicBezTo>
                <a:cubicBezTo>
                  <a:pt x="267375" y="39165"/>
                  <a:pt x="197525" y="56628"/>
                  <a:pt x="191175" y="53982"/>
                </a:cubicBezTo>
                <a:cubicBezTo>
                  <a:pt x="184825" y="51336"/>
                  <a:pt x="290129" y="47632"/>
                  <a:pt x="254675" y="38107"/>
                </a:cubicBezTo>
                <a:cubicBezTo>
                  <a:pt x="219221" y="28582"/>
                  <a:pt x="-14142" y="-522"/>
                  <a:pt x="6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290B1AC-C2BD-7C54-A555-7A09DEE0D108}"/>
              </a:ext>
            </a:extLst>
          </p:cNvPr>
          <p:cNvSpPr/>
          <p:nvPr/>
        </p:nvSpPr>
        <p:spPr>
          <a:xfrm>
            <a:off x="5907034" y="5882729"/>
            <a:ext cx="523457" cy="209531"/>
          </a:xfrm>
          <a:custGeom>
            <a:avLst/>
            <a:gdLst>
              <a:gd name="connsiteX0" fmla="*/ 1641 w 523457"/>
              <a:gd name="connsiteY0" fmla="*/ 546 h 209531"/>
              <a:gd name="connsiteX1" fmla="*/ 268341 w 523457"/>
              <a:gd name="connsiteY1" fmla="*/ 83096 h 209531"/>
              <a:gd name="connsiteX2" fmla="*/ 246116 w 523457"/>
              <a:gd name="connsiteY2" fmla="*/ 60871 h 209531"/>
              <a:gd name="connsiteX3" fmla="*/ 398516 w 523457"/>
              <a:gd name="connsiteY3" fmla="*/ 143421 h 209531"/>
              <a:gd name="connsiteX4" fmla="*/ 344541 w 523457"/>
              <a:gd name="connsiteY4" fmla="*/ 79921 h 209531"/>
              <a:gd name="connsiteX5" fmla="*/ 519166 w 523457"/>
              <a:gd name="connsiteY5" fmla="*/ 206921 h 209531"/>
              <a:gd name="connsiteX6" fmla="*/ 462016 w 523457"/>
              <a:gd name="connsiteY6" fmla="*/ 162471 h 209531"/>
              <a:gd name="connsiteX7" fmla="*/ 373116 w 523457"/>
              <a:gd name="connsiteY7" fmla="*/ 124371 h 209531"/>
              <a:gd name="connsiteX8" fmla="*/ 458841 w 523457"/>
              <a:gd name="connsiteY8" fmla="*/ 194221 h 209531"/>
              <a:gd name="connsiteX9" fmla="*/ 296916 w 523457"/>
              <a:gd name="connsiteY9" fmla="*/ 124371 h 209531"/>
              <a:gd name="connsiteX10" fmla="*/ 417566 w 523457"/>
              <a:gd name="connsiteY10" fmla="*/ 149771 h 209531"/>
              <a:gd name="connsiteX11" fmla="*/ 217541 w 523457"/>
              <a:gd name="connsiteY11" fmla="*/ 38646 h 209531"/>
              <a:gd name="connsiteX12" fmla="*/ 268341 w 523457"/>
              <a:gd name="connsiteY12" fmla="*/ 83096 h 209531"/>
              <a:gd name="connsiteX13" fmla="*/ 160391 w 523457"/>
              <a:gd name="connsiteY13" fmla="*/ 48171 h 209531"/>
              <a:gd name="connsiteX14" fmla="*/ 1641 w 523457"/>
              <a:gd name="connsiteY14" fmla="*/ 546 h 2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457" h="209531">
                <a:moveTo>
                  <a:pt x="1641" y="546"/>
                </a:moveTo>
                <a:cubicBezTo>
                  <a:pt x="19633" y="6367"/>
                  <a:pt x="227595" y="73042"/>
                  <a:pt x="268341" y="83096"/>
                </a:cubicBezTo>
                <a:cubicBezTo>
                  <a:pt x="309087" y="93150"/>
                  <a:pt x="224420" y="50817"/>
                  <a:pt x="246116" y="60871"/>
                </a:cubicBezTo>
                <a:cubicBezTo>
                  <a:pt x="267812" y="70925"/>
                  <a:pt x="382112" y="140246"/>
                  <a:pt x="398516" y="143421"/>
                </a:cubicBezTo>
                <a:cubicBezTo>
                  <a:pt x="414920" y="146596"/>
                  <a:pt x="324433" y="69338"/>
                  <a:pt x="344541" y="79921"/>
                </a:cubicBezTo>
                <a:cubicBezTo>
                  <a:pt x="364649" y="90504"/>
                  <a:pt x="499587" y="193163"/>
                  <a:pt x="519166" y="206921"/>
                </a:cubicBezTo>
                <a:cubicBezTo>
                  <a:pt x="538745" y="220679"/>
                  <a:pt x="486358" y="176229"/>
                  <a:pt x="462016" y="162471"/>
                </a:cubicBezTo>
                <a:cubicBezTo>
                  <a:pt x="437674" y="148713"/>
                  <a:pt x="373645" y="119079"/>
                  <a:pt x="373116" y="124371"/>
                </a:cubicBezTo>
                <a:cubicBezTo>
                  <a:pt x="372587" y="129663"/>
                  <a:pt x="471541" y="194221"/>
                  <a:pt x="458841" y="194221"/>
                </a:cubicBezTo>
                <a:cubicBezTo>
                  <a:pt x="446141" y="194221"/>
                  <a:pt x="303795" y="131779"/>
                  <a:pt x="296916" y="124371"/>
                </a:cubicBezTo>
                <a:cubicBezTo>
                  <a:pt x="290037" y="116963"/>
                  <a:pt x="430795" y="164059"/>
                  <a:pt x="417566" y="149771"/>
                </a:cubicBezTo>
                <a:cubicBezTo>
                  <a:pt x="404337" y="135484"/>
                  <a:pt x="242412" y="49758"/>
                  <a:pt x="217541" y="38646"/>
                </a:cubicBezTo>
                <a:cubicBezTo>
                  <a:pt x="192670" y="27534"/>
                  <a:pt x="277866" y="81509"/>
                  <a:pt x="268341" y="83096"/>
                </a:cubicBezTo>
                <a:cubicBezTo>
                  <a:pt x="258816" y="84684"/>
                  <a:pt x="202195" y="59283"/>
                  <a:pt x="160391" y="48171"/>
                </a:cubicBezTo>
                <a:cubicBezTo>
                  <a:pt x="118587" y="37059"/>
                  <a:pt x="-16351" y="-5275"/>
                  <a:pt x="1641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01633EC-196B-34CA-B3D3-1A21F9E31E53}"/>
              </a:ext>
            </a:extLst>
          </p:cNvPr>
          <p:cNvSpPr/>
          <p:nvPr/>
        </p:nvSpPr>
        <p:spPr>
          <a:xfrm>
            <a:off x="5626358" y="5795923"/>
            <a:ext cx="542835" cy="341354"/>
          </a:xfrm>
          <a:custGeom>
            <a:avLst/>
            <a:gdLst>
              <a:gd name="connsiteX0" fmla="*/ 2917 w 542835"/>
              <a:gd name="connsiteY0" fmla="*/ 1627 h 341354"/>
              <a:gd name="connsiteX1" fmla="*/ 123567 w 542835"/>
              <a:gd name="connsiteY1" fmla="*/ 173077 h 341354"/>
              <a:gd name="connsiteX2" fmla="*/ 12442 w 542835"/>
              <a:gd name="connsiteY2" fmla="*/ 106402 h 341354"/>
              <a:gd name="connsiteX3" fmla="*/ 174367 w 542835"/>
              <a:gd name="connsiteY3" fmla="*/ 217527 h 341354"/>
              <a:gd name="connsiteX4" fmla="*/ 342642 w 542835"/>
              <a:gd name="connsiteY4" fmla="*/ 281027 h 341354"/>
              <a:gd name="connsiteX5" fmla="*/ 266442 w 542835"/>
              <a:gd name="connsiteY5" fmla="*/ 255627 h 341354"/>
              <a:gd name="connsiteX6" fmla="*/ 542667 w 542835"/>
              <a:gd name="connsiteY6" fmla="*/ 341352 h 341354"/>
              <a:gd name="connsiteX7" fmla="*/ 310892 w 542835"/>
              <a:gd name="connsiteY7" fmla="*/ 252452 h 341354"/>
              <a:gd name="connsiteX8" fmla="*/ 114042 w 542835"/>
              <a:gd name="connsiteY8" fmla="*/ 176252 h 341354"/>
              <a:gd name="connsiteX9" fmla="*/ 6092 w 542835"/>
              <a:gd name="connsiteY9" fmla="*/ 96877 h 341354"/>
              <a:gd name="connsiteX10" fmla="*/ 98167 w 542835"/>
              <a:gd name="connsiteY10" fmla="*/ 157202 h 341354"/>
              <a:gd name="connsiteX11" fmla="*/ 44192 w 542835"/>
              <a:gd name="connsiteY11" fmla="*/ 90527 h 341354"/>
              <a:gd name="connsiteX12" fmla="*/ 2917 w 542835"/>
              <a:gd name="connsiteY12" fmla="*/ 1627 h 34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835" h="341354">
                <a:moveTo>
                  <a:pt x="2917" y="1627"/>
                </a:moveTo>
                <a:cubicBezTo>
                  <a:pt x="16146" y="15385"/>
                  <a:pt x="121980" y="155615"/>
                  <a:pt x="123567" y="173077"/>
                </a:cubicBezTo>
                <a:cubicBezTo>
                  <a:pt x="125154" y="190539"/>
                  <a:pt x="3975" y="98994"/>
                  <a:pt x="12442" y="106402"/>
                </a:cubicBezTo>
                <a:cubicBezTo>
                  <a:pt x="20909" y="113810"/>
                  <a:pt x="119334" y="188423"/>
                  <a:pt x="174367" y="217527"/>
                </a:cubicBezTo>
                <a:cubicBezTo>
                  <a:pt x="229400" y="246631"/>
                  <a:pt x="327296" y="274677"/>
                  <a:pt x="342642" y="281027"/>
                </a:cubicBezTo>
                <a:cubicBezTo>
                  <a:pt x="357988" y="287377"/>
                  <a:pt x="266442" y="255627"/>
                  <a:pt x="266442" y="255627"/>
                </a:cubicBezTo>
                <a:cubicBezTo>
                  <a:pt x="299780" y="265681"/>
                  <a:pt x="535259" y="341881"/>
                  <a:pt x="542667" y="341352"/>
                </a:cubicBezTo>
                <a:cubicBezTo>
                  <a:pt x="550075" y="340823"/>
                  <a:pt x="310892" y="252452"/>
                  <a:pt x="310892" y="252452"/>
                </a:cubicBezTo>
                <a:cubicBezTo>
                  <a:pt x="239455" y="224935"/>
                  <a:pt x="164842" y="202181"/>
                  <a:pt x="114042" y="176252"/>
                </a:cubicBezTo>
                <a:cubicBezTo>
                  <a:pt x="63242" y="150323"/>
                  <a:pt x="8738" y="100052"/>
                  <a:pt x="6092" y="96877"/>
                </a:cubicBezTo>
                <a:cubicBezTo>
                  <a:pt x="3446" y="93702"/>
                  <a:pt x="91817" y="158260"/>
                  <a:pt x="98167" y="157202"/>
                </a:cubicBezTo>
                <a:cubicBezTo>
                  <a:pt x="104517" y="156144"/>
                  <a:pt x="63771" y="115927"/>
                  <a:pt x="44192" y="90527"/>
                </a:cubicBezTo>
                <a:cubicBezTo>
                  <a:pt x="24613" y="65127"/>
                  <a:pt x="-10312" y="-12131"/>
                  <a:pt x="2917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2612F2D-AC7D-3012-4FF8-E36FB926AB16}"/>
              </a:ext>
            </a:extLst>
          </p:cNvPr>
          <p:cNvSpPr/>
          <p:nvPr/>
        </p:nvSpPr>
        <p:spPr>
          <a:xfrm>
            <a:off x="5485603" y="5707036"/>
            <a:ext cx="141256" cy="262406"/>
          </a:xfrm>
          <a:custGeom>
            <a:avLst/>
            <a:gdLst>
              <a:gd name="connsiteX0" fmla="*/ 797 w 141256"/>
              <a:gd name="connsiteY0" fmla="*/ 1614 h 262406"/>
              <a:gd name="connsiteX1" fmla="*/ 121447 w 141256"/>
              <a:gd name="connsiteY1" fmla="*/ 125439 h 262406"/>
              <a:gd name="connsiteX2" fmla="*/ 140497 w 141256"/>
              <a:gd name="connsiteY2" fmla="*/ 100039 h 262406"/>
              <a:gd name="connsiteX3" fmla="*/ 115097 w 141256"/>
              <a:gd name="connsiteY3" fmla="*/ 166714 h 262406"/>
              <a:gd name="connsiteX4" fmla="*/ 137322 w 141256"/>
              <a:gd name="connsiteY4" fmla="*/ 261964 h 262406"/>
              <a:gd name="connsiteX5" fmla="*/ 102397 w 141256"/>
              <a:gd name="connsiteY5" fmla="*/ 125439 h 262406"/>
              <a:gd name="connsiteX6" fmla="*/ 105572 w 141256"/>
              <a:gd name="connsiteY6" fmla="*/ 30189 h 262406"/>
              <a:gd name="connsiteX7" fmla="*/ 108747 w 141256"/>
              <a:gd name="connsiteY7" fmla="*/ 125439 h 262406"/>
              <a:gd name="connsiteX8" fmla="*/ 70647 w 141256"/>
              <a:gd name="connsiteY8" fmla="*/ 58764 h 262406"/>
              <a:gd name="connsiteX9" fmla="*/ 797 w 141256"/>
              <a:gd name="connsiteY9" fmla="*/ 1614 h 2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256" h="262406">
                <a:moveTo>
                  <a:pt x="797" y="1614"/>
                </a:moveTo>
                <a:cubicBezTo>
                  <a:pt x="9264" y="12726"/>
                  <a:pt x="98164" y="109035"/>
                  <a:pt x="121447" y="125439"/>
                </a:cubicBezTo>
                <a:cubicBezTo>
                  <a:pt x="144730" y="141843"/>
                  <a:pt x="141555" y="93160"/>
                  <a:pt x="140497" y="100039"/>
                </a:cubicBezTo>
                <a:cubicBezTo>
                  <a:pt x="139439" y="106918"/>
                  <a:pt x="115626" y="139727"/>
                  <a:pt x="115097" y="166714"/>
                </a:cubicBezTo>
                <a:cubicBezTo>
                  <a:pt x="114568" y="193701"/>
                  <a:pt x="139439" y="268843"/>
                  <a:pt x="137322" y="261964"/>
                </a:cubicBezTo>
                <a:cubicBezTo>
                  <a:pt x="135205" y="255085"/>
                  <a:pt x="107689" y="164068"/>
                  <a:pt x="102397" y="125439"/>
                </a:cubicBezTo>
                <a:cubicBezTo>
                  <a:pt x="97105" y="86810"/>
                  <a:pt x="104514" y="30189"/>
                  <a:pt x="105572" y="30189"/>
                </a:cubicBezTo>
                <a:cubicBezTo>
                  <a:pt x="106630" y="30189"/>
                  <a:pt x="114568" y="120677"/>
                  <a:pt x="108747" y="125439"/>
                </a:cubicBezTo>
                <a:cubicBezTo>
                  <a:pt x="102926" y="130201"/>
                  <a:pt x="87580" y="77814"/>
                  <a:pt x="70647" y="58764"/>
                </a:cubicBezTo>
                <a:cubicBezTo>
                  <a:pt x="53714" y="39714"/>
                  <a:pt x="-7670" y="-9498"/>
                  <a:pt x="797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99DB504A-F168-62D4-B3F1-25A187988C72}"/>
              </a:ext>
            </a:extLst>
          </p:cNvPr>
          <p:cNvSpPr/>
          <p:nvPr/>
        </p:nvSpPr>
        <p:spPr>
          <a:xfrm>
            <a:off x="5905379" y="5968586"/>
            <a:ext cx="511545" cy="130658"/>
          </a:xfrm>
          <a:custGeom>
            <a:avLst/>
            <a:gdLst>
              <a:gd name="connsiteX0" fmla="*/ 121 w 511545"/>
              <a:gd name="connsiteY0" fmla="*/ 73439 h 130658"/>
              <a:gd name="connsiteX1" fmla="*/ 311271 w 511545"/>
              <a:gd name="connsiteY1" fmla="*/ 73439 h 130658"/>
              <a:gd name="connsiteX2" fmla="*/ 250946 w 511545"/>
              <a:gd name="connsiteY2" fmla="*/ 63914 h 130658"/>
              <a:gd name="connsiteX3" fmla="*/ 121 w 511545"/>
              <a:gd name="connsiteY3" fmla="*/ 414 h 130658"/>
              <a:gd name="connsiteX4" fmla="*/ 285871 w 511545"/>
              <a:gd name="connsiteY4" fmla="*/ 98839 h 130658"/>
              <a:gd name="connsiteX5" fmla="*/ 511296 w 511545"/>
              <a:gd name="connsiteY5" fmla="*/ 130589 h 130658"/>
              <a:gd name="connsiteX6" fmla="*/ 327146 w 511545"/>
              <a:gd name="connsiteY6" fmla="*/ 92489 h 130658"/>
              <a:gd name="connsiteX7" fmla="*/ 187446 w 511545"/>
              <a:gd name="connsiteY7" fmla="*/ 70264 h 130658"/>
              <a:gd name="connsiteX8" fmla="*/ 121 w 511545"/>
              <a:gd name="connsiteY8" fmla="*/ 73439 h 13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545" h="130658">
                <a:moveTo>
                  <a:pt x="121" y="73439"/>
                </a:moveTo>
                <a:cubicBezTo>
                  <a:pt x="20758" y="73968"/>
                  <a:pt x="269467" y="75026"/>
                  <a:pt x="311271" y="73439"/>
                </a:cubicBezTo>
                <a:cubicBezTo>
                  <a:pt x="353075" y="71852"/>
                  <a:pt x="302804" y="76085"/>
                  <a:pt x="250946" y="63914"/>
                </a:cubicBezTo>
                <a:cubicBezTo>
                  <a:pt x="199088" y="51743"/>
                  <a:pt x="-5700" y="-5407"/>
                  <a:pt x="121" y="414"/>
                </a:cubicBezTo>
                <a:cubicBezTo>
                  <a:pt x="5942" y="6235"/>
                  <a:pt x="200675" y="77143"/>
                  <a:pt x="285871" y="98839"/>
                </a:cubicBezTo>
                <a:cubicBezTo>
                  <a:pt x="371067" y="120535"/>
                  <a:pt x="504417" y="131647"/>
                  <a:pt x="511296" y="130589"/>
                </a:cubicBezTo>
                <a:cubicBezTo>
                  <a:pt x="518175" y="129531"/>
                  <a:pt x="381121" y="102543"/>
                  <a:pt x="327146" y="92489"/>
                </a:cubicBezTo>
                <a:cubicBezTo>
                  <a:pt x="273171" y="82435"/>
                  <a:pt x="247771" y="71322"/>
                  <a:pt x="187446" y="70264"/>
                </a:cubicBezTo>
                <a:lnTo>
                  <a:pt x="121" y="734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42357050-2E9E-2180-6DB4-B356A0CCADB0}"/>
              </a:ext>
            </a:extLst>
          </p:cNvPr>
          <p:cNvSpPr/>
          <p:nvPr/>
        </p:nvSpPr>
        <p:spPr>
          <a:xfrm>
            <a:off x="5778375" y="5784815"/>
            <a:ext cx="287675" cy="129391"/>
          </a:xfrm>
          <a:custGeom>
            <a:avLst/>
            <a:gdLst>
              <a:gd name="connsiteX0" fmla="*/ 125 w 287675"/>
              <a:gd name="connsiteY0" fmla="*/ 35 h 129391"/>
              <a:gd name="connsiteX1" fmla="*/ 270000 w 287675"/>
              <a:gd name="connsiteY1" fmla="*/ 120685 h 129391"/>
              <a:gd name="connsiteX2" fmla="*/ 235075 w 287675"/>
              <a:gd name="connsiteY2" fmla="*/ 107985 h 129391"/>
              <a:gd name="connsiteX3" fmla="*/ 125 w 287675"/>
              <a:gd name="connsiteY3" fmla="*/ 35 h 12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75" h="129391">
                <a:moveTo>
                  <a:pt x="125" y="35"/>
                </a:moveTo>
                <a:cubicBezTo>
                  <a:pt x="5946" y="2152"/>
                  <a:pt x="230842" y="102693"/>
                  <a:pt x="270000" y="120685"/>
                </a:cubicBezTo>
                <a:cubicBezTo>
                  <a:pt x="309158" y="138677"/>
                  <a:pt x="276879" y="125977"/>
                  <a:pt x="235075" y="107985"/>
                </a:cubicBezTo>
                <a:cubicBezTo>
                  <a:pt x="193271" y="89993"/>
                  <a:pt x="-5696" y="-2082"/>
                  <a:pt x="12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6ED154D0-77B2-542B-A04D-846A0F815C08}"/>
              </a:ext>
            </a:extLst>
          </p:cNvPr>
          <p:cNvSpPr/>
          <p:nvPr/>
        </p:nvSpPr>
        <p:spPr>
          <a:xfrm>
            <a:off x="5756274" y="5854688"/>
            <a:ext cx="171577" cy="175320"/>
          </a:xfrm>
          <a:custGeom>
            <a:avLst/>
            <a:gdLst>
              <a:gd name="connsiteX0" fmla="*/ 41276 w 171577"/>
              <a:gd name="connsiteY0" fmla="*/ 12 h 175320"/>
              <a:gd name="connsiteX1" fmla="*/ 142876 w 171577"/>
              <a:gd name="connsiteY1" fmla="*/ 92087 h 175320"/>
              <a:gd name="connsiteX2" fmla="*/ 171451 w 171577"/>
              <a:gd name="connsiteY2" fmla="*/ 174637 h 175320"/>
              <a:gd name="connsiteX3" fmla="*/ 152401 w 171577"/>
              <a:gd name="connsiteY3" fmla="*/ 130187 h 175320"/>
              <a:gd name="connsiteX4" fmla="*/ 130176 w 171577"/>
              <a:gd name="connsiteY4" fmla="*/ 107962 h 175320"/>
              <a:gd name="connsiteX5" fmla="*/ 1 w 171577"/>
              <a:gd name="connsiteY5" fmla="*/ 47637 h 175320"/>
              <a:gd name="connsiteX6" fmla="*/ 127001 w 171577"/>
              <a:gd name="connsiteY6" fmla="*/ 98437 h 175320"/>
              <a:gd name="connsiteX7" fmla="*/ 41276 w 171577"/>
              <a:gd name="connsiteY7" fmla="*/ 12 h 17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7" h="175320">
                <a:moveTo>
                  <a:pt x="41276" y="12"/>
                </a:moveTo>
                <a:cubicBezTo>
                  <a:pt x="43922" y="-1046"/>
                  <a:pt x="121180" y="62983"/>
                  <a:pt x="142876" y="92087"/>
                </a:cubicBezTo>
                <a:cubicBezTo>
                  <a:pt x="164572" y="121191"/>
                  <a:pt x="169864" y="168287"/>
                  <a:pt x="171451" y="174637"/>
                </a:cubicBezTo>
                <a:cubicBezTo>
                  <a:pt x="173039" y="180987"/>
                  <a:pt x="159280" y="141299"/>
                  <a:pt x="152401" y="130187"/>
                </a:cubicBezTo>
                <a:cubicBezTo>
                  <a:pt x="145522" y="119075"/>
                  <a:pt x="155576" y="121720"/>
                  <a:pt x="130176" y="107962"/>
                </a:cubicBezTo>
                <a:cubicBezTo>
                  <a:pt x="104776" y="94204"/>
                  <a:pt x="530" y="49224"/>
                  <a:pt x="1" y="47637"/>
                </a:cubicBezTo>
                <a:cubicBezTo>
                  <a:pt x="-528" y="46050"/>
                  <a:pt x="117476" y="100025"/>
                  <a:pt x="127001" y="98437"/>
                </a:cubicBezTo>
                <a:cubicBezTo>
                  <a:pt x="136526" y="96850"/>
                  <a:pt x="38630" y="1070"/>
                  <a:pt x="412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DA98309-A44E-2C9F-1760-B71265ACB110}"/>
              </a:ext>
            </a:extLst>
          </p:cNvPr>
          <p:cNvSpPr/>
          <p:nvPr/>
        </p:nvSpPr>
        <p:spPr>
          <a:xfrm>
            <a:off x="5508465" y="5761919"/>
            <a:ext cx="255545" cy="309511"/>
          </a:xfrm>
          <a:custGeom>
            <a:avLst/>
            <a:gdLst>
              <a:gd name="connsiteX0" fmla="*/ 160 w 255545"/>
              <a:gd name="connsiteY0" fmla="*/ 706 h 309511"/>
              <a:gd name="connsiteX1" fmla="*/ 158910 w 255545"/>
              <a:gd name="connsiteY1" fmla="*/ 188031 h 309511"/>
              <a:gd name="connsiteX2" fmla="*/ 254160 w 255545"/>
              <a:gd name="connsiteY2" fmla="*/ 308681 h 309511"/>
              <a:gd name="connsiteX3" fmla="*/ 209710 w 255545"/>
              <a:gd name="connsiteY3" fmla="*/ 235656 h 309511"/>
              <a:gd name="connsiteX4" fmla="*/ 130335 w 255545"/>
              <a:gd name="connsiteY4" fmla="*/ 127706 h 309511"/>
              <a:gd name="connsiteX5" fmla="*/ 160 w 255545"/>
              <a:gd name="connsiteY5" fmla="*/ 706 h 3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45" h="309511">
                <a:moveTo>
                  <a:pt x="160" y="706"/>
                </a:moveTo>
                <a:cubicBezTo>
                  <a:pt x="4923" y="10760"/>
                  <a:pt x="116577" y="136702"/>
                  <a:pt x="158910" y="188031"/>
                </a:cubicBezTo>
                <a:cubicBezTo>
                  <a:pt x="201243" y="239360"/>
                  <a:pt x="245693" y="300744"/>
                  <a:pt x="254160" y="308681"/>
                </a:cubicBezTo>
                <a:cubicBezTo>
                  <a:pt x="262627" y="316619"/>
                  <a:pt x="230347" y="265818"/>
                  <a:pt x="209710" y="235656"/>
                </a:cubicBezTo>
                <a:cubicBezTo>
                  <a:pt x="189073" y="205494"/>
                  <a:pt x="162614" y="164748"/>
                  <a:pt x="130335" y="127706"/>
                </a:cubicBezTo>
                <a:cubicBezTo>
                  <a:pt x="98056" y="90664"/>
                  <a:pt x="-4603" y="-9348"/>
                  <a:pt x="160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AA18F307-E0C5-6401-9662-09B260216855}"/>
              </a:ext>
            </a:extLst>
          </p:cNvPr>
          <p:cNvSpPr/>
          <p:nvPr/>
        </p:nvSpPr>
        <p:spPr>
          <a:xfrm>
            <a:off x="5772636" y="6040550"/>
            <a:ext cx="441287" cy="146016"/>
          </a:xfrm>
          <a:custGeom>
            <a:avLst/>
            <a:gdLst>
              <a:gd name="connsiteX0" fmla="*/ 5864 w 441287"/>
              <a:gd name="connsiteY0" fmla="*/ 1475 h 146016"/>
              <a:gd name="connsiteX1" fmla="*/ 437664 w 441287"/>
              <a:gd name="connsiteY1" fmla="*/ 144350 h 146016"/>
              <a:gd name="connsiteX2" fmla="*/ 202714 w 441287"/>
              <a:gd name="connsiteY2" fmla="*/ 74500 h 146016"/>
              <a:gd name="connsiteX3" fmla="*/ 5864 w 441287"/>
              <a:gd name="connsiteY3" fmla="*/ 1475 h 1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87" h="146016">
                <a:moveTo>
                  <a:pt x="5864" y="1475"/>
                </a:moveTo>
                <a:cubicBezTo>
                  <a:pt x="45022" y="13117"/>
                  <a:pt x="404856" y="132179"/>
                  <a:pt x="437664" y="144350"/>
                </a:cubicBezTo>
                <a:cubicBezTo>
                  <a:pt x="470472" y="156521"/>
                  <a:pt x="271506" y="98842"/>
                  <a:pt x="202714" y="74500"/>
                </a:cubicBezTo>
                <a:cubicBezTo>
                  <a:pt x="133922" y="50158"/>
                  <a:pt x="-33294" y="-10167"/>
                  <a:pt x="5864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F56D363-EDE4-B77C-7842-7FAA1EFED6C6}"/>
              </a:ext>
            </a:extLst>
          </p:cNvPr>
          <p:cNvSpPr/>
          <p:nvPr/>
        </p:nvSpPr>
        <p:spPr>
          <a:xfrm>
            <a:off x="6096000" y="6102350"/>
            <a:ext cx="368473" cy="26142"/>
          </a:xfrm>
          <a:custGeom>
            <a:avLst/>
            <a:gdLst>
              <a:gd name="connsiteX0" fmla="*/ 0 w 368473"/>
              <a:gd name="connsiteY0" fmla="*/ 25400 h 26142"/>
              <a:gd name="connsiteX1" fmla="*/ 187325 w 368473"/>
              <a:gd name="connsiteY1" fmla="*/ 0 h 26142"/>
              <a:gd name="connsiteX2" fmla="*/ 161925 w 368473"/>
              <a:gd name="connsiteY2" fmla="*/ 25400 h 26142"/>
              <a:gd name="connsiteX3" fmla="*/ 282575 w 368473"/>
              <a:gd name="connsiteY3" fmla="*/ 19050 h 26142"/>
              <a:gd name="connsiteX4" fmla="*/ 196850 w 368473"/>
              <a:gd name="connsiteY4" fmla="*/ 15875 h 26142"/>
              <a:gd name="connsiteX5" fmla="*/ 368300 w 368473"/>
              <a:gd name="connsiteY5" fmla="*/ 6350 h 26142"/>
              <a:gd name="connsiteX6" fmla="*/ 231775 w 368473"/>
              <a:gd name="connsiteY6" fmla="*/ 9525 h 26142"/>
              <a:gd name="connsiteX7" fmla="*/ 0 w 368473"/>
              <a:gd name="connsiteY7" fmla="*/ 25400 h 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73" h="26142">
                <a:moveTo>
                  <a:pt x="0" y="25400"/>
                </a:moveTo>
                <a:cubicBezTo>
                  <a:pt x="80169" y="12700"/>
                  <a:pt x="160338" y="0"/>
                  <a:pt x="187325" y="0"/>
                </a:cubicBezTo>
                <a:cubicBezTo>
                  <a:pt x="214312" y="0"/>
                  <a:pt x="146050" y="22225"/>
                  <a:pt x="161925" y="25400"/>
                </a:cubicBezTo>
                <a:cubicBezTo>
                  <a:pt x="177800" y="28575"/>
                  <a:pt x="276754" y="20637"/>
                  <a:pt x="282575" y="19050"/>
                </a:cubicBezTo>
                <a:cubicBezTo>
                  <a:pt x="288396" y="17462"/>
                  <a:pt x="182563" y="17992"/>
                  <a:pt x="196850" y="15875"/>
                </a:cubicBezTo>
                <a:cubicBezTo>
                  <a:pt x="211138" y="13758"/>
                  <a:pt x="362479" y="7408"/>
                  <a:pt x="368300" y="6350"/>
                </a:cubicBezTo>
                <a:cubicBezTo>
                  <a:pt x="374121" y="5292"/>
                  <a:pt x="231775" y="9525"/>
                  <a:pt x="231775" y="9525"/>
                </a:cubicBezTo>
                <a:lnTo>
                  <a:pt x="0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01E9B0BF-7D92-21D9-A978-8D034C70EE69}"/>
              </a:ext>
            </a:extLst>
          </p:cNvPr>
          <p:cNvSpPr/>
          <p:nvPr/>
        </p:nvSpPr>
        <p:spPr>
          <a:xfrm>
            <a:off x="6457919" y="5965816"/>
            <a:ext cx="90597" cy="158805"/>
          </a:xfrm>
          <a:custGeom>
            <a:avLst/>
            <a:gdLst>
              <a:gd name="connsiteX0" fmla="*/ 31 w 90597"/>
              <a:gd name="connsiteY0" fmla="*/ 9 h 158805"/>
              <a:gd name="connsiteX1" fmla="*/ 73056 w 90597"/>
              <a:gd name="connsiteY1" fmla="*/ 111134 h 158805"/>
              <a:gd name="connsiteX2" fmla="*/ 88931 w 90597"/>
              <a:gd name="connsiteY2" fmla="*/ 158759 h 158805"/>
              <a:gd name="connsiteX3" fmla="*/ 82581 w 90597"/>
              <a:gd name="connsiteY3" fmla="*/ 117484 h 158805"/>
              <a:gd name="connsiteX4" fmla="*/ 31 w 90597"/>
              <a:gd name="connsiteY4" fmla="*/ 9 h 15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97" h="158805">
                <a:moveTo>
                  <a:pt x="31" y="9"/>
                </a:moveTo>
                <a:cubicBezTo>
                  <a:pt x="-1557" y="-1049"/>
                  <a:pt x="58239" y="84676"/>
                  <a:pt x="73056" y="111134"/>
                </a:cubicBezTo>
                <a:cubicBezTo>
                  <a:pt x="87873" y="137592"/>
                  <a:pt x="87343" y="157701"/>
                  <a:pt x="88931" y="158759"/>
                </a:cubicBezTo>
                <a:cubicBezTo>
                  <a:pt x="90519" y="159817"/>
                  <a:pt x="93693" y="142884"/>
                  <a:pt x="82581" y="117484"/>
                </a:cubicBezTo>
                <a:cubicBezTo>
                  <a:pt x="71469" y="92084"/>
                  <a:pt x="1619" y="1067"/>
                  <a:pt x="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F1637228-1569-9055-0549-0DF593CEB750}"/>
              </a:ext>
            </a:extLst>
          </p:cNvPr>
          <p:cNvSpPr/>
          <p:nvPr/>
        </p:nvSpPr>
        <p:spPr>
          <a:xfrm>
            <a:off x="5289040" y="5607036"/>
            <a:ext cx="235477" cy="73073"/>
          </a:xfrm>
          <a:custGeom>
            <a:avLst/>
            <a:gdLst>
              <a:gd name="connsiteX0" fmla="*/ 235460 w 235477"/>
              <a:gd name="connsiteY0" fmla="*/ 14 h 73073"/>
              <a:gd name="connsiteX1" fmla="*/ 6860 w 235477"/>
              <a:gd name="connsiteY1" fmla="*/ 22239 h 73073"/>
              <a:gd name="connsiteX2" fmla="*/ 57660 w 235477"/>
              <a:gd name="connsiteY2" fmla="*/ 34939 h 73073"/>
              <a:gd name="connsiteX3" fmla="*/ 35435 w 235477"/>
              <a:gd name="connsiteY3" fmla="*/ 73039 h 73073"/>
              <a:gd name="connsiteX4" fmla="*/ 54485 w 235477"/>
              <a:gd name="connsiteY4" fmla="*/ 41289 h 73073"/>
              <a:gd name="connsiteX5" fmla="*/ 19560 w 235477"/>
              <a:gd name="connsiteY5" fmla="*/ 19064 h 73073"/>
              <a:gd name="connsiteX6" fmla="*/ 235460 w 235477"/>
              <a:gd name="connsiteY6" fmla="*/ 14 h 7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477" h="73073">
                <a:moveTo>
                  <a:pt x="235460" y="14"/>
                </a:moveTo>
                <a:cubicBezTo>
                  <a:pt x="233343" y="543"/>
                  <a:pt x="36493" y="16418"/>
                  <a:pt x="6860" y="22239"/>
                </a:cubicBezTo>
                <a:cubicBezTo>
                  <a:pt x="-22773" y="28060"/>
                  <a:pt x="52897" y="26472"/>
                  <a:pt x="57660" y="34939"/>
                </a:cubicBezTo>
                <a:cubicBezTo>
                  <a:pt x="62423" y="43406"/>
                  <a:pt x="35964" y="71981"/>
                  <a:pt x="35435" y="73039"/>
                </a:cubicBezTo>
                <a:cubicBezTo>
                  <a:pt x="34906" y="74097"/>
                  <a:pt x="57131" y="50285"/>
                  <a:pt x="54485" y="41289"/>
                </a:cubicBezTo>
                <a:cubicBezTo>
                  <a:pt x="51839" y="32293"/>
                  <a:pt x="-11661" y="24356"/>
                  <a:pt x="19560" y="19064"/>
                </a:cubicBezTo>
                <a:cubicBezTo>
                  <a:pt x="50781" y="13772"/>
                  <a:pt x="237577" y="-515"/>
                  <a:pt x="2354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73CE856-2059-0596-54EF-FB628902CED9}"/>
              </a:ext>
            </a:extLst>
          </p:cNvPr>
          <p:cNvSpPr/>
          <p:nvPr/>
        </p:nvSpPr>
        <p:spPr>
          <a:xfrm>
            <a:off x="5743551" y="4063989"/>
            <a:ext cx="410092" cy="111902"/>
          </a:xfrm>
          <a:custGeom>
            <a:avLst/>
            <a:gdLst>
              <a:gd name="connsiteX0" fmla="*/ 24 w 410092"/>
              <a:gd name="connsiteY0" fmla="*/ 11 h 111902"/>
              <a:gd name="connsiteX1" fmla="*/ 257199 w 410092"/>
              <a:gd name="connsiteY1" fmla="*/ 31761 h 111902"/>
              <a:gd name="connsiteX2" fmla="*/ 336574 w 410092"/>
              <a:gd name="connsiteY2" fmla="*/ 85736 h 111902"/>
              <a:gd name="connsiteX3" fmla="*/ 330224 w 410092"/>
              <a:gd name="connsiteY3" fmla="*/ 57161 h 111902"/>
              <a:gd name="connsiteX4" fmla="*/ 409599 w 410092"/>
              <a:gd name="connsiteY4" fmla="*/ 111136 h 111902"/>
              <a:gd name="connsiteX5" fmla="*/ 358799 w 410092"/>
              <a:gd name="connsiteY5" fmla="*/ 85736 h 111902"/>
              <a:gd name="connsiteX6" fmla="*/ 260374 w 410092"/>
              <a:gd name="connsiteY6" fmla="*/ 41286 h 111902"/>
              <a:gd name="connsiteX7" fmla="*/ 190524 w 410092"/>
              <a:gd name="connsiteY7" fmla="*/ 38111 h 111902"/>
              <a:gd name="connsiteX8" fmla="*/ 241324 w 410092"/>
              <a:gd name="connsiteY8" fmla="*/ 34936 h 111902"/>
              <a:gd name="connsiteX9" fmla="*/ 24 w 410092"/>
              <a:gd name="connsiteY9" fmla="*/ 11 h 1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092" h="111902">
                <a:moveTo>
                  <a:pt x="24" y="11"/>
                </a:moveTo>
                <a:cubicBezTo>
                  <a:pt x="2670" y="-518"/>
                  <a:pt x="201107" y="17473"/>
                  <a:pt x="257199" y="31761"/>
                </a:cubicBezTo>
                <a:cubicBezTo>
                  <a:pt x="313291" y="46049"/>
                  <a:pt x="324403" y="81503"/>
                  <a:pt x="336574" y="85736"/>
                </a:cubicBezTo>
                <a:cubicBezTo>
                  <a:pt x="348745" y="89969"/>
                  <a:pt x="318053" y="52928"/>
                  <a:pt x="330224" y="57161"/>
                </a:cubicBezTo>
                <a:cubicBezTo>
                  <a:pt x="342395" y="61394"/>
                  <a:pt x="404837" y="106374"/>
                  <a:pt x="409599" y="111136"/>
                </a:cubicBezTo>
                <a:cubicBezTo>
                  <a:pt x="414361" y="115898"/>
                  <a:pt x="383670" y="97378"/>
                  <a:pt x="358799" y="85736"/>
                </a:cubicBezTo>
                <a:cubicBezTo>
                  <a:pt x="333928" y="74094"/>
                  <a:pt x="288420" y="49224"/>
                  <a:pt x="260374" y="41286"/>
                </a:cubicBezTo>
                <a:cubicBezTo>
                  <a:pt x="232328" y="33349"/>
                  <a:pt x="193699" y="39169"/>
                  <a:pt x="190524" y="38111"/>
                </a:cubicBezTo>
                <a:cubicBezTo>
                  <a:pt x="187349" y="37053"/>
                  <a:pt x="269370" y="40228"/>
                  <a:pt x="241324" y="34936"/>
                </a:cubicBezTo>
                <a:cubicBezTo>
                  <a:pt x="213278" y="29644"/>
                  <a:pt x="-2622" y="540"/>
                  <a:pt x="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5CEE5917-2F88-BAAA-7309-7BE19AF8F61D}"/>
              </a:ext>
            </a:extLst>
          </p:cNvPr>
          <p:cNvSpPr/>
          <p:nvPr/>
        </p:nvSpPr>
        <p:spPr>
          <a:xfrm>
            <a:off x="5327392" y="3831875"/>
            <a:ext cx="212627" cy="79878"/>
          </a:xfrm>
          <a:custGeom>
            <a:avLst/>
            <a:gdLst>
              <a:gd name="connsiteX0" fmla="*/ 258 w 212627"/>
              <a:gd name="connsiteY0" fmla="*/ 19400 h 79878"/>
              <a:gd name="connsiteX1" fmla="*/ 203458 w 212627"/>
              <a:gd name="connsiteY1" fmla="*/ 350 h 79878"/>
              <a:gd name="connsiteX2" fmla="*/ 174883 w 212627"/>
              <a:gd name="connsiteY2" fmla="*/ 22575 h 79878"/>
              <a:gd name="connsiteX3" fmla="*/ 149483 w 212627"/>
              <a:gd name="connsiteY3" fmla="*/ 79725 h 79878"/>
              <a:gd name="connsiteX4" fmla="*/ 174883 w 212627"/>
              <a:gd name="connsiteY4" fmla="*/ 3525 h 79878"/>
              <a:gd name="connsiteX5" fmla="*/ 85983 w 212627"/>
              <a:gd name="connsiteY5" fmla="*/ 13050 h 79878"/>
              <a:gd name="connsiteX6" fmla="*/ 159008 w 212627"/>
              <a:gd name="connsiteY6" fmla="*/ 16225 h 79878"/>
              <a:gd name="connsiteX7" fmla="*/ 258 w 212627"/>
              <a:gd name="connsiteY7" fmla="*/ 19400 h 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27" h="79878">
                <a:moveTo>
                  <a:pt x="258" y="19400"/>
                </a:moveTo>
                <a:cubicBezTo>
                  <a:pt x="7666" y="16754"/>
                  <a:pt x="174354" y="-179"/>
                  <a:pt x="203458" y="350"/>
                </a:cubicBezTo>
                <a:cubicBezTo>
                  <a:pt x="232562" y="879"/>
                  <a:pt x="183879" y="9346"/>
                  <a:pt x="174883" y="22575"/>
                </a:cubicBezTo>
                <a:cubicBezTo>
                  <a:pt x="165887" y="35804"/>
                  <a:pt x="149483" y="82900"/>
                  <a:pt x="149483" y="79725"/>
                </a:cubicBezTo>
                <a:cubicBezTo>
                  <a:pt x="149483" y="76550"/>
                  <a:pt x="185466" y="14637"/>
                  <a:pt x="174883" y="3525"/>
                </a:cubicBezTo>
                <a:cubicBezTo>
                  <a:pt x="164300" y="-7587"/>
                  <a:pt x="88629" y="10933"/>
                  <a:pt x="85983" y="13050"/>
                </a:cubicBezTo>
                <a:cubicBezTo>
                  <a:pt x="83337" y="15167"/>
                  <a:pt x="171179" y="14108"/>
                  <a:pt x="159008" y="16225"/>
                </a:cubicBezTo>
                <a:cubicBezTo>
                  <a:pt x="146837" y="18342"/>
                  <a:pt x="-7150" y="22046"/>
                  <a:pt x="258" y="1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43A31C7D-7E34-0D8B-8CE9-D57237EFE4AF}"/>
              </a:ext>
            </a:extLst>
          </p:cNvPr>
          <p:cNvSpPr/>
          <p:nvPr/>
        </p:nvSpPr>
        <p:spPr>
          <a:xfrm>
            <a:off x="5299067" y="3797298"/>
            <a:ext cx="279847" cy="235065"/>
          </a:xfrm>
          <a:custGeom>
            <a:avLst/>
            <a:gdLst>
              <a:gd name="connsiteX0" fmla="*/ 8 w 279847"/>
              <a:gd name="connsiteY0" fmla="*/ 2 h 235065"/>
              <a:gd name="connsiteX1" fmla="*/ 130183 w 279847"/>
              <a:gd name="connsiteY1" fmla="*/ 117477 h 235065"/>
              <a:gd name="connsiteX2" fmla="*/ 206383 w 279847"/>
              <a:gd name="connsiteY2" fmla="*/ 219077 h 235065"/>
              <a:gd name="connsiteX3" fmla="*/ 193683 w 279847"/>
              <a:gd name="connsiteY3" fmla="*/ 180977 h 235065"/>
              <a:gd name="connsiteX4" fmla="*/ 279408 w 279847"/>
              <a:gd name="connsiteY4" fmla="*/ 234952 h 235065"/>
              <a:gd name="connsiteX5" fmla="*/ 225433 w 279847"/>
              <a:gd name="connsiteY5" fmla="*/ 193677 h 235065"/>
              <a:gd name="connsiteX6" fmla="*/ 187333 w 279847"/>
              <a:gd name="connsiteY6" fmla="*/ 142877 h 235065"/>
              <a:gd name="connsiteX7" fmla="*/ 193683 w 279847"/>
              <a:gd name="connsiteY7" fmla="*/ 187327 h 235065"/>
              <a:gd name="connsiteX8" fmla="*/ 146058 w 279847"/>
              <a:gd name="connsiteY8" fmla="*/ 136527 h 235065"/>
              <a:gd name="connsiteX9" fmla="*/ 98433 w 279847"/>
              <a:gd name="connsiteY9" fmla="*/ 88902 h 235065"/>
              <a:gd name="connsiteX10" fmla="*/ 136533 w 279847"/>
              <a:gd name="connsiteY10" fmla="*/ 114302 h 235065"/>
              <a:gd name="connsiteX11" fmla="*/ 8 w 279847"/>
              <a:gd name="connsiteY11" fmla="*/ 2 h 23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47" h="235065">
                <a:moveTo>
                  <a:pt x="8" y="2"/>
                </a:moveTo>
                <a:cubicBezTo>
                  <a:pt x="-1050" y="531"/>
                  <a:pt x="95787" y="80965"/>
                  <a:pt x="130183" y="117477"/>
                </a:cubicBezTo>
                <a:cubicBezTo>
                  <a:pt x="164579" y="153989"/>
                  <a:pt x="195800" y="208494"/>
                  <a:pt x="206383" y="219077"/>
                </a:cubicBezTo>
                <a:cubicBezTo>
                  <a:pt x="216966" y="229660"/>
                  <a:pt x="181512" y="178331"/>
                  <a:pt x="193683" y="180977"/>
                </a:cubicBezTo>
                <a:cubicBezTo>
                  <a:pt x="205854" y="183623"/>
                  <a:pt x="274116" y="232835"/>
                  <a:pt x="279408" y="234952"/>
                </a:cubicBezTo>
                <a:cubicBezTo>
                  <a:pt x="284700" y="237069"/>
                  <a:pt x="240779" y="209023"/>
                  <a:pt x="225433" y="193677"/>
                </a:cubicBezTo>
                <a:cubicBezTo>
                  <a:pt x="210087" y="178331"/>
                  <a:pt x="192624" y="143935"/>
                  <a:pt x="187333" y="142877"/>
                </a:cubicBezTo>
                <a:cubicBezTo>
                  <a:pt x="182042" y="141819"/>
                  <a:pt x="200562" y="188385"/>
                  <a:pt x="193683" y="187327"/>
                </a:cubicBezTo>
                <a:cubicBezTo>
                  <a:pt x="186804" y="186269"/>
                  <a:pt x="161933" y="152931"/>
                  <a:pt x="146058" y="136527"/>
                </a:cubicBezTo>
                <a:cubicBezTo>
                  <a:pt x="130183" y="120123"/>
                  <a:pt x="100020" y="92606"/>
                  <a:pt x="98433" y="88902"/>
                </a:cubicBezTo>
                <a:cubicBezTo>
                  <a:pt x="96846" y="85198"/>
                  <a:pt x="150291" y="126473"/>
                  <a:pt x="136533" y="114302"/>
                </a:cubicBezTo>
                <a:cubicBezTo>
                  <a:pt x="122775" y="102131"/>
                  <a:pt x="1066" y="-527"/>
                  <a:pt x="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DFC985C-6FEE-3916-DDD2-AD5DFAE0F46F}"/>
              </a:ext>
            </a:extLst>
          </p:cNvPr>
          <p:cNvSpPr/>
          <p:nvPr/>
        </p:nvSpPr>
        <p:spPr>
          <a:xfrm>
            <a:off x="5484032" y="3854398"/>
            <a:ext cx="167473" cy="111177"/>
          </a:xfrm>
          <a:custGeom>
            <a:avLst/>
            <a:gdLst>
              <a:gd name="connsiteX0" fmla="*/ 84918 w 167473"/>
              <a:gd name="connsiteY0" fmla="*/ 52 h 111177"/>
              <a:gd name="connsiteX1" fmla="*/ 5543 w 167473"/>
              <a:gd name="connsiteY1" fmla="*/ 79427 h 111177"/>
              <a:gd name="connsiteX2" fmla="*/ 18243 w 167473"/>
              <a:gd name="connsiteY2" fmla="*/ 63552 h 111177"/>
              <a:gd name="connsiteX3" fmla="*/ 78568 w 167473"/>
              <a:gd name="connsiteY3" fmla="*/ 57202 h 111177"/>
              <a:gd name="connsiteX4" fmla="*/ 123018 w 167473"/>
              <a:gd name="connsiteY4" fmla="*/ 66727 h 111177"/>
              <a:gd name="connsiteX5" fmla="*/ 100793 w 167473"/>
              <a:gd name="connsiteY5" fmla="*/ 79427 h 111177"/>
              <a:gd name="connsiteX6" fmla="*/ 167468 w 167473"/>
              <a:gd name="connsiteY6" fmla="*/ 111177 h 111177"/>
              <a:gd name="connsiteX7" fmla="*/ 103968 w 167473"/>
              <a:gd name="connsiteY7" fmla="*/ 79427 h 111177"/>
              <a:gd name="connsiteX8" fmla="*/ 30943 w 167473"/>
              <a:gd name="connsiteY8" fmla="*/ 60377 h 111177"/>
              <a:gd name="connsiteX9" fmla="*/ 2368 w 167473"/>
              <a:gd name="connsiteY9" fmla="*/ 66727 h 111177"/>
              <a:gd name="connsiteX10" fmla="*/ 84918 w 167473"/>
              <a:gd name="connsiteY10" fmla="*/ 52 h 11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473" h="111177">
                <a:moveTo>
                  <a:pt x="84918" y="52"/>
                </a:moveTo>
                <a:cubicBezTo>
                  <a:pt x="85447" y="2169"/>
                  <a:pt x="16655" y="68844"/>
                  <a:pt x="5543" y="79427"/>
                </a:cubicBezTo>
                <a:cubicBezTo>
                  <a:pt x="-5569" y="90010"/>
                  <a:pt x="6072" y="67256"/>
                  <a:pt x="18243" y="63552"/>
                </a:cubicBezTo>
                <a:cubicBezTo>
                  <a:pt x="30414" y="59848"/>
                  <a:pt x="61106" y="56673"/>
                  <a:pt x="78568" y="57202"/>
                </a:cubicBezTo>
                <a:cubicBezTo>
                  <a:pt x="96030" y="57731"/>
                  <a:pt x="123018" y="66727"/>
                  <a:pt x="123018" y="66727"/>
                </a:cubicBezTo>
                <a:cubicBezTo>
                  <a:pt x="126722" y="70431"/>
                  <a:pt x="93385" y="72019"/>
                  <a:pt x="100793" y="79427"/>
                </a:cubicBezTo>
                <a:cubicBezTo>
                  <a:pt x="108201" y="86835"/>
                  <a:pt x="166939" y="111177"/>
                  <a:pt x="167468" y="111177"/>
                </a:cubicBezTo>
                <a:cubicBezTo>
                  <a:pt x="167997" y="111177"/>
                  <a:pt x="126722" y="87894"/>
                  <a:pt x="103968" y="79427"/>
                </a:cubicBezTo>
                <a:cubicBezTo>
                  <a:pt x="81214" y="70960"/>
                  <a:pt x="47876" y="62494"/>
                  <a:pt x="30943" y="60377"/>
                </a:cubicBezTo>
                <a:cubicBezTo>
                  <a:pt x="14010" y="58260"/>
                  <a:pt x="-7157" y="73077"/>
                  <a:pt x="2368" y="66727"/>
                </a:cubicBezTo>
                <a:cubicBezTo>
                  <a:pt x="11893" y="60377"/>
                  <a:pt x="84389" y="-2065"/>
                  <a:pt x="8491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873F0BA-B342-ABBC-D0A6-76DB45DB0967}"/>
              </a:ext>
            </a:extLst>
          </p:cNvPr>
          <p:cNvSpPr/>
          <p:nvPr/>
        </p:nvSpPr>
        <p:spPr>
          <a:xfrm>
            <a:off x="5539928" y="3949647"/>
            <a:ext cx="219522" cy="95410"/>
          </a:xfrm>
          <a:custGeom>
            <a:avLst/>
            <a:gdLst>
              <a:gd name="connsiteX0" fmla="*/ 447 w 219522"/>
              <a:gd name="connsiteY0" fmla="*/ 53 h 95410"/>
              <a:gd name="connsiteX1" fmla="*/ 162372 w 219522"/>
              <a:gd name="connsiteY1" fmla="*/ 50853 h 95410"/>
              <a:gd name="connsiteX2" fmla="*/ 162372 w 219522"/>
              <a:gd name="connsiteY2" fmla="*/ 73078 h 95410"/>
              <a:gd name="connsiteX3" fmla="*/ 219522 w 219522"/>
              <a:gd name="connsiteY3" fmla="*/ 95303 h 95410"/>
              <a:gd name="connsiteX4" fmla="*/ 162372 w 219522"/>
              <a:gd name="connsiteY4" fmla="*/ 63553 h 95410"/>
              <a:gd name="connsiteX5" fmla="*/ 114747 w 219522"/>
              <a:gd name="connsiteY5" fmla="*/ 41328 h 95410"/>
              <a:gd name="connsiteX6" fmla="*/ 447 w 219522"/>
              <a:gd name="connsiteY6" fmla="*/ 53 h 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22" h="95410">
                <a:moveTo>
                  <a:pt x="447" y="53"/>
                </a:moveTo>
                <a:cubicBezTo>
                  <a:pt x="8385" y="1641"/>
                  <a:pt x="162372" y="50853"/>
                  <a:pt x="162372" y="50853"/>
                </a:cubicBezTo>
                <a:cubicBezTo>
                  <a:pt x="189360" y="63024"/>
                  <a:pt x="152847" y="65670"/>
                  <a:pt x="162372" y="73078"/>
                </a:cubicBezTo>
                <a:cubicBezTo>
                  <a:pt x="171897" y="80486"/>
                  <a:pt x="219522" y="96890"/>
                  <a:pt x="219522" y="95303"/>
                </a:cubicBezTo>
                <a:cubicBezTo>
                  <a:pt x="219522" y="93716"/>
                  <a:pt x="179835" y="72549"/>
                  <a:pt x="162372" y="63553"/>
                </a:cubicBezTo>
                <a:cubicBezTo>
                  <a:pt x="144910" y="54557"/>
                  <a:pt x="136972" y="49795"/>
                  <a:pt x="114747" y="41328"/>
                </a:cubicBezTo>
                <a:cubicBezTo>
                  <a:pt x="92522" y="32861"/>
                  <a:pt x="-7491" y="-1535"/>
                  <a:pt x="44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304FD47-EF21-B95D-7A3E-E7FAD34EB7C3}"/>
              </a:ext>
            </a:extLst>
          </p:cNvPr>
          <p:cNvSpPr/>
          <p:nvPr/>
        </p:nvSpPr>
        <p:spPr>
          <a:xfrm>
            <a:off x="5549126" y="4028660"/>
            <a:ext cx="305414" cy="128765"/>
          </a:xfrm>
          <a:custGeom>
            <a:avLst/>
            <a:gdLst>
              <a:gd name="connsiteX0" fmla="*/ 774 w 305414"/>
              <a:gd name="connsiteY0" fmla="*/ 415 h 128765"/>
              <a:gd name="connsiteX1" fmla="*/ 286524 w 305414"/>
              <a:gd name="connsiteY1" fmla="*/ 117890 h 128765"/>
              <a:gd name="connsiteX2" fmla="*/ 264299 w 305414"/>
              <a:gd name="connsiteY2" fmla="*/ 121065 h 128765"/>
              <a:gd name="connsiteX3" fmla="*/ 149999 w 305414"/>
              <a:gd name="connsiteY3" fmla="*/ 95665 h 128765"/>
              <a:gd name="connsiteX4" fmla="*/ 261124 w 305414"/>
              <a:gd name="connsiteY4" fmla="*/ 108365 h 128765"/>
              <a:gd name="connsiteX5" fmla="*/ 203974 w 305414"/>
              <a:gd name="connsiteY5" fmla="*/ 79790 h 128765"/>
              <a:gd name="connsiteX6" fmla="*/ 774 w 305414"/>
              <a:gd name="connsiteY6" fmla="*/ 415 h 12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414" h="128765">
                <a:moveTo>
                  <a:pt x="774" y="415"/>
                </a:moveTo>
                <a:cubicBezTo>
                  <a:pt x="14532" y="6765"/>
                  <a:pt x="242603" y="97782"/>
                  <a:pt x="286524" y="117890"/>
                </a:cubicBezTo>
                <a:cubicBezTo>
                  <a:pt x="330445" y="137998"/>
                  <a:pt x="287053" y="124769"/>
                  <a:pt x="264299" y="121065"/>
                </a:cubicBezTo>
                <a:cubicBezTo>
                  <a:pt x="241545" y="117361"/>
                  <a:pt x="150528" y="97782"/>
                  <a:pt x="149999" y="95665"/>
                </a:cubicBezTo>
                <a:cubicBezTo>
                  <a:pt x="149470" y="93548"/>
                  <a:pt x="252128" y="111011"/>
                  <a:pt x="261124" y="108365"/>
                </a:cubicBezTo>
                <a:cubicBezTo>
                  <a:pt x="270120" y="105719"/>
                  <a:pt x="247366" y="97252"/>
                  <a:pt x="203974" y="79790"/>
                </a:cubicBezTo>
                <a:cubicBezTo>
                  <a:pt x="160582" y="62328"/>
                  <a:pt x="-12984" y="-5935"/>
                  <a:pt x="774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1ABEB3D0-9F68-894F-5FE6-B5D7A0CC8586}"/>
              </a:ext>
            </a:extLst>
          </p:cNvPr>
          <p:cNvSpPr/>
          <p:nvPr/>
        </p:nvSpPr>
        <p:spPr>
          <a:xfrm>
            <a:off x="5628257" y="4025688"/>
            <a:ext cx="423321" cy="149450"/>
          </a:xfrm>
          <a:custGeom>
            <a:avLst/>
            <a:gdLst>
              <a:gd name="connsiteX0" fmla="*/ 1018 w 423321"/>
              <a:gd name="connsiteY0" fmla="*/ 212 h 149450"/>
              <a:gd name="connsiteX1" fmla="*/ 277243 w 423321"/>
              <a:gd name="connsiteY1" fmla="*/ 114512 h 149450"/>
              <a:gd name="connsiteX2" fmla="*/ 267718 w 423321"/>
              <a:gd name="connsiteY2" fmla="*/ 120862 h 149450"/>
              <a:gd name="connsiteX3" fmla="*/ 334393 w 423321"/>
              <a:gd name="connsiteY3" fmla="*/ 120862 h 149450"/>
              <a:gd name="connsiteX4" fmla="*/ 423293 w 423321"/>
              <a:gd name="connsiteY4" fmla="*/ 149437 h 149450"/>
              <a:gd name="connsiteX5" fmla="*/ 324868 w 423321"/>
              <a:gd name="connsiteY5" fmla="*/ 124037 h 149450"/>
              <a:gd name="connsiteX6" fmla="*/ 191518 w 423321"/>
              <a:gd name="connsiteY6" fmla="*/ 85937 h 149450"/>
              <a:gd name="connsiteX7" fmla="*/ 140718 w 423321"/>
              <a:gd name="connsiteY7" fmla="*/ 92287 h 149450"/>
              <a:gd name="connsiteX8" fmla="*/ 181993 w 423321"/>
              <a:gd name="connsiteY8" fmla="*/ 85937 h 149450"/>
              <a:gd name="connsiteX9" fmla="*/ 1018 w 423321"/>
              <a:gd name="connsiteY9" fmla="*/ 212 h 1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321" h="149450">
                <a:moveTo>
                  <a:pt x="1018" y="212"/>
                </a:moveTo>
                <a:cubicBezTo>
                  <a:pt x="16893" y="4974"/>
                  <a:pt x="277243" y="114512"/>
                  <a:pt x="277243" y="114512"/>
                </a:cubicBezTo>
                <a:cubicBezTo>
                  <a:pt x="321693" y="134620"/>
                  <a:pt x="258193" y="119804"/>
                  <a:pt x="267718" y="120862"/>
                </a:cubicBezTo>
                <a:cubicBezTo>
                  <a:pt x="277243" y="121920"/>
                  <a:pt x="308464" y="116100"/>
                  <a:pt x="334393" y="120862"/>
                </a:cubicBezTo>
                <a:cubicBezTo>
                  <a:pt x="360322" y="125624"/>
                  <a:pt x="424880" y="148908"/>
                  <a:pt x="423293" y="149437"/>
                </a:cubicBezTo>
                <a:cubicBezTo>
                  <a:pt x="421706" y="149966"/>
                  <a:pt x="363497" y="134620"/>
                  <a:pt x="324868" y="124037"/>
                </a:cubicBezTo>
                <a:cubicBezTo>
                  <a:pt x="286239" y="113454"/>
                  <a:pt x="222210" y="91229"/>
                  <a:pt x="191518" y="85937"/>
                </a:cubicBezTo>
                <a:cubicBezTo>
                  <a:pt x="160826" y="80645"/>
                  <a:pt x="142305" y="92287"/>
                  <a:pt x="140718" y="92287"/>
                </a:cubicBezTo>
                <a:cubicBezTo>
                  <a:pt x="139131" y="92287"/>
                  <a:pt x="204218" y="99695"/>
                  <a:pt x="181993" y="85937"/>
                </a:cubicBezTo>
                <a:cubicBezTo>
                  <a:pt x="159768" y="72179"/>
                  <a:pt x="-14857" y="-4550"/>
                  <a:pt x="101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50D548EC-B814-10A2-1D69-6F12016A7A15}"/>
              </a:ext>
            </a:extLst>
          </p:cNvPr>
          <p:cNvSpPr/>
          <p:nvPr/>
        </p:nvSpPr>
        <p:spPr>
          <a:xfrm>
            <a:off x="6993335" y="4526954"/>
            <a:ext cx="371630" cy="221540"/>
          </a:xfrm>
          <a:custGeom>
            <a:avLst/>
            <a:gdLst>
              <a:gd name="connsiteX0" fmla="*/ 1190 w 371630"/>
              <a:gd name="connsiteY0" fmla="*/ 596 h 221540"/>
              <a:gd name="connsiteX1" fmla="*/ 217090 w 371630"/>
              <a:gd name="connsiteY1" fmla="*/ 146646 h 221540"/>
              <a:gd name="connsiteX2" fmla="*/ 194865 w 371630"/>
              <a:gd name="connsiteY2" fmla="*/ 130771 h 221540"/>
              <a:gd name="connsiteX3" fmla="*/ 369490 w 371630"/>
              <a:gd name="connsiteY3" fmla="*/ 219671 h 221540"/>
              <a:gd name="connsiteX4" fmla="*/ 280590 w 371630"/>
              <a:gd name="connsiteY4" fmla="*/ 184746 h 221540"/>
              <a:gd name="connsiteX5" fmla="*/ 112315 w 371630"/>
              <a:gd name="connsiteY5" fmla="*/ 108546 h 221540"/>
              <a:gd name="connsiteX6" fmla="*/ 204390 w 371630"/>
              <a:gd name="connsiteY6" fmla="*/ 143471 h 221540"/>
              <a:gd name="connsiteX7" fmla="*/ 131365 w 371630"/>
              <a:gd name="connsiteY7" fmla="*/ 114896 h 221540"/>
              <a:gd name="connsiteX8" fmla="*/ 163115 w 371630"/>
              <a:gd name="connsiteY8" fmla="*/ 121246 h 221540"/>
              <a:gd name="connsiteX9" fmla="*/ 131365 w 371630"/>
              <a:gd name="connsiteY9" fmla="*/ 95846 h 221540"/>
              <a:gd name="connsiteX10" fmla="*/ 1190 w 371630"/>
              <a:gd name="connsiteY10" fmla="*/ 596 h 2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630" h="221540">
                <a:moveTo>
                  <a:pt x="1190" y="596"/>
                </a:moveTo>
                <a:cubicBezTo>
                  <a:pt x="15478" y="9063"/>
                  <a:pt x="184811" y="124950"/>
                  <a:pt x="217090" y="146646"/>
                </a:cubicBezTo>
                <a:cubicBezTo>
                  <a:pt x="249369" y="168342"/>
                  <a:pt x="169465" y="118600"/>
                  <a:pt x="194865" y="130771"/>
                </a:cubicBezTo>
                <a:cubicBezTo>
                  <a:pt x="220265" y="142942"/>
                  <a:pt x="355203" y="210675"/>
                  <a:pt x="369490" y="219671"/>
                </a:cubicBezTo>
                <a:cubicBezTo>
                  <a:pt x="383777" y="228667"/>
                  <a:pt x="323453" y="203267"/>
                  <a:pt x="280590" y="184746"/>
                </a:cubicBezTo>
                <a:cubicBezTo>
                  <a:pt x="237728" y="166225"/>
                  <a:pt x="125015" y="115425"/>
                  <a:pt x="112315" y="108546"/>
                </a:cubicBezTo>
                <a:cubicBezTo>
                  <a:pt x="99615" y="101667"/>
                  <a:pt x="201215" y="142413"/>
                  <a:pt x="204390" y="143471"/>
                </a:cubicBezTo>
                <a:cubicBezTo>
                  <a:pt x="207565" y="144529"/>
                  <a:pt x="138244" y="118600"/>
                  <a:pt x="131365" y="114896"/>
                </a:cubicBezTo>
                <a:cubicBezTo>
                  <a:pt x="124486" y="111192"/>
                  <a:pt x="163115" y="124421"/>
                  <a:pt x="163115" y="121246"/>
                </a:cubicBezTo>
                <a:cubicBezTo>
                  <a:pt x="163115" y="118071"/>
                  <a:pt x="157294" y="115425"/>
                  <a:pt x="131365" y="95846"/>
                </a:cubicBezTo>
                <a:cubicBezTo>
                  <a:pt x="105436" y="76267"/>
                  <a:pt x="-13098" y="-7871"/>
                  <a:pt x="119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39BE1C7-69FC-1D03-E480-57364B6FFDDD}"/>
              </a:ext>
            </a:extLst>
          </p:cNvPr>
          <p:cNvSpPr/>
          <p:nvPr/>
        </p:nvSpPr>
        <p:spPr>
          <a:xfrm>
            <a:off x="7095710" y="4654479"/>
            <a:ext cx="224062" cy="107743"/>
          </a:xfrm>
          <a:custGeom>
            <a:avLst/>
            <a:gdLst>
              <a:gd name="connsiteX0" fmla="*/ 415 w 224062"/>
              <a:gd name="connsiteY0" fmla="*/ 71 h 107743"/>
              <a:gd name="connsiteX1" fmla="*/ 216315 w 224062"/>
              <a:gd name="connsiteY1" fmla="*/ 101671 h 107743"/>
              <a:gd name="connsiteX2" fmla="*/ 162340 w 224062"/>
              <a:gd name="connsiteY2" fmla="*/ 85796 h 107743"/>
              <a:gd name="connsiteX3" fmla="*/ 415 w 224062"/>
              <a:gd name="connsiteY3" fmla="*/ 71 h 1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62" h="107743">
                <a:moveTo>
                  <a:pt x="415" y="71"/>
                </a:moveTo>
                <a:cubicBezTo>
                  <a:pt x="9411" y="2717"/>
                  <a:pt x="189328" y="87384"/>
                  <a:pt x="216315" y="101671"/>
                </a:cubicBezTo>
                <a:cubicBezTo>
                  <a:pt x="243303" y="115959"/>
                  <a:pt x="193561" y="102729"/>
                  <a:pt x="162340" y="85796"/>
                </a:cubicBezTo>
                <a:cubicBezTo>
                  <a:pt x="131119" y="68863"/>
                  <a:pt x="-8581" y="-2575"/>
                  <a:pt x="41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8447129-92E6-26E6-FE40-22359CA8B471}"/>
              </a:ext>
            </a:extLst>
          </p:cNvPr>
          <p:cNvSpPr/>
          <p:nvPr/>
        </p:nvSpPr>
        <p:spPr>
          <a:xfrm>
            <a:off x="6978507" y="4543197"/>
            <a:ext cx="109637" cy="118943"/>
          </a:xfrm>
          <a:custGeom>
            <a:avLst/>
            <a:gdLst>
              <a:gd name="connsiteX0" fmla="*/ 143 w 109637"/>
              <a:gd name="connsiteY0" fmla="*/ 228 h 118943"/>
              <a:gd name="connsiteX1" fmla="*/ 104918 w 109637"/>
              <a:gd name="connsiteY1" fmla="*/ 114528 h 118943"/>
              <a:gd name="connsiteX2" fmla="*/ 82693 w 109637"/>
              <a:gd name="connsiteY2" fmla="*/ 85953 h 118943"/>
              <a:gd name="connsiteX3" fmla="*/ 143 w 109637"/>
              <a:gd name="connsiteY3" fmla="*/ 228 h 11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637" h="118943">
                <a:moveTo>
                  <a:pt x="143" y="228"/>
                </a:moveTo>
                <a:cubicBezTo>
                  <a:pt x="3847" y="4990"/>
                  <a:pt x="91160" y="100240"/>
                  <a:pt x="104918" y="114528"/>
                </a:cubicBezTo>
                <a:cubicBezTo>
                  <a:pt x="118676" y="128816"/>
                  <a:pt x="99626" y="105532"/>
                  <a:pt x="82693" y="85953"/>
                </a:cubicBezTo>
                <a:cubicBezTo>
                  <a:pt x="65760" y="66374"/>
                  <a:pt x="-3561" y="-4534"/>
                  <a:pt x="143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DCB7D2E-14F8-A57A-8D2E-D138D5F4922E}"/>
              </a:ext>
            </a:extLst>
          </p:cNvPr>
          <p:cNvSpPr/>
          <p:nvPr/>
        </p:nvSpPr>
        <p:spPr>
          <a:xfrm>
            <a:off x="7188839" y="4732654"/>
            <a:ext cx="347531" cy="121934"/>
          </a:xfrm>
          <a:custGeom>
            <a:avLst/>
            <a:gdLst>
              <a:gd name="connsiteX0" fmla="*/ 2536 w 347531"/>
              <a:gd name="connsiteY0" fmla="*/ 1271 h 121934"/>
              <a:gd name="connsiteX1" fmla="*/ 250186 w 347531"/>
              <a:gd name="connsiteY1" fmla="*/ 86996 h 121934"/>
              <a:gd name="connsiteX2" fmla="*/ 183511 w 347531"/>
              <a:gd name="connsiteY2" fmla="*/ 90171 h 121934"/>
              <a:gd name="connsiteX3" fmla="*/ 345436 w 347531"/>
              <a:gd name="connsiteY3" fmla="*/ 121921 h 121934"/>
              <a:gd name="connsiteX4" fmla="*/ 266061 w 347531"/>
              <a:gd name="connsiteY4" fmla="*/ 93346 h 121934"/>
              <a:gd name="connsiteX5" fmla="*/ 129536 w 347531"/>
              <a:gd name="connsiteY5" fmla="*/ 39371 h 121934"/>
              <a:gd name="connsiteX6" fmla="*/ 2536 w 347531"/>
              <a:gd name="connsiteY6" fmla="*/ 1271 h 1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31" h="121934">
                <a:moveTo>
                  <a:pt x="2536" y="1271"/>
                </a:moveTo>
                <a:cubicBezTo>
                  <a:pt x="22644" y="9208"/>
                  <a:pt x="220024" y="72179"/>
                  <a:pt x="250186" y="86996"/>
                </a:cubicBezTo>
                <a:cubicBezTo>
                  <a:pt x="280348" y="101813"/>
                  <a:pt x="167636" y="84350"/>
                  <a:pt x="183511" y="90171"/>
                </a:cubicBezTo>
                <a:cubicBezTo>
                  <a:pt x="199386" y="95992"/>
                  <a:pt x="331678" y="121392"/>
                  <a:pt x="345436" y="121921"/>
                </a:cubicBezTo>
                <a:cubicBezTo>
                  <a:pt x="359194" y="122450"/>
                  <a:pt x="302044" y="107104"/>
                  <a:pt x="266061" y="93346"/>
                </a:cubicBezTo>
                <a:cubicBezTo>
                  <a:pt x="230078" y="79588"/>
                  <a:pt x="171869" y="54188"/>
                  <a:pt x="129536" y="39371"/>
                </a:cubicBezTo>
                <a:cubicBezTo>
                  <a:pt x="87203" y="24554"/>
                  <a:pt x="-17572" y="-6666"/>
                  <a:pt x="2536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E439E81B-B2BC-9BD8-8D4B-4FA50A722F03}"/>
              </a:ext>
            </a:extLst>
          </p:cNvPr>
          <p:cNvSpPr/>
          <p:nvPr/>
        </p:nvSpPr>
        <p:spPr>
          <a:xfrm>
            <a:off x="7112000" y="4679948"/>
            <a:ext cx="235637" cy="168843"/>
          </a:xfrm>
          <a:custGeom>
            <a:avLst/>
            <a:gdLst>
              <a:gd name="connsiteX0" fmla="*/ 0 w 235637"/>
              <a:gd name="connsiteY0" fmla="*/ 2 h 168843"/>
              <a:gd name="connsiteX1" fmla="*/ 142875 w 235637"/>
              <a:gd name="connsiteY1" fmla="*/ 120652 h 168843"/>
              <a:gd name="connsiteX2" fmla="*/ 123825 w 235637"/>
              <a:gd name="connsiteY2" fmla="*/ 104777 h 168843"/>
              <a:gd name="connsiteX3" fmla="*/ 234950 w 235637"/>
              <a:gd name="connsiteY3" fmla="*/ 168277 h 168843"/>
              <a:gd name="connsiteX4" fmla="*/ 168275 w 235637"/>
              <a:gd name="connsiteY4" fmla="*/ 133352 h 168843"/>
              <a:gd name="connsiteX5" fmla="*/ 117475 w 235637"/>
              <a:gd name="connsiteY5" fmla="*/ 88902 h 168843"/>
              <a:gd name="connsiteX6" fmla="*/ 142875 w 235637"/>
              <a:gd name="connsiteY6" fmla="*/ 117477 h 168843"/>
              <a:gd name="connsiteX7" fmla="*/ 0 w 235637"/>
              <a:gd name="connsiteY7" fmla="*/ 2 h 16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37" h="168843">
                <a:moveTo>
                  <a:pt x="0" y="2"/>
                </a:moveTo>
                <a:cubicBezTo>
                  <a:pt x="0" y="531"/>
                  <a:pt x="142875" y="120652"/>
                  <a:pt x="142875" y="120652"/>
                </a:cubicBezTo>
                <a:cubicBezTo>
                  <a:pt x="163512" y="138114"/>
                  <a:pt x="108479" y="96840"/>
                  <a:pt x="123825" y="104777"/>
                </a:cubicBezTo>
                <a:cubicBezTo>
                  <a:pt x="139171" y="112714"/>
                  <a:pt x="227542" y="163515"/>
                  <a:pt x="234950" y="168277"/>
                </a:cubicBezTo>
                <a:cubicBezTo>
                  <a:pt x="242358" y="173040"/>
                  <a:pt x="187854" y="146581"/>
                  <a:pt x="168275" y="133352"/>
                </a:cubicBezTo>
                <a:cubicBezTo>
                  <a:pt x="148696" y="120123"/>
                  <a:pt x="121708" y="91548"/>
                  <a:pt x="117475" y="88902"/>
                </a:cubicBezTo>
                <a:cubicBezTo>
                  <a:pt x="113242" y="86256"/>
                  <a:pt x="158221" y="131765"/>
                  <a:pt x="142875" y="117477"/>
                </a:cubicBezTo>
                <a:cubicBezTo>
                  <a:pt x="127529" y="103190"/>
                  <a:pt x="0" y="-527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C4BBBCA-830C-6928-68C9-DF5989653BF7}"/>
              </a:ext>
            </a:extLst>
          </p:cNvPr>
          <p:cNvSpPr/>
          <p:nvPr/>
        </p:nvSpPr>
        <p:spPr>
          <a:xfrm>
            <a:off x="7368351" y="4759190"/>
            <a:ext cx="433909" cy="67356"/>
          </a:xfrm>
          <a:custGeom>
            <a:avLst/>
            <a:gdLst>
              <a:gd name="connsiteX0" fmla="*/ 824 w 433909"/>
              <a:gd name="connsiteY0" fmla="*/ 135 h 67356"/>
              <a:gd name="connsiteX1" fmla="*/ 277049 w 433909"/>
              <a:gd name="connsiteY1" fmla="*/ 28710 h 67356"/>
              <a:gd name="connsiteX2" fmla="*/ 238949 w 433909"/>
              <a:gd name="connsiteY2" fmla="*/ 22360 h 67356"/>
              <a:gd name="connsiteX3" fmla="*/ 384999 w 433909"/>
              <a:gd name="connsiteY3" fmla="*/ 16010 h 67356"/>
              <a:gd name="connsiteX4" fmla="*/ 251649 w 433909"/>
              <a:gd name="connsiteY4" fmla="*/ 25535 h 67356"/>
              <a:gd name="connsiteX5" fmla="*/ 432624 w 433909"/>
              <a:gd name="connsiteY5" fmla="*/ 3310 h 67356"/>
              <a:gd name="connsiteX6" fmla="*/ 337374 w 433909"/>
              <a:gd name="connsiteY6" fmla="*/ 16010 h 67356"/>
              <a:gd name="connsiteX7" fmla="*/ 169099 w 433909"/>
              <a:gd name="connsiteY7" fmla="*/ 38235 h 67356"/>
              <a:gd name="connsiteX8" fmla="*/ 172274 w 433909"/>
              <a:gd name="connsiteY8" fmla="*/ 66810 h 67356"/>
              <a:gd name="connsiteX9" fmla="*/ 172274 w 433909"/>
              <a:gd name="connsiteY9" fmla="*/ 54110 h 67356"/>
              <a:gd name="connsiteX10" fmla="*/ 191324 w 433909"/>
              <a:gd name="connsiteY10" fmla="*/ 19185 h 67356"/>
              <a:gd name="connsiteX11" fmla="*/ 824 w 433909"/>
              <a:gd name="connsiteY11" fmla="*/ 135 h 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909" h="67356">
                <a:moveTo>
                  <a:pt x="824" y="135"/>
                </a:moveTo>
                <a:lnTo>
                  <a:pt x="277049" y="28710"/>
                </a:lnTo>
                <a:cubicBezTo>
                  <a:pt x="316736" y="32414"/>
                  <a:pt x="220957" y="24477"/>
                  <a:pt x="238949" y="22360"/>
                </a:cubicBezTo>
                <a:cubicBezTo>
                  <a:pt x="256941" y="20243"/>
                  <a:pt x="382882" y="15481"/>
                  <a:pt x="384999" y="16010"/>
                </a:cubicBezTo>
                <a:cubicBezTo>
                  <a:pt x="387116" y="16539"/>
                  <a:pt x="243712" y="27652"/>
                  <a:pt x="251649" y="25535"/>
                </a:cubicBezTo>
                <a:cubicBezTo>
                  <a:pt x="259586" y="23418"/>
                  <a:pt x="418337" y="4897"/>
                  <a:pt x="432624" y="3310"/>
                </a:cubicBezTo>
                <a:cubicBezTo>
                  <a:pt x="446911" y="1723"/>
                  <a:pt x="337374" y="16010"/>
                  <a:pt x="337374" y="16010"/>
                </a:cubicBezTo>
                <a:cubicBezTo>
                  <a:pt x="293453" y="21831"/>
                  <a:pt x="196616" y="29768"/>
                  <a:pt x="169099" y="38235"/>
                </a:cubicBezTo>
                <a:cubicBezTo>
                  <a:pt x="141582" y="46702"/>
                  <a:pt x="171745" y="64164"/>
                  <a:pt x="172274" y="66810"/>
                </a:cubicBezTo>
                <a:cubicBezTo>
                  <a:pt x="172803" y="69456"/>
                  <a:pt x="169099" y="62048"/>
                  <a:pt x="172274" y="54110"/>
                </a:cubicBezTo>
                <a:cubicBezTo>
                  <a:pt x="175449" y="46172"/>
                  <a:pt x="220428" y="27122"/>
                  <a:pt x="191324" y="19185"/>
                </a:cubicBezTo>
                <a:cubicBezTo>
                  <a:pt x="162220" y="11248"/>
                  <a:pt x="-13463" y="-1452"/>
                  <a:pt x="824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34F269A-1B63-5251-542C-AA773602712B}"/>
              </a:ext>
            </a:extLst>
          </p:cNvPr>
          <p:cNvSpPr/>
          <p:nvPr/>
        </p:nvSpPr>
        <p:spPr>
          <a:xfrm>
            <a:off x="7206598" y="4260813"/>
            <a:ext cx="252718" cy="12839"/>
          </a:xfrm>
          <a:custGeom>
            <a:avLst/>
            <a:gdLst>
              <a:gd name="connsiteX0" fmla="*/ 652 w 252718"/>
              <a:gd name="connsiteY0" fmla="*/ 12737 h 12839"/>
              <a:gd name="connsiteX1" fmla="*/ 248302 w 252718"/>
              <a:gd name="connsiteY1" fmla="*/ 9562 h 12839"/>
              <a:gd name="connsiteX2" fmla="*/ 165752 w 252718"/>
              <a:gd name="connsiteY2" fmla="*/ 37 h 12839"/>
              <a:gd name="connsiteX3" fmla="*/ 175277 w 252718"/>
              <a:gd name="connsiteY3" fmla="*/ 6387 h 12839"/>
              <a:gd name="connsiteX4" fmla="*/ 652 w 252718"/>
              <a:gd name="connsiteY4" fmla="*/ 12737 h 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18" h="12839">
                <a:moveTo>
                  <a:pt x="652" y="12737"/>
                </a:moveTo>
                <a:cubicBezTo>
                  <a:pt x="12823" y="13266"/>
                  <a:pt x="220785" y="11679"/>
                  <a:pt x="248302" y="9562"/>
                </a:cubicBezTo>
                <a:cubicBezTo>
                  <a:pt x="275819" y="7445"/>
                  <a:pt x="165752" y="37"/>
                  <a:pt x="165752" y="37"/>
                </a:cubicBezTo>
                <a:cubicBezTo>
                  <a:pt x="153581" y="-492"/>
                  <a:pt x="200148" y="4799"/>
                  <a:pt x="175277" y="6387"/>
                </a:cubicBezTo>
                <a:cubicBezTo>
                  <a:pt x="150406" y="7974"/>
                  <a:pt x="-11519" y="12208"/>
                  <a:pt x="652" y="1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768E66D-1221-0844-5234-E720417AB54E}"/>
              </a:ext>
            </a:extLst>
          </p:cNvPr>
          <p:cNvSpPr/>
          <p:nvPr/>
        </p:nvSpPr>
        <p:spPr>
          <a:xfrm>
            <a:off x="7505390" y="4244400"/>
            <a:ext cx="122532" cy="180104"/>
          </a:xfrm>
          <a:custGeom>
            <a:avLst/>
            <a:gdLst>
              <a:gd name="connsiteX0" fmla="*/ 310 w 122532"/>
              <a:gd name="connsiteY0" fmla="*/ 575 h 180104"/>
              <a:gd name="connsiteX1" fmla="*/ 120960 w 122532"/>
              <a:gd name="connsiteY1" fmla="*/ 178375 h 180104"/>
              <a:gd name="connsiteX2" fmla="*/ 70160 w 122532"/>
              <a:gd name="connsiteY2" fmla="*/ 92650 h 180104"/>
              <a:gd name="connsiteX3" fmla="*/ 86035 w 122532"/>
              <a:gd name="connsiteY3" fmla="*/ 121225 h 180104"/>
              <a:gd name="connsiteX4" fmla="*/ 310 w 122532"/>
              <a:gd name="connsiteY4" fmla="*/ 575 h 1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32" h="180104">
                <a:moveTo>
                  <a:pt x="310" y="575"/>
                </a:moveTo>
                <a:cubicBezTo>
                  <a:pt x="6131" y="10100"/>
                  <a:pt x="109318" y="163029"/>
                  <a:pt x="120960" y="178375"/>
                </a:cubicBezTo>
                <a:cubicBezTo>
                  <a:pt x="132602" y="193721"/>
                  <a:pt x="75981" y="102175"/>
                  <a:pt x="70160" y="92650"/>
                </a:cubicBezTo>
                <a:cubicBezTo>
                  <a:pt x="64339" y="83125"/>
                  <a:pt x="99793" y="139746"/>
                  <a:pt x="86035" y="121225"/>
                </a:cubicBezTo>
                <a:cubicBezTo>
                  <a:pt x="72277" y="102704"/>
                  <a:pt x="-5511" y="-8950"/>
                  <a:pt x="310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4437102-86D6-52F0-8667-F49EFD7996EB}"/>
              </a:ext>
            </a:extLst>
          </p:cNvPr>
          <p:cNvSpPr/>
          <p:nvPr/>
        </p:nvSpPr>
        <p:spPr>
          <a:xfrm>
            <a:off x="5384776" y="3511497"/>
            <a:ext cx="66705" cy="136613"/>
          </a:xfrm>
          <a:custGeom>
            <a:avLst/>
            <a:gdLst>
              <a:gd name="connsiteX0" fmla="*/ 66699 w 66705"/>
              <a:gd name="connsiteY0" fmla="*/ 53 h 136613"/>
              <a:gd name="connsiteX1" fmla="*/ 22249 w 66705"/>
              <a:gd name="connsiteY1" fmla="*/ 63553 h 136613"/>
              <a:gd name="connsiteX2" fmla="*/ 24 w 66705"/>
              <a:gd name="connsiteY2" fmla="*/ 136578 h 136613"/>
              <a:gd name="connsiteX3" fmla="*/ 19074 w 66705"/>
              <a:gd name="connsiteY3" fmla="*/ 54028 h 136613"/>
              <a:gd name="connsiteX4" fmla="*/ 66699 w 66705"/>
              <a:gd name="connsiteY4" fmla="*/ 53 h 1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5" h="136613">
                <a:moveTo>
                  <a:pt x="66699" y="53"/>
                </a:moveTo>
                <a:cubicBezTo>
                  <a:pt x="67228" y="1640"/>
                  <a:pt x="33361" y="40799"/>
                  <a:pt x="22249" y="63553"/>
                </a:cubicBezTo>
                <a:cubicBezTo>
                  <a:pt x="11137" y="86307"/>
                  <a:pt x="553" y="138165"/>
                  <a:pt x="24" y="136578"/>
                </a:cubicBezTo>
                <a:cubicBezTo>
                  <a:pt x="-505" y="134991"/>
                  <a:pt x="7432" y="75724"/>
                  <a:pt x="19074" y="54028"/>
                </a:cubicBezTo>
                <a:cubicBezTo>
                  <a:pt x="30716" y="32332"/>
                  <a:pt x="66170" y="-1534"/>
                  <a:pt x="6669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C9EC04B2-89E3-807F-9CF3-1EB24F1B1A2F}"/>
              </a:ext>
            </a:extLst>
          </p:cNvPr>
          <p:cNvSpPr/>
          <p:nvPr/>
        </p:nvSpPr>
        <p:spPr>
          <a:xfrm>
            <a:off x="5379493" y="3576438"/>
            <a:ext cx="290995" cy="57622"/>
          </a:xfrm>
          <a:custGeom>
            <a:avLst/>
            <a:gdLst>
              <a:gd name="connsiteX0" fmla="*/ 81507 w 290995"/>
              <a:gd name="connsiteY0" fmla="*/ 39887 h 57622"/>
              <a:gd name="connsiteX1" fmla="*/ 284707 w 290995"/>
              <a:gd name="connsiteY1" fmla="*/ 1787 h 57622"/>
              <a:gd name="connsiteX2" fmla="*/ 218032 w 290995"/>
              <a:gd name="connsiteY2" fmla="*/ 11312 h 57622"/>
              <a:gd name="connsiteX3" fmla="*/ 5307 w 290995"/>
              <a:gd name="connsiteY3" fmla="*/ 55762 h 57622"/>
              <a:gd name="connsiteX4" fmla="*/ 81507 w 290995"/>
              <a:gd name="connsiteY4" fmla="*/ 39887 h 5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95" h="57622">
                <a:moveTo>
                  <a:pt x="81507" y="39887"/>
                </a:moveTo>
                <a:lnTo>
                  <a:pt x="284707" y="1787"/>
                </a:lnTo>
                <a:cubicBezTo>
                  <a:pt x="307461" y="-2976"/>
                  <a:pt x="264599" y="2316"/>
                  <a:pt x="218032" y="11312"/>
                </a:cubicBezTo>
                <a:cubicBezTo>
                  <a:pt x="171465" y="20308"/>
                  <a:pt x="27532" y="48883"/>
                  <a:pt x="5307" y="55762"/>
                </a:cubicBezTo>
                <a:cubicBezTo>
                  <a:pt x="-16918" y="62641"/>
                  <a:pt x="34940" y="48883"/>
                  <a:pt x="81507" y="3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A83CCE0C-4293-6C64-5E0A-A377344A57E3}"/>
              </a:ext>
            </a:extLst>
          </p:cNvPr>
          <p:cNvSpPr/>
          <p:nvPr/>
        </p:nvSpPr>
        <p:spPr>
          <a:xfrm>
            <a:off x="5876835" y="3619362"/>
            <a:ext cx="165475" cy="181242"/>
          </a:xfrm>
          <a:custGeom>
            <a:avLst/>
            <a:gdLst>
              <a:gd name="connsiteX0" fmla="*/ 90 w 165475"/>
              <a:gd name="connsiteY0" fmla="*/ 138 h 181242"/>
              <a:gd name="connsiteX1" fmla="*/ 155665 w 165475"/>
              <a:gd name="connsiteY1" fmla="*/ 171588 h 181242"/>
              <a:gd name="connsiteX2" fmla="*/ 133440 w 165475"/>
              <a:gd name="connsiteY2" fmla="*/ 143013 h 181242"/>
              <a:gd name="connsiteX3" fmla="*/ 90 w 165475"/>
              <a:gd name="connsiteY3" fmla="*/ 138 h 1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5" h="181242">
                <a:moveTo>
                  <a:pt x="90" y="138"/>
                </a:moveTo>
                <a:cubicBezTo>
                  <a:pt x="3794" y="4900"/>
                  <a:pt x="133440" y="147776"/>
                  <a:pt x="155665" y="171588"/>
                </a:cubicBezTo>
                <a:cubicBezTo>
                  <a:pt x="177890" y="195400"/>
                  <a:pt x="158840" y="171059"/>
                  <a:pt x="133440" y="143013"/>
                </a:cubicBezTo>
                <a:cubicBezTo>
                  <a:pt x="108040" y="114967"/>
                  <a:pt x="-3614" y="-4624"/>
                  <a:pt x="9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AB9B1EF-9FC3-D579-EE02-CFD3CCC4FDF3}"/>
              </a:ext>
            </a:extLst>
          </p:cNvPr>
          <p:cNvSpPr/>
          <p:nvPr/>
        </p:nvSpPr>
        <p:spPr>
          <a:xfrm>
            <a:off x="6335461" y="3702543"/>
            <a:ext cx="108979" cy="364456"/>
          </a:xfrm>
          <a:custGeom>
            <a:avLst/>
            <a:gdLst>
              <a:gd name="connsiteX0" fmla="*/ 298 w 108979"/>
              <a:gd name="connsiteY0" fmla="*/ 968 h 364456"/>
              <a:gd name="connsiteX1" fmla="*/ 103598 w 108979"/>
              <a:gd name="connsiteY1" fmla="*/ 352955 h 364456"/>
              <a:gd name="connsiteX2" fmla="*/ 92121 w 108979"/>
              <a:gd name="connsiteY2" fmla="*/ 276436 h 364456"/>
              <a:gd name="connsiteX3" fmla="*/ 72991 w 108979"/>
              <a:gd name="connsiteY3" fmla="*/ 249654 h 364456"/>
              <a:gd name="connsiteX4" fmla="*/ 298 w 108979"/>
              <a:gd name="connsiteY4" fmla="*/ 968 h 3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79" h="364456">
                <a:moveTo>
                  <a:pt x="298" y="968"/>
                </a:moveTo>
                <a:cubicBezTo>
                  <a:pt x="5399" y="18185"/>
                  <a:pt x="88294" y="307044"/>
                  <a:pt x="103598" y="352955"/>
                </a:cubicBezTo>
                <a:cubicBezTo>
                  <a:pt x="118902" y="398866"/>
                  <a:pt x="97222" y="293653"/>
                  <a:pt x="92121" y="276436"/>
                </a:cubicBezTo>
                <a:cubicBezTo>
                  <a:pt x="87020" y="259219"/>
                  <a:pt x="88932" y="298116"/>
                  <a:pt x="72991" y="249654"/>
                </a:cubicBezTo>
                <a:cubicBezTo>
                  <a:pt x="57050" y="201192"/>
                  <a:pt x="-4803" y="-16249"/>
                  <a:pt x="298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C5F738E-0C34-88F9-1612-039D9A023565}"/>
              </a:ext>
            </a:extLst>
          </p:cNvPr>
          <p:cNvSpPr/>
          <p:nvPr/>
        </p:nvSpPr>
        <p:spPr>
          <a:xfrm>
            <a:off x="6371620" y="3931959"/>
            <a:ext cx="48345" cy="310907"/>
          </a:xfrm>
          <a:custGeom>
            <a:avLst/>
            <a:gdLst>
              <a:gd name="connsiteX0" fmla="*/ 48310 w 48345"/>
              <a:gd name="connsiteY0" fmla="*/ 1109 h 310907"/>
              <a:gd name="connsiteX1" fmla="*/ 2398 w 48345"/>
              <a:gd name="connsiteY1" fmla="*/ 303358 h 310907"/>
              <a:gd name="connsiteX2" fmla="*/ 10050 w 48345"/>
              <a:gd name="connsiteY2" fmla="*/ 203884 h 310907"/>
              <a:gd name="connsiteX3" fmla="*/ 48310 w 48345"/>
              <a:gd name="connsiteY3" fmla="*/ 1109 h 31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5" h="310907">
                <a:moveTo>
                  <a:pt x="48310" y="1109"/>
                </a:moveTo>
                <a:cubicBezTo>
                  <a:pt x="47035" y="17688"/>
                  <a:pt x="8775" y="269562"/>
                  <a:pt x="2398" y="303358"/>
                </a:cubicBezTo>
                <a:cubicBezTo>
                  <a:pt x="-3979" y="337154"/>
                  <a:pt x="3673" y="249158"/>
                  <a:pt x="10050" y="203884"/>
                </a:cubicBezTo>
                <a:cubicBezTo>
                  <a:pt x="16427" y="158610"/>
                  <a:pt x="49585" y="-15470"/>
                  <a:pt x="48310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3A277D99-B5E5-E31A-0DBB-A47545BB1073}"/>
              </a:ext>
            </a:extLst>
          </p:cNvPr>
          <p:cNvSpPr/>
          <p:nvPr/>
        </p:nvSpPr>
        <p:spPr>
          <a:xfrm>
            <a:off x="4279362" y="3306809"/>
            <a:ext cx="413288" cy="224646"/>
          </a:xfrm>
          <a:custGeom>
            <a:avLst/>
            <a:gdLst>
              <a:gd name="connsiteX0" fmla="*/ 413288 w 413288"/>
              <a:gd name="connsiteY0" fmla="*/ 23766 h 224646"/>
              <a:gd name="connsiteX1" fmla="*/ 251363 w 413288"/>
              <a:gd name="connsiteY1" fmla="*/ 1541 h 224646"/>
              <a:gd name="connsiteX2" fmla="*/ 111663 w 413288"/>
              <a:gd name="connsiteY2" fmla="*/ 74566 h 224646"/>
              <a:gd name="connsiteX3" fmla="*/ 143413 w 413288"/>
              <a:gd name="connsiteY3" fmla="*/ 45991 h 224646"/>
              <a:gd name="connsiteX4" fmla="*/ 538 w 413288"/>
              <a:gd name="connsiteY4" fmla="*/ 223791 h 224646"/>
              <a:gd name="connsiteX5" fmla="*/ 98963 w 413288"/>
              <a:gd name="connsiteY5" fmla="*/ 109491 h 224646"/>
              <a:gd name="connsiteX6" fmla="*/ 210088 w 413288"/>
              <a:gd name="connsiteY6" fmla="*/ 17416 h 224646"/>
              <a:gd name="connsiteX7" fmla="*/ 168813 w 413288"/>
              <a:gd name="connsiteY7" fmla="*/ 36466 h 224646"/>
              <a:gd name="connsiteX8" fmla="*/ 232313 w 413288"/>
              <a:gd name="connsiteY8" fmla="*/ 4716 h 224646"/>
              <a:gd name="connsiteX9" fmla="*/ 311688 w 413288"/>
              <a:gd name="connsiteY9" fmla="*/ 11066 h 224646"/>
              <a:gd name="connsiteX10" fmla="*/ 413288 w 413288"/>
              <a:gd name="connsiteY10" fmla="*/ 23766 h 22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288" h="224646">
                <a:moveTo>
                  <a:pt x="413288" y="23766"/>
                </a:moveTo>
                <a:cubicBezTo>
                  <a:pt x="403234" y="22179"/>
                  <a:pt x="301634" y="-6926"/>
                  <a:pt x="251363" y="1541"/>
                </a:cubicBezTo>
                <a:cubicBezTo>
                  <a:pt x="201092" y="10008"/>
                  <a:pt x="129655" y="67158"/>
                  <a:pt x="111663" y="74566"/>
                </a:cubicBezTo>
                <a:cubicBezTo>
                  <a:pt x="93671" y="81974"/>
                  <a:pt x="161934" y="21120"/>
                  <a:pt x="143413" y="45991"/>
                </a:cubicBezTo>
                <a:cubicBezTo>
                  <a:pt x="124892" y="70862"/>
                  <a:pt x="7946" y="213208"/>
                  <a:pt x="538" y="223791"/>
                </a:cubicBezTo>
                <a:cubicBezTo>
                  <a:pt x="-6870" y="234374"/>
                  <a:pt x="64038" y="143887"/>
                  <a:pt x="98963" y="109491"/>
                </a:cubicBezTo>
                <a:cubicBezTo>
                  <a:pt x="133888" y="75095"/>
                  <a:pt x="198446" y="29587"/>
                  <a:pt x="210088" y="17416"/>
                </a:cubicBezTo>
                <a:cubicBezTo>
                  <a:pt x="221730" y="5245"/>
                  <a:pt x="165109" y="38583"/>
                  <a:pt x="168813" y="36466"/>
                </a:cubicBezTo>
                <a:cubicBezTo>
                  <a:pt x="172517" y="34349"/>
                  <a:pt x="208501" y="8949"/>
                  <a:pt x="232313" y="4716"/>
                </a:cubicBezTo>
                <a:cubicBezTo>
                  <a:pt x="256125" y="483"/>
                  <a:pt x="284700" y="7891"/>
                  <a:pt x="311688" y="11066"/>
                </a:cubicBezTo>
                <a:lnTo>
                  <a:pt x="413288" y="237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C5E42D5-BFC1-09F6-FE4E-6DC01D504D15}"/>
              </a:ext>
            </a:extLst>
          </p:cNvPr>
          <p:cNvSpPr/>
          <p:nvPr/>
        </p:nvSpPr>
        <p:spPr>
          <a:xfrm>
            <a:off x="4323338" y="3279775"/>
            <a:ext cx="319099" cy="270797"/>
          </a:xfrm>
          <a:custGeom>
            <a:avLst/>
            <a:gdLst>
              <a:gd name="connsiteX0" fmla="*/ 1012 w 319099"/>
              <a:gd name="connsiteY0" fmla="*/ 269875 h 270797"/>
              <a:gd name="connsiteX1" fmla="*/ 83562 w 319099"/>
              <a:gd name="connsiteY1" fmla="*/ 19050 h 270797"/>
              <a:gd name="connsiteX2" fmla="*/ 45462 w 319099"/>
              <a:gd name="connsiteY2" fmla="*/ 85725 h 270797"/>
              <a:gd name="connsiteX3" fmla="*/ 121662 w 319099"/>
              <a:gd name="connsiteY3" fmla="*/ 57150 h 270797"/>
              <a:gd name="connsiteX4" fmla="*/ 150237 w 319099"/>
              <a:gd name="connsiteY4" fmla="*/ 28575 h 270797"/>
              <a:gd name="connsiteX5" fmla="*/ 124837 w 319099"/>
              <a:gd name="connsiteY5" fmla="*/ 31750 h 270797"/>
              <a:gd name="connsiteX6" fmla="*/ 255012 w 319099"/>
              <a:gd name="connsiteY6" fmla="*/ 12700 h 270797"/>
              <a:gd name="connsiteX7" fmla="*/ 150237 w 319099"/>
              <a:gd name="connsiteY7" fmla="*/ 0 h 270797"/>
              <a:gd name="connsiteX8" fmla="*/ 318512 w 319099"/>
              <a:gd name="connsiteY8" fmla="*/ 12700 h 270797"/>
              <a:gd name="connsiteX9" fmla="*/ 201037 w 319099"/>
              <a:gd name="connsiteY9" fmla="*/ 15875 h 270797"/>
              <a:gd name="connsiteX10" fmla="*/ 74037 w 319099"/>
              <a:gd name="connsiteY10" fmla="*/ 73025 h 270797"/>
              <a:gd name="connsiteX11" fmla="*/ 39112 w 319099"/>
              <a:gd name="connsiteY11" fmla="*/ 136525 h 270797"/>
              <a:gd name="connsiteX12" fmla="*/ 35937 w 319099"/>
              <a:gd name="connsiteY12" fmla="*/ 104775 h 270797"/>
              <a:gd name="connsiteX13" fmla="*/ 1012 w 319099"/>
              <a:gd name="connsiteY13" fmla="*/ 269875 h 27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099" h="270797">
                <a:moveTo>
                  <a:pt x="1012" y="269875"/>
                </a:moveTo>
                <a:cubicBezTo>
                  <a:pt x="8949" y="255588"/>
                  <a:pt x="76154" y="49742"/>
                  <a:pt x="83562" y="19050"/>
                </a:cubicBezTo>
                <a:cubicBezTo>
                  <a:pt x="90970" y="-11642"/>
                  <a:pt x="39112" y="79375"/>
                  <a:pt x="45462" y="85725"/>
                </a:cubicBezTo>
                <a:cubicBezTo>
                  <a:pt x="51812" y="92075"/>
                  <a:pt x="104200" y="66675"/>
                  <a:pt x="121662" y="57150"/>
                </a:cubicBezTo>
                <a:cubicBezTo>
                  <a:pt x="139125" y="47625"/>
                  <a:pt x="149708" y="32808"/>
                  <a:pt x="150237" y="28575"/>
                </a:cubicBezTo>
                <a:cubicBezTo>
                  <a:pt x="150766" y="24342"/>
                  <a:pt x="124837" y="31750"/>
                  <a:pt x="124837" y="31750"/>
                </a:cubicBezTo>
                <a:cubicBezTo>
                  <a:pt x="142300" y="29104"/>
                  <a:pt x="250779" y="17992"/>
                  <a:pt x="255012" y="12700"/>
                </a:cubicBezTo>
                <a:cubicBezTo>
                  <a:pt x="259245" y="7408"/>
                  <a:pt x="139654" y="0"/>
                  <a:pt x="150237" y="0"/>
                </a:cubicBezTo>
                <a:cubicBezTo>
                  <a:pt x="160820" y="0"/>
                  <a:pt x="310045" y="10054"/>
                  <a:pt x="318512" y="12700"/>
                </a:cubicBezTo>
                <a:cubicBezTo>
                  <a:pt x="326979" y="15346"/>
                  <a:pt x="241783" y="5821"/>
                  <a:pt x="201037" y="15875"/>
                </a:cubicBezTo>
                <a:cubicBezTo>
                  <a:pt x="160291" y="25929"/>
                  <a:pt x="101025" y="52917"/>
                  <a:pt x="74037" y="73025"/>
                </a:cubicBezTo>
                <a:cubicBezTo>
                  <a:pt x="47050" y="93133"/>
                  <a:pt x="45462" y="131233"/>
                  <a:pt x="39112" y="136525"/>
                </a:cubicBezTo>
                <a:cubicBezTo>
                  <a:pt x="32762" y="141817"/>
                  <a:pt x="37525" y="81492"/>
                  <a:pt x="35937" y="104775"/>
                </a:cubicBezTo>
                <a:cubicBezTo>
                  <a:pt x="34350" y="128058"/>
                  <a:pt x="-6925" y="284162"/>
                  <a:pt x="1012" y="269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4338B36-2059-E372-159D-0104A6242D57}"/>
              </a:ext>
            </a:extLst>
          </p:cNvPr>
          <p:cNvSpPr/>
          <p:nvPr/>
        </p:nvSpPr>
        <p:spPr>
          <a:xfrm>
            <a:off x="4270307" y="3422586"/>
            <a:ext cx="83612" cy="630952"/>
          </a:xfrm>
          <a:custGeom>
            <a:avLst/>
            <a:gdLst>
              <a:gd name="connsiteX0" fmla="*/ 60393 w 83612"/>
              <a:gd name="connsiteY0" fmla="*/ 64 h 630952"/>
              <a:gd name="connsiteX1" fmla="*/ 41343 w 83612"/>
              <a:gd name="connsiteY1" fmla="*/ 314389 h 630952"/>
              <a:gd name="connsiteX2" fmla="*/ 38168 w 83612"/>
              <a:gd name="connsiteY2" fmla="*/ 269939 h 630952"/>
              <a:gd name="connsiteX3" fmla="*/ 63568 w 83612"/>
              <a:gd name="connsiteY3" fmla="*/ 533464 h 630952"/>
              <a:gd name="connsiteX4" fmla="*/ 54043 w 83612"/>
              <a:gd name="connsiteY4" fmla="*/ 450914 h 630952"/>
              <a:gd name="connsiteX5" fmla="*/ 82618 w 83612"/>
              <a:gd name="connsiteY5" fmla="*/ 628714 h 630952"/>
              <a:gd name="connsiteX6" fmla="*/ 69918 w 83612"/>
              <a:gd name="connsiteY6" fmla="*/ 533464 h 630952"/>
              <a:gd name="connsiteX7" fmla="*/ 3243 w 83612"/>
              <a:gd name="connsiteY7" fmla="*/ 285814 h 630952"/>
              <a:gd name="connsiteX8" fmla="*/ 25468 w 83612"/>
              <a:gd name="connsiteY8" fmla="*/ 362014 h 630952"/>
              <a:gd name="connsiteX9" fmla="*/ 68 w 83612"/>
              <a:gd name="connsiteY9" fmla="*/ 158814 h 630952"/>
              <a:gd name="connsiteX10" fmla="*/ 34993 w 83612"/>
              <a:gd name="connsiteY10" fmla="*/ 285814 h 630952"/>
              <a:gd name="connsiteX11" fmla="*/ 60393 w 83612"/>
              <a:gd name="connsiteY11" fmla="*/ 64 h 6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12" h="630952">
                <a:moveTo>
                  <a:pt x="60393" y="64"/>
                </a:moveTo>
                <a:cubicBezTo>
                  <a:pt x="61451" y="4826"/>
                  <a:pt x="45047" y="269410"/>
                  <a:pt x="41343" y="314389"/>
                </a:cubicBezTo>
                <a:cubicBezTo>
                  <a:pt x="37639" y="359368"/>
                  <a:pt x="34464" y="233427"/>
                  <a:pt x="38168" y="269939"/>
                </a:cubicBezTo>
                <a:cubicBezTo>
                  <a:pt x="41872" y="306451"/>
                  <a:pt x="60922" y="503302"/>
                  <a:pt x="63568" y="533464"/>
                </a:cubicBezTo>
                <a:cubicBezTo>
                  <a:pt x="66214" y="563626"/>
                  <a:pt x="50868" y="435039"/>
                  <a:pt x="54043" y="450914"/>
                </a:cubicBezTo>
                <a:cubicBezTo>
                  <a:pt x="57218" y="466789"/>
                  <a:pt x="79972" y="614956"/>
                  <a:pt x="82618" y="628714"/>
                </a:cubicBezTo>
                <a:cubicBezTo>
                  <a:pt x="85264" y="642472"/>
                  <a:pt x="83147" y="590614"/>
                  <a:pt x="69918" y="533464"/>
                </a:cubicBezTo>
                <a:cubicBezTo>
                  <a:pt x="56689" y="476314"/>
                  <a:pt x="10651" y="314389"/>
                  <a:pt x="3243" y="285814"/>
                </a:cubicBezTo>
                <a:cubicBezTo>
                  <a:pt x="-4165" y="257239"/>
                  <a:pt x="25997" y="383181"/>
                  <a:pt x="25468" y="362014"/>
                </a:cubicBezTo>
                <a:cubicBezTo>
                  <a:pt x="24939" y="340847"/>
                  <a:pt x="-1519" y="171514"/>
                  <a:pt x="68" y="158814"/>
                </a:cubicBezTo>
                <a:cubicBezTo>
                  <a:pt x="1655" y="146114"/>
                  <a:pt x="25997" y="315977"/>
                  <a:pt x="34993" y="285814"/>
                </a:cubicBezTo>
                <a:cubicBezTo>
                  <a:pt x="43989" y="255652"/>
                  <a:pt x="59335" y="-4698"/>
                  <a:pt x="6039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56BDB8DB-1F91-096F-4261-1CCD50BAA6AA}"/>
              </a:ext>
            </a:extLst>
          </p:cNvPr>
          <p:cNvSpPr/>
          <p:nvPr/>
        </p:nvSpPr>
        <p:spPr>
          <a:xfrm>
            <a:off x="4377242" y="3313495"/>
            <a:ext cx="210761" cy="276187"/>
          </a:xfrm>
          <a:custGeom>
            <a:avLst/>
            <a:gdLst>
              <a:gd name="connsiteX0" fmla="*/ 210633 w 210761"/>
              <a:gd name="connsiteY0" fmla="*/ 10730 h 276187"/>
              <a:gd name="connsiteX1" fmla="*/ 42358 w 210761"/>
              <a:gd name="connsiteY1" fmla="*/ 156780 h 276187"/>
              <a:gd name="connsiteX2" fmla="*/ 1083 w 210761"/>
              <a:gd name="connsiteY2" fmla="*/ 274255 h 276187"/>
              <a:gd name="connsiteX3" fmla="*/ 13783 w 210761"/>
              <a:gd name="connsiteY3" fmla="*/ 217105 h 276187"/>
              <a:gd name="connsiteX4" fmla="*/ 32833 w 210761"/>
              <a:gd name="connsiteY4" fmla="*/ 55180 h 276187"/>
              <a:gd name="connsiteX5" fmla="*/ 32833 w 210761"/>
              <a:gd name="connsiteY5" fmla="*/ 182180 h 276187"/>
              <a:gd name="connsiteX6" fmla="*/ 118558 w 210761"/>
              <a:gd name="connsiteY6" fmla="*/ 1205 h 276187"/>
              <a:gd name="connsiteX7" fmla="*/ 70933 w 210761"/>
              <a:gd name="connsiteY7" fmla="*/ 99630 h 276187"/>
              <a:gd name="connsiteX8" fmla="*/ 210633 w 210761"/>
              <a:gd name="connsiteY8" fmla="*/ 10730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1" h="276187">
                <a:moveTo>
                  <a:pt x="210633" y="10730"/>
                </a:moveTo>
                <a:cubicBezTo>
                  <a:pt x="205870" y="20255"/>
                  <a:pt x="77283" y="112859"/>
                  <a:pt x="42358" y="156780"/>
                </a:cubicBezTo>
                <a:cubicBezTo>
                  <a:pt x="7433" y="200701"/>
                  <a:pt x="5845" y="264201"/>
                  <a:pt x="1083" y="274255"/>
                </a:cubicBezTo>
                <a:cubicBezTo>
                  <a:pt x="-3680" y="284309"/>
                  <a:pt x="8491" y="253618"/>
                  <a:pt x="13783" y="217105"/>
                </a:cubicBezTo>
                <a:cubicBezTo>
                  <a:pt x="19075" y="180592"/>
                  <a:pt x="29658" y="61001"/>
                  <a:pt x="32833" y="55180"/>
                </a:cubicBezTo>
                <a:cubicBezTo>
                  <a:pt x="36008" y="49359"/>
                  <a:pt x="18546" y="191176"/>
                  <a:pt x="32833" y="182180"/>
                </a:cubicBezTo>
                <a:cubicBezTo>
                  <a:pt x="47120" y="173184"/>
                  <a:pt x="112208" y="14963"/>
                  <a:pt x="118558" y="1205"/>
                </a:cubicBezTo>
                <a:cubicBezTo>
                  <a:pt x="124908" y="-12553"/>
                  <a:pt x="55587" y="95926"/>
                  <a:pt x="70933" y="99630"/>
                </a:cubicBezTo>
                <a:cubicBezTo>
                  <a:pt x="86279" y="103334"/>
                  <a:pt x="215396" y="1205"/>
                  <a:pt x="210633" y="1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C074E53-AAF4-B925-5B2A-40DBEF59693B}"/>
              </a:ext>
            </a:extLst>
          </p:cNvPr>
          <p:cNvSpPr/>
          <p:nvPr/>
        </p:nvSpPr>
        <p:spPr>
          <a:xfrm>
            <a:off x="4356077" y="3297344"/>
            <a:ext cx="235570" cy="642836"/>
          </a:xfrm>
          <a:custGeom>
            <a:avLst/>
            <a:gdLst>
              <a:gd name="connsiteX0" fmla="*/ 234973 w 235570"/>
              <a:gd name="connsiteY0" fmla="*/ 115781 h 642836"/>
              <a:gd name="connsiteX1" fmla="*/ 136548 w 235570"/>
              <a:gd name="connsiteY1" fmla="*/ 84031 h 642836"/>
              <a:gd name="connsiteX2" fmla="*/ 139723 w 235570"/>
              <a:gd name="connsiteY2" fmla="*/ 115781 h 642836"/>
              <a:gd name="connsiteX3" fmla="*/ 66698 w 235570"/>
              <a:gd name="connsiteY3" fmla="*/ 217381 h 642836"/>
              <a:gd name="connsiteX4" fmla="*/ 79398 w 235570"/>
              <a:gd name="connsiteY4" fmla="*/ 191981 h 642836"/>
              <a:gd name="connsiteX5" fmla="*/ 12723 w 235570"/>
              <a:gd name="connsiteY5" fmla="*/ 341206 h 642836"/>
              <a:gd name="connsiteX6" fmla="*/ 66698 w 235570"/>
              <a:gd name="connsiteY6" fmla="*/ 252306 h 642836"/>
              <a:gd name="connsiteX7" fmla="*/ 22248 w 235570"/>
              <a:gd name="connsiteY7" fmla="*/ 484081 h 642836"/>
              <a:gd name="connsiteX8" fmla="*/ 38123 w 235570"/>
              <a:gd name="connsiteY8" fmla="*/ 417406 h 642836"/>
              <a:gd name="connsiteX9" fmla="*/ 23 w 235570"/>
              <a:gd name="connsiteY9" fmla="*/ 642831 h 642836"/>
              <a:gd name="connsiteX10" fmla="*/ 44473 w 235570"/>
              <a:gd name="connsiteY10" fmla="*/ 423756 h 642836"/>
              <a:gd name="connsiteX11" fmla="*/ 28598 w 235570"/>
              <a:gd name="connsiteY11" fmla="*/ 274531 h 642836"/>
              <a:gd name="connsiteX12" fmla="*/ 31773 w 235570"/>
              <a:gd name="connsiteY12" fmla="*/ 328506 h 642836"/>
              <a:gd name="connsiteX13" fmla="*/ 92098 w 235570"/>
              <a:gd name="connsiteY13" fmla="*/ 99906 h 642836"/>
              <a:gd name="connsiteX14" fmla="*/ 73048 w 235570"/>
              <a:gd name="connsiteY14" fmla="*/ 188806 h 642836"/>
              <a:gd name="connsiteX15" fmla="*/ 228623 w 235570"/>
              <a:gd name="connsiteY15" fmla="*/ 4656 h 642836"/>
              <a:gd name="connsiteX16" fmla="*/ 180998 w 235570"/>
              <a:gd name="connsiteY16" fmla="*/ 61806 h 642836"/>
              <a:gd name="connsiteX17" fmla="*/ 234973 w 235570"/>
              <a:gd name="connsiteY17" fmla="*/ 115781 h 64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570" h="642836">
                <a:moveTo>
                  <a:pt x="234973" y="115781"/>
                </a:moveTo>
                <a:cubicBezTo>
                  <a:pt x="227565" y="119485"/>
                  <a:pt x="152423" y="84031"/>
                  <a:pt x="136548" y="84031"/>
                </a:cubicBezTo>
                <a:cubicBezTo>
                  <a:pt x="120673" y="84031"/>
                  <a:pt x="151365" y="93556"/>
                  <a:pt x="139723" y="115781"/>
                </a:cubicBezTo>
                <a:cubicBezTo>
                  <a:pt x="128081" y="138006"/>
                  <a:pt x="76752" y="204681"/>
                  <a:pt x="66698" y="217381"/>
                </a:cubicBezTo>
                <a:cubicBezTo>
                  <a:pt x="56644" y="230081"/>
                  <a:pt x="88394" y="171344"/>
                  <a:pt x="79398" y="191981"/>
                </a:cubicBezTo>
                <a:cubicBezTo>
                  <a:pt x="70402" y="212619"/>
                  <a:pt x="14840" y="331152"/>
                  <a:pt x="12723" y="341206"/>
                </a:cubicBezTo>
                <a:cubicBezTo>
                  <a:pt x="10606" y="351260"/>
                  <a:pt x="65110" y="228493"/>
                  <a:pt x="66698" y="252306"/>
                </a:cubicBezTo>
                <a:cubicBezTo>
                  <a:pt x="68286" y="276119"/>
                  <a:pt x="27010" y="456564"/>
                  <a:pt x="22248" y="484081"/>
                </a:cubicBezTo>
                <a:cubicBezTo>
                  <a:pt x="17486" y="511598"/>
                  <a:pt x="41827" y="390948"/>
                  <a:pt x="38123" y="417406"/>
                </a:cubicBezTo>
                <a:cubicBezTo>
                  <a:pt x="34419" y="443864"/>
                  <a:pt x="-1035" y="641773"/>
                  <a:pt x="23" y="642831"/>
                </a:cubicBezTo>
                <a:cubicBezTo>
                  <a:pt x="1081" y="643889"/>
                  <a:pt x="39711" y="485139"/>
                  <a:pt x="44473" y="423756"/>
                </a:cubicBezTo>
                <a:cubicBezTo>
                  <a:pt x="49235" y="362373"/>
                  <a:pt x="30715" y="290406"/>
                  <a:pt x="28598" y="274531"/>
                </a:cubicBezTo>
                <a:cubicBezTo>
                  <a:pt x="26481" y="258656"/>
                  <a:pt x="21190" y="357610"/>
                  <a:pt x="31773" y="328506"/>
                </a:cubicBezTo>
                <a:cubicBezTo>
                  <a:pt x="42356" y="299402"/>
                  <a:pt x="85219" y="123189"/>
                  <a:pt x="92098" y="99906"/>
                </a:cubicBezTo>
                <a:cubicBezTo>
                  <a:pt x="98977" y="76623"/>
                  <a:pt x="50294" y="204681"/>
                  <a:pt x="73048" y="188806"/>
                </a:cubicBezTo>
                <a:cubicBezTo>
                  <a:pt x="95802" y="172931"/>
                  <a:pt x="210631" y="25823"/>
                  <a:pt x="228623" y="4656"/>
                </a:cubicBezTo>
                <a:cubicBezTo>
                  <a:pt x="246615" y="-16511"/>
                  <a:pt x="183644" y="40110"/>
                  <a:pt x="180998" y="61806"/>
                </a:cubicBezTo>
                <a:cubicBezTo>
                  <a:pt x="178352" y="83502"/>
                  <a:pt x="242381" y="112077"/>
                  <a:pt x="234973" y="11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105AE02-E090-1A56-41FC-460BFE9D385A}"/>
              </a:ext>
            </a:extLst>
          </p:cNvPr>
          <p:cNvSpPr/>
          <p:nvPr/>
        </p:nvSpPr>
        <p:spPr>
          <a:xfrm>
            <a:off x="4355098" y="3523651"/>
            <a:ext cx="10527" cy="405339"/>
          </a:xfrm>
          <a:custGeom>
            <a:avLst/>
            <a:gdLst>
              <a:gd name="connsiteX0" fmla="*/ 10527 w 10527"/>
              <a:gd name="connsiteY0" fmla="*/ 3774 h 405339"/>
              <a:gd name="connsiteX1" fmla="*/ 1002 w 10527"/>
              <a:gd name="connsiteY1" fmla="*/ 400649 h 405339"/>
              <a:gd name="connsiteX2" fmla="*/ 1002 w 10527"/>
              <a:gd name="connsiteY2" fmla="*/ 210149 h 405339"/>
              <a:gd name="connsiteX3" fmla="*/ 10527 w 10527"/>
              <a:gd name="connsiteY3" fmla="*/ 3774 h 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" h="405339">
                <a:moveTo>
                  <a:pt x="10527" y="3774"/>
                </a:moveTo>
                <a:cubicBezTo>
                  <a:pt x="10527" y="35524"/>
                  <a:pt x="2589" y="366253"/>
                  <a:pt x="1002" y="400649"/>
                </a:cubicBezTo>
                <a:cubicBezTo>
                  <a:pt x="-586" y="435045"/>
                  <a:pt x="-56" y="271003"/>
                  <a:pt x="1002" y="210149"/>
                </a:cubicBezTo>
                <a:cubicBezTo>
                  <a:pt x="2060" y="149295"/>
                  <a:pt x="10527" y="-27976"/>
                  <a:pt x="10527" y="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D8237C1-CF81-D5DE-A3DE-15D05F03C40D}"/>
              </a:ext>
            </a:extLst>
          </p:cNvPr>
          <p:cNvSpPr/>
          <p:nvPr/>
        </p:nvSpPr>
        <p:spPr>
          <a:xfrm>
            <a:off x="4361741" y="3504514"/>
            <a:ext cx="200860" cy="503902"/>
          </a:xfrm>
          <a:custGeom>
            <a:avLst/>
            <a:gdLst>
              <a:gd name="connsiteX0" fmla="*/ 200734 w 200860"/>
              <a:gd name="connsiteY0" fmla="*/ 686 h 503902"/>
              <a:gd name="connsiteX1" fmla="*/ 29284 w 200860"/>
              <a:gd name="connsiteY1" fmla="*/ 295961 h 503902"/>
              <a:gd name="connsiteX2" fmla="*/ 48334 w 200860"/>
              <a:gd name="connsiteY2" fmla="*/ 261036 h 503902"/>
              <a:gd name="connsiteX3" fmla="*/ 709 w 200860"/>
              <a:gd name="connsiteY3" fmla="*/ 438836 h 503902"/>
              <a:gd name="connsiteX4" fmla="*/ 19759 w 200860"/>
              <a:gd name="connsiteY4" fmla="*/ 388036 h 503902"/>
              <a:gd name="connsiteX5" fmla="*/ 19759 w 200860"/>
              <a:gd name="connsiteY5" fmla="*/ 502336 h 503902"/>
              <a:gd name="connsiteX6" fmla="*/ 19759 w 200860"/>
              <a:gd name="connsiteY6" fmla="*/ 435661 h 503902"/>
              <a:gd name="connsiteX7" fmla="*/ 48334 w 200860"/>
              <a:gd name="connsiteY7" fmla="*/ 188011 h 503902"/>
              <a:gd name="connsiteX8" fmla="*/ 41984 w 200860"/>
              <a:gd name="connsiteY8" fmla="*/ 245161 h 503902"/>
              <a:gd name="connsiteX9" fmla="*/ 115009 w 200860"/>
              <a:gd name="connsiteY9" fmla="*/ 76886 h 503902"/>
              <a:gd name="connsiteX10" fmla="*/ 57859 w 200860"/>
              <a:gd name="connsiteY10" fmla="*/ 210236 h 503902"/>
              <a:gd name="connsiteX11" fmla="*/ 200734 w 200860"/>
              <a:gd name="connsiteY11" fmla="*/ 686 h 5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860" h="503902">
                <a:moveTo>
                  <a:pt x="200734" y="686"/>
                </a:moveTo>
                <a:cubicBezTo>
                  <a:pt x="195971" y="14974"/>
                  <a:pt x="54684" y="252570"/>
                  <a:pt x="29284" y="295961"/>
                </a:cubicBezTo>
                <a:cubicBezTo>
                  <a:pt x="3884" y="339352"/>
                  <a:pt x="53096" y="237224"/>
                  <a:pt x="48334" y="261036"/>
                </a:cubicBezTo>
                <a:cubicBezTo>
                  <a:pt x="43572" y="284848"/>
                  <a:pt x="5471" y="417669"/>
                  <a:pt x="709" y="438836"/>
                </a:cubicBezTo>
                <a:cubicBezTo>
                  <a:pt x="-4053" y="460003"/>
                  <a:pt x="16584" y="377453"/>
                  <a:pt x="19759" y="388036"/>
                </a:cubicBezTo>
                <a:cubicBezTo>
                  <a:pt x="22934" y="398619"/>
                  <a:pt x="19759" y="502336"/>
                  <a:pt x="19759" y="502336"/>
                </a:cubicBezTo>
                <a:cubicBezTo>
                  <a:pt x="19759" y="510273"/>
                  <a:pt x="14997" y="488048"/>
                  <a:pt x="19759" y="435661"/>
                </a:cubicBezTo>
                <a:cubicBezTo>
                  <a:pt x="24521" y="383274"/>
                  <a:pt x="44630" y="219761"/>
                  <a:pt x="48334" y="188011"/>
                </a:cubicBezTo>
                <a:cubicBezTo>
                  <a:pt x="52038" y="156261"/>
                  <a:pt x="30871" y="263682"/>
                  <a:pt x="41984" y="245161"/>
                </a:cubicBezTo>
                <a:cubicBezTo>
                  <a:pt x="53096" y="226640"/>
                  <a:pt x="112363" y="82707"/>
                  <a:pt x="115009" y="76886"/>
                </a:cubicBezTo>
                <a:cubicBezTo>
                  <a:pt x="117655" y="71065"/>
                  <a:pt x="41455" y="220819"/>
                  <a:pt x="57859" y="210236"/>
                </a:cubicBezTo>
                <a:cubicBezTo>
                  <a:pt x="74263" y="199653"/>
                  <a:pt x="205497" y="-13602"/>
                  <a:pt x="200734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2B22A745-433F-61A7-E878-102B3DC32F24}"/>
              </a:ext>
            </a:extLst>
          </p:cNvPr>
          <p:cNvSpPr/>
          <p:nvPr/>
        </p:nvSpPr>
        <p:spPr>
          <a:xfrm>
            <a:off x="4333581" y="4043077"/>
            <a:ext cx="76536" cy="523467"/>
          </a:xfrm>
          <a:custGeom>
            <a:avLst/>
            <a:gdLst>
              <a:gd name="connsiteX0" fmla="*/ 25694 w 76536"/>
              <a:gd name="connsiteY0" fmla="*/ 1873 h 523467"/>
              <a:gd name="connsiteX1" fmla="*/ 294 w 76536"/>
              <a:gd name="connsiteY1" fmla="*/ 506698 h 523467"/>
              <a:gd name="connsiteX2" fmla="*/ 16169 w 76536"/>
              <a:gd name="connsiteY2" fmla="*/ 389223 h 523467"/>
              <a:gd name="connsiteX3" fmla="*/ 76494 w 76536"/>
              <a:gd name="connsiteY3" fmla="*/ 252698 h 523467"/>
              <a:gd name="connsiteX4" fmla="*/ 25694 w 76536"/>
              <a:gd name="connsiteY4" fmla="*/ 338423 h 523467"/>
              <a:gd name="connsiteX5" fmla="*/ 22519 w 76536"/>
              <a:gd name="connsiteY5" fmla="*/ 179673 h 523467"/>
              <a:gd name="connsiteX6" fmla="*/ 9819 w 76536"/>
              <a:gd name="connsiteY6" fmla="*/ 328898 h 523467"/>
              <a:gd name="connsiteX7" fmla="*/ 25694 w 76536"/>
              <a:gd name="connsiteY7" fmla="*/ 1873 h 52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36" h="523467">
                <a:moveTo>
                  <a:pt x="25694" y="1873"/>
                </a:moveTo>
                <a:cubicBezTo>
                  <a:pt x="24107" y="31506"/>
                  <a:pt x="1881" y="442140"/>
                  <a:pt x="294" y="506698"/>
                </a:cubicBezTo>
                <a:cubicBezTo>
                  <a:pt x="-1293" y="571256"/>
                  <a:pt x="3469" y="431556"/>
                  <a:pt x="16169" y="389223"/>
                </a:cubicBezTo>
                <a:cubicBezTo>
                  <a:pt x="28869" y="346890"/>
                  <a:pt x="74907" y="261165"/>
                  <a:pt x="76494" y="252698"/>
                </a:cubicBezTo>
                <a:cubicBezTo>
                  <a:pt x="78081" y="244231"/>
                  <a:pt x="34690" y="350594"/>
                  <a:pt x="25694" y="338423"/>
                </a:cubicBezTo>
                <a:cubicBezTo>
                  <a:pt x="16698" y="326252"/>
                  <a:pt x="25165" y="181261"/>
                  <a:pt x="22519" y="179673"/>
                </a:cubicBezTo>
                <a:cubicBezTo>
                  <a:pt x="19873" y="178086"/>
                  <a:pt x="9819" y="354298"/>
                  <a:pt x="9819" y="328898"/>
                </a:cubicBezTo>
                <a:cubicBezTo>
                  <a:pt x="9819" y="303498"/>
                  <a:pt x="27281" y="-27760"/>
                  <a:pt x="25694" y="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3E6B1A72-9808-86A9-A8A1-FA0BEAAD4BF4}"/>
              </a:ext>
            </a:extLst>
          </p:cNvPr>
          <p:cNvSpPr/>
          <p:nvPr/>
        </p:nvSpPr>
        <p:spPr>
          <a:xfrm>
            <a:off x="4305300" y="3959225"/>
            <a:ext cx="98427" cy="740038"/>
          </a:xfrm>
          <a:custGeom>
            <a:avLst/>
            <a:gdLst>
              <a:gd name="connsiteX0" fmla="*/ 98425 w 98427"/>
              <a:gd name="connsiteY0" fmla="*/ 0 h 740038"/>
              <a:gd name="connsiteX1" fmla="*/ 12700 w 98427"/>
              <a:gd name="connsiteY1" fmla="*/ 158750 h 740038"/>
              <a:gd name="connsiteX2" fmla="*/ 19050 w 98427"/>
              <a:gd name="connsiteY2" fmla="*/ 152400 h 740038"/>
              <a:gd name="connsiteX3" fmla="*/ 15875 w 98427"/>
              <a:gd name="connsiteY3" fmla="*/ 409575 h 740038"/>
              <a:gd name="connsiteX4" fmla="*/ 6350 w 98427"/>
              <a:gd name="connsiteY4" fmla="*/ 307975 h 740038"/>
              <a:gd name="connsiteX5" fmla="*/ 0 w 98427"/>
              <a:gd name="connsiteY5" fmla="*/ 590550 h 740038"/>
              <a:gd name="connsiteX6" fmla="*/ 6350 w 98427"/>
              <a:gd name="connsiteY6" fmla="*/ 508000 h 740038"/>
              <a:gd name="connsiteX7" fmla="*/ 31750 w 98427"/>
              <a:gd name="connsiteY7" fmla="*/ 669925 h 740038"/>
              <a:gd name="connsiteX8" fmla="*/ 15875 w 98427"/>
              <a:gd name="connsiteY8" fmla="*/ 590550 h 740038"/>
              <a:gd name="connsiteX9" fmla="*/ 60325 w 98427"/>
              <a:gd name="connsiteY9" fmla="*/ 739775 h 740038"/>
              <a:gd name="connsiteX10" fmla="*/ 38100 w 98427"/>
              <a:gd name="connsiteY10" fmla="*/ 622300 h 740038"/>
              <a:gd name="connsiteX11" fmla="*/ 15875 w 98427"/>
              <a:gd name="connsiteY11" fmla="*/ 457200 h 740038"/>
              <a:gd name="connsiteX12" fmla="*/ 25400 w 98427"/>
              <a:gd name="connsiteY12" fmla="*/ 231775 h 740038"/>
              <a:gd name="connsiteX13" fmla="*/ 25400 w 98427"/>
              <a:gd name="connsiteY13" fmla="*/ 339725 h 740038"/>
              <a:gd name="connsiteX14" fmla="*/ 9525 w 98427"/>
              <a:gd name="connsiteY14" fmla="*/ 190500 h 740038"/>
              <a:gd name="connsiteX15" fmla="*/ 3175 w 98427"/>
              <a:gd name="connsiteY15" fmla="*/ 222250 h 740038"/>
              <a:gd name="connsiteX16" fmla="*/ 34925 w 98427"/>
              <a:gd name="connsiteY16" fmla="*/ 47625 h 740038"/>
              <a:gd name="connsiteX17" fmla="*/ 9525 w 98427"/>
              <a:gd name="connsiteY17" fmla="*/ 158750 h 740038"/>
              <a:gd name="connsiteX18" fmla="*/ 98425 w 98427"/>
              <a:gd name="connsiteY18" fmla="*/ 0 h 7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427" h="740038">
                <a:moveTo>
                  <a:pt x="98425" y="0"/>
                </a:moveTo>
                <a:cubicBezTo>
                  <a:pt x="98954" y="0"/>
                  <a:pt x="12700" y="158750"/>
                  <a:pt x="12700" y="158750"/>
                </a:cubicBezTo>
                <a:cubicBezTo>
                  <a:pt x="-529" y="184150"/>
                  <a:pt x="18521" y="110596"/>
                  <a:pt x="19050" y="152400"/>
                </a:cubicBezTo>
                <a:cubicBezTo>
                  <a:pt x="19579" y="194204"/>
                  <a:pt x="17992" y="383646"/>
                  <a:pt x="15875" y="409575"/>
                </a:cubicBezTo>
                <a:cubicBezTo>
                  <a:pt x="13758" y="435504"/>
                  <a:pt x="8996" y="277813"/>
                  <a:pt x="6350" y="307975"/>
                </a:cubicBezTo>
                <a:cubicBezTo>
                  <a:pt x="3704" y="338137"/>
                  <a:pt x="0" y="557213"/>
                  <a:pt x="0" y="590550"/>
                </a:cubicBezTo>
                <a:cubicBezTo>
                  <a:pt x="0" y="623887"/>
                  <a:pt x="1058" y="494771"/>
                  <a:pt x="6350" y="508000"/>
                </a:cubicBezTo>
                <a:cubicBezTo>
                  <a:pt x="11642" y="521229"/>
                  <a:pt x="30163" y="656167"/>
                  <a:pt x="31750" y="669925"/>
                </a:cubicBezTo>
                <a:cubicBezTo>
                  <a:pt x="33337" y="683683"/>
                  <a:pt x="11113" y="578908"/>
                  <a:pt x="15875" y="590550"/>
                </a:cubicBezTo>
                <a:cubicBezTo>
                  <a:pt x="20637" y="602192"/>
                  <a:pt x="56621" y="734483"/>
                  <a:pt x="60325" y="739775"/>
                </a:cubicBezTo>
                <a:cubicBezTo>
                  <a:pt x="64029" y="745067"/>
                  <a:pt x="45508" y="669396"/>
                  <a:pt x="38100" y="622300"/>
                </a:cubicBezTo>
                <a:cubicBezTo>
                  <a:pt x="30692" y="575204"/>
                  <a:pt x="17992" y="522287"/>
                  <a:pt x="15875" y="457200"/>
                </a:cubicBezTo>
                <a:cubicBezTo>
                  <a:pt x="13758" y="392113"/>
                  <a:pt x="23813" y="251354"/>
                  <a:pt x="25400" y="231775"/>
                </a:cubicBezTo>
                <a:cubicBezTo>
                  <a:pt x="26987" y="212196"/>
                  <a:pt x="28046" y="346604"/>
                  <a:pt x="25400" y="339725"/>
                </a:cubicBezTo>
                <a:cubicBezTo>
                  <a:pt x="22754" y="332846"/>
                  <a:pt x="13229" y="210079"/>
                  <a:pt x="9525" y="190500"/>
                </a:cubicBezTo>
                <a:cubicBezTo>
                  <a:pt x="5821" y="170921"/>
                  <a:pt x="-1058" y="246062"/>
                  <a:pt x="3175" y="222250"/>
                </a:cubicBezTo>
                <a:cubicBezTo>
                  <a:pt x="7408" y="198438"/>
                  <a:pt x="33867" y="58208"/>
                  <a:pt x="34925" y="47625"/>
                </a:cubicBezTo>
                <a:cubicBezTo>
                  <a:pt x="35983" y="37042"/>
                  <a:pt x="-5821" y="169333"/>
                  <a:pt x="9525" y="158750"/>
                </a:cubicBezTo>
                <a:cubicBezTo>
                  <a:pt x="24871" y="148167"/>
                  <a:pt x="97896" y="0"/>
                  <a:pt x="98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3A2CD0C-BFDF-4ED0-0617-2F50630910F4}"/>
              </a:ext>
            </a:extLst>
          </p:cNvPr>
          <p:cNvSpPr/>
          <p:nvPr/>
        </p:nvSpPr>
        <p:spPr>
          <a:xfrm>
            <a:off x="4575148" y="4228152"/>
            <a:ext cx="146142" cy="581983"/>
          </a:xfrm>
          <a:custGeom>
            <a:avLst/>
            <a:gdLst>
              <a:gd name="connsiteX0" fmla="*/ 34952 w 146142"/>
              <a:gd name="connsiteY0" fmla="*/ 77148 h 581983"/>
              <a:gd name="connsiteX1" fmla="*/ 34952 w 146142"/>
              <a:gd name="connsiteY1" fmla="*/ 483548 h 581983"/>
              <a:gd name="connsiteX2" fmla="*/ 34952 w 146142"/>
              <a:gd name="connsiteY2" fmla="*/ 391473 h 581983"/>
              <a:gd name="connsiteX3" fmla="*/ 27 w 146142"/>
              <a:gd name="connsiteY3" fmla="*/ 581973 h 581983"/>
              <a:gd name="connsiteX4" fmla="*/ 41302 w 146142"/>
              <a:gd name="connsiteY4" fmla="*/ 381948 h 581983"/>
              <a:gd name="connsiteX5" fmla="*/ 146077 w 146142"/>
              <a:gd name="connsiteY5" fmla="*/ 35873 h 581983"/>
              <a:gd name="connsiteX6" fmla="*/ 57177 w 146142"/>
              <a:gd name="connsiteY6" fmla="*/ 321623 h 581983"/>
              <a:gd name="connsiteX7" fmla="*/ 66702 w 146142"/>
              <a:gd name="connsiteY7" fmla="*/ 239073 h 581983"/>
              <a:gd name="connsiteX8" fmla="*/ 82577 w 146142"/>
              <a:gd name="connsiteY8" fmla="*/ 948 h 581983"/>
              <a:gd name="connsiteX9" fmla="*/ 28602 w 146142"/>
              <a:gd name="connsiteY9" fmla="*/ 337498 h 581983"/>
              <a:gd name="connsiteX10" fmla="*/ 34952 w 146142"/>
              <a:gd name="connsiteY10" fmla="*/ 77148 h 58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42" h="581983">
                <a:moveTo>
                  <a:pt x="34952" y="77148"/>
                </a:moveTo>
                <a:cubicBezTo>
                  <a:pt x="36010" y="101490"/>
                  <a:pt x="34952" y="483548"/>
                  <a:pt x="34952" y="483548"/>
                </a:cubicBezTo>
                <a:cubicBezTo>
                  <a:pt x="34952" y="535935"/>
                  <a:pt x="40773" y="375069"/>
                  <a:pt x="34952" y="391473"/>
                </a:cubicBezTo>
                <a:cubicBezTo>
                  <a:pt x="29131" y="407877"/>
                  <a:pt x="-1031" y="583561"/>
                  <a:pt x="27" y="581973"/>
                </a:cubicBezTo>
                <a:cubicBezTo>
                  <a:pt x="1085" y="580385"/>
                  <a:pt x="16960" y="472965"/>
                  <a:pt x="41302" y="381948"/>
                </a:cubicBezTo>
                <a:cubicBezTo>
                  <a:pt x="65644" y="290931"/>
                  <a:pt x="143431" y="45927"/>
                  <a:pt x="146077" y="35873"/>
                </a:cubicBezTo>
                <a:cubicBezTo>
                  <a:pt x="148723" y="25819"/>
                  <a:pt x="70406" y="287756"/>
                  <a:pt x="57177" y="321623"/>
                </a:cubicBezTo>
                <a:cubicBezTo>
                  <a:pt x="43948" y="355490"/>
                  <a:pt x="62469" y="292519"/>
                  <a:pt x="66702" y="239073"/>
                </a:cubicBezTo>
                <a:cubicBezTo>
                  <a:pt x="70935" y="185627"/>
                  <a:pt x="88927" y="-15456"/>
                  <a:pt x="82577" y="948"/>
                </a:cubicBezTo>
                <a:cubicBezTo>
                  <a:pt x="76227" y="17352"/>
                  <a:pt x="35481" y="322681"/>
                  <a:pt x="28602" y="337498"/>
                </a:cubicBezTo>
                <a:cubicBezTo>
                  <a:pt x="21723" y="352315"/>
                  <a:pt x="33894" y="52806"/>
                  <a:pt x="34952" y="77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9521BE76-F9FD-DD1B-BCCD-A1E2FC670020}"/>
              </a:ext>
            </a:extLst>
          </p:cNvPr>
          <p:cNvSpPr/>
          <p:nvPr/>
        </p:nvSpPr>
        <p:spPr>
          <a:xfrm>
            <a:off x="4431581" y="3527298"/>
            <a:ext cx="315193" cy="286157"/>
          </a:xfrm>
          <a:custGeom>
            <a:avLst/>
            <a:gdLst>
              <a:gd name="connsiteX0" fmla="*/ 38819 w 315193"/>
              <a:gd name="connsiteY0" fmla="*/ 35052 h 286157"/>
              <a:gd name="connsiteX1" fmla="*/ 143594 w 315193"/>
              <a:gd name="connsiteY1" fmla="*/ 244602 h 286157"/>
              <a:gd name="connsiteX2" fmla="*/ 108669 w 315193"/>
              <a:gd name="connsiteY2" fmla="*/ 216027 h 286157"/>
              <a:gd name="connsiteX3" fmla="*/ 286469 w 315193"/>
              <a:gd name="connsiteY3" fmla="*/ 276352 h 286157"/>
              <a:gd name="connsiteX4" fmla="*/ 99144 w 315193"/>
              <a:gd name="connsiteY4" fmla="*/ 270002 h 286157"/>
              <a:gd name="connsiteX5" fmla="*/ 315044 w 315193"/>
              <a:gd name="connsiteY5" fmla="*/ 285877 h 286157"/>
              <a:gd name="connsiteX6" fmla="*/ 130894 w 315193"/>
              <a:gd name="connsiteY6" fmla="*/ 254127 h 286157"/>
              <a:gd name="connsiteX7" fmla="*/ 719 w 315193"/>
              <a:gd name="connsiteY7" fmla="*/ 254127 h 286157"/>
              <a:gd name="connsiteX8" fmla="*/ 188044 w 315193"/>
              <a:gd name="connsiteY8" fmla="*/ 200152 h 286157"/>
              <a:gd name="connsiteX9" fmla="*/ 35644 w 315193"/>
              <a:gd name="connsiteY9" fmla="*/ 241427 h 286157"/>
              <a:gd name="connsiteX10" fmla="*/ 121369 w 315193"/>
              <a:gd name="connsiteY10" fmla="*/ 238252 h 286157"/>
              <a:gd name="connsiteX11" fmla="*/ 127719 w 315193"/>
              <a:gd name="connsiteY11" fmla="*/ 127 h 286157"/>
              <a:gd name="connsiteX12" fmla="*/ 127719 w 315193"/>
              <a:gd name="connsiteY12" fmla="*/ 203327 h 286157"/>
              <a:gd name="connsiteX13" fmla="*/ 76919 w 315193"/>
              <a:gd name="connsiteY13" fmla="*/ 79502 h 286157"/>
              <a:gd name="connsiteX14" fmla="*/ 38819 w 315193"/>
              <a:gd name="connsiteY14" fmla="*/ 35052 h 28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193" h="286157">
                <a:moveTo>
                  <a:pt x="38819" y="35052"/>
                </a:moveTo>
                <a:cubicBezTo>
                  <a:pt x="49931" y="62569"/>
                  <a:pt x="131952" y="214440"/>
                  <a:pt x="143594" y="244602"/>
                </a:cubicBezTo>
                <a:cubicBezTo>
                  <a:pt x="155236" y="274764"/>
                  <a:pt x="84856" y="210735"/>
                  <a:pt x="108669" y="216027"/>
                </a:cubicBezTo>
                <a:cubicBezTo>
                  <a:pt x="132482" y="221319"/>
                  <a:pt x="288056" y="267356"/>
                  <a:pt x="286469" y="276352"/>
                </a:cubicBezTo>
                <a:cubicBezTo>
                  <a:pt x="284882" y="285348"/>
                  <a:pt x="94382" y="268415"/>
                  <a:pt x="99144" y="270002"/>
                </a:cubicBezTo>
                <a:cubicBezTo>
                  <a:pt x="103906" y="271589"/>
                  <a:pt x="309752" y="288523"/>
                  <a:pt x="315044" y="285877"/>
                </a:cubicBezTo>
                <a:cubicBezTo>
                  <a:pt x="320336" y="283231"/>
                  <a:pt x="183281" y="259419"/>
                  <a:pt x="130894" y="254127"/>
                </a:cubicBezTo>
                <a:cubicBezTo>
                  <a:pt x="78507" y="248835"/>
                  <a:pt x="-8806" y="263123"/>
                  <a:pt x="719" y="254127"/>
                </a:cubicBezTo>
                <a:cubicBezTo>
                  <a:pt x="10244" y="245131"/>
                  <a:pt x="182223" y="202269"/>
                  <a:pt x="188044" y="200152"/>
                </a:cubicBezTo>
                <a:cubicBezTo>
                  <a:pt x="193865" y="198035"/>
                  <a:pt x="46756" y="235077"/>
                  <a:pt x="35644" y="241427"/>
                </a:cubicBezTo>
                <a:cubicBezTo>
                  <a:pt x="24532" y="247777"/>
                  <a:pt x="106023" y="278469"/>
                  <a:pt x="121369" y="238252"/>
                </a:cubicBezTo>
                <a:cubicBezTo>
                  <a:pt x="136715" y="198035"/>
                  <a:pt x="126661" y="5948"/>
                  <a:pt x="127719" y="127"/>
                </a:cubicBezTo>
                <a:cubicBezTo>
                  <a:pt x="128777" y="-5694"/>
                  <a:pt x="136186" y="190098"/>
                  <a:pt x="127719" y="203327"/>
                </a:cubicBezTo>
                <a:cubicBezTo>
                  <a:pt x="119252" y="216556"/>
                  <a:pt x="89619" y="107019"/>
                  <a:pt x="76919" y="79502"/>
                </a:cubicBezTo>
                <a:cubicBezTo>
                  <a:pt x="64219" y="51985"/>
                  <a:pt x="27707" y="7535"/>
                  <a:pt x="38819" y="3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E52CA91E-444B-FEC4-9A8A-E2B0C5A9256F}"/>
              </a:ext>
            </a:extLst>
          </p:cNvPr>
          <p:cNvSpPr/>
          <p:nvPr/>
        </p:nvSpPr>
        <p:spPr>
          <a:xfrm>
            <a:off x="4409634" y="3829049"/>
            <a:ext cx="143622" cy="437550"/>
          </a:xfrm>
          <a:custGeom>
            <a:avLst/>
            <a:gdLst>
              <a:gd name="connsiteX0" fmla="*/ 140141 w 143622"/>
              <a:gd name="connsiteY0" fmla="*/ 15876 h 437550"/>
              <a:gd name="connsiteX1" fmla="*/ 102041 w 143622"/>
              <a:gd name="connsiteY1" fmla="*/ 114301 h 437550"/>
              <a:gd name="connsiteX2" fmla="*/ 111566 w 143622"/>
              <a:gd name="connsiteY2" fmla="*/ 180976 h 437550"/>
              <a:gd name="connsiteX3" fmla="*/ 67116 w 143622"/>
              <a:gd name="connsiteY3" fmla="*/ 307976 h 437550"/>
              <a:gd name="connsiteX4" fmla="*/ 143316 w 143622"/>
              <a:gd name="connsiteY4" fmla="*/ 434976 h 437550"/>
              <a:gd name="connsiteX5" fmla="*/ 92516 w 143622"/>
              <a:gd name="connsiteY5" fmla="*/ 384176 h 437550"/>
              <a:gd name="connsiteX6" fmla="*/ 57591 w 143622"/>
              <a:gd name="connsiteY6" fmla="*/ 276226 h 437550"/>
              <a:gd name="connsiteX7" fmla="*/ 57591 w 143622"/>
              <a:gd name="connsiteY7" fmla="*/ 184151 h 437550"/>
              <a:gd name="connsiteX8" fmla="*/ 441 w 143622"/>
              <a:gd name="connsiteY8" fmla="*/ 38101 h 437550"/>
              <a:gd name="connsiteX9" fmla="*/ 92516 w 143622"/>
              <a:gd name="connsiteY9" fmla="*/ 225426 h 437550"/>
              <a:gd name="connsiteX10" fmla="*/ 92516 w 143622"/>
              <a:gd name="connsiteY10" fmla="*/ 152401 h 437550"/>
              <a:gd name="connsiteX11" fmla="*/ 6791 w 143622"/>
              <a:gd name="connsiteY11" fmla="*/ 1 h 437550"/>
              <a:gd name="connsiteX12" fmla="*/ 79816 w 143622"/>
              <a:gd name="connsiteY12" fmla="*/ 155576 h 437550"/>
              <a:gd name="connsiteX13" fmla="*/ 140141 w 143622"/>
              <a:gd name="connsiteY13" fmla="*/ 15876 h 4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22" h="437550">
                <a:moveTo>
                  <a:pt x="140141" y="15876"/>
                </a:moveTo>
                <a:cubicBezTo>
                  <a:pt x="143845" y="8997"/>
                  <a:pt x="106803" y="86784"/>
                  <a:pt x="102041" y="114301"/>
                </a:cubicBezTo>
                <a:cubicBezTo>
                  <a:pt x="97279" y="141818"/>
                  <a:pt x="117387" y="148697"/>
                  <a:pt x="111566" y="180976"/>
                </a:cubicBezTo>
                <a:cubicBezTo>
                  <a:pt x="105745" y="213255"/>
                  <a:pt x="61824" y="265643"/>
                  <a:pt x="67116" y="307976"/>
                </a:cubicBezTo>
                <a:cubicBezTo>
                  <a:pt x="72408" y="350309"/>
                  <a:pt x="139083" y="422276"/>
                  <a:pt x="143316" y="434976"/>
                </a:cubicBezTo>
                <a:cubicBezTo>
                  <a:pt x="147549" y="447676"/>
                  <a:pt x="106803" y="410634"/>
                  <a:pt x="92516" y="384176"/>
                </a:cubicBezTo>
                <a:cubicBezTo>
                  <a:pt x="78229" y="357718"/>
                  <a:pt x="63412" y="309563"/>
                  <a:pt x="57591" y="276226"/>
                </a:cubicBezTo>
                <a:cubicBezTo>
                  <a:pt x="51770" y="242889"/>
                  <a:pt x="67116" y="223839"/>
                  <a:pt x="57591" y="184151"/>
                </a:cubicBezTo>
                <a:cubicBezTo>
                  <a:pt x="48066" y="144464"/>
                  <a:pt x="-5380" y="31222"/>
                  <a:pt x="441" y="38101"/>
                </a:cubicBezTo>
                <a:cubicBezTo>
                  <a:pt x="6262" y="44980"/>
                  <a:pt x="77170" y="206376"/>
                  <a:pt x="92516" y="225426"/>
                </a:cubicBezTo>
                <a:cubicBezTo>
                  <a:pt x="107862" y="244476"/>
                  <a:pt x="106804" y="189972"/>
                  <a:pt x="92516" y="152401"/>
                </a:cubicBezTo>
                <a:cubicBezTo>
                  <a:pt x="78228" y="114830"/>
                  <a:pt x="8908" y="-528"/>
                  <a:pt x="6791" y="1"/>
                </a:cubicBezTo>
                <a:cubicBezTo>
                  <a:pt x="4674" y="530"/>
                  <a:pt x="62354" y="151343"/>
                  <a:pt x="79816" y="155576"/>
                </a:cubicBezTo>
                <a:cubicBezTo>
                  <a:pt x="97278" y="159809"/>
                  <a:pt x="136437" y="22755"/>
                  <a:pt x="140141" y="1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2CA20D2-25CE-1042-2251-66FE85A9C4CB}"/>
              </a:ext>
            </a:extLst>
          </p:cNvPr>
          <p:cNvSpPr/>
          <p:nvPr/>
        </p:nvSpPr>
        <p:spPr>
          <a:xfrm>
            <a:off x="4384633" y="3746080"/>
            <a:ext cx="196892" cy="756278"/>
          </a:xfrm>
          <a:custGeom>
            <a:avLst/>
            <a:gdLst>
              <a:gd name="connsiteX0" fmla="*/ 44492 w 196892"/>
              <a:gd name="connsiteY0" fmla="*/ 3595 h 756278"/>
              <a:gd name="connsiteX1" fmla="*/ 22267 w 196892"/>
              <a:gd name="connsiteY1" fmla="*/ 413170 h 756278"/>
              <a:gd name="connsiteX2" fmla="*/ 12742 w 196892"/>
              <a:gd name="connsiteY2" fmla="*/ 381420 h 756278"/>
              <a:gd name="connsiteX3" fmla="*/ 28617 w 196892"/>
              <a:gd name="connsiteY3" fmla="*/ 540170 h 756278"/>
              <a:gd name="connsiteX4" fmla="*/ 38142 w 196892"/>
              <a:gd name="connsiteY4" fmla="*/ 483020 h 756278"/>
              <a:gd name="connsiteX5" fmla="*/ 101642 w 196892"/>
              <a:gd name="connsiteY5" fmla="*/ 594145 h 756278"/>
              <a:gd name="connsiteX6" fmla="*/ 85767 w 196892"/>
              <a:gd name="connsiteY6" fmla="*/ 689395 h 756278"/>
              <a:gd name="connsiteX7" fmla="*/ 66717 w 196892"/>
              <a:gd name="connsiteY7" fmla="*/ 752895 h 756278"/>
              <a:gd name="connsiteX8" fmla="*/ 123867 w 196892"/>
              <a:gd name="connsiteY8" fmla="*/ 584620 h 756278"/>
              <a:gd name="connsiteX9" fmla="*/ 158792 w 196892"/>
              <a:gd name="connsiteY9" fmla="*/ 489370 h 756278"/>
              <a:gd name="connsiteX10" fmla="*/ 111167 w 196892"/>
              <a:gd name="connsiteY10" fmla="*/ 619545 h 756278"/>
              <a:gd name="connsiteX11" fmla="*/ 196892 w 196892"/>
              <a:gd name="connsiteY11" fmla="*/ 679870 h 756278"/>
              <a:gd name="connsiteX12" fmla="*/ 111167 w 196892"/>
              <a:gd name="connsiteY12" fmla="*/ 565570 h 756278"/>
              <a:gd name="connsiteX13" fmla="*/ 50842 w 196892"/>
              <a:gd name="connsiteY13" fmla="*/ 397295 h 756278"/>
              <a:gd name="connsiteX14" fmla="*/ 98467 w 196892"/>
              <a:gd name="connsiteY14" fmla="*/ 571920 h 756278"/>
              <a:gd name="connsiteX15" fmla="*/ 22267 w 196892"/>
              <a:gd name="connsiteY15" fmla="*/ 441745 h 756278"/>
              <a:gd name="connsiteX16" fmla="*/ 69892 w 196892"/>
              <a:gd name="connsiteY16" fmla="*/ 244895 h 756278"/>
              <a:gd name="connsiteX17" fmla="*/ 28617 w 196892"/>
              <a:gd name="connsiteY17" fmla="*/ 317920 h 756278"/>
              <a:gd name="connsiteX18" fmla="*/ 42 w 196892"/>
              <a:gd name="connsiteY18" fmla="*/ 171870 h 756278"/>
              <a:gd name="connsiteX19" fmla="*/ 22267 w 196892"/>
              <a:gd name="connsiteY19" fmla="*/ 209970 h 756278"/>
              <a:gd name="connsiteX20" fmla="*/ 44492 w 196892"/>
              <a:gd name="connsiteY20" fmla="*/ 3595 h 7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892" h="756278">
                <a:moveTo>
                  <a:pt x="44492" y="3595"/>
                </a:moveTo>
                <a:cubicBezTo>
                  <a:pt x="44492" y="37462"/>
                  <a:pt x="27559" y="350199"/>
                  <a:pt x="22267" y="413170"/>
                </a:cubicBezTo>
                <a:cubicBezTo>
                  <a:pt x="16975" y="476141"/>
                  <a:pt x="11684" y="360253"/>
                  <a:pt x="12742" y="381420"/>
                </a:cubicBezTo>
                <a:cubicBezTo>
                  <a:pt x="13800" y="402587"/>
                  <a:pt x="24384" y="523237"/>
                  <a:pt x="28617" y="540170"/>
                </a:cubicBezTo>
                <a:cubicBezTo>
                  <a:pt x="32850" y="557103"/>
                  <a:pt x="25971" y="474024"/>
                  <a:pt x="38142" y="483020"/>
                </a:cubicBezTo>
                <a:cubicBezTo>
                  <a:pt x="50313" y="492016"/>
                  <a:pt x="93705" y="559749"/>
                  <a:pt x="101642" y="594145"/>
                </a:cubicBezTo>
                <a:cubicBezTo>
                  <a:pt x="109579" y="628541"/>
                  <a:pt x="91588" y="662937"/>
                  <a:pt x="85767" y="689395"/>
                </a:cubicBezTo>
                <a:cubicBezTo>
                  <a:pt x="79946" y="715853"/>
                  <a:pt x="60367" y="770357"/>
                  <a:pt x="66717" y="752895"/>
                </a:cubicBezTo>
                <a:cubicBezTo>
                  <a:pt x="73067" y="735433"/>
                  <a:pt x="108521" y="628541"/>
                  <a:pt x="123867" y="584620"/>
                </a:cubicBezTo>
                <a:cubicBezTo>
                  <a:pt x="139213" y="540699"/>
                  <a:pt x="160909" y="483549"/>
                  <a:pt x="158792" y="489370"/>
                </a:cubicBezTo>
                <a:cubicBezTo>
                  <a:pt x="156675" y="495191"/>
                  <a:pt x="104817" y="587795"/>
                  <a:pt x="111167" y="619545"/>
                </a:cubicBezTo>
                <a:cubicBezTo>
                  <a:pt x="117517" y="651295"/>
                  <a:pt x="196892" y="688866"/>
                  <a:pt x="196892" y="679870"/>
                </a:cubicBezTo>
                <a:cubicBezTo>
                  <a:pt x="196892" y="670874"/>
                  <a:pt x="135509" y="612666"/>
                  <a:pt x="111167" y="565570"/>
                </a:cubicBezTo>
                <a:cubicBezTo>
                  <a:pt x="86825" y="518474"/>
                  <a:pt x="52959" y="396237"/>
                  <a:pt x="50842" y="397295"/>
                </a:cubicBezTo>
                <a:cubicBezTo>
                  <a:pt x="48725" y="398353"/>
                  <a:pt x="103230" y="564512"/>
                  <a:pt x="98467" y="571920"/>
                </a:cubicBezTo>
                <a:cubicBezTo>
                  <a:pt x="93705" y="579328"/>
                  <a:pt x="27029" y="496249"/>
                  <a:pt x="22267" y="441745"/>
                </a:cubicBezTo>
                <a:cubicBezTo>
                  <a:pt x="17505" y="387241"/>
                  <a:pt x="68834" y="265532"/>
                  <a:pt x="69892" y="244895"/>
                </a:cubicBezTo>
                <a:cubicBezTo>
                  <a:pt x="70950" y="224258"/>
                  <a:pt x="40259" y="330091"/>
                  <a:pt x="28617" y="317920"/>
                </a:cubicBezTo>
                <a:cubicBezTo>
                  <a:pt x="16975" y="305749"/>
                  <a:pt x="1100" y="189861"/>
                  <a:pt x="42" y="171870"/>
                </a:cubicBezTo>
                <a:cubicBezTo>
                  <a:pt x="-1016" y="153879"/>
                  <a:pt x="18034" y="234312"/>
                  <a:pt x="22267" y="209970"/>
                </a:cubicBezTo>
                <a:cubicBezTo>
                  <a:pt x="26500" y="185628"/>
                  <a:pt x="44492" y="-30272"/>
                  <a:pt x="44492" y="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31DBD52D-0662-A0A8-4A6E-C36510C0B07E}"/>
              </a:ext>
            </a:extLst>
          </p:cNvPr>
          <p:cNvSpPr/>
          <p:nvPr/>
        </p:nvSpPr>
        <p:spPr>
          <a:xfrm>
            <a:off x="4371819" y="4261353"/>
            <a:ext cx="197639" cy="520331"/>
          </a:xfrm>
          <a:custGeom>
            <a:avLst/>
            <a:gdLst>
              <a:gd name="connsiteX0" fmla="*/ 156 w 197639"/>
              <a:gd name="connsiteY0" fmla="*/ 31247 h 520331"/>
              <a:gd name="connsiteX1" fmla="*/ 73181 w 197639"/>
              <a:gd name="connsiteY1" fmla="*/ 250322 h 520331"/>
              <a:gd name="connsiteX2" fmla="*/ 73181 w 197639"/>
              <a:gd name="connsiteY2" fmla="*/ 380497 h 520331"/>
              <a:gd name="connsiteX3" fmla="*/ 117631 w 197639"/>
              <a:gd name="connsiteY3" fmla="*/ 263022 h 520331"/>
              <a:gd name="connsiteX4" fmla="*/ 47781 w 197639"/>
              <a:gd name="connsiteY4" fmla="*/ 412247 h 520331"/>
              <a:gd name="connsiteX5" fmla="*/ 168431 w 197639"/>
              <a:gd name="connsiteY5" fmla="*/ 145547 h 520331"/>
              <a:gd name="connsiteX6" fmla="*/ 177956 w 197639"/>
              <a:gd name="connsiteY6" fmla="*/ 339222 h 520331"/>
              <a:gd name="connsiteX7" fmla="*/ 184306 w 197639"/>
              <a:gd name="connsiteY7" fmla="*/ 520197 h 520331"/>
              <a:gd name="connsiteX8" fmla="*/ 187481 w 197639"/>
              <a:gd name="connsiteY8" fmla="*/ 310647 h 520331"/>
              <a:gd name="connsiteX9" fmla="*/ 190656 w 197639"/>
              <a:gd name="connsiteY9" fmla="*/ 161422 h 520331"/>
              <a:gd name="connsiteX10" fmla="*/ 85881 w 197639"/>
              <a:gd name="connsiteY10" fmla="*/ 329697 h 520331"/>
              <a:gd name="connsiteX11" fmla="*/ 41431 w 197639"/>
              <a:gd name="connsiteY11" fmla="*/ 240797 h 520331"/>
              <a:gd name="connsiteX12" fmla="*/ 22381 w 197639"/>
              <a:gd name="connsiteY12" fmla="*/ 342397 h 520331"/>
              <a:gd name="connsiteX13" fmla="*/ 104931 w 197639"/>
              <a:gd name="connsiteY13" fmla="*/ 101097 h 520331"/>
              <a:gd name="connsiteX14" fmla="*/ 47781 w 197639"/>
              <a:gd name="connsiteY14" fmla="*/ 2672 h 520331"/>
              <a:gd name="connsiteX15" fmla="*/ 73181 w 197639"/>
              <a:gd name="connsiteY15" fmla="*/ 196347 h 520331"/>
              <a:gd name="connsiteX16" fmla="*/ 54131 w 197639"/>
              <a:gd name="connsiteY16" fmla="*/ 145547 h 520331"/>
              <a:gd name="connsiteX17" fmla="*/ 156 w 197639"/>
              <a:gd name="connsiteY17" fmla="*/ 31247 h 52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7639" h="520331">
                <a:moveTo>
                  <a:pt x="156" y="31247"/>
                </a:moveTo>
                <a:cubicBezTo>
                  <a:pt x="3331" y="48710"/>
                  <a:pt x="61010" y="192114"/>
                  <a:pt x="73181" y="250322"/>
                </a:cubicBezTo>
                <a:cubicBezTo>
                  <a:pt x="85352" y="308530"/>
                  <a:pt x="65773" y="378380"/>
                  <a:pt x="73181" y="380497"/>
                </a:cubicBezTo>
                <a:cubicBezTo>
                  <a:pt x="80589" y="382614"/>
                  <a:pt x="121864" y="257730"/>
                  <a:pt x="117631" y="263022"/>
                </a:cubicBezTo>
                <a:cubicBezTo>
                  <a:pt x="113398" y="268314"/>
                  <a:pt x="39314" y="431826"/>
                  <a:pt x="47781" y="412247"/>
                </a:cubicBezTo>
                <a:cubicBezTo>
                  <a:pt x="56248" y="392668"/>
                  <a:pt x="146735" y="157718"/>
                  <a:pt x="168431" y="145547"/>
                </a:cubicBezTo>
                <a:cubicBezTo>
                  <a:pt x="190127" y="133376"/>
                  <a:pt x="175310" y="276780"/>
                  <a:pt x="177956" y="339222"/>
                </a:cubicBezTo>
                <a:cubicBezTo>
                  <a:pt x="180602" y="401664"/>
                  <a:pt x="182719" y="524959"/>
                  <a:pt x="184306" y="520197"/>
                </a:cubicBezTo>
                <a:cubicBezTo>
                  <a:pt x="185893" y="515435"/>
                  <a:pt x="186423" y="370443"/>
                  <a:pt x="187481" y="310647"/>
                </a:cubicBezTo>
                <a:cubicBezTo>
                  <a:pt x="188539" y="250851"/>
                  <a:pt x="207589" y="158247"/>
                  <a:pt x="190656" y="161422"/>
                </a:cubicBezTo>
                <a:cubicBezTo>
                  <a:pt x="173723" y="164597"/>
                  <a:pt x="110752" y="316468"/>
                  <a:pt x="85881" y="329697"/>
                </a:cubicBezTo>
                <a:cubicBezTo>
                  <a:pt x="61010" y="342926"/>
                  <a:pt x="52014" y="238680"/>
                  <a:pt x="41431" y="240797"/>
                </a:cubicBezTo>
                <a:cubicBezTo>
                  <a:pt x="30848" y="242914"/>
                  <a:pt x="11798" y="365680"/>
                  <a:pt x="22381" y="342397"/>
                </a:cubicBezTo>
                <a:cubicBezTo>
                  <a:pt x="32964" y="319114"/>
                  <a:pt x="100698" y="157718"/>
                  <a:pt x="104931" y="101097"/>
                </a:cubicBezTo>
                <a:cubicBezTo>
                  <a:pt x="109164" y="44476"/>
                  <a:pt x="53073" y="-13203"/>
                  <a:pt x="47781" y="2672"/>
                </a:cubicBezTo>
                <a:cubicBezTo>
                  <a:pt x="42489" y="18547"/>
                  <a:pt x="72123" y="172535"/>
                  <a:pt x="73181" y="196347"/>
                </a:cubicBezTo>
                <a:cubicBezTo>
                  <a:pt x="74239" y="220159"/>
                  <a:pt x="65243" y="173064"/>
                  <a:pt x="54131" y="145547"/>
                </a:cubicBezTo>
                <a:cubicBezTo>
                  <a:pt x="43019" y="118030"/>
                  <a:pt x="-3019" y="13784"/>
                  <a:pt x="156" y="3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BF612B5-1899-9B24-F516-6C3614F8DA6E}"/>
              </a:ext>
            </a:extLst>
          </p:cNvPr>
          <p:cNvSpPr/>
          <p:nvPr/>
        </p:nvSpPr>
        <p:spPr>
          <a:xfrm>
            <a:off x="4349094" y="4365187"/>
            <a:ext cx="246263" cy="435578"/>
          </a:xfrm>
          <a:custGeom>
            <a:avLst/>
            <a:gdLst>
              <a:gd name="connsiteX0" fmla="*/ 656 w 246263"/>
              <a:gd name="connsiteY0" fmla="*/ 140138 h 435578"/>
              <a:gd name="connsiteX1" fmla="*/ 99081 w 246263"/>
              <a:gd name="connsiteY1" fmla="*/ 381438 h 435578"/>
              <a:gd name="connsiteX2" fmla="*/ 102256 w 246263"/>
              <a:gd name="connsiteY2" fmla="*/ 381438 h 435578"/>
              <a:gd name="connsiteX3" fmla="*/ 162581 w 246263"/>
              <a:gd name="connsiteY3" fmla="*/ 422713 h 435578"/>
              <a:gd name="connsiteX4" fmla="*/ 89556 w 246263"/>
              <a:gd name="connsiteY4" fmla="*/ 425888 h 435578"/>
              <a:gd name="connsiteX5" fmla="*/ 229256 w 246263"/>
              <a:gd name="connsiteY5" fmla="*/ 429063 h 435578"/>
              <a:gd name="connsiteX6" fmla="*/ 232431 w 246263"/>
              <a:gd name="connsiteY6" fmla="*/ 330638 h 435578"/>
              <a:gd name="connsiteX7" fmla="*/ 238781 w 246263"/>
              <a:gd name="connsiteY7" fmla="*/ 267138 h 435578"/>
              <a:gd name="connsiteX8" fmla="*/ 235606 w 246263"/>
              <a:gd name="connsiteY8" fmla="*/ 438 h 435578"/>
              <a:gd name="connsiteX9" fmla="*/ 238781 w 246263"/>
              <a:gd name="connsiteY9" fmla="*/ 336988 h 435578"/>
              <a:gd name="connsiteX10" fmla="*/ 124481 w 246263"/>
              <a:gd name="connsiteY10" fmla="*/ 324288 h 435578"/>
              <a:gd name="connsiteX11" fmla="*/ 238781 w 246263"/>
              <a:gd name="connsiteY11" fmla="*/ 330638 h 435578"/>
              <a:gd name="connsiteX12" fmla="*/ 197506 w 246263"/>
              <a:gd name="connsiteY12" fmla="*/ 403663 h 435578"/>
              <a:gd name="connsiteX13" fmla="*/ 118131 w 246263"/>
              <a:gd name="connsiteY13" fmla="*/ 365563 h 435578"/>
              <a:gd name="connsiteX14" fmla="*/ 656 w 246263"/>
              <a:gd name="connsiteY14" fmla="*/ 321113 h 435578"/>
              <a:gd name="connsiteX15" fmla="*/ 67331 w 246263"/>
              <a:gd name="connsiteY15" fmla="*/ 298888 h 435578"/>
              <a:gd name="connsiteX16" fmla="*/ 656 w 246263"/>
              <a:gd name="connsiteY16" fmla="*/ 140138 h 43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263" h="435578">
                <a:moveTo>
                  <a:pt x="656" y="140138"/>
                </a:moveTo>
                <a:cubicBezTo>
                  <a:pt x="5948" y="153896"/>
                  <a:pt x="99081" y="381438"/>
                  <a:pt x="99081" y="381438"/>
                </a:cubicBezTo>
                <a:cubicBezTo>
                  <a:pt x="116014" y="421655"/>
                  <a:pt x="91673" y="374559"/>
                  <a:pt x="102256" y="381438"/>
                </a:cubicBezTo>
                <a:cubicBezTo>
                  <a:pt x="112839" y="388317"/>
                  <a:pt x="164698" y="415305"/>
                  <a:pt x="162581" y="422713"/>
                </a:cubicBezTo>
                <a:cubicBezTo>
                  <a:pt x="160464" y="430121"/>
                  <a:pt x="78444" y="424830"/>
                  <a:pt x="89556" y="425888"/>
                </a:cubicBezTo>
                <a:cubicBezTo>
                  <a:pt x="100668" y="426946"/>
                  <a:pt x="205444" y="444938"/>
                  <a:pt x="229256" y="429063"/>
                </a:cubicBezTo>
                <a:cubicBezTo>
                  <a:pt x="253069" y="413188"/>
                  <a:pt x="230844" y="357625"/>
                  <a:pt x="232431" y="330638"/>
                </a:cubicBezTo>
                <a:cubicBezTo>
                  <a:pt x="234018" y="303651"/>
                  <a:pt x="238252" y="322171"/>
                  <a:pt x="238781" y="267138"/>
                </a:cubicBezTo>
                <a:cubicBezTo>
                  <a:pt x="239310" y="212105"/>
                  <a:pt x="235606" y="-11204"/>
                  <a:pt x="235606" y="438"/>
                </a:cubicBezTo>
                <a:cubicBezTo>
                  <a:pt x="235606" y="12080"/>
                  <a:pt x="257302" y="283013"/>
                  <a:pt x="238781" y="336988"/>
                </a:cubicBezTo>
                <a:cubicBezTo>
                  <a:pt x="220260" y="390963"/>
                  <a:pt x="124481" y="325346"/>
                  <a:pt x="124481" y="324288"/>
                </a:cubicBezTo>
                <a:cubicBezTo>
                  <a:pt x="124481" y="323230"/>
                  <a:pt x="226610" y="317409"/>
                  <a:pt x="238781" y="330638"/>
                </a:cubicBezTo>
                <a:cubicBezTo>
                  <a:pt x="250952" y="343867"/>
                  <a:pt x="217614" y="397842"/>
                  <a:pt x="197506" y="403663"/>
                </a:cubicBezTo>
                <a:cubicBezTo>
                  <a:pt x="177398" y="409484"/>
                  <a:pt x="150939" y="379321"/>
                  <a:pt x="118131" y="365563"/>
                </a:cubicBezTo>
                <a:cubicBezTo>
                  <a:pt x="85323" y="351805"/>
                  <a:pt x="9123" y="332225"/>
                  <a:pt x="656" y="321113"/>
                </a:cubicBezTo>
                <a:cubicBezTo>
                  <a:pt x="-7811" y="310001"/>
                  <a:pt x="68389" y="327992"/>
                  <a:pt x="67331" y="298888"/>
                </a:cubicBezTo>
                <a:cubicBezTo>
                  <a:pt x="66273" y="269784"/>
                  <a:pt x="-4636" y="126380"/>
                  <a:pt x="656" y="140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B919902E-013F-8B77-AC10-B3071AFA336D}"/>
              </a:ext>
            </a:extLst>
          </p:cNvPr>
          <p:cNvSpPr/>
          <p:nvPr/>
        </p:nvSpPr>
        <p:spPr>
          <a:xfrm>
            <a:off x="4558122" y="3853462"/>
            <a:ext cx="174245" cy="474830"/>
          </a:xfrm>
          <a:custGeom>
            <a:avLst/>
            <a:gdLst>
              <a:gd name="connsiteX0" fmla="*/ 159928 w 174245"/>
              <a:gd name="connsiteY0" fmla="*/ 988 h 474830"/>
              <a:gd name="connsiteX1" fmla="*/ 71028 w 174245"/>
              <a:gd name="connsiteY1" fmla="*/ 93063 h 474830"/>
              <a:gd name="connsiteX2" fmla="*/ 166278 w 174245"/>
              <a:gd name="connsiteY2" fmla="*/ 178788 h 474830"/>
              <a:gd name="connsiteX3" fmla="*/ 61503 w 174245"/>
              <a:gd name="connsiteY3" fmla="*/ 254988 h 474830"/>
              <a:gd name="connsiteX4" fmla="*/ 105953 w 174245"/>
              <a:gd name="connsiteY4" fmla="*/ 261338 h 474830"/>
              <a:gd name="connsiteX5" fmla="*/ 51978 w 174245"/>
              <a:gd name="connsiteY5" fmla="*/ 328013 h 474830"/>
              <a:gd name="connsiteX6" fmla="*/ 93253 w 174245"/>
              <a:gd name="connsiteY6" fmla="*/ 474063 h 474830"/>
              <a:gd name="connsiteX7" fmla="*/ 45628 w 174245"/>
              <a:gd name="connsiteY7" fmla="*/ 378813 h 474830"/>
              <a:gd name="connsiteX8" fmla="*/ 7528 w 174245"/>
              <a:gd name="connsiteY8" fmla="*/ 232763 h 474830"/>
              <a:gd name="connsiteX9" fmla="*/ 61503 w 174245"/>
              <a:gd name="connsiteY9" fmla="*/ 334363 h 474830"/>
              <a:gd name="connsiteX10" fmla="*/ 99603 w 174245"/>
              <a:gd name="connsiteY10" fmla="*/ 213713 h 474830"/>
              <a:gd name="connsiteX11" fmla="*/ 7528 w 174245"/>
              <a:gd name="connsiteY11" fmla="*/ 143863 h 474830"/>
              <a:gd name="connsiteX12" fmla="*/ 172628 w 174245"/>
              <a:gd name="connsiteY12" fmla="*/ 197838 h 474830"/>
              <a:gd name="connsiteX13" fmla="*/ 86903 w 174245"/>
              <a:gd name="connsiteY13" fmla="*/ 124813 h 474830"/>
              <a:gd name="connsiteX14" fmla="*/ 7528 w 174245"/>
              <a:gd name="connsiteY14" fmla="*/ 61313 h 474830"/>
              <a:gd name="connsiteX15" fmla="*/ 4353 w 174245"/>
              <a:gd name="connsiteY15" fmla="*/ 988 h 474830"/>
              <a:gd name="connsiteX16" fmla="*/ 17053 w 174245"/>
              <a:gd name="connsiteY16" fmla="*/ 112113 h 474830"/>
              <a:gd name="connsiteX17" fmla="*/ 159928 w 174245"/>
              <a:gd name="connsiteY17" fmla="*/ 988 h 47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245" h="474830">
                <a:moveTo>
                  <a:pt x="159928" y="988"/>
                </a:moveTo>
                <a:cubicBezTo>
                  <a:pt x="168924" y="-2187"/>
                  <a:pt x="69970" y="63430"/>
                  <a:pt x="71028" y="93063"/>
                </a:cubicBezTo>
                <a:cubicBezTo>
                  <a:pt x="72086" y="122696"/>
                  <a:pt x="167865" y="151801"/>
                  <a:pt x="166278" y="178788"/>
                </a:cubicBezTo>
                <a:cubicBezTo>
                  <a:pt x="164691" y="205775"/>
                  <a:pt x="71557" y="241230"/>
                  <a:pt x="61503" y="254988"/>
                </a:cubicBezTo>
                <a:cubicBezTo>
                  <a:pt x="51449" y="268746"/>
                  <a:pt x="107540" y="249167"/>
                  <a:pt x="105953" y="261338"/>
                </a:cubicBezTo>
                <a:cubicBezTo>
                  <a:pt x="104366" y="273509"/>
                  <a:pt x="54095" y="292559"/>
                  <a:pt x="51978" y="328013"/>
                </a:cubicBezTo>
                <a:cubicBezTo>
                  <a:pt x="49861" y="363467"/>
                  <a:pt x="94311" y="465596"/>
                  <a:pt x="93253" y="474063"/>
                </a:cubicBezTo>
                <a:cubicBezTo>
                  <a:pt x="92195" y="482530"/>
                  <a:pt x="59915" y="419030"/>
                  <a:pt x="45628" y="378813"/>
                </a:cubicBezTo>
                <a:cubicBezTo>
                  <a:pt x="31341" y="338596"/>
                  <a:pt x="4882" y="240171"/>
                  <a:pt x="7528" y="232763"/>
                </a:cubicBezTo>
                <a:cubicBezTo>
                  <a:pt x="10174" y="225355"/>
                  <a:pt x="46157" y="337538"/>
                  <a:pt x="61503" y="334363"/>
                </a:cubicBezTo>
                <a:cubicBezTo>
                  <a:pt x="76849" y="331188"/>
                  <a:pt x="108599" y="245463"/>
                  <a:pt x="99603" y="213713"/>
                </a:cubicBezTo>
                <a:cubicBezTo>
                  <a:pt x="90607" y="181963"/>
                  <a:pt x="-4643" y="146509"/>
                  <a:pt x="7528" y="143863"/>
                </a:cubicBezTo>
                <a:cubicBezTo>
                  <a:pt x="19699" y="141217"/>
                  <a:pt x="159399" y="201013"/>
                  <a:pt x="172628" y="197838"/>
                </a:cubicBezTo>
                <a:cubicBezTo>
                  <a:pt x="185857" y="194663"/>
                  <a:pt x="114420" y="147567"/>
                  <a:pt x="86903" y="124813"/>
                </a:cubicBezTo>
                <a:cubicBezTo>
                  <a:pt x="59386" y="102059"/>
                  <a:pt x="21286" y="81951"/>
                  <a:pt x="7528" y="61313"/>
                </a:cubicBezTo>
                <a:cubicBezTo>
                  <a:pt x="-6230" y="40675"/>
                  <a:pt x="2766" y="-7479"/>
                  <a:pt x="4353" y="988"/>
                </a:cubicBezTo>
                <a:cubicBezTo>
                  <a:pt x="5940" y="9455"/>
                  <a:pt x="-6230" y="107351"/>
                  <a:pt x="17053" y="112113"/>
                </a:cubicBezTo>
                <a:cubicBezTo>
                  <a:pt x="40336" y="116876"/>
                  <a:pt x="150932" y="4163"/>
                  <a:pt x="15992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2778AED-928B-0A62-D3C1-E1B1FB97FC79}"/>
              </a:ext>
            </a:extLst>
          </p:cNvPr>
          <p:cNvSpPr/>
          <p:nvPr/>
        </p:nvSpPr>
        <p:spPr>
          <a:xfrm>
            <a:off x="5729506" y="3454400"/>
            <a:ext cx="36301" cy="85725"/>
          </a:xfrm>
          <a:custGeom>
            <a:avLst/>
            <a:gdLst>
              <a:gd name="connsiteX0" fmla="*/ 36294 w 36301"/>
              <a:gd name="connsiteY0" fmla="*/ 0 h 85725"/>
              <a:gd name="connsiteX1" fmla="*/ 4544 w 36301"/>
              <a:gd name="connsiteY1" fmla="*/ 50800 h 85725"/>
              <a:gd name="connsiteX2" fmla="*/ 4544 w 36301"/>
              <a:gd name="connsiteY2" fmla="*/ 85725 h 85725"/>
              <a:gd name="connsiteX3" fmla="*/ 1369 w 36301"/>
              <a:gd name="connsiteY3" fmla="*/ 50800 h 85725"/>
              <a:gd name="connsiteX4" fmla="*/ 36294 w 3630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" h="85725">
                <a:moveTo>
                  <a:pt x="36294" y="0"/>
                </a:moveTo>
                <a:cubicBezTo>
                  <a:pt x="36823" y="0"/>
                  <a:pt x="9836" y="36513"/>
                  <a:pt x="4544" y="50800"/>
                </a:cubicBezTo>
                <a:cubicBezTo>
                  <a:pt x="-748" y="65087"/>
                  <a:pt x="5073" y="85725"/>
                  <a:pt x="4544" y="85725"/>
                </a:cubicBezTo>
                <a:cubicBezTo>
                  <a:pt x="4015" y="85725"/>
                  <a:pt x="-2864" y="61383"/>
                  <a:pt x="1369" y="50800"/>
                </a:cubicBezTo>
                <a:cubicBezTo>
                  <a:pt x="5602" y="40217"/>
                  <a:pt x="35765" y="0"/>
                  <a:pt x="36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A3D50CA-073F-C39C-7EF0-05DE14A5A652}"/>
              </a:ext>
            </a:extLst>
          </p:cNvPr>
          <p:cNvSpPr/>
          <p:nvPr/>
        </p:nvSpPr>
        <p:spPr>
          <a:xfrm>
            <a:off x="5530814" y="3368036"/>
            <a:ext cx="274654" cy="67318"/>
          </a:xfrm>
          <a:custGeom>
            <a:avLst/>
            <a:gdLst>
              <a:gd name="connsiteX0" fmla="*/ 36 w 274654"/>
              <a:gd name="connsiteY0" fmla="*/ 67314 h 67318"/>
              <a:gd name="connsiteX1" fmla="*/ 152436 w 274654"/>
              <a:gd name="connsiteY1" fmla="*/ 16514 h 67318"/>
              <a:gd name="connsiteX2" fmla="*/ 88936 w 274654"/>
              <a:gd name="connsiteY2" fmla="*/ 29214 h 67318"/>
              <a:gd name="connsiteX3" fmla="*/ 273086 w 274654"/>
              <a:gd name="connsiteY3" fmla="*/ 639 h 67318"/>
              <a:gd name="connsiteX4" fmla="*/ 168311 w 274654"/>
              <a:gd name="connsiteY4" fmla="*/ 13339 h 67318"/>
              <a:gd name="connsiteX5" fmla="*/ 36 w 274654"/>
              <a:gd name="connsiteY5" fmla="*/ 67314 h 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54" h="67318">
                <a:moveTo>
                  <a:pt x="36" y="67314"/>
                </a:moveTo>
                <a:cubicBezTo>
                  <a:pt x="-2610" y="67843"/>
                  <a:pt x="137619" y="22864"/>
                  <a:pt x="152436" y="16514"/>
                </a:cubicBezTo>
                <a:cubicBezTo>
                  <a:pt x="167253" y="10164"/>
                  <a:pt x="68828" y="31860"/>
                  <a:pt x="88936" y="29214"/>
                </a:cubicBezTo>
                <a:cubicBezTo>
                  <a:pt x="109044" y="26568"/>
                  <a:pt x="259857" y="3285"/>
                  <a:pt x="273086" y="639"/>
                </a:cubicBezTo>
                <a:cubicBezTo>
                  <a:pt x="286315" y="-2007"/>
                  <a:pt x="212761" y="3814"/>
                  <a:pt x="168311" y="13339"/>
                </a:cubicBezTo>
                <a:cubicBezTo>
                  <a:pt x="123861" y="22864"/>
                  <a:pt x="2682" y="66785"/>
                  <a:pt x="36" y="6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BE381EE3-7406-128E-F22B-1D0AC6B1A70C}"/>
              </a:ext>
            </a:extLst>
          </p:cNvPr>
          <p:cNvSpPr/>
          <p:nvPr/>
        </p:nvSpPr>
        <p:spPr>
          <a:xfrm>
            <a:off x="6013432" y="3575041"/>
            <a:ext cx="15924" cy="131139"/>
          </a:xfrm>
          <a:custGeom>
            <a:avLst/>
            <a:gdLst>
              <a:gd name="connsiteX0" fmla="*/ 18 w 15924"/>
              <a:gd name="connsiteY0" fmla="*/ 9 h 131139"/>
              <a:gd name="connsiteX1" fmla="*/ 12718 w 15924"/>
              <a:gd name="connsiteY1" fmla="*/ 98434 h 131139"/>
              <a:gd name="connsiteX2" fmla="*/ 12718 w 15924"/>
              <a:gd name="connsiteY2" fmla="*/ 76209 h 131139"/>
              <a:gd name="connsiteX3" fmla="*/ 9543 w 15924"/>
              <a:gd name="connsiteY3" fmla="*/ 130184 h 131139"/>
              <a:gd name="connsiteX4" fmla="*/ 15893 w 15924"/>
              <a:gd name="connsiteY4" fmla="*/ 104784 h 131139"/>
              <a:gd name="connsiteX5" fmla="*/ 18 w 15924"/>
              <a:gd name="connsiteY5" fmla="*/ 9 h 13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4" h="131139">
                <a:moveTo>
                  <a:pt x="18" y="9"/>
                </a:moveTo>
                <a:cubicBezTo>
                  <a:pt x="-511" y="-1049"/>
                  <a:pt x="10601" y="85734"/>
                  <a:pt x="12718" y="98434"/>
                </a:cubicBezTo>
                <a:cubicBezTo>
                  <a:pt x="14835" y="111134"/>
                  <a:pt x="13247" y="70917"/>
                  <a:pt x="12718" y="76209"/>
                </a:cubicBezTo>
                <a:cubicBezTo>
                  <a:pt x="12189" y="81501"/>
                  <a:pt x="9014" y="125422"/>
                  <a:pt x="9543" y="130184"/>
                </a:cubicBezTo>
                <a:cubicBezTo>
                  <a:pt x="10072" y="134947"/>
                  <a:pt x="16422" y="121188"/>
                  <a:pt x="15893" y="104784"/>
                </a:cubicBezTo>
                <a:cubicBezTo>
                  <a:pt x="15364" y="88380"/>
                  <a:pt x="547" y="1067"/>
                  <a:pt x="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E8FF4FC3-7CB6-B6B6-5381-8FCF952CBE6F}"/>
              </a:ext>
            </a:extLst>
          </p:cNvPr>
          <p:cNvSpPr/>
          <p:nvPr/>
        </p:nvSpPr>
        <p:spPr>
          <a:xfrm>
            <a:off x="6946900" y="3813051"/>
            <a:ext cx="3410" cy="243252"/>
          </a:xfrm>
          <a:custGeom>
            <a:avLst/>
            <a:gdLst>
              <a:gd name="connsiteX0" fmla="*/ 3175 w 3410"/>
              <a:gd name="connsiteY0" fmla="*/ 124 h 243252"/>
              <a:gd name="connsiteX1" fmla="*/ 0 w 3410"/>
              <a:gd name="connsiteY1" fmla="*/ 228724 h 243252"/>
              <a:gd name="connsiteX2" fmla="*/ 3175 w 3410"/>
              <a:gd name="connsiteY2" fmla="*/ 196974 h 243252"/>
              <a:gd name="connsiteX3" fmla="*/ 3175 w 3410"/>
              <a:gd name="connsiteY3" fmla="*/ 124 h 24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" h="243252">
                <a:moveTo>
                  <a:pt x="3175" y="124"/>
                </a:moveTo>
                <a:cubicBezTo>
                  <a:pt x="2646" y="5416"/>
                  <a:pt x="0" y="195916"/>
                  <a:pt x="0" y="228724"/>
                </a:cubicBezTo>
                <a:cubicBezTo>
                  <a:pt x="0" y="261532"/>
                  <a:pt x="3175" y="233486"/>
                  <a:pt x="3175" y="196974"/>
                </a:cubicBezTo>
                <a:cubicBezTo>
                  <a:pt x="3175" y="160462"/>
                  <a:pt x="3704" y="-5168"/>
                  <a:pt x="317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0D0A9FF-842E-55C9-9B1C-9646672A88E9}"/>
              </a:ext>
            </a:extLst>
          </p:cNvPr>
          <p:cNvSpPr/>
          <p:nvPr/>
        </p:nvSpPr>
        <p:spPr>
          <a:xfrm>
            <a:off x="7154309" y="4209959"/>
            <a:ext cx="294241" cy="25491"/>
          </a:xfrm>
          <a:custGeom>
            <a:avLst/>
            <a:gdLst>
              <a:gd name="connsiteX0" fmla="*/ 2141 w 294241"/>
              <a:gd name="connsiteY0" fmla="*/ 25491 h 25491"/>
              <a:gd name="connsiteX1" fmla="*/ 138666 w 294241"/>
              <a:gd name="connsiteY1" fmla="*/ 9616 h 25491"/>
              <a:gd name="connsiteX2" fmla="*/ 294241 w 294241"/>
              <a:gd name="connsiteY2" fmla="*/ 15966 h 25491"/>
              <a:gd name="connsiteX3" fmla="*/ 198991 w 294241"/>
              <a:gd name="connsiteY3" fmla="*/ 91 h 25491"/>
              <a:gd name="connsiteX4" fmla="*/ 249791 w 294241"/>
              <a:gd name="connsiteY4" fmla="*/ 9616 h 25491"/>
              <a:gd name="connsiteX5" fmla="*/ 2141 w 294241"/>
              <a:gd name="connsiteY5" fmla="*/ 25491 h 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41" h="25491">
                <a:moveTo>
                  <a:pt x="2141" y="25491"/>
                </a:moveTo>
                <a:cubicBezTo>
                  <a:pt x="-16380" y="25491"/>
                  <a:pt x="89983" y="11203"/>
                  <a:pt x="138666" y="9616"/>
                </a:cubicBezTo>
                <a:cubicBezTo>
                  <a:pt x="187349" y="8029"/>
                  <a:pt x="284187" y="17553"/>
                  <a:pt x="294241" y="15966"/>
                </a:cubicBezTo>
                <a:lnTo>
                  <a:pt x="198991" y="91"/>
                </a:lnTo>
                <a:cubicBezTo>
                  <a:pt x="191583" y="-967"/>
                  <a:pt x="276779" y="7499"/>
                  <a:pt x="249791" y="9616"/>
                </a:cubicBezTo>
                <a:cubicBezTo>
                  <a:pt x="222804" y="11733"/>
                  <a:pt x="20662" y="25491"/>
                  <a:pt x="2141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F10D3B0F-5BDA-A02B-53FC-D72760F0DA99}"/>
              </a:ext>
            </a:extLst>
          </p:cNvPr>
          <p:cNvSpPr/>
          <p:nvPr/>
        </p:nvSpPr>
        <p:spPr>
          <a:xfrm>
            <a:off x="7365978" y="4152891"/>
            <a:ext cx="116567" cy="177835"/>
          </a:xfrm>
          <a:custGeom>
            <a:avLst/>
            <a:gdLst>
              <a:gd name="connsiteX0" fmla="*/ 22 w 116567"/>
              <a:gd name="connsiteY0" fmla="*/ 9 h 177835"/>
              <a:gd name="connsiteX1" fmla="*/ 98447 w 116567"/>
              <a:gd name="connsiteY1" fmla="*/ 114309 h 177835"/>
              <a:gd name="connsiteX2" fmla="*/ 107972 w 116567"/>
              <a:gd name="connsiteY2" fmla="*/ 177809 h 177835"/>
              <a:gd name="connsiteX3" fmla="*/ 107972 w 116567"/>
              <a:gd name="connsiteY3" fmla="*/ 120659 h 177835"/>
              <a:gd name="connsiteX4" fmla="*/ 22 w 116567"/>
              <a:gd name="connsiteY4" fmla="*/ 9 h 17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7" h="177835">
                <a:moveTo>
                  <a:pt x="22" y="9"/>
                </a:moveTo>
                <a:cubicBezTo>
                  <a:pt x="-1566" y="-1049"/>
                  <a:pt x="80455" y="84676"/>
                  <a:pt x="98447" y="114309"/>
                </a:cubicBezTo>
                <a:cubicBezTo>
                  <a:pt x="116439" y="143942"/>
                  <a:pt x="106384" y="176751"/>
                  <a:pt x="107972" y="177809"/>
                </a:cubicBezTo>
                <a:cubicBezTo>
                  <a:pt x="109560" y="178867"/>
                  <a:pt x="126493" y="148176"/>
                  <a:pt x="107972" y="120659"/>
                </a:cubicBezTo>
                <a:cubicBezTo>
                  <a:pt x="89451" y="93142"/>
                  <a:pt x="1610" y="1067"/>
                  <a:pt x="2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93037AA-6D7A-9EAE-AE91-481480477DDD}"/>
              </a:ext>
            </a:extLst>
          </p:cNvPr>
          <p:cNvSpPr/>
          <p:nvPr/>
        </p:nvSpPr>
        <p:spPr>
          <a:xfrm>
            <a:off x="6937806" y="3501941"/>
            <a:ext cx="126588" cy="168081"/>
          </a:xfrm>
          <a:custGeom>
            <a:avLst/>
            <a:gdLst>
              <a:gd name="connsiteX0" fmla="*/ 126569 w 126588"/>
              <a:gd name="connsiteY0" fmla="*/ 84 h 168081"/>
              <a:gd name="connsiteX1" fmla="*/ 9094 w 126588"/>
              <a:gd name="connsiteY1" fmla="*/ 158834 h 168081"/>
              <a:gd name="connsiteX2" fmla="*/ 18619 w 126588"/>
              <a:gd name="connsiteY2" fmla="*/ 136609 h 168081"/>
              <a:gd name="connsiteX3" fmla="*/ 126569 w 126588"/>
              <a:gd name="connsiteY3" fmla="*/ 84 h 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88" h="168081">
                <a:moveTo>
                  <a:pt x="126569" y="84"/>
                </a:moveTo>
                <a:cubicBezTo>
                  <a:pt x="124982" y="3788"/>
                  <a:pt x="27086" y="136080"/>
                  <a:pt x="9094" y="158834"/>
                </a:cubicBezTo>
                <a:cubicBezTo>
                  <a:pt x="-8898" y="181588"/>
                  <a:pt x="2744" y="157776"/>
                  <a:pt x="18619" y="136609"/>
                </a:cubicBezTo>
                <a:cubicBezTo>
                  <a:pt x="34494" y="115442"/>
                  <a:pt x="128156" y="-3620"/>
                  <a:pt x="12656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FE2ABEE-B9C6-7894-10B9-68A5F728EFF5}"/>
              </a:ext>
            </a:extLst>
          </p:cNvPr>
          <p:cNvSpPr/>
          <p:nvPr/>
        </p:nvSpPr>
        <p:spPr>
          <a:xfrm>
            <a:off x="7073900" y="3733444"/>
            <a:ext cx="254462" cy="35281"/>
          </a:xfrm>
          <a:custGeom>
            <a:avLst/>
            <a:gdLst>
              <a:gd name="connsiteX0" fmla="*/ 0 w 254462"/>
              <a:gd name="connsiteY0" fmla="*/ 35281 h 35281"/>
              <a:gd name="connsiteX1" fmla="*/ 250825 w 254462"/>
              <a:gd name="connsiteY1" fmla="*/ 356 h 35281"/>
              <a:gd name="connsiteX2" fmla="*/ 155575 w 254462"/>
              <a:gd name="connsiteY2" fmla="*/ 16231 h 35281"/>
              <a:gd name="connsiteX3" fmla="*/ 0 w 254462"/>
              <a:gd name="connsiteY3" fmla="*/ 3528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62" h="35281">
                <a:moveTo>
                  <a:pt x="0" y="35281"/>
                </a:moveTo>
                <a:lnTo>
                  <a:pt x="250825" y="356"/>
                </a:lnTo>
                <a:cubicBezTo>
                  <a:pt x="276754" y="-2819"/>
                  <a:pt x="155575" y="16231"/>
                  <a:pt x="155575" y="16231"/>
                </a:cubicBezTo>
                <a:lnTo>
                  <a:pt x="0" y="35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048B9B0-2364-F46F-89BD-C1645EDBDD9E}"/>
              </a:ext>
            </a:extLst>
          </p:cNvPr>
          <p:cNvSpPr/>
          <p:nvPr/>
        </p:nvSpPr>
        <p:spPr>
          <a:xfrm>
            <a:off x="7283450" y="4076377"/>
            <a:ext cx="287531" cy="13023"/>
          </a:xfrm>
          <a:custGeom>
            <a:avLst/>
            <a:gdLst>
              <a:gd name="connsiteX0" fmla="*/ 0 w 287531"/>
              <a:gd name="connsiteY0" fmla="*/ 13023 h 13023"/>
              <a:gd name="connsiteX1" fmla="*/ 282575 w 287531"/>
              <a:gd name="connsiteY1" fmla="*/ 323 h 13023"/>
              <a:gd name="connsiteX2" fmla="*/ 187325 w 287531"/>
              <a:gd name="connsiteY2" fmla="*/ 3498 h 13023"/>
              <a:gd name="connsiteX3" fmla="*/ 0 w 287531"/>
              <a:gd name="connsiteY3" fmla="*/ 13023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31" h="13023">
                <a:moveTo>
                  <a:pt x="0" y="13023"/>
                </a:moveTo>
                <a:lnTo>
                  <a:pt x="282575" y="323"/>
                </a:lnTo>
                <a:cubicBezTo>
                  <a:pt x="313796" y="-1264"/>
                  <a:pt x="187325" y="3498"/>
                  <a:pt x="187325" y="3498"/>
                </a:cubicBezTo>
                <a:lnTo>
                  <a:pt x="0" y="130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8C8742D-1296-68BD-9B1B-DB166D9F38A9}"/>
              </a:ext>
            </a:extLst>
          </p:cNvPr>
          <p:cNvSpPr/>
          <p:nvPr/>
        </p:nvSpPr>
        <p:spPr>
          <a:xfrm>
            <a:off x="6899170" y="4003578"/>
            <a:ext cx="129877" cy="171554"/>
          </a:xfrm>
          <a:custGeom>
            <a:avLst/>
            <a:gdLst>
              <a:gd name="connsiteX0" fmla="*/ 105 w 129877"/>
              <a:gd name="connsiteY0" fmla="*/ 171547 h 171554"/>
              <a:gd name="connsiteX1" fmla="*/ 127105 w 129877"/>
              <a:gd name="connsiteY1" fmla="*/ 47722 h 171554"/>
              <a:gd name="connsiteX2" fmla="*/ 89005 w 129877"/>
              <a:gd name="connsiteY2" fmla="*/ 79472 h 171554"/>
              <a:gd name="connsiteX3" fmla="*/ 104880 w 129877"/>
              <a:gd name="connsiteY3" fmla="*/ 50897 h 171554"/>
              <a:gd name="connsiteX4" fmla="*/ 114405 w 129877"/>
              <a:gd name="connsiteY4" fmla="*/ 97 h 171554"/>
              <a:gd name="connsiteX5" fmla="*/ 104880 w 129877"/>
              <a:gd name="connsiteY5" fmla="*/ 41372 h 171554"/>
              <a:gd name="connsiteX6" fmla="*/ 105 w 129877"/>
              <a:gd name="connsiteY6" fmla="*/ 171547 h 1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77" h="171554">
                <a:moveTo>
                  <a:pt x="105" y="171547"/>
                </a:moveTo>
                <a:cubicBezTo>
                  <a:pt x="3809" y="172605"/>
                  <a:pt x="112288" y="63068"/>
                  <a:pt x="127105" y="47722"/>
                </a:cubicBezTo>
                <a:cubicBezTo>
                  <a:pt x="141922" y="32376"/>
                  <a:pt x="92709" y="78943"/>
                  <a:pt x="89005" y="79472"/>
                </a:cubicBezTo>
                <a:cubicBezTo>
                  <a:pt x="85301" y="80001"/>
                  <a:pt x="100647" y="64126"/>
                  <a:pt x="104880" y="50897"/>
                </a:cubicBezTo>
                <a:cubicBezTo>
                  <a:pt x="109113" y="37668"/>
                  <a:pt x="114405" y="1684"/>
                  <a:pt x="114405" y="97"/>
                </a:cubicBezTo>
                <a:cubicBezTo>
                  <a:pt x="114405" y="-1490"/>
                  <a:pt x="118109" y="16501"/>
                  <a:pt x="104880" y="41372"/>
                </a:cubicBezTo>
                <a:cubicBezTo>
                  <a:pt x="91651" y="66243"/>
                  <a:pt x="-3599" y="170489"/>
                  <a:pt x="105" y="17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D2CC067D-4163-F327-6FD8-FB0A969EADEE}"/>
              </a:ext>
            </a:extLst>
          </p:cNvPr>
          <p:cNvSpPr/>
          <p:nvPr/>
        </p:nvSpPr>
        <p:spPr>
          <a:xfrm>
            <a:off x="6737347" y="4419594"/>
            <a:ext cx="47634" cy="260373"/>
          </a:xfrm>
          <a:custGeom>
            <a:avLst/>
            <a:gdLst>
              <a:gd name="connsiteX0" fmla="*/ 47628 w 47634"/>
              <a:gd name="connsiteY0" fmla="*/ 6 h 260373"/>
              <a:gd name="connsiteX1" fmla="*/ 6353 w 47634"/>
              <a:gd name="connsiteY1" fmla="*/ 171456 h 260373"/>
              <a:gd name="connsiteX2" fmla="*/ 3178 w 47634"/>
              <a:gd name="connsiteY2" fmla="*/ 260356 h 260373"/>
              <a:gd name="connsiteX3" fmla="*/ 3178 w 47634"/>
              <a:gd name="connsiteY3" fmla="*/ 165106 h 260373"/>
              <a:gd name="connsiteX4" fmla="*/ 47628 w 47634"/>
              <a:gd name="connsiteY4" fmla="*/ 6 h 2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4" h="260373">
                <a:moveTo>
                  <a:pt x="47628" y="6"/>
                </a:moveTo>
                <a:cubicBezTo>
                  <a:pt x="48157" y="1064"/>
                  <a:pt x="13761" y="128064"/>
                  <a:pt x="6353" y="171456"/>
                </a:cubicBezTo>
                <a:cubicBezTo>
                  <a:pt x="-1055" y="214848"/>
                  <a:pt x="3707" y="261414"/>
                  <a:pt x="3178" y="260356"/>
                </a:cubicBezTo>
                <a:cubicBezTo>
                  <a:pt x="2649" y="259298"/>
                  <a:pt x="-3701" y="211144"/>
                  <a:pt x="3178" y="165106"/>
                </a:cubicBezTo>
                <a:cubicBezTo>
                  <a:pt x="10057" y="119069"/>
                  <a:pt x="47099" y="-1052"/>
                  <a:pt x="4762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669989C-FCBF-F99F-F349-C2FA8ABF3713}"/>
              </a:ext>
            </a:extLst>
          </p:cNvPr>
          <p:cNvSpPr/>
          <p:nvPr/>
        </p:nvSpPr>
        <p:spPr>
          <a:xfrm>
            <a:off x="5962190" y="2180871"/>
            <a:ext cx="725160" cy="314871"/>
          </a:xfrm>
          <a:custGeom>
            <a:avLst/>
            <a:gdLst>
              <a:gd name="connsiteX0" fmla="*/ 460 w 725160"/>
              <a:gd name="connsiteY0" fmla="*/ 314679 h 314871"/>
              <a:gd name="connsiteX1" fmla="*/ 486235 w 725160"/>
              <a:gd name="connsiteY1" fmla="*/ 76554 h 314871"/>
              <a:gd name="connsiteX2" fmla="*/ 422735 w 725160"/>
              <a:gd name="connsiteY2" fmla="*/ 92429 h 314871"/>
              <a:gd name="connsiteX3" fmla="*/ 724360 w 725160"/>
              <a:gd name="connsiteY3" fmla="*/ 354 h 314871"/>
              <a:gd name="connsiteX4" fmla="*/ 511635 w 725160"/>
              <a:gd name="connsiteY4" fmla="*/ 60679 h 314871"/>
              <a:gd name="connsiteX5" fmla="*/ 530685 w 725160"/>
              <a:gd name="connsiteY5" fmla="*/ 60679 h 314871"/>
              <a:gd name="connsiteX6" fmla="*/ 213185 w 725160"/>
              <a:gd name="connsiteY6" fmla="*/ 174979 h 314871"/>
              <a:gd name="connsiteX7" fmla="*/ 394160 w 725160"/>
              <a:gd name="connsiteY7" fmla="*/ 117829 h 314871"/>
              <a:gd name="connsiteX8" fmla="*/ 460 w 725160"/>
              <a:gd name="connsiteY8" fmla="*/ 314679 h 3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60" h="314871">
                <a:moveTo>
                  <a:pt x="460" y="314679"/>
                </a:moveTo>
                <a:cubicBezTo>
                  <a:pt x="15806" y="307800"/>
                  <a:pt x="415856" y="113596"/>
                  <a:pt x="486235" y="76554"/>
                </a:cubicBezTo>
                <a:cubicBezTo>
                  <a:pt x="556614" y="39512"/>
                  <a:pt x="383048" y="105129"/>
                  <a:pt x="422735" y="92429"/>
                </a:cubicBezTo>
                <a:cubicBezTo>
                  <a:pt x="462423" y="79729"/>
                  <a:pt x="709543" y="5646"/>
                  <a:pt x="724360" y="354"/>
                </a:cubicBezTo>
                <a:cubicBezTo>
                  <a:pt x="739177" y="-4938"/>
                  <a:pt x="543914" y="50625"/>
                  <a:pt x="511635" y="60679"/>
                </a:cubicBezTo>
                <a:cubicBezTo>
                  <a:pt x="479356" y="70733"/>
                  <a:pt x="580427" y="41629"/>
                  <a:pt x="530685" y="60679"/>
                </a:cubicBezTo>
                <a:cubicBezTo>
                  <a:pt x="480943" y="79729"/>
                  <a:pt x="235939" y="165454"/>
                  <a:pt x="213185" y="174979"/>
                </a:cubicBezTo>
                <a:cubicBezTo>
                  <a:pt x="190431" y="184504"/>
                  <a:pt x="430143" y="93487"/>
                  <a:pt x="394160" y="117829"/>
                </a:cubicBezTo>
                <a:cubicBezTo>
                  <a:pt x="358177" y="142171"/>
                  <a:pt x="-14886" y="321558"/>
                  <a:pt x="460" y="314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3EAB200-55BA-5070-8A17-14FBB8F88E86}"/>
              </a:ext>
            </a:extLst>
          </p:cNvPr>
          <p:cNvSpPr/>
          <p:nvPr/>
        </p:nvSpPr>
        <p:spPr>
          <a:xfrm>
            <a:off x="5915682" y="2599556"/>
            <a:ext cx="62923" cy="278150"/>
          </a:xfrm>
          <a:custGeom>
            <a:avLst/>
            <a:gdLst>
              <a:gd name="connsiteX0" fmla="*/ 62843 w 62923"/>
              <a:gd name="connsiteY0" fmla="*/ 769 h 278150"/>
              <a:gd name="connsiteX1" fmla="*/ 15218 w 62923"/>
              <a:gd name="connsiteY1" fmla="*/ 127769 h 278150"/>
              <a:gd name="connsiteX2" fmla="*/ 5693 w 62923"/>
              <a:gd name="connsiteY2" fmla="*/ 276994 h 278150"/>
              <a:gd name="connsiteX3" fmla="*/ 2518 w 62923"/>
              <a:gd name="connsiteY3" fmla="*/ 188094 h 278150"/>
              <a:gd name="connsiteX4" fmla="*/ 62843 w 62923"/>
              <a:gd name="connsiteY4" fmla="*/ 769 h 2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3" h="278150">
                <a:moveTo>
                  <a:pt x="62843" y="769"/>
                </a:moveTo>
                <a:cubicBezTo>
                  <a:pt x="64960" y="-9285"/>
                  <a:pt x="24743" y="81732"/>
                  <a:pt x="15218" y="127769"/>
                </a:cubicBezTo>
                <a:cubicBezTo>
                  <a:pt x="5693" y="173807"/>
                  <a:pt x="7810" y="266940"/>
                  <a:pt x="5693" y="276994"/>
                </a:cubicBezTo>
                <a:cubicBezTo>
                  <a:pt x="3576" y="287048"/>
                  <a:pt x="-3832" y="229369"/>
                  <a:pt x="2518" y="188094"/>
                </a:cubicBezTo>
                <a:cubicBezTo>
                  <a:pt x="8868" y="146819"/>
                  <a:pt x="60726" y="10823"/>
                  <a:pt x="62843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AAE228E-507B-1DA2-FBDE-A06A114FA1B5}"/>
              </a:ext>
            </a:extLst>
          </p:cNvPr>
          <p:cNvSpPr/>
          <p:nvPr/>
        </p:nvSpPr>
        <p:spPr>
          <a:xfrm>
            <a:off x="5399381" y="2642691"/>
            <a:ext cx="450508" cy="467384"/>
          </a:xfrm>
          <a:custGeom>
            <a:avLst/>
            <a:gdLst>
              <a:gd name="connsiteX0" fmla="*/ 448969 w 450508"/>
              <a:gd name="connsiteY0" fmla="*/ 2084 h 467384"/>
              <a:gd name="connsiteX1" fmla="*/ 93369 w 450508"/>
              <a:gd name="connsiteY1" fmla="*/ 316409 h 467384"/>
              <a:gd name="connsiteX2" fmla="*/ 118769 w 450508"/>
              <a:gd name="connsiteY2" fmla="*/ 284659 h 467384"/>
              <a:gd name="connsiteX3" fmla="*/ 1294 w 450508"/>
              <a:gd name="connsiteY3" fmla="*/ 465634 h 467384"/>
              <a:gd name="connsiteX4" fmla="*/ 207669 w 450508"/>
              <a:gd name="connsiteY4" fmla="*/ 157659 h 467384"/>
              <a:gd name="connsiteX5" fmla="*/ 147344 w 450508"/>
              <a:gd name="connsiteY5" fmla="*/ 252909 h 467384"/>
              <a:gd name="connsiteX6" fmla="*/ 204494 w 450508"/>
              <a:gd name="connsiteY6" fmla="*/ 208459 h 467384"/>
              <a:gd name="connsiteX7" fmla="*/ 134644 w 450508"/>
              <a:gd name="connsiteY7" fmla="*/ 271959 h 467384"/>
              <a:gd name="connsiteX8" fmla="*/ 353719 w 450508"/>
              <a:gd name="connsiteY8" fmla="*/ 68759 h 467384"/>
              <a:gd name="connsiteX9" fmla="*/ 226719 w 450508"/>
              <a:gd name="connsiteY9" fmla="*/ 173534 h 467384"/>
              <a:gd name="connsiteX10" fmla="*/ 448969 w 450508"/>
              <a:gd name="connsiteY10" fmla="*/ 2084 h 4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508" h="467384">
                <a:moveTo>
                  <a:pt x="448969" y="2084"/>
                </a:moveTo>
                <a:cubicBezTo>
                  <a:pt x="426744" y="25896"/>
                  <a:pt x="148402" y="269313"/>
                  <a:pt x="93369" y="316409"/>
                </a:cubicBezTo>
                <a:cubicBezTo>
                  <a:pt x="38336" y="363505"/>
                  <a:pt x="134115" y="259788"/>
                  <a:pt x="118769" y="284659"/>
                </a:cubicBezTo>
                <a:cubicBezTo>
                  <a:pt x="103423" y="309530"/>
                  <a:pt x="-13523" y="486801"/>
                  <a:pt x="1294" y="465634"/>
                </a:cubicBezTo>
                <a:cubicBezTo>
                  <a:pt x="16111" y="444467"/>
                  <a:pt x="183327" y="193113"/>
                  <a:pt x="207669" y="157659"/>
                </a:cubicBezTo>
                <a:cubicBezTo>
                  <a:pt x="232011" y="122205"/>
                  <a:pt x="147873" y="244442"/>
                  <a:pt x="147344" y="252909"/>
                </a:cubicBezTo>
                <a:cubicBezTo>
                  <a:pt x="146815" y="261376"/>
                  <a:pt x="206611" y="205284"/>
                  <a:pt x="204494" y="208459"/>
                </a:cubicBezTo>
                <a:cubicBezTo>
                  <a:pt x="202377" y="211634"/>
                  <a:pt x="134644" y="271959"/>
                  <a:pt x="134644" y="271959"/>
                </a:cubicBezTo>
                <a:cubicBezTo>
                  <a:pt x="159515" y="248676"/>
                  <a:pt x="338373" y="85163"/>
                  <a:pt x="353719" y="68759"/>
                </a:cubicBezTo>
                <a:cubicBezTo>
                  <a:pt x="369065" y="52355"/>
                  <a:pt x="207669" y="180942"/>
                  <a:pt x="226719" y="173534"/>
                </a:cubicBezTo>
                <a:cubicBezTo>
                  <a:pt x="245769" y="166126"/>
                  <a:pt x="471194" y="-21728"/>
                  <a:pt x="448969" y="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D86C715-7FC8-D911-5FD6-03E87D4410C3}"/>
              </a:ext>
            </a:extLst>
          </p:cNvPr>
          <p:cNvSpPr/>
          <p:nvPr/>
        </p:nvSpPr>
        <p:spPr>
          <a:xfrm>
            <a:off x="5269969" y="3130507"/>
            <a:ext cx="70381" cy="302821"/>
          </a:xfrm>
          <a:custGeom>
            <a:avLst/>
            <a:gdLst>
              <a:gd name="connsiteX0" fmla="*/ 70381 w 70381"/>
              <a:gd name="connsiteY0" fmla="*/ 43 h 302821"/>
              <a:gd name="connsiteX1" fmla="*/ 19581 w 70381"/>
              <a:gd name="connsiteY1" fmla="*/ 196893 h 302821"/>
              <a:gd name="connsiteX2" fmla="*/ 38631 w 70381"/>
              <a:gd name="connsiteY2" fmla="*/ 158793 h 302821"/>
              <a:gd name="connsiteX3" fmla="*/ 531 w 70381"/>
              <a:gd name="connsiteY3" fmla="*/ 301668 h 302821"/>
              <a:gd name="connsiteX4" fmla="*/ 19581 w 70381"/>
              <a:gd name="connsiteY4" fmla="*/ 215943 h 302821"/>
              <a:gd name="connsiteX5" fmla="*/ 70381 w 70381"/>
              <a:gd name="connsiteY5" fmla="*/ 43 h 30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81" h="302821">
                <a:moveTo>
                  <a:pt x="70381" y="43"/>
                </a:moveTo>
                <a:cubicBezTo>
                  <a:pt x="70381" y="-3132"/>
                  <a:pt x="24873" y="170435"/>
                  <a:pt x="19581" y="196893"/>
                </a:cubicBezTo>
                <a:cubicBezTo>
                  <a:pt x="14289" y="223351"/>
                  <a:pt x="41806" y="141331"/>
                  <a:pt x="38631" y="158793"/>
                </a:cubicBezTo>
                <a:cubicBezTo>
                  <a:pt x="35456" y="176256"/>
                  <a:pt x="3706" y="292143"/>
                  <a:pt x="531" y="301668"/>
                </a:cubicBezTo>
                <a:cubicBezTo>
                  <a:pt x="-2644" y="311193"/>
                  <a:pt x="8998" y="259864"/>
                  <a:pt x="19581" y="215943"/>
                </a:cubicBezTo>
                <a:cubicBezTo>
                  <a:pt x="30164" y="172022"/>
                  <a:pt x="70381" y="3218"/>
                  <a:pt x="7038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F7A23D6-3218-6480-B32E-EC8903D91FCF}"/>
              </a:ext>
            </a:extLst>
          </p:cNvPr>
          <p:cNvSpPr/>
          <p:nvPr/>
        </p:nvSpPr>
        <p:spPr>
          <a:xfrm>
            <a:off x="4910825" y="3310671"/>
            <a:ext cx="258581" cy="387107"/>
          </a:xfrm>
          <a:custGeom>
            <a:avLst/>
            <a:gdLst>
              <a:gd name="connsiteX0" fmla="*/ 258075 w 258581"/>
              <a:gd name="connsiteY0" fmla="*/ 854 h 387107"/>
              <a:gd name="connsiteX1" fmla="*/ 4075 w 258581"/>
              <a:gd name="connsiteY1" fmla="*/ 381854 h 387107"/>
              <a:gd name="connsiteX2" fmla="*/ 99325 w 258581"/>
              <a:gd name="connsiteY2" fmla="*/ 226279 h 387107"/>
              <a:gd name="connsiteX3" fmla="*/ 70750 w 258581"/>
              <a:gd name="connsiteY3" fmla="*/ 277079 h 387107"/>
              <a:gd name="connsiteX4" fmla="*/ 258075 w 258581"/>
              <a:gd name="connsiteY4" fmla="*/ 854 h 38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581" h="387107">
                <a:moveTo>
                  <a:pt x="258075" y="854"/>
                </a:moveTo>
                <a:cubicBezTo>
                  <a:pt x="246963" y="18316"/>
                  <a:pt x="30533" y="344283"/>
                  <a:pt x="4075" y="381854"/>
                </a:cubicBezTo>
                <a:cubicBezTo>
                  <a:pt x="-22383" y="419425"/>
                  <a:pt x="88213" y="243741"/>
                  <a:pt x="99325" y="226279"/>
                </a:cubicBezTo>
                <a:cubicBezTo>
                  <a:pt x="110437" y="208817"/>
                  <a:pt x="47467" y="315179"/>
                  <a:pt x="70750" y="277079"/>
                </a:cubicBezTo>
                <a:cubicBezTo>
                  <a:pt x="94033" y="238979"/>
                  <a:pt x="269187" y="-16608"/>
                  <a:pt x="258075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0F544DF-B1BF-2811-FA61-7F530B0BEBB9}"/>
              </a:ext>
            </a:extLst>
          </p:cNvPr>
          <p:cNvSpPr/>
          <p:nvPr/>
        </p:nvSpPr>
        <p:spPr>
          <a:xfrm>
            <a:off x="4748299" y="3794069"/>
            <a:ext cx="135232" cy="1127196"/>
          </a:xfrm>
          <a:custGeom>
            <a:avLst/>
            <a:gdLst>
              <a:gd name="connsiteX0" fmla="*/ 134851 w 135232"/>
              <a:gd name="connsiteY0" fmla="*/ 3231 h 1127196"/>
              <a:gd name="connsiteX1" fmla="*/ 4676 w 135232"/>
              <a:gd name="connsiteY1" fmla="*/ 654106 h 1127196"/>
              <a:gd name="connsiteX2" fmla="*/ 26901 w 135232"/>
              <a:gd name="connsiteY2" fmla="*/ 619181 h 1127196"/>
              <a:gd name="connsiteX3" fmla="*/ 7851 w 135232"/>
              <a:gd name="connsiteY3" fmla="*/ 796981 h 1127196"/>
              <a:gd name="connsiteX4" fmla="*/ 23726 w 135232"/>
              <a:gd name="connsiteY4" fmla="*/ 746181 h 1127196"/>
              <a:gd name="connsiteX5" fmla="*/ 1501 w 135232"/>
              <a:gd name="connsiteY5" fmla="*/ 1127181 h 1127196"/>
              <a:gd name="connsiteX6" fmla="*/ 17376 w 135232"/>
              <a:gd name="connsiteY6" fmla="*/ 730306 h 1127196"/>
              <a:gd name="connsiteX7" fmla="*/ 33251 w 135232"/>
              <a:gd name="connsiteY7" fmla="*/ 355656 h 1127196"/>
              <a:gd name="connsiteX8" fmla="*/ 14201 w 135232"/>
              <a:gd name="connsiteY8" fmla="*/ 539806 h 1127196"/>
              <a:gd name="connsiteX9" fmla="*/ 80876 w 135232"/>
              <a:gd name="connsiteY9" fmla="*/ 184206 h 1127196"/>
              <a:gd name="connsiteX10" fmla="*/ 45951 w 135232"/>
              <a:gd name="connsiteY10" fmla="*/ 393756 h 1127196"/>
              <a:gd name="connsiteX11" fmla="*/ 134851 w 135232"/>
              <a:gd name="connsiteY11" fmla="*/ 3231 h 112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232" h="1127196">
                <a:moveTo>
                  <a:pt x="134851" y="3231"/>
                </a:moveTo>
                <a:cubicBezTo>
                  <a:pt x="127972" y="46623"/>
                  <a:pt x="22668" y="551448"/>
                  <a:pt x="4676" y="654106"/>
                </a:cubicBezTo>
                <a:cubicBezTo>
                  <a:pt x="-13316" y="756764"/>
                  <a:pt x="26372" y="595369"/>
                  <a:pt x="26901" y="619181"/>
                </a:cubicBezTo>
                <a:cubicBezTo>
                  <a:pt x="27430" y="642993"/>
                  <a:pt x="8380" y="775814"/>
                  <a:pt x="7851" y="796981"/>
                </a:cubicBezTo>
                <a:cubicBezTo>
                  <a:pt x="7322" y="818148"/>
                  <a:pt x="24784" y="691148"/>
                  <a:pt x="23726" y="746181"/>
                </a:cubicBezTo>
                <a:cubicBezTo>
                  <a:pt x="22668" y="801214"/>
                  <a:pt x="2559" y="1129827"/>
                  <a:pt x="1501" y="1127181"/>
                </a:cubicBezTo>
                <a:cubicBezTo>
                  <a:pt x="443" y="1124535"/>
                  <a:pt x="12084" y="858893"/>
                  <a:pt x="17376" y="730306"/>
                </a:cubicBezTo>
                <a:cubicBezTo>
                  <a:pt x="22668" y="601719"/>
                  <a:pt x="33780" y="387406"/>
                  <a:pt x="33251" y="355656"/>
                </a:cubicBezTo>
                <a:cubicBezTo>
                  <a:pt x="32722" y="323906"/>
                  <a:pt x="6263" y="568381"/>
                  <a:pt x="14201" y="539806"/>
                </a:cubicBezTo>
                <a:cubicBezTo>
                  <a:pt x="22139" y="511231"/>
                  <a:pt x="75584" y="208548"/>
                  <a:pt x="80876" y="184206"/>
                </a:cubicBezTo>
                <a:cubicBezTo>
                  <a:pt x="86168" y="159864"/>
                  <a:pt x="38543" y="420214"/>
                  <a:pt x="45951" y="393756"/>
                </a:cubicBezTo>
                <a:cubicBezTo>
                  <a:pt x="53359" y="367298"/>
                  <a:pt x="141730" y="-40161"/>
                  <a:pt x="134851" y="32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F4E8C9B-F400-4427-8F92-E8572B7B9DE1}"/>
              </a:ext>
            </a:extLst>
          </p:cNvPr>
          <p:cNvSpPr/>
          <p:nvPr/>
        </p:nvSpPr>
        <p:spPr>
          <a:xfrm>
            <a:off x="4650537" y="4951675"/>
            <a:ext cx="10363" cy="626991"/>
          </a:xfrm>
          <a:custGeom>
            <a:avLst/>
            <a:gdLst>
              <a:gd name="connsiteX0" fmla="*/ 838 w 10363"/>
              <a:gd name="connsiteY0" fmla="*/ 4500 h 626991"/>
              <a:gd name="connsiteX1" fmla="*/ 10363 w 10363"/>
              <a:gd name="connsiteY1" fmla="*/ 617275 h 626991"/>
              <a:gd name="connsiteX2" fmla="*/ 838 w 10363"/>
              <a:gd name="connsiteY2" fmla="*/ 353750 h 626991"/>
              <a:gd name="connsiteX3" fmla="*/ 838 w 10363"/>
              <a:gd name="connsiteY3" fmla="*/ 4500 h 6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" h="626991">
                <a:moveTo>
                  <a:pt x="838" y="4500"/>
                </a:moveTo>
                <a:cubicBezTo>
                  <a:pt x="2425" y="48421"/>
                  <a:pt x="10363" y="559067"/>
                  <a:pt x="10363" y="617275"/>
                </a:cubicBezTo>
                <a:cubicBezTo>
                  <a:pt x="10363" y="675483"/>
                  <a:pt x="1367" y="457467"/>
                  <a:pt x="838" y="353750"/>
                </a:cubicBezTo>
                <a:cubicBezTo>
                  <a:pt x="309" y="250033"/>
                  <a:pt x="-749" y="-39421"/>
                  <a:pt x="838" y="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6C921CFA-D426-447B-F36D-3AB62BBB3A0B}"/>
              </a:ext>
            </a:extLst>
          </p:cNvPr>
          <p:cNvSpPr/>
          <p:nvPr/>
        </p:nvSpPr>
        <p:spPr>
          <a:xfrm>
            <a:off x="7524863" y="4986410"/>
            <a:ext cx="139952" cy="527821"/>
          </a:xfrm>
          <a:custGeom>
            <a:avLst/>
            <a:gdLst>
              <a:gd name="connsiteX0" fmla="*/ 130062 w 139952"/>
              <a:gd name="connsiteY0" fmla="*/ 1515 h 527821"/>
              <a:gd name="connsiteX1" fmla="*/ 91962 w 139952"/>
              <a:gd name="connsiteY1" fmla="*/ 287265 h 527821"/>
              <a:gd name="connsiteX2" fmla="*/ 95137 w 139952"/>
              <a:gd name="connsiteY2" fmla="*/ 252340 h 527821"/>
              <a:gd name="connsiteX3" fmla="*/ 6237 w 139952"/>
              <a:gd name="connsiteY3" fmla="*/ 515865 h 527821"/>
              <a:gd name="connsiteX4" fmla="*/ 22112 w 139952"/>
              <a:gd name="connsiteY4" fmla="*/ 452365 h 527821"/>
              <a:gd name="connsiteX5" fmla="*/ 139587 w 139952"/>
              <a:gd name="connsiteY5" fmla="*/ 182490 h 527821"/>
              <a:gd name="connsiteX6" fmla="*/ 60212 w 139952"/>
              <a:gd name="connsiteY6" fmla="*/ 312665 h 527821"/>
              <a:gd name="connsiteX7" fmla="*/ 95137 w 139952"/>
              <a:gd name="connsiteY7" fmla="*/ 239640 h 527821"/>
              <a:gd name="connsiteX8" fmla="*/ 111012 w 139952"/>
              <a:gd name="connsiteY8" fmla="*/ 185665 h 527821"/>
              <a:gd name="connsiteX9" fmla="*/ 101487 w 139952"/>
              <a:gd name="connsiteY9" fmla="*/ 176140 h 527821"/>
              <a:gd name="connsiteX10" fmla="*/ 130062 w 139952"/>
              <a:gd name="connsiteY10" fmla="*/ 1515 h 52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952" h="527821">
                <a:moveTo>
                  <a:pt x="130062" y="1515"/>
                </a:moveTo>
                <a:cubicBezTo>
                  <a:pt x="128475" y="20036"/>
                  <a:pt x="97783" y="245461"/>
                  <a:pt x="91962" y="287265"/>
                </a:cubicBezTo>
                <a:cubicBezTo>
                  <a:pt x="86141" y="329069"/>
                  <a:pt x="109424" y="214240"/>
                  <a:pt x="95137" y="252340"/>
                </a:cubicBezTo>
                <a:cubicBezTo>
                  <a:pt x="80850" y="290440"/>
                  <a:pt x="18408" y="482528"/>
                  <a:pt x="6237" y="515865"/>
                </a:cubicBezTo>
                <a:cubicBezTo>
                  <a:pt x="-5934" y="549202"/>
                  <a:pt x="-113" y="507927"/>
                  <a:pt x="22112" y="452365"/>
                </a:cubicBezTo>
                <a:cubicBezTo>
                  <a:pt x="44337" y="396803"/>
                  <a:pt x="133237" y="205773"/>
                  <a:pt x="139587" y="182490"/>
                </a:cubicBezTo>
                <a:cubicBezTo>
                  <a:pt x="145937" y="159207"/>
                  <a:pt x="67620" y="303140"/>
                  <a:pt x="60212" y="312665"/>
                </a:cubicBezTo>
                <a:cubicBezTo>
                  <a:pt x="52804" y="322190"/>
                  <a:pt x="86670" y="260807"/>
                  <a:pt x="95137" y="239640"/>
                </a:cubicBezTo>
                <a:cubicBezTo>
                  <a:pt x="103604" y="218473"/>
                  <a:pt x="109954" y="196248"/>
                  <a:pt x="111012" y="185665"/>
                </a:cubicBezTo>
                <a:cubicBezTo>
                  <a:pt x="112070" y="175082"/>
                  <a:pt x="97254" y="212653"/>
                  <a:pt x="101487" y="176140"/>
                </a:cubicBezTo>
                <a:cubicBezTo>
                  <a:pt x="105720" y="139628"/>
                  <a:pt x="131649" y="-17006"/>
                  <a:pt x="130062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7EE272FB-0087-98EA-59FB-BF74858E37EC}"/>
              </a:ext>
            </a:extLst>
          </p:cNvPr>
          <p:cNvSpPr/>
          <p:nvPr/>
        </p:nvSpPr>
        <p:spPr>
          <a:xfrm>
            <a:off x="7220329" y="5676123"/>
            <a:ext cx="152796" cy="185843"/>
          </a:xfrm>
          <a:custGeom>
            <a:avLst/>
            <a:gdLst>
              <a:gd name="connsiteX0" fmla="*/ 152021 w 152796"/>
              <a:gd name="connsiteY0" fmla="*/ 777 h 185843"/>
              <a:gd name="connsiteX1" fmla="*/ 2796 w 152796"/>
              <a:gd name="connsiteY1" fmla="*/ 181752 h 185843"/>
              <a:gd name="connsiteX2" fmla="*/ 59946 w 152796"/>
              <a:gd name="connsiteY2" fmla="*/ 118252 h 185843"/>
              <a:gd name="connsiteX3" fmla="*/ 152021 w 152796"/>
              <a:gd name="connsiteY3" fmla="*/ 777 h 18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96" h="185843">
                <a:moveTo>
                  <a:pt x="152021" y="777"/>
                </a:moveTo>
                <a:cubicBezTo>
                  <a:pt x="142496" y="11360"/>
                  <a:pt x="18142" y="162173"/>
                  <a:pt x="2796" y="181752"/>
                </a:cubicBezTo>
                <a:cubicBezTo>
                  <a:pt x="-12550" y="201331"/>
                  <a:pt x="39309" y="145769"/>
                  <a:pt x="59946" y="118252"/>
                </a:cubicBezTo>
                <a:cubicBezTo>
                  <a:pt x="80583" y="90735"/>
                  <a:pt x="161546" y="-9806"/>
                  <a:pt x="152021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E581001-05AF-50FB-CDD3-5EB0873E7733}"/>
              </a:ext>
            </a:extLst>
          </p:cNvPr>
          <p:cNvSpPr/>
          <p:nvPr/>
        </p:nvSpPr>
        <p:spPr>
          <a:xfrm>
            <a:off x="7710317" y="4913602"/>
            <a:ext cx="46266" cy="376206"/>
          </a:xfrm>
          <a:custGeom>
            <a:avLst/>
            <a:gdLst>
              <a:gd name="connsiteX0" fmla="*/ 46208 w 46266"/>
              <a:gd name="connsiteY0" fmla="*/ 1298 h 376206"/>
              <a:gd name="connsiteX1" fmla="*/ 1758 w 46266"/>
              <a:gd name="connsiteY1" fmla="*/ 366423 h 376206"/>
              <a:gd name="connsiteX2" fmla="*/ 11283 w 46266"/>
              <a:gd name="connsiteY2" fmla="*/ 248948 h 376206"/>
              <a:gd name="connsiteX3" fmla="*/ 46208 w 46266"/>
              <a:gd name="connsiteY3" fmla="*/ 1298 h 37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66" h="376206">
                <a:moveTo>
                  <a:pt x="46208" y="1298"/>
                </a:moveTo>
                <a:cubicBezTo>
                  <a:pt x="44621" y="20877"/>
                  <a:pt x="7579" y="325148"/>
                  <a:pt x="1758" y="366423"/>
                </a:cubicBezTo>
                <a:cubicBezTo>
                  <a:pt x="-4063" y="407698"/>
                  <a:pt x="5991" y="308744"/>
                  <a:pt x="11283" y="248948"/>
                </a:cubicBezTo>
                <a:cubicBezTo>
                  <a:pt x="16575" y="189152"/>
                  <a:pt x="47795" y="-18281"/>
                  <a:pt x="46208" y="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698FDE3A-4FF2-4FC4-3319-D045E94C5FB4}"/>
              </a:ext>
            </a:extLst>
          </p:cNvPr>
          <p:cNvSpPr/>
          <p:nvPr/>
        </p:nvSpPr>
        <p:spPr>
          <a:xfrm>
            <a:off x="7756522" y="4873424"/>
            <a:ext cx="85728" cy="352753"/>
          </a:xfrm>
          <a:custGeom>
            <a:avLst/>
            <a:gdLst>
              <a:gd name="connsiteX0" fmla="*/ 3 w 85728"/>
              <a:gd name="connsiteY0" fmla="*/ 201 h 352753"/>
              <a:gd name="connsiteX1" fmla="*/ 76203 w 85728"/>
              <a:gd name="connsiteY1" fmla="*/ 174826 h 352753"/>
              <a:gd name="connsiteX2" fmla="*/ 76203 w 85728"/>
              <a:gd name="connsiteY2" fmla="*/ 143076 h 352753"/>
              <a:gd name="connsiteX3" fmla="*/ 73028 w 85728"/>
              <a:gd name="connsiteY3" fmla="*/ 352626 h 352753"/>
              <a:gd name="connsiteX4" fmla="*/ 76203 w 85728"/>
              <a:gd name="connsiteY4" fmla="*/ 171651 h 352753"/>
              <a:gd name="connsiteX5" fmla="*/ 85728 w 85728"/>
              <a:gd name="connsiteY5" fmla="*/ 16076 h 352753"/>
              <a:gd name="connsiteX6" fmla="*/ 76203 w 85728"/>
              <a:gd name="connsiteY6" fmla="*/ 168476 h 352753"/>
              <a:gd name="connsiteX7" fmla="*/ 73028 w 85728"/>
              <a:gd name="connsiteY7" fmla="*/ 139901 h 352753"/>
              <a:gd name="connsiteX8" fmla="*/ 3 w 85728"/>
              <a:gd name="connsiteY8" fmla="*/ 201 h 3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8" h="352753">
                <a:moveTo>
                  <a:pt x="3" y="201"/>
                </a:moveTo>
                <a:cubicBezTo>
                  <a:pt x="532" y="6022"/>
                  <a:pt x="63503" y="151014"/>
                  <a:pt x="76203" y="174826"/>
                </a:cubicBezTo>
                <a:cubicBezTo>
                  <a:pt x="88903" y="198639"/>
                  <a:pt x="76732" y="113443"/>
                  <a:pt x="76203" y="143076"/>
                </a:cubicBezTo>
                <a:cubicBezTo>
                  <a:pt x="75674" y="172709"/>
                  <a:pt x="73028" y="347864"/>
                  <a:pt x="73028" y="352626"/>
                </a:cubicBezTo>
                <a:cubicBezTo>
                  <a:pt x="73028" y="357388"/>
                  <a:pt x="74086" y="227743"/>
                  <a:pt x="76203" y="171651"/>
                </a:cubicBezTo>
                <a:cubicBezTo>
                  <a:pt x="78320" y="115559"/>
                  <a:pt x="85728" y="16605"/>
                  <a:pt x="85728" y="16076"/>
                </a:cubicBezTo>
                <a:cubicBezTo>
                  <a:pt x="85728" y="15547"/>
                  <a:pt x="78320" y="147839"/>
                  <a:pt x="76203" y="168476"/>
                </a:cubicBezTo>
                <a:cubicBezTo>
                  <a:pt x="74086" y="189113"/>
                  <a:pt x="84140" y="163184"/>
                  <a:pt x="73028" y="139901"/>
                </a:cubicBezTo>
                <a:cubicBezTo>
                  <a:pt x="61916" y="116618"/>
                  <a:pt x="-526" y="-5620"/>
                  <a:pt x="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3509346-B8EA-FFFC-AC90-C584F9A429F9}"/>
              </a:ext>
            </a:extLst>
          </p:cNvPr>
          <p:cNvSpPr/>
          <p:nvPr/>
        </p:nvSpPr>
        <p:spPr>
          <a:xfrm>
            <a:off x="7802146" y="5058628"/>
            <a:ext cx="27416" cy="275569"/>
          </a:xfrm>
          <a:custGeom>
            <a:avLst/>
            <a:gdLst>
              <a:gd name="connsiteX0" fmla="*/ 27404 w 27416"/>
              <a:gd name="connsiteY0" fmla="*/ 2322 h 275569"/>
              <a:gd name="connsiteX1" fmla="*/ 2004 w 27416"/>
              <a:gd name="connsiteY1" fmla="*/ 269022 h 275569"/>
              <a:gd name="connsiteX2" fmla="*/ 2004 w 27416"/>
              <a:gd name="connsiteY2" fmla="*/ 189647 h 275569"/>
              <a:gd name="connsiteX3" fmla="*/ 5179 w 27416"/>
              <a:gd name="connsiteY3" fmla="*/ 142022 h 275569"/>
              <a:gd name="connsiteX4" fmla="*/ 27404 w 27416"/>
              <a:gd name="connsiteY4" fmla="*/ 2322 h 2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6" h="275569">
                <a:moveTo>
                  <a:pt x="27404" y="2322"/>
                </a:moveTo>
                <a:cubicBezTo>
                  <a:pt x="26875" y="23489"/>
                  <a:pt x="6237" y="237801"/>
                  <a:pt x="2004" y="269022"/>
                </a:cubicBezTo>
                <a:cubicBezTo>
                  <a:pt x="-2229" y="300243"/>
                  <a:pt x="1475" y="210814"/>
                  <a:pt x="2004" y="189647"/>
                </a:cubicBezTo>
                <a:cubicBezTo>
                  <a:pt x="2533" y="168480"/>
                  <a:pt x="-1171" y="173243"/>
                  <a:pt x="5179" y="142022"/>
                </a:cubicBezTo>
                <a:cubicBezTo>
                  <a:pt x="11529" y="110801"/>
                  <a:pt x="27933" y="-18845"/>
                  <a:pt x="27404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512A45D4-7526-1913-73FB-0519985536FD}"/>
              </a:ext>
            </a:extLst>
          </p:cNvPr>
          <p:cNvSpPr/>
          <p:nvPr/>
        </p:nvSpPr>
        <p:spPr>
          <a:xfrm>
            <a:off x="7549207" y="5408957"/>
            <a:ext cx="125030" cy="362617"/>
          </a:xfrm>
          <a:custGeom>
            <a:avLst/>
            <a:gdLst>
              <a:gd name="connsiteX0" fmla="*/ 124768 w 125030"/>
              <a:gd name="connsiteY0" fmla="*/ 1243 h 362617"/>
              <a:gd name="connsiteX1" fmla="*/ 4118 w 125030"/>
              <a:gd name="connsiteY1" fmla="*/ 353668 h 362617"/>
              <a:gd name="connsiteX2" fmla="*/ 35868 w 125030"/>
              <a:gd name="connsiteY2" fmla="*/ 239368 h 362617"/>
              <a:gd name="connsiteX3" fmla="*/ 124768 w 125030"/>
              <a:gd name="connsiteY3" fmla="*/ 1243 h 36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30" h="362617">
                <a:moveTo>
                  <a:pt x="124768" y="1243"/>
                </a:moveTo>
                <a:cubicBezTo>
                  <a:pt x="119476" y="20293"/>
                  <a:pt x="18935" y="313981"/>
                  <a:pt x="4118" y="353668"/>
                </a:cubicBezTo>
                <a:cubicBezTo>
                  <a:pt x="-10699" y="393355"/>
                  <a:pt x="17876" y="291226"/>
                  <a:pt x="35868" y="239368"/>
                </a:cubicBezTo>
                <a:cubicBezTo>
                  <a:pt x="53860" y="187510"/>
                  <a:pt x="130060" y="-17807"/>
                  <a:pt x="124768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A6096E5F-CA7B-1E87-68BB-0BB40A362FD1}"/>
              </a:ext>
            </a:extLst>
          </p:cNvPr>
          <p:cNvSpPr/>
          <p:nvPr/>
        </p:nvSpPr>
        <p:spPr>
          <a:xfrm>
            <a:off x="7327628" y="5616149"/>
            <a:ext cx="124125" cy="472440"/>
          </a:xfrm>
          <a:custGeom>
            <a:avLst/>
            <a:gdLst>
              <a:gd name="connsiteX0" fmla="*/ 124097 w 124125"/>
              <a:gd name="connsiteY0" fmla="*/ 426 h 472440"/>
              <a:gd name="connsiteX1" fmla="*/ 41547 w 124125"/>
              <a:gd name="connsiteY1" fmla="*/ 276651 h 472440"/>
              <a:gd name="connsiteX2" fmla="*/ 51072 w 124125"/>
              <a:gd name="connsiteY2" fmla="*/ 206801 h 472440"/>
              <a:gd name="connsiteX3" fmla="*/ 272 w 124125"/>
              <a:gd name="connsiteY3" fmla="*/ 470326 h 472440"/>
              <a:gd name="connsiteX4" fmla="*/ 32022 w 124125"/>
              <a:gd name="connsiteY4" fmla="*/ 324276 h 472440"/>
              <a:gd name="connsiteX5" fmla="*/ 57422 w 124125"/>
              <a:gd name="connsiteY5" fmla="*/ 206801 h 472440"/>
              <a:gd name="connsiteX6" fmla="*/ 51072 w 124125"/>
              <a:gd name="connsiteY6" fmla="*/ 213151 h 472440"/>
              <a:gd name="connsiteX7" fmla="*/ 124097 w 124125"/>
              <a:gd name="connsiteY7" fmla="*/ 426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125" h="472440">
                <a:moveTo>
                  <a:pt x="124097" y="426"/>
                </a:moveTo>
                <a:cubicBezTo>
                  <a:pt x="122509" y="11009"/>
                  <a:pt x="53718" y="242255"/>
                  <a:pt x="41547" y="276651"/>
                </a:cubicBezTo>
                <a:cubicBezTo>
                  <a:pt x="29376" y="311047"/>
                  <a:pt x="57951" y="174522"/>
                  <a:pt x="51072" y="206801"/>
                </a:cubicBezTo>
                <a:cubicBezTo>
                  <a:pt x="44193" y="239080"/>
                  <a:pt x="3447" y="450747"/>
                  <a:pt x="272" y="470326"/>
                </a:cubicBezTo>
                <a:cubicBezTo>
                  <a:pt x="-2903" y="489905"/>
                  <a:pt x="22497" y="368197"/>
                  <a:pt x="32022" y="324276"/>
                </a:cubicBezTo>
                <a:cubicBezTo>
                  <a:pt x="41547" y="280355"/>
                  <a:pt x="57422" y="206801"/>
                  <a:pt x="57422" y="206801"/>
                </a:cubicBezTo>
                <a:cubicBezTo>
                  <a:pt x="60597" y="188280"/>
                  <a:pt x="41018" y="247018"/>
                  <a:pt x="51072" y="213151"/>
                </a:cubicBezTo>
                <a:cubicBezTo>
                  <a:pt x="61126" y="179284"/>
                  <a:pt x="125685" y="-10157"/>
                  <a:pt x="124097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5AFD905-7440-B7A1-FF99-F4550018D9A9}"/>
              </a:ext>
            </a:extLst>
          </p:cNvPr>
          <p:cNvSpPr/>
          <p:nvPr/>
        </p:nvSpPr>
        <p:spPr>
          <a:xfrm>
            <a:off x="6131363" y="6384824"/>
            <a:ext cx="387966" cy="99493"/>
          </a:xfrm>
          <a:custGeom>
            <a:avLst/>
            <a:gdLst>
              <a:gd name="connsiteX0" fmla="*/ 2737 w 387966"/>
              <a:gd name="connsiteY0" fmla="*/ 98526 h 99493"/>
              <a:gd name="connsiteX1" fmla="*/ 361512 w 387966"/>
              <a:gd name="connsiteY1" fmla="*/ 50901 h 99493"/>
              <a:gd name="connsiteX2" fmla="*/ 313887 w 387966"/>
              <a:gd name="connsiteY2" fmla="*/ 73126 h 99493"/>
              <a:gd name="connsiteX3" fmla="*/ 386912 w 387966"/>
              <a:gd name="connsiteY3" fmla="*/ 101 h 99493"/>
              <a:gd name="connsiteX4" fmla="*/ 348812 w 387966"/>
              <a:gd name="connsiteY4" fmla="*/ 57251 h 99493"/>
              <a:gd name="connsiteX5" fmla="*/ 237687 w 387966"/>
              <a:gd name="connsiteY5" fmla="*/ 60426 h 99493"/>
              <a:gd name="connsiteX6" fmla="*/ 304362 w 387966"/>
              <a:gd name="connsiteY6" fmla="*/ 63601 h 99493"/>
              <a:gd name="connsiteX7" fmla="*/ 101162 w 387966"/>
              <a:gd name="connsiteY7" fmla="*/ 85826 h 99493"/>
              <a:gd name="connsiteX8" fmla="*/ 190062 w 387966"/>
              <a:gd name="connsiteY8" fmla="*/ 82651 h 99493"/>
              <a:gd name="connsiteX9" fmla="*/ 2737 w 387966"/>
              <a:gd name="connsiteY9" fmla="*/ 98526 h 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66" h="99493">
                <a:moveTo>
                  <a:pt x="2737" y="98526"/>
                </a:moveTo>
                <a:cubicBezTo>
                  <a:pt x="31312" y="93234"/>
                  <a:pt x="309654" y="55134"/>
                  <a:pt x="361512" y="50901"/>
                </a:cubicBezTo>
                <a:cubicBezTo>
                  <a:pt x="413370" y="46668"/>
                  <a:pt x="309654" y="81593"/>
                  <a:pt x="313887" y="73126"/>
                </a:cubicBezTo>
                <a:cubicBezTo>
                  <a:pt x="318120" y="64659"/>
                  <a:pt x="381091" y="2747"/>
                  <a:pt x="386912" y="101"/>
                </a:cubicBezTo>
                <a:cubicBezTo>
                  <a:pt x="392733" y="-2545"/>
                  <a:pt x="373683" y="47197"/>
                  <a:pt x="348812" y="57251"/>
                </a:cubicBezTo>
                <a:cubicBezTo>
                  <a:pt x="323941" y="67305"/>
                  <a:pt x="245095" y="59368"/>
                  <a:pt x="237687" y="60426"/>
                </a:cubicBezTo>
                <a:cubicBezTo>
                  <a:pt x="230279" y="61484"/>
                  <a:pt x="327116" y="59368"/>
                  <a:pt x="304362" y="63601"/>
                </a:cubicBezTo>
                <a:cubicBezTo>
                  <a:pt x="281608" y="67834"/>
                  <a:pt x="120212" y="82651"/>
                  <a:pt x="101162" y="85826"/>
                </a:cubicBezTo>
                <a:cubicBezTo>
                  <a:pt x="82112" y="89001"/>
                  <a:pt x="201704" y="79476"/>
                  <a:pt x="190062" y="82651"/>
                </a:cubicBezTo>
                <a:cubicBezTo>
                  <a:pt x="178420" y="85826"/>
                  <a:pt x="-25838" y="103818"/>
                  <a:pt x="2737" y="98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A74EEB55-52B4-EFD4-4D4C-9367955BA6E2}"/>
              </a:ext>
            </a:extLst>
          </p:cNvPr>
          <p:cNvSpPr/>
          <p:nvPr/>
        </p:nvSpPr>
        <p:spPr>
          <a:xfrm>
            <a:off x="7031229" y="6076665"/>
            <a:ext cx="14096" cy="215414"/>
          </a:xfrm>
          <a:custGeom>
            <a:avLst/>
            <a:gdLst>
              <a:gd name="connsiteX0" fmla="*/ 14096 w 14096"/>
              <a:gd name="connsiteY0" fmla="*/ 285 h 215414"/>
              <a:gd name="connsiteX1" fmla="*/ 1396 w 14096"/>
              <a:gd name="connsiteY1" fmla="*/ 206660 h 215414"/>
              <a:gd name="connsiteX2" fmla="*/ 1396 w 14096"/>
              <a:gd name="connsiteY2" fmla="*/ 162210 h 215414"/>
              <a:gd name="connsiteX3" fmla="*/ 14096 w 14096"/>
              <a:gd name="connsiteY3" fmla="*/ 285 h 21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6" h="215414">
                <a:moveTo>
                  <a:pt x="14096" y="285"/>
                </a:moveTo>
                <a:cubicBezTo>
                  <a:pt x="14096" y="7693"/>
                  <a:pt x="3513" y="179673"/>
                  <a:pt x="1396" y="206660"/>
                </a:cubicBezTo>
                <a:cubicBezTo>
                  <a:pt x="-721" y="233648"/>
                  <a:pt x="-191" y="192372"/>
                  <a:pt x="1396" y="162210"/>
                </a:cubicBezTo>
                <a:cubicBezTo>
                  <a:pt x="2983" y="132048"/>
                  <a:pt x="14096" y="-7123"/>
                  <a:pt x="1409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73E4792-150F-2554-FD7E-041297806C6C}"/>
              </a:ext>
            </a:extLst>
          </p:cNvPr>
          <p:cNvSpPr/>
          <p:nvPr/>
        </p:nvSpPr>
        <p:spPr>
          <a:xfrm>
            <a:off x="6825767" y="6079913"/>
            <a:ext cx="331398" cy="330817"/>
          </a:xfrm>
          <a:custGeom>
            <a:avLst/>
            <a:gdLst>
              <a:gd name="connsiteX0" fmla="*/ 327508 w 331398"/>
              <a:gd name="connsiteY0" fmla="*/ 212 h 330817"/>
              <a:gd name="connsiteX1" fmla="*/ 327508 w 331398"/>
              <a:gd name="connsiteY1" fmla="*/ 117687 h 330817"/>
              <a:gd name="connsiteX2" fmla="*/ 286233 w 331398"/>
              <a:gd name="connsiteY2" fmla="*/ 165312 h 330817"/>
              <a:gd name="connsiteX3" fmla="*/ 311633 w 331398"/>
              <a:gd name="connsiteY3" fmla="*/ 149437 h 330817"/>
              <a:gd name="connsiteX4" fmla="*/ 190983 w 331398"/>
              <a:gd name="connsiteY4" fmla="*/ 254212 h 330817"/>
              <a:gd name="connsiteX5" fmla="*/ 222733 w 331398"/>
              <a:gd name="connsiteY5" fmla="*/ 228812 h 330817"/>
              <a:gd name="connsiteX6" fmla="*/ 483 w 331398"/>
              <a:gd name="connsiteY6" fmla="*/ 330412 h 330817"/>
              <a:gd name="connsiteX7" fmla="*/ 292583 w 331398"/>
              <a:gd name="connsiteY7" fmla="*/ 184362 h 330817"/>
              <a:gd name="connsiteX8" fmla="*/ 267183 w 331398"/>
              <a:gd name="connsiteY8" fmla="*/ 203412 h 330817"/>
              <a:gd name="connsiteX9" fmla="*/ 308458 w 331398"/>
              <a:gd name="connsiteY9" fmla="*/ 149437 h 330817"/>
              <a:gd name="connsiteX10" fmla="*/ 327508 w 331398"/>
              <a:gd name="connsiteY10" fmla="*/ 212 h 3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398" h="330817">
                <a:moveTo>
                  <a:pt x="327508" y="212"/>
                </a:moveTo>
                <a:cubicBezTo>
                  <a:pt x="330683" y="-5080"/>
                  <a:pt x="334387" y="90170"/>
                  <a:pt x="327508" y="117687"/>
                </a:cubicBezTo>
                <a:cubicBezTo>
                  <a:pt x="320629" y="145204"/>
                  <a:pt x="288879" y="160020"/>
                  <a:pt x="286233" y="165312"/>
                </a:cubicBezTo>
                <a:cubicBezTo>
                  <a:pt x="283587" y="170604"/>
                  <a:pt x="327508" y="134620"/>
                  <a:pt x="311633" y="149437"/>
                </a:cubicBezTo>
                <a:cubicBezTo>
                  <a:pt x="295758" y="164254"/>
                  <a:pt x="205800" y="240983"/>
                  <a:pt x="190983" y="254212"/>
                </a:cubicBezTo>
                <a:cubicBezTo>
                  <a:pt x="176166" y="267441"/>
                  <a:pt x="254483" y="216112"/>
                  <a:pt x="222733" y="228812"/>
                </a:cubicBezTo>
                <a:cubicBezTo>
                  <a:pt x="190983" y="241512"/>
                  <a:pt x="-11159" y="337820"/>
                  <a:pt x="483" y="330412"/>
                </a:cubicBezTo>
                <a:cubicBezTo>
                  <a:pt x="12125" y="323004"/>
                  <a:pt x="248133" y="205529"/>
                  <a:pt x="292583" y="184362"/>
                </a:cubicBezTo>
                <a:cubicBezTo>
                  <a:pt x="337033" y="163195"/>
                  <a:pt x="264537" y="209233"/>
                  <a:pt x="267183" y="203412"/>
                </a:cubicBezTo>
                <a:cubicBezTo>
                  <a:pt x="269829" y="197591"/>
                  <a:pt x="295758" y="178012"/>
                  <a:pt x="308458" y="149437"/>
                </a:cubicBezTo>
                <a:cubicBezTo>
                  <a:pt x="321158" y="120862"/>
                  <a:pt x="324333" y="5504"/>
                  <a:pt x="32750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A61E098-606D-B7B2-AD99-03322BF9CEB5}"/>
              </a:ext>
            </a:extLst>
          </p:cNvPr>
          <p:cNvSpPr/>
          <p:nvPr/>
        </p:nvSpPr>
        <p:spPr>
          <a:xfrm>
            <a:off x="6432550" y="6399949"/>
            <a:ext cx="518841" cy="283426"/>
          </a:xfrm>
          <a:custGeom>
            <a:avLst/>
            <a:gdLst>
              <a:gd name="connsiteX0" fmla="*/ 517525 w 518841"/>
              <a:gd name="connsiteY0" fmla="*/ 851 h 283426"/>
              <a:gd name="connsiteX1" fmla="*/ 107950 w 518841"/>
              <a:gd name="connsiteY1" fmla="*/ 207226 h 283426"/>
              <a:gd name="connsiteX2" fmla="*/ 222250 w 518841"/>
              <a:gd name="connsiteY2" fmla="*/ 124676 h 283426"/>
              <a:gd name="connsiteX3" fmla="*/ 0 w 518841"/>
              <a:gd name="connsiteY3" fmla="*/ 283426 h 283426"/>
              <a:gd name="connsiteX4" fmla="*/ 295275 w 518841"/>
              <a:gd name="connsiteY4" fmla="*/ 83401 h 283426"/>
              <a:gd name="connsiteX5" fmla="*/ 241300 w 518841"/>
              <a:gd name="connsiteY5" fmla="*/ 131026 h 283426"/>
              <a:gd name="connsiteX6" fmla="*/ 517525 w 518841"/>
              <a:gd name="connsiteY6" fmla="*/ 851 h 2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841" h="283426">
                <a:moveTo>
                  <a:pt x="517525" y="851"/>
                </a:moveTo>
                <a:cubicBezTo>
                  <a:pt x="495300" y="13551"/>
                  <a:pt x="157162" y="186589"/>
                  <a:pt x="107950" y="207226"/>
                </a:cubicBezTo>
                <a:cubicBezTo>
                  <a:pt x="58738" y="227863"/>
                  <a:pt x="222250" y="124676"/>
                  <a:pt x="222250" y="124676"/>
                </a:cubicBezTo>
                <a:lnTo>
                  <a:pt x="0" y="283426"/>
                </a:lnTo>
                <a:cubicBezTo>
                  <a:pt x="12171" y="276547"/>
                  <a:pt x="255058" y="108801"/>
                  <a:pt x="295275" y="83401"/>
                </a:cubicBezTo>
                <a:cubicBezTo>
                  <a:pt x="335492" y="58001"/>
                  <a:pt x="209021" y="140551"/>
                  <a:pt x="241300" y="131026"/>
                </a:cubicBezTo>
                <a:cubicBezTo>
                  <a:pt x="273579" y="121501"/>
                  <a:pt x="539750" y="-11849"/>
                  <a:pt x="517525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3DC494C6-8DBD-ED78-3F22-EAD231B9D40F}"/>
              </a:ext>
            </a:extLst>
          </p:cNvPr>
          <p:cNvSpPr/>
          <p:nvPr/>
        </p:nvSpPr>
        <p:spPr>
          <a:xfrm>
            <a:off x="4646707" y="3543299"/>
            <a:ext cx="272602" cy="984746"/>
          </a:xfrm>
          <a:custGeom>
            <a:avLst/>
            <a:gdLst>
              <a:gd name="connsiteX0" fmla="*/ 272589 w 272602"/>
              <a:gd name="connsiteY0" fmla="*/ 1 h 984746"/>
              <a:gd name="connsiteX1" fmla="*/ 140705 w 272602"/>
              <a:gd name="connsiteY1" fmla="*/ 457201 h 984746"/>
              <a:gd name="connsiteX2" fmla="*/ 158289 w 272602"/>
              <a:gd name="connsiteY2" fmla="*/ 413239 h 984746"/>
              <a:gd name="connsiteX3" fmla="*/ 28 w 272602"/>
              <a:gd name="connsiteY3" fmla="*/ 984739 h 984746"/>
              <a:gd name="connsiteX4" fmla="*/ 145101 w 272602"/>
              <a:gd name="connsiteY4" fmla="*/ 400051 h 984746"/>
              <a:gd name="connsiteX5" fmla="*/ 131912 w 272602"/>
              <a:gd name="connsiteY5" fmla="*/ 461597 h 984746"/>
              <a:gd name="connsiteX6" fmla="*/ 272589 w 272602"/>
              <a:gd name="connsiteY6" fmla="*/ 1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02" h="984746">
                <a:moveTo>
                  <a:pt x="272589" y="1"/>
                </a:moveTo>
                <a:cubicBezTo>
                  <a:pt x="274054" y="-732"/>
                  <a:pt x="159755" y="388328"/>
                  <a:pt x="140705" y="457201"/>
                </a:cubicBezTo>
                <a:cubicBezTo>
                  <a:pt x="121655" y="526074"/>
                  <a:pt x="181735" y="325316"/>
                  <a:pt x="158289" y="413239"/>
                </a:cubicBezTo>
                <a:cubicBezTo>
                  <a:pt x="134843" y="501162"/>
                  <a:pt x="2226" y="986937"/>
                  <a:pt x="28" y="984739"/>
                </a:cubicBezTo>
                <a:cubicBezTo>
                  <a:pt x="-2170" y="982541"/>
                  <a:pt x="123120" y="487241"/>
                  <a:pt x="145101" y="400051"/>
                </a:cubicBezTo>
                <a:cubicBezTo>
                  <a:pt x="167082" y="312861"/>
                  <a:pt x="112129" y="526074"/>
                  <a:pt x="131912" y="461597"/>
                </a:cubicBezTo>
                <a:cubicBezTo>
                  <a:pt x="151695" y="397120"/>
                  <a:pt x="271124" y="734"/>
                  <a:pt x="27258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FC53135-3241-1CA7-964B-72465D0C6E2F}"/>
              </a:ext>
            </a:extLst>
          </p:cNvPr>
          <p:cNvSpPr/>
          <p:nvPr/>
        </p:nvSpPr>
        <p:spPr>
          <a:xfrm>
            <a:off x="4584124" y="4668255"/>
            <a:ext cx="23071" cy="842327"/>
          </a:xfrm>
          <a:custGeom>
            <a:avLst/>
            <a:gdLst>
              <a:gd name="connsiteX0" fmla="*/ 1064 w 23071"/>
              <a:gd name="connsiteY0" fmla="*/ 4857 h 842327"/>
              <a:gd name="connsiteX1" fmla="*/ 23045 w 23071"/>
              <a:gd name="connsiteY1" fmla="*/ 826937 h 842327"/>
              <a:gd name="connsiteX2" fmla="*/ 5461 w 23071"/>
              <a:gd name="connsiteY2" fmla="*/ 501622 h 842327"/>
              <a:gd name="connsiteX3" fmla="*/ 1064 w 23071"/>
              <a:gd name="connsiteY3" fmla="*/ 4857 h 84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1" h="842327">
                <a:moveTo>
                  <a:pt x="1064" y="4857"/>
                </a:moveTo>
                <a:cubicBezTo>
                  <a:pt x="3995" y="59076"/>
                  <a:pt x="22312" y="744143"/>
                  <a:pt x="23045" y="826937"/>
                </a:cubicBezTo>
                <a:cubicBezTo>
                  <a:pt x="23778" y="909731"/>
                  <a:pt x="9124" y="637903"/>
                  <a:pt x="5461" y="501622"/>
                </a:cubicBezTo>
                <a:cubicBezTo>
                  <a:pt x="1798" y="365341"/>
                  <a:pt x="-1867" y="-49362"/>
                  <a:pt x="1064" y="4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6405EB20-0203-E67A-01FC-B20FD010AD65}"/>
              </a:ext>
            </a:extLst>
          </p:cNvPr>
          <p:cNvSpPr/>
          <p:nvPr/>
        </p:nvSpPr>
        <p:spPr>
          <a:xfrm>
            <a:off x="5320145" y="3635068"/>
            <a:ext cx="494698" cy="69083"/>
          </a:xfrm>
          <a:custGeom>
            <a:avLst/>
            <a:gdLst>
              <a:gd name="connsiteX0" fmla="*/ 0 w 494698"/>
              <a:gd name="connsiteY0" fmla="*/ 69083 h 69083"/>
              <a:gd name="connsiteX1" fmla="*/ 478814 w 494698"/>
              <a:gd name="connsiteY1" fmla="*/ 2581 h 69083"/>
              <a:gd name="connsiteX2" fmla="*/ 389036 w 494698"/>
              <a:gd name="connsiteY2" fmla="*/ 12557 h 69083"/>
              <a:gd name="connsiteX3" fmla="*/ 0 w 494698"/>
              <a:gd name="connsiteY3" fmla="*/ 69083 h 6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98" h="69083">
                <a:moveTo>
                  <a:pt x="0" y="69083"/>
                </a:moveTo>
                <a:lnTo>
                  <a:pt x="478814" y="2581"/>
                </a:lnTo>
                <a:cubicBezTo>
                  <a:pt x="543653" y="-6840"/>
                  <a:pt x="389036" y="12557"/>
                  <a:pt x="389036" y="12557"/>
                </a:cubicBezTo>
                <a:lnTo>
                  <a:pt x="0" y="69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C56CD1E-FFB4-4767-A706-31F993430DF3}"/>
              </a:ext>
            </a:extLst>
          </p:cNvPr>
          <p:cNvSpPr/>
          <p:nvPr/>
        </p:nvSpPr>
        <p:spPr>
          <a:xfrm>
            <a:off x="5652655" y="3621024"/>
            <a:ext cx="296572" cy="156680"/>
          </a:xfrm>
          <a:custGeom>
            <a:avLst/>
            <a:gdLst>
              <a:gd name="connsiteX0" fmla="*/ 0 w 296572"/>
              <a:gd name="connsiteY0" fmla="*/ 0 h 156680"/>
              <a:gd name="connsiteX1" fmla="*/ 289282 w 296572"/>
              <a:gd name="connsiteY1" fmla="*/ 152954 h 156680"/>
              <a:gd name="connsiteX2" fmla="*/ 216130 w 296572"/>
              <a:gd name="connsiteY2" fmla="*/ 113053 h 156680"/>
              <a:gd name="connsiteX3" fmla="*/ 0 w 296572"/>
              <a:gd name="connsiteY3" fmla="*/ 0 h 1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72" h="156680">
                <a:moveTo>
                  <a:pt x="0" y="0"/>
                </a:moveTo>
                <a:lnTo>
                  <a:pt x="289282" y="152954"/>
                </a:lnTo>
                <a:cubicBezTo>
                  <a:pt x="325304" y="171796"/>
                  <a:pt x="216130" y="113053"/>
                  <a:pt x="216130" y="11305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3E53F4B2-A2BA-C6A9-AD88-19F65D55BEDB}"/>
              </a:ext>
            </a:extLst>
          </p:cNvPr>
          <p:cNvSpPr/>
          <p:nvPr/>
        </p:nvSpPr>
        <p:spPr>
          <a:xfrm>
            <a:off x="5941937" y="3744052"/>
            <a:ext cx="178091" cy="170679"/>
          </a:xfrm>
          <a:custGeom>
            <a:avLst/>
            <a:gdLst>
              <a:gd name="connsiteX0" fmla="*/ 0 w 178091"/>
              <a:gd name="connsiteY0" fmla="*/ 0 h 170679"/>
              <a:gd name="connsiteX1" fmla="*/ 172905 w 178091"/>
              <a:gd name="connsiteY1" fmla="*/ 166255 h 170679"/>
              <a:gd name="connsiteX2" fmla="*/ 136329 w 178091"/>
              <a:gd name="connsiteY2" fmla="*/ 126354 h 170679"/>
              <a:gd name="connsiteX3" fmla="*/ 0 w 178091"/>
              <a:gd name="connsiteY3" fmla="*/ 0 h 1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91" h="170679">
                <a:moveTo>
                  <a:pt x="0" y="0"/>
                </a:moveTo>
                <a:lnTo>
                  <a:pt x="172905" y="166255"/>
                </a:lnTo>
                <a:cubicBezTo>
                  <a:pt x="195627" y="187314"/>
                  <a:pt x="136329" y="126354"/>
                  <a:pt x="136329" y="12635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3453C32-FEEA-DAFB-516E-929497F1D0B5}"/>
              </a:ext>
            </a:extLst>
          </p:cNvPr>
          <p:cNvSpPr/>
          <p:nvPr/>
        </p:nvSpPr>
        <p:spPr>
          <a:xfrm>
            <a:off x="4913445" y="2998683"/>
            <a:ext cx="447105" cy="635829"/>
          </a:xfrm>
          <a:custGeom>
            <a:avLst/>
            <a:gdLst>
              <a:gd name="connsiteX0" fmla="*/ 1039 w 447105"/>
              <a:gd name="connsiteY0" fmla="*/ 635641 h 635829"/>
              <a:gd name="connsiteX1" fmla="*/ 157319 w 447105"/>
              <a:gd name="connsiteY1" fmla="*/ 249931 h 635829"/>
              <a:gd name="connsiteX2" fmla="*/ 127393 w 447105"/>
              <a:gd name="connsiteY2" fmla="*/ 376284 h 635829"/>
              <a:gd name="connsiteX3" fmla="*/ 446602 w 447105"/>
              <a:gd name="connsiteY3" fmla="*/ 549 h 635829"/>
              <a:gd name="connsiteX4" fmla="*/ 200545 w 447105"/>
              <a:gd name="connsiteY4" fmla="*/ 293157 h 635829"/>
              <a:gd name="connsiteX5" fmla="*/ 173944 w 447105"/>
              <a:gd name="connsiteY5" fmla="*/ 326408 h 635829"/>
              <a:gd name="connsiteX6" fmla="*/ 183919 w 447105"/>
              <a:gd name="connsiteY6" fmla="*/ 279857 h 635829"/>
              <a:gd name="connsiteX7" fmla="*/ 84167 w 447105"/>
              <a:gd name="connsiteY7" fmla="*/ 432811 h 635829"/>
              <a:gd name="connsiteX8" fmla="*/ 87492 w 447105"/>
              <a:gd name="connsiteY8" fmla="*/ 303132 h 635829"/>
              <a:gd name="connsiteX9" fmla="*/ 1039 w 447105"/>
              <a:gd name="connsiteY9" fmla="*/ 635641 h 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105" h="635829">
                <a:moveTo>
                  <a:pt x="1039" y="635641"/>
                </a:moveTo>
                <a:cubicBezTo>
                  <a:pt x="12677" y="626774"/>
                  <a:pt x="136260" y="293157"/>
                  <a:pt x="157319" y="249931"/>
                </a:cubicBezTo>
                <a:cubicBezTo>
                  <a:pt x="178378" y="206705"/>
                  <a:pt x="79179" y="417848"/>
                  <a:pt x="127393" y="376284"/>
                </a:cubicBezTo>
                <a:cubicBezTo>
                  <a:pt x="175607" y="334720"/>
                  <a:pt x="434410" y="14403"/>
                  <a:pt x="446602" y="549"/>
                </a:cubicBezTo>
                <a:cubicBezTo>
                  <a:pt x="458794" y="-13305"/>
                  <a:pt x="245988" y="238847"/>
                  <a:pt x="200545" y="293157"/>
                </a:cubicBezTo>
                <a:cubicBezTo>
                  <a:pt x="155102" y="347467"/>
                  <a:pt x="176715" y="328625"/>
                  <a:pt x="173944" y="326408"/>
                </a:cubicBezTo>
                <a:cubicBezTo>
                  <a:pt x="171173" y="324191"/>
                  <a:pt x="198882" y="262123"/>
                  <a:pt x="183919" y="279857"/>
                </a:cubicBezTo>
                <a:cubicBezTo>
                  <a:pt x="168956" y="297591"/>
                  <a:pt x="100238" y="428932"/>
                  <a:pt x="84167" y="432811"/>
                </a:cubicBezTo>
                <a:cubicBezTo>
                  <a:pt x="68096" y="436690"/>
                  <a:pt x="95805" y="269327"/>
                  <a:pt x="87492" y="303132"/>
                </a:cubicBezTo>
                <a:cubicBezTo>
                  <a:pt x="79179" y="336937"/>
                  <a:pt x="-10599" y="644508"/>
                  <a:pt x="1039" y="635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A0986DD-E744-CC40-D197-C7B7263D154E}"/>
              </a:ext>
            </a:extLst>
          </p:cNvPr>
          <p:cNvSpPr/>
          <p:nvPr/>
        </p:nvSpPr>
        <p:spPr>
          <a:xfrm>
            <a:off x="4606678" y="5543226"/>
            <a:ext cx="318063" cy="543252"/>
          </a:xfrm>
          <a:custGeom>
            <a:avLst/>
            <a:gdLst>
              <a:gd name="connsiteX0" fmla="*/ 247 w 318063"/>
              <a:gd name="connsiteY0" fmla="*/ 324 h 543252"/>
              <a:gd name="connsiteX1" fmla="*/ 152647 w 318063"/>
              <a:gd name="connsiteY1" fmla="*/ 333699 h 543252"/>
              <a:gd name="connsiteX2" fmla="*/ 136772 w 318063"/>
              <a:gd name="connsiteY2" fmla="*/ 282899 h 543252"/>
              <a:gd name="connsiteX3" fmla="*/ 216147 w 318063"/>
              <a:gd name="connsiteY3" fmla="*/ 432124 h 543252"/>
              <a:gd name="connsiteX4" fmla="*/ 178047 w 318063"/>
              <a:gd name="connsiteY4" fmla="*/ 403549 h 543252"/>
              <a:gd name="connsiteX5" fmla="*/ 219322 w 318063"/>
              <a:gd name="connsiteY5" fmla="*/ 463874 h 543252"/>
              <a:gd name="connsiteX6" fmla="*/ 317747 w 318063"/>
              <a:gd name="connsiteY6" fmla="*/ 543249 h 543252"/>
              <a:gd name="connsiteX7" fmla="*/ 247897 w 318063"/>
              <a:gd name="connsiteY7" fmla="*/ 460699 h 543252"/>
              <a:gd name="connsiteX8" fmla="*/ 171697 w 318063"/>
              <a:gd name="connsiteY8" fmla="*/ 311474 h 543252"/>
              <a:gd name="connsiteX9" fmla="*/ 98672 w 318063"/>
              <a:gd name="connsiteY9" fmla="*/ 108274 h 543252"/>
              <a:gd name="connsiteX10" fmla="*/ 162172 w 318063"/>
              <a:gd name="connsiteY10" fmla="*/ 346399 h 543252"/>
              <a:gd name="connsiteX11" fmla="*/ 117722 w 318063"/>
              <a:gd name="connsiteY11" fmla="*/ 273374 h 543252"/>
              <a:gd name="connsiteX12" fmla="*/ 247 w 318063"/>
              <a:gd name="connsiteY12" fmla="*/ 324 h 54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063" h="543252">
                <a:moveTo>
                  <a:pt x="247" y="324"/>
                </a:moveTo>
                <a:cubicBezTo>
                  <a:pt x="6068" y="10378"/>
                  <a:pt x="129893" y="286603"/>
                  <a:pt x="152647" y="333699"/>
                </a:cubicBezTo>
                <a:cubicBezTo>
                  <a:pt x="175401" y="380795"/>
                  <a:pt x="126189" y="266495"/>
                  <a:pt x="136772" y="282899"/>
                </a:cubicBezTo>
                <a:cubicBezTo>
                  <a:pt x="147355" y="299303"/>
                  <a:pt x="209268" y="412016"/>
                  <a:pt x="216147" y="432124"/>
                </a:cubicBezTo>
                <a:cubicBezTo>
                  <a:pt x="223026" y="452232"/>
                  <a:pt x="177518" y="398257"/>
                  <a:pt x="178047" y="403549"/>
                </a:cubicBezTo>
                <a:cubicBezTo>
                  <a:pt x="178576" y="408841"/>
                  <a:pt x="196039" y="440591"/>
                  <a:pt x="219322" y="463874"/>
                </a:cubicBezTo>
                <a:cubicBezTo>
                  <a:pt x="242605" y="487157"/>
                  <a:pt x="312985" y="543778"/>
                  <a:pt x="317747" y="543249"/>
                </a:cubicBezTo>
                <a:cubicBezTo>
                  <a:pt x="322510" y="542720"/>
                  <a:pt x="272239" y="499328"/>
                  <a:pt x="247897" y="460699"/>
                </a:cubicBezTo>
                <a:cubicBezTo>
                  <a:pt x="223555" y="422070"/>
                  <a:pt x="196568" y="370211"/>
                  <a:pt x="171697" y="311474"/>
                </a:cubicBezTo>
                <a:cubicBezTo>
                  <a:pt x="146826" y="252737"/>
                  <a:pt x="100260" y="102453"/>
                  <a:pt x="98672" y="108274"/>
                </a:cubicBezTo>
                <a:cubicBezTo>
                  <a:pt x="97085" y="114095"/>
                  <a:pt x="158997" y="318882"/>
                  <a:pt x="162172" y="346399"/>
                </a:cubicBezTo>
                <a:cubicBezTo>
                  <a:pt x="165347" y="373916"/>
                  <a:pt x="142593" y="329995"/>
                  <a:pt x="117722" y="273374"/>
                </a:cubicBezTo>
                <a:cubicBezTo>
                  <a:pt x="92851" y="216753"/>
                  <a:pt x="-5574" y="-9730"/>
                  <a:pt x="247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263B4E4-7B86-A3C9-D2E4-74DF79C32961}"/>
              </a:ext>
            </a:extLst>
          </p:cNvPr>
          <p:cNvSpPr/>
          <p:nvPr/>
        </p:nvSpPr>
        <p:spPr>
          <a:xfrm>
            <a:off x="4997246" y="5680596"/>
            <a:ext cx="45663" cy="172210"/>
          </a:xfrm>
          <a:custGeom>
            <a:avLst/>
            <a:gdLst>
              <a:gd name="connsiteX0" fmla="*/ 204 w 45663"/>
              <a:gd name="connsiteY0" fmla="*/ 2654 h 172210"/>
              <a:gd name="connsiteX1" fmla="*/ 44654 w 45663"/>
              <a:gd name="connsiteY1" fmla="*/ 170929 h 172210"/>
              <a:gd name="connsiteX2" fmla="*/ 28779 w 45663"/>
              <a:gd name="connsiteY2" fmla="*/ 75679 h 172210"/>
              <a:gd name="connsiteX3" fmla="*/ 204 w 45663"/>
              <a:gd name="connsiteY3" fmla="*/ 2654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172210">
                <a:moveTo>
                  <a:pt x="204" y="2654"/>
                </a:moveTo>
                <a:cubicBezTo>
                  <a:pt x="2850" y="18529"/>
                  <a:pt x="39892" y="158758"/>
                  <a:pt x="44654" y="170929"/>
                </a:cubicBezTo>
                <a:cubicBezTo>
                  <a:pt x="49416" y="183100"/>
                  <a:pt x="36187" y="105312"/>
                  <a:pt x="28779" y="75679"/>
                </a:cubicBezTo>
                <a:cubicBezTo>
                  <a:pt x="21371" y="46046"/>
                  <a:pt x="-2442" y="-13221"/>
                  <a:pt x="204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1E9DBAB3-BDE8-5C3F-01ED-202671F0BF38}"/>
              </a:ext>
            </a:extLst>
          </p:cNvPr>
          <p:cNvSpPr/>
          <p:nvPr/>
        </p:nvSpPr>
        <p:spPr>
          <a:xfrm>
            <a:off x="5088502" y="4043982"/>
            <a:ext cx="19223" cy="137917"/>
          </a:xfrm>
          <a:custGeom>
            <a:avLst/>
            <a:gdLst>
              <a:gd name="connsiteX0" fmla="*/ 19130 w 19223"/>
              <a:gd name="connsiteY0" fmla="*/ 38 h 137917"/>
              <a:gd name="connsiteX1" fmla="*/ 7652 w 19223"/>
              <a:gd name="connsiteY1" fmla="*/ 99513 h 137917"/>
              <a:gd name="connsiteX2" fmla="*/ 15304 w 19223"/>
              <a:gd name="connsiteY2" fmla="*/ 137772 h 137917"/>
              <a:gd name="connsiteX3" fmla="*/ 0 w 19223"/>
              <a:gd name="connsiteY3" fmla="*/ 88035 h 137917"/>
              <a:gd name="connsiteX4" fmla="*/ 19130 w 19223"/>
              <a:gd name="connsiteY4" fmla="*/ 38 h 1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3" h="137917">
                <a:moveTo>
                  <a:pt x="19130" y="38"/>
                </a:moveTo>
                <a:cubicBezTo>
                  <a:pt x="20405" y="1951"/>
                  <a:pt x="8290" y="76557"/>
                  <a:pt x="7652" y="99513"/>
                </a:cubicBezTo>
                <a:cubicBezTo>
                  <a:pt x="7014" y="122469"/>
                  <a:pt x="16579" y="139685"/>
                  <a:pt x="15304" y="137772"/>
                </a:cubicBezTo>
                <a:cubicBezTo>
                  <a:pt x="14029" y="135859"/>
                  <a:pt x="0" y="107165"/>
                  <a:pt x="0" y="88035"/>
                </a:cubicBezTo>
                <a:cubicBezTo>
                  <a:pt x="0" y="68905"/>
                  <a:pt x="17855" y="-1875"/>
                  <a:pt x="1913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7C93FFA-C77D-F256-F3A0-CD4BDC34F166}"/>
              </a:ext>
            </a:extLst>
          </p:cNvPr>
          <p:cNvSpPr/>
          <p:nvPr/>
        </p:nvSpPr>
        <p:spPr>
          <a:xfrm>
            <a:off x="5386905" y="4943111"/>
            <a:ext cx="65119" cy="107160"/>
          </a:xfrm>
          <a:custGeom>
            <a:avLst/>
            <a:gdLst>
              <a:gd name="connsiteX0" fmla="*/ 21 w 65119"/>
              <a:gd name="connsiteY0" fmla="*/ 5 h 107160"/>
              <a:gd name="connsiteX1" fmla="*/ 57410 w 65119"/>
              <a:gd name="connsiteY1" fmla="*/ 76524 h 107160"/>
              <a:gd name="connsiteX2" fmla="*/ 19150 w 65119"/>
              <a:gd name="connsiteY2" fmla="*/ 107132 h 107160"/>
              <a:gd name="connsiteX3" fmla="*/ 65062 w 65119"/>
              <a:gd name="connsiteY3" fmla="*/ 80350 h 107160"/>
              <a:gd name="connsiteX4" fmla="*/ 21 w 65119"/>
              <a:gd name="connsiteY4" fmla="*/ 5 h 1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9" h="107160">
                <a:moveTo>
                  <a:pt x="21" y="5"/>
                </a:moveTo>
                <a:cubicBezTo>
                  <a:pt x="-1254" y="-633"/>
                  <a:pt x="54222" y="58670"/>
                  <a:pt x="57410" y="76524"/>
                </a:cubicBezTo>
                <a:cubicBezTo>
                  <a:pt x="60598" y="94379"/>
                  <a:pt x="17875" y="106494"/>
                  <a:pt x="19150" y="107132"/>
                </a:cubicBezTo>
                <a:cubicBezTo>
                  <a:pt x="20425" y="107770"/>
                  <a:pt x="66975" y="97567"/>
                  <a:pt x="65062" y="80350"/>
                </a:cubicBezTo>
                <a:cubicBezTo>
                  <a:pt x="63149" y="63133"/>
                  <a:pt x="1296" y="643"/>
                  <a:pt x="2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53CCE8C-50F8-D369-F1F8-D834E7D880A0}"/>
              </a:ext>
            </a:extLst>
          </p:cNvPr>
          <p:cNvSpPr/>
          <p:nvPr/>
        </p:nvSpPr>
        <p:spPr>
          <a:xfrm>
            <a:off x="7103096" y="5417364"/>
            <a:ext cx="78293" cy="107301"/>
          </a:xfrm>
          <a:custGeom>
            <a:avLst/>
            <a:gdLst>
              <a:gd name="connsiteX0" fmla="*/ 78196 w 78293"/>
              <a:gd name="connsiteY0" fmla="*/ 169 h 107301"/>
              <a:gd name="connsiteX1" fmla="*/ 20807 w 78293"/>
              <a:gd name="connsiteY1" fmla="*/ 57558 h 107301"/>
              <a:gd name="connsiteX2" fmla="*/ 9329 w 78293"/>
              <a:gd name="connsiteY2" fmla="*/ 107295 h 107301"/>
              <a:gd name="connsiteX3" fmla="*/ 1677 w 78293"/>
              <a:gd name="connsiteY3" fmla="*/ 61384 h 107301"/>
              <a:gd name="connsiteX4" fmla="*/ 5503 w 78293"/>
              <a:gd name="connsiteY4" fmla="*/ 76688 h 107301"/>
              <a:gd name="connsiteX5" fmla="*/ 78196 w 78293"/>
              <a:gd name="connsiteY5" fmla="*/ 169 h 10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93" h="107301">
                <a:moveTo>
                  <a:pt x="78196" y="169"/>
                </a:moveTo>
                <a:cubicBezTo>
                  <a:pt x="80747" y="-3019"/>
                  <a:pt x="32285" y="39704"/>
                  <a:pt x="20807" y="57558"/>
                </a:cubicBezTo>
                <a:cubicBezTo>
                  <a:pt x="9329" y="75412"/>
                  <a:pt x="12517" y="106657"/>
                  <a:pt x="9329" y="107295"/>
                </a:cubicBezTo>
                <a:cubicBezTo>
                  <a:pt x="6141" y="107933"/>
                  <a:pt x="1677" y="61384"/>
                  <a:pt x="1677" y="61384"/>
                </a:cubicBezTo>
                <a:cubicBezTo>
                  <a:pt x="1039" y="56283"/>
                  <a:pt x="-3424" y="84340"/>
                  <a:pt x="5503" y="76688"/>
                </a:cubicBezTo>
                <a:cubicBezTo>
                  <a:pt x="14430" y="69036"/>
                  <a:pt x="75645" y="3357"/>
                  <a:pt x="7819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CBCD1043-B09A-839F-196B-0A68E607843A}"/>
              </a:ext>
            </a:extLst>
          </p:cNvPr>
          <p:cNvSpPr/>
          <p:nvPr/>
        </p:nvSpPr>
        <p:spPr>
          <a:xfrm>
            <a:off x="7111956" y="5165021"/>
            <a:ext cx="16077" cy="99474"/>
          </a:xfrm>
          <a:custGeom>
            <a:avLst/>
            <a:gdLst>
              <a:gd name="connsiteX0" fmla="*/ 8121 w 16077"/>
              <a:gd name="connsiteY0" fmla="*/ 0 h 99474"/>
              <a:gd name="connsiteX1" fmla="*/ 4295 w 16077"/>
              <a:gd name="connsiteY1" fmla="*/ 72693 h 99474"/>
              <a:gd name="connsiteX2" fmla="*/ 469 w 16077"/>
              <a:gd name="connsiteY2" fmla="*/ 99474 h 99474"/>
              <a:gd name="connsiteX3" fmla="*/ 15773 w 16077"/>
              <a:gd name="connsiteY3" fmla="*/ 72693 h 99474"/>
              <a:gd name="connsiteX4" fmla="*/ 8121 w 16077"/>
              <a:gd name="connsiteY4" fmla="*/ 0 h 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7" h="99474">
                <a:moveTo>
                  <a:pt x="8121" y="0"/>
                </a:moveTo>
                <a:cubicBezTo>
                  <a:pt x="6208" y="0"/>
                  <a:pt x="5570" y="56114"/>
                  <a:pt x="4295" y="72693"/>
                </a:cubicBezTo>
                <a:cubicBezTo>
                  <a:pt x="3020" y="89272"/>
                  <a:pt x="-1444" y="99474"/>
                  <a:pt x="469" y="99474"/>
                </a:cubicBezTo>
                <a:cubicBezTo>
                  <a:pt x="2382" y="99474"/>
                  <a:pt x="13860" y="84808"/>
                  <a:pt x="15773" y="72693"/>
                </a:cubicBezTo>
                <a:cubicBezTo>
                  <a:pt x="17686" y="60578"/>
                  <a:pt x="10034" y="0"/>
                  <a:pt x="8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13D43FDC-C0C6-5836-A9F5-809BBBBE82E8}"/>
              </a:ext>
            </a:extLst>
          </p:cNvPr>
          <p:cNvSpPr/>
          <p:nvPr/>
        </p:nvSpPr>
        <p:spPr>
          <a:xfrm>
            <a:off x="6427551" y="2639665"/>
            <a:ext cx="53452" cy="149999"/>
          </a:xfrm>
          <a:custGeom>
            <a:avLst/>
            <a:gdLst>
              <a:gd name="connsiteX0" fmla="*/ 31 w 53452"/>
              <a:gd name="connsiteY0" fmla="*/ 235 h 149999"/>
              <a:gd name="connsiteX1" fmla="*/ 49768 w 53452"/>
              <a:gd name="connsiteY1" fmla="*/ 145620 h 149999"/>
              <a:gd name="connsiteX2" fmla="*/ 49768 w 53452"/>
              <a:gd name="connsiteY2" fmla="*/ 115013 h 149999"/>
              <a:gd name="connsiteX3" fmla="*/ 42116 w 53452"/>
              <a:gd name="connsiteY3" fmla="*/ 111187 h 149999"/>
              <a:gd name="connsiteX4" fmla="*/ 31 w 53452"/>
              <a:gd name="connsiteY4" fmla="*/ 235 h 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2" h="149999">
                <a:moveTo>
                  <a:pt x="31" y="235"/>
                </a:moveTo>
                <a:cubicBezTo>
                  <a:pt x="1306" y="5974"/>
                  <a:pt x="41479" y="126490"/>
                  <a:pt x="49768" y="145620"/>
                </a:cubicBezTo>
                <a:cubicBezTo>
                  <a:pt x="58057" y="164750"/>
                  <a:pt x="49768" y="115013"/>
                  <a:pt x="49768" y="115013"/>
                </a:cubicBezTo>
                <a:cubicBezTo>
                  <a:pt x="48493" y="109274"/>
                  <a:pt x="47217" y="127128"/>
                  <a:pt x="42116" y="111187"/>
                </a:cubicBezTo>
                <a:cubicBezTo>
                  <a:pt x="37015" y="95246"/>
                  <a:pt x="-1244" y="-5504"/>
                  <a:pt x="3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17EC8988-17D5-3926-7E96-D5B3DB7B4AAC}"/>
              </a:ext>
            </a:extLst>
          </p:cNvPr>
          <p:cNvSpPr/>
          <p:nvPr/>
        </p:nvSpPr>
        <p:spPr>
          <a:xfrm>
            <a:off x="6932255" y="2934365"/>
            <a:ext cx="19597" cy="269115"/>
          </a:xfrm>
          <a:custGeom>
            <a:avLst/>
            <a:gdLst>
              <a:gd name="connsiteX0" fmla="*/ 351 w 19597"/>
              <a:gd name="connsiteY0" fmla="*/ 132 h 269115"/>
              <a:gd name="connsiteX1" fmla="*/ 19481 w 19597"/>
              <a:gd name="connsiteY1" fmla="*/ 252644 h 269115"/>
              <a:gd name="connsiteX2" fmla="*/ 8003 w 19597"/>
              <a:gd name="connsiteY2" fmla="*/ 218211 h 269115"/>
              <a:gd name="connsiteX3" fmla="*/ 351 w 19597"/>
              <a:gd name="connsiteY3" fmla="*/ 132 h 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" h="269115">
                <a:moveTo>
                  <a:pt x="351" y="132"/>
                </a:moveTo>
                <a:cubicBezTo>
                  <a:pt x="2264" y="5871"/>
                  <a:pt x="18206" y="216298"/>
                  <a:pt x="19481" y="252644"/>
                </a:cubicBezTo>
                <a:cubicBezTo>
                  <a:pt x="20756" y="288990"/>
                  <a:pt x="11191" y="259659"/>
                  <a:pt x="8003" y="218211"/>
                </a:cubicBezTo>
                <a:cubicBezTo>
                  <a:pt x="4815" y="176763"/>
                  <a:pt x="-1562" y="-5607"/>
                  <a:pt x="35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65D0D97-001E-DE6B-2416-B60C42F05FF6}"/>
              </a:ext>
            </a:extLst>
          </p:cNvPr>
          <p:cNvSpPr/>
          <p:nvPr/>
        </p:nvSpPr>
        <p:spPr>
          <a:xfrm>
            <a:off x="5799901" y="2891177"/>
            <a:ext cx="66650" cy="124032"/>
          </a:xfrm>
          <a:custGeom>
            <a:avLst/>
            <a:gdLst>
              <a:gd name="connsiteX0" fmla="*/ 8 w 66650"/>
              <a:gd name="connsiteY0" fmla="*/ 69 h 124032"/>
              <a:gd name="connsiteX1" fmla="*/ 60968 w 66650"/>
              <a:gd name="connsiteY1" fmla="*/ 117634 h 124032"/>
              <a:gd name="connsiteX2" fmla="*/ 56613 w 66650"/>
              <a:gd name="connsiteY2" fmla="*/ 100217 h 124032"/>
              <a:gd name="connsiteX3" fmla="*/ 8 w 66650"/>
              <a:gd name="connsiteY3" fmla="*/ 69 h 12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0" h="124032">
                <a:moveTo>
                  <a:pt x="8" y="69"/>
                </a:moveTo>
                <a:cubicBezTo>
                  <a:pt x="734" y="2972"/>
                  <a:pt x="60968" y="117634"/>
                  <a:pt x="60968" y="117634"/>
                </a:cubicBezTo>
                <a:cubicBezTo>
                  <a:pt x="70402" y="134325"/>
                  <a:pt x="67499" y="114731"/>
                  <a:pt x="56613" y="100217"/>
                </a:cubicBezTo>
                <a:cubicBezTo>
                  <a:pt x="45727" y="85703"/>
                  <a:pt x="-718" y="-2834"/>
                  <a:pt x="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74876C0A-AA0A-E669-F5E3-E9E421CA08A7}"/>
              </a:ext>
            </a:extLst>
          </p:cNvPr>
          <p:cNvSpPr/>
          <p:nvPr/>
        </p:nvSpPr>
        <p:spPr>
          <a:xfrm>
            <a:off x="6265679" y="3282928"/>
            <a:ext cx="197354" cy="140463"/>
          </a:xfrm>
          <a:custGeom>
            <a:avLst/>
            <a:gdLst>
              <a:gd name="connsiteX0" fmla="*/ 138 w 197354"/>
              <a:gd name="connsiteY0" fmla="*/ 203 h 140463"/>
              <a:gd name="connsiteX1" fmla="*/ 187372 w 197354"/>
              <a:gd name="connsiteY1" fmla="*/ 135186 h 140463"/>
              <a:gd name="connsiteX2" fmla="*/ 156892 w 197354"/>
              <a:gd name="connsiteY2" fmla="*/ 104706 h 140463"/>
              <a:gd name="connsiteX3" fmla="*/ 138 w 197354"/>
              <a:gd name="connsiteY3" fmla="*/ 203 h 1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54" h="140463">
                <a:moveTo>
                  <a:pt x="138" y="203"/>
                </a:moveTo>
                <a:cubicBezTo>
                  <a:pt x="5218" y="5283"/>
                  <a:pt x="161246" y="117769"/>
                  <a:pt x="187372" y="135186"/>
                </a:cubicBezTo>
                <a:cubicBezTo>
                  <a:pt x="213498" y="152603"/>
                  <a:pt x="183018" y="122849"/>
                  <a:pt x="156892" y="104706"/>
                </a:cubicBezTo>
                <a:cubicBezTo>
                  <a:pt x="130766" y="86563"/>
                  <a:pt x="-4942" y="-4877"/>
                  <a:pt x="1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7FD5B15-1266-CA93-E7A0-777F48995EB0}"/>
              </a:ext>
            </a:extLst>
          </p:cNvPr>
          <p:cNvSpPr/>
          <p:nvPr/>
        </p:nvSpPr>
        <p:spPr>
          <a:xfrm>
            <a:off x="5372947" y="3049964"/>
            <a:ext cx="340537" cy="141878"/>
          </a:xfrm>
          <a:custGeom>
            <a:avLst/>
            <a:gdLst>
              <a:gd name="connsiteX0" fmla="*/ 242 w 340537"/>
              <a:gd name="connsiteY0" fmla="*/ 141727 h 141878"/>
              <a:gd name="connsiteX1" fmla="*/ 322459 w 340537"/>
              <a:gd name="connsiteY1" fmla="*/ 6745 h 141878"/>
              <a:gd name="connsiteX2" fmla="*/ 270207 w 340537"/>
              <a:gd name="connsiteY2" fmla="*/ 32870 h 141878"/>
              <a:gd name="connsiteX3" fmla="*/ 242 w 340537"/>
              <a:gd name="connsiteY3" fmla="*/ 141727 h 1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37" h="141878">
                <a:moveTo>
                  <a:pt x="242" y="141727"/>
                </a:moveTo>
                <a:cubicBezTo>
                  <a:pt x="8951" y="137373"/>
                  <a:pt x="277465" y="24888"/>
                  <a:pt x="322459" y="6745"/>
                </a:cubicBezTo>
                <a:cubicBezTo>
                  <a:pt x="367453" y="-11398"/>
                  <a:pt x="320281" y="10373"/>
                  <a:pt x="270207" y="32870"/>
                </a:cubicBezTo>
                <a:cubicBezTo>
                  <a:pt x="220133" y="55367"/>
                  <a:pt x="-8467" y="146081"/>
                  <a:pt x="242" y="14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2FD60B6-B05E-2A4C-A335-D39C149BC18E}"/>
              </a:ext>
            </a:extLst>
          </p:cNvPr>
          <p:cNvSpPr/>
          <p:nvPr/>
        </p:nvSpPr>
        <p:spPr>
          <a:xfrm>
            <a:off x="5212043" y="4406532"/>
            <a:ext cx="58121" cy="156771"/>
          </a:xfrm>
          <a:custGeom>
            <a:avLst/>
            <a:gdLst>
              <a:gd name="connsiteX0" fmla="*/ 37 w 58121"/>
              <a:gd name="connsiteY0" fmla="*/ 5 h 156771"/>
              <a:gd name="connsiteX1" fmla="*/ 47934 w 58121"/>
              <a:gd name="connsiteY1" fmla="*/ 100154 h 156771"/>
              <a:gd name="connsiteX2" fmla="*/ 47934 w 58121"/>
              <a:gd name="connsiteY2" fmla="*/ 156759 h 156771"/>
              <a:gd name="connsiteX3" fmla="*/ 56643 w 58121"/>
              <a:gd name="connsiteY3" fmla="*/ 95799 h 156771"/>
              <a:gd name="connsiteX4" fmla="*/ 37 w 58121"/>
              <a:gd name="connsiteY4" fmla="*/ 5 h 15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21" h="156771">
                <a:moveTo>
                  <a:pt x="37" y="5"/>
                </a:moveTo>
                <a:cubicBezTo>
                  <a:pt x="-1415" y="731"/>
                  <a:pt x="39951" y="74028"/>
                  <a:pt x="47934" y="100154"/>
                </a:cubicBezTo>
                <a:cubicBezTo>
                  <a:pt x="55917" y="126280"/>
                  <a:pt x="46483" y="157485"/>
                  <a:pt x="47934" y="156759"/>
                </a:cubicBezTo>
                <a:cubicBezTo>
                  <a:pt x="49386" y="156033"/>
                  <a:pt x="62449" y="116845"/>
                  <a:pt x="56643" y="95799"/>
                </a:cubicBezTo>
                <a:cubicBezTo>
                  <a:pt x="50837" y="74753"/>
                  <a:pt x="1489" y="-721"/>
                  <a:pt x="37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47256877-33DD-D01B-049D-A61EE553007C}"/>
              </a:ext>
            </a:extLst>
          </p:cNvPr>
          <p:cNvSpPr/>
          <p:nvPr/>
        </p:nvSpPr>
        <p:spPr>
          <a:xfrm>
            <a:off x="5050699" y="4462361"/>
            <a:ext cx="44645" cy="329515"/>
          </a:xfrm>
          <a:custGeom>
            <a:avLst/>
            <a:gdLst>
              <a:gd name="connsiteX0" fmla="*/ 272 w 44645"/>
              <a:gd name="connsiteY0" fmla="*/ 782 h 329515"/>
              <a:gd name="connsiteX1" fmla="*/ 43815 w 44645"/>
              <a:gd name="connsiteY1" fmla="*/ 318645 h 329515"/>
              <a:gd name="connsiteX2" fmla="*/ 26398 w 44645"/>
              <a:gd name="connsiteY2" fmla="*/ 231559 h 329515"/>
              <a:gd name="connsiteX3" fmla="*/ 272 w 44645"/>
              <a:gd name="connsiteY3" fmla="*/ 782 h 3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5" h="329515">
                <a:moveTo>
                  <a:pt x="272" y="782"/>
                </a:moveTo>
                <a:cubicBezTo>
                  <a:pt x="3175" y="15296"/>
                  <a:pt x="39461" y="280182"/>
                  <a:pt x="43815" y="318645"/>
                </a:cubicBezTo>
                <a:cubicBezTo>
                  <a:pt x="48169" y="357108"/>
                  <a:pt x="34381" y="285262"/>
                  <a:pt x="26398" y="231559"/>
                </a:cubicBezTo>
                <a:cubicBezTo>
                  <a:pt x="18415" y="177856"/>
                  <a:pt x="-2631" y="-13732"/>
                  <a:pt x="272" y="7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C60609D-762E-309C-0C86-E367F42EF061}"/>
              </a:ext>
            </a:extLst>
          </p:cNvPr>
          <p:cNvSpPr/>
          <p:nvPr/>
        </p:nvSpPr>
        <p:spPr>
          <a:xfrm>
            <a:off x="4901665" y="4292452"/>
            <a:ext cx="89073" cy="912052"/>
          </a:xfrm>
          <a:custGeom>
            <a:avLst/>
            <a:gdLst>
              <a:gd name="connsiteX0" fmla="*/ 1261 w 89073"/>
              <a:gd name="connsiteY0" fmla="*/ 9582 h 912052"/>
              <a:gd name="connsiteX1" fmla="*/ 88346 w 89073"/>
              <a:gd name="connsiteY1" fmla="*/ 902211 h 912052"/>
              <a:gd name="connsiteX2" fmla="*/ 40449 w 89073"/>
              <a:gd name="connsiteY2" fmla="*/ 458074 h 912052"/>
              <a:gd name="connsiteX3" fmla="*/ 1261 w 89073"/>
              <a:gd name="connsiteY3" fmla="*/ 9582 h 9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73" h="912052">
                <a:moveTo>
                  <a:pt x="1261" y="9582"/>
                </a:moveTo>
                <a:cubicBezTo>
                  <a:pt x="9244" y="83605"/>
                  <a:pt x="81815" y="827462"/>
                  <a:pt x="88346" y="902211"/>
                </a:cubicBezTo>
                <a:cubicBezTo>
                  <a:pt x="94877" y="976960"/>
                  <a:pt x="55689" y="606120"/>
                  <a:pt x="40449" y="458074"/>
                </a:cubicBezTo>
                <a:cubicBezTo>
                  <a:pt x="25209" y="310028"/>
                  <a:pt x="-6722" y="-64441"/>
                  <a:pt x="1261" y="95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7429E68-3E7C-59B3-B128-E55D709DF8A6}"/>
              </a:ext>
            </a:extLst>
          </p:cNvPr>
          <p:cNvSpPr/>
          <p:nvPr/>
        </p:nvSpPr>
        <p:spPr>
          <a:xfrm>
            <a:off x="5625737" y="5553860"/>
            <a:ext cx="273365" cy="15271"/>
          </a:xfrm>
          <a:custGeom>
            <a:avLst/>
            <a:gdLst>
              <a:gd name="connsiteX0" fmla="*/ 0 w 273365"/>
              <a:gd name="connsiteY0" fmla="*/ 15271 h 15271"/>
              <a:gd name="connsiteX1" fmla="*/ 265612 w 273365"/>
              <a:gd name="connsiteY1" fmla="*/ 2209 h 15271"/>
              <a:gd name="connsiteX2" fmla="*/ 182880 w 273365"/>
              <a:gd name="connsiteY2" fmla="*/ 2209 h 15271"/>
              <a:gd name="connsiteX3" fmla="*/ 0 w 273365"/>
              <a:gd name="connsiteY3" fmla="*/ 15271 h 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5" h="15271">
                <a:moveTo>
                  <a:pt x="0" y="15271"/>
                </a:moveTo>
                <a:cubicBezTo>
                  <a:pt x="13789" y="15271"/>
                  <a:pt x="235132" y="4386"/>
                  <a:pt x="265612" y="2209"/>
                </a:cubicBezTo>
                <a:cubicBezTo>
                  <a:pt x="296092" y="32"/>
                  <a:pt x="230051" y="-1419"/>
                  <a:pt x="182880" y="2209"/>
                </a:cubicBezTo>
                <a:lnTo>
                  <a:pt x="0" y="15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64A7220-23B8-6D29-5728-933CF622A02C}"/>
              </a:ext>
            </a:extLst>
          </p:cNvPr>
          <p:cNvSpPr/>
          <p:nvPr/>
        </p:nvSpPr>
        <p:spPr>
          <a:xfrm>
            <a:off x="4806858" y="5263419"/>
            <a:ext cx="67459" cy="342097"/>
          </a:xfrm>
          <a:custGeom>
            <a:avLst/>
            <a:gdLst>
              <a:gd name="connsiteX0" fmla="*/ 273 w 67459"/>
              <a:gd name="connsiteY0" fmla="*/ 912 h 342097"/>
              <a:gd name="connsiteX1" fmla="*/ 65588 w 67459"/>
              <a:gd name="connsiteY1" fmla="*/ 331838 h 342097"/>
              <a:gd name="connsiteX2" fmla="*/ 43816 w 67459"/>
              <a:gd name="connsiteY2" fmla="*/ 236044 h 342097"/>
              <a:gd name="connsiteX3" fmla="*/ 273 w 67459"/>
              <a:gd name="connsiteY3" fmla="*/ 912 h 34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59" h="342097">
                <a:moveTo>
                  <a:pt x="273" y="912"/>
                </a:moveTo>
                <a:cubicBezTo>
                  <a:pt x="3902" y="16878"/>
                  <a:pt x="58331" y="292649"/>
                  <a:pt x="65588" y="331838"/>
                </a:cubicBezTo>
                <a:cubicBezTo>
                  <a:pt x="72845" y="371027"/>
                  <a:pt x="57605" y="289021"/>
                  <a:pt x="43816" y="236044"/>
                </a:cubicBezTo>
                <a:cubicBezTo>
                  <a:pt x="30027" y="183067"/>
                  <a:pt x="-3356" y="-15054"/>
                  <a:pt x="273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6A7FB4B2-B3E8-7A05-1E29-376CFF4752EA}"/>
              </a:ext>
            </a:extLst>
          </p:cNvPr>
          <p:cNvSpPr/>
          <p:nvPr/>
        </p:nvSpPr>
        <p:spPr>
          <a:xfrm>
            <a:off x="5529902" y="4741548"/>
            <a:ext cx="55138" cy="176614"/>
          </a:xfrm>
          <a:custGeom>
            <a:avLst/>
            <a:gdLst>
              <a:gd name="connsiteX0" fmla="*/ 41 w 55138"/>
              <a:gd name="connsiteY0" fmla="*/ 269 h 176614"/>
              <a:gd name="connsiteX1" fmla="*/ 52292 w 55138"/>
              <a:gd name="connsiteY1" fmla="*/ 170086 h 176614"/>
              <a:gd name="connsiteX2" fmla="*/ 43584 w 55138"/>
              <a:gd name="connsiteY2" fmla="*/ 130898 h 176614"/>
              <a:gd name="connsiteX3" fmla="*/ 41 w 55138"/>
              <a:gd name="connsiteY3" fmla="*/ 269 h 1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8" h="176614">
                <a:moveTo>
                  <a:pt x="41" y="269"/>
                </a:moveTo>
                <a:cubicBezTo>
                  <a:pt x="1492" y="6800"/>
                  <a:pt x="45035" y="148315"/>
                  <a:pt x="52292" y="170086"/>
                </a:cubicBezTo>
                <a:cubicBezTo>
                  <a:pt x="59549" y="191857"/>
                  <a:pt x="51567" y="154121"/>
                  <a:pt x="43584" y="130898"/>
                </a:cubicBezTo>
                <a:cubicBezTo>
                  <a:pt x="35601" y="107675"/>
                  <a:pt x="-1410" y="-6262"/>
                  <a:pt x="4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DE28CCE-A2DE-73B0-7CC8-D8C0E53A4E3D}"/>
              </a:ext>
            </a:extLst>
          </p:cNvPr>
          <p:cNvSpPr/>
          <p:nvPr/>
        </p:nvSpPr>
        <p:spPr>
          <a:xfrm>
            <a:off x="5238074" y="5503171"/>
            <a:ext cx="72239" cy="311612"/>
          </a:xfrm>
          <a:custGeom>
            <a:avLst/>
            <a:gdLst>
              <a:gd name="connsiteX0" fmla="*/ 132 w 72239"/>
              <a:gd name="connsiteY0" fmla="*/ 646 h 311612"/>
              <a:gd name="connsiteX1" fmla="*/ 69800 w 72239"/>
              <a:gd name="connsiteY1" fmla="*/ 301092 h 311612"/>
              <a:gd name="connsiteX2" fmla="*/ 52383 w 72239"/>
              <a:gd name="connsiteY2" fmla="*/ 222715 h 311612"/>
              <a:gd name="connsiteX3" fmla="*/ 132 w 72239"/>
              <a:gd name="connsiteY3" fmla="*/ 646 h 3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39" h="311612">
                <a:moveTo>
                  <a:pt x="132" y="646"/>
                </a:moveTo>
                <a:cubicBezTo>
                  <a:pt x="3035" y="13709"/>
                  <a:pt x="61092" y="264081"/>
                  <a:pt x="69800" y="301092"/>
                </a:cubicBezTo>
                <a:cubicBezTo>
                  <a:pt x="78508" y="338103"/>
                  <a:pt x="61817" y="269160"/>
                  <a:pt x="52383" y="222715"/>
                </a:cubicBezTo>
                <a:cubicBezTo>
                  <a:pt x="42949" y="176270"/>
                  <a:pt x="-2771" y="-12417"/>
                  <a:pt x="132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343097E-2845-3F75-D4CC-6DC7A67B5D0F}"/>
              </a:ext>
            </a:extLst>
          </p:cNvPr>
          <p:cNvSpPr/>
          <p:nvPr/>
        </p:nvSpPr>
        <p:spPr>
          <a:xfrm>
            <a:off x="6674884" y="5733680"/>
            <a:ext cx="71925" cy="178781"/>
          </a:xfrm>
          <a:custGeom>
            <a:avLst/>
            <a:gdLst>
              <a:gd name="connsiteX0" fmla="*/ 236 w 71925"/>
              <a:gd name="connsiteY0" fmla="*/ 914 h 178781"/>
              <a:gd name="connsiteX1" fmla="*/ 69905 w 71925"/>
              <a:gd name="connsiteY1" fmla="*/ 175086 h 178781"/>
              <a:gd name="connsiteX2" fmla="*/ 48133 w 71925"/>
              <a:gd name="connsiteY2" fmla="*/ 109771 h 178781"/>
              <a:gd name="connsiteX3" fmla="*/ 236 w 71925"/>
              <a:gd name="connsiteY3" fmla="*/ 914 h 1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5" h="178781">
                <a:moveTo>
                  <a:pt x="236" y="914"/>
                </a:moveTo>
                <a:cubicBezTo>
                  <a:pt x="3865" y="11800"/>
                  <a:pt x="61922" y="156943"/>
                  <a:pt x="69905" y="175086"/>
                </a:cubicBezTo>
                <a:cubicBezTo>
                  <a:pt x="77888" y="193229"/>
                  <a:pt x="60470" y="140251"/>
                  <a:pt x="48133" y="109771"/>
                </a:cubicBezTo>
                <a:cubicBezTo>
                  <a:pt x="35796" y="79291"/>
                  <a:pt x="-3393" y="-9972"/>
                  <a:pt x="236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1484293-B595-BC19-D31F-F76ADA891F7B}"/>
              </a:ext>
            </a:extLst>
          </p:cNvPr>
          <p:cNvSpPr/>
          <p:nvPr/>
        </p:nvSpPr>
        <p:spPr>
          <a:xfrm>
            <a:off x="5565297" y="3873314"/>
            <a:ext cx="479905" cy="222460"/>
          </a:xfrm>
          <a:custGeom>
            <a:avLst/>
            <a:gdLst>
              <a:gd name="connsiteX0" fmla="*/ 3653 w 479905"/>
              <a:gd name="connsiteY0" fmla="*/ 186 h 222460"/>
              <a:gd name="connsiteX1" fmla="*/ 267178 w 479905"/>
              <a:gd name="connsiteY1" fmla="*/ 146236 h 222460"/>
              <a:gd name="connsiteX2" fmla="*/ 257653 w 479905"/>
              <a:gd name="connsiteY2" fmla="*/ 149411 h 222460"/>
              <a:gd name="connsiteX3" fmla="*/ 381478 w 479905"/>
              <a:gd name="connsiteY3" fmla="*/ 200211 h 222460"/>
              <a:gd name="connsiteX4" fmla="*/ 365603 w 479905"/>
              <a:gd name="connsiteY4" fmla="*/ 171636 h 222460"/>
              <a:gd name="connsiteX5" fmla="*/ 479903 w 479905"/>
              <a:gd name="connsiteY5" fmla="*/ 222436 h 222460"/>
              <a:gd name="connsiteX6" fmla="*/ 362428 w 479905"/>
              <a:gd name="connsiteY6" fmla="*/ 177986 h 222460"/>
              <a:gd name="connsiteX7" fmla="*/ 210028 w 479905"/>
              <a:gd name="connsiteY7" fmla="*/ 152586 h 222460"/>
              <a:gd name="connsiteX8" fmla="*/ 149703 w 479905"/>
              <a:gd name="connsiteY8" fmla="*/ 114486 h 222460"/>
              <a:gd name="connsiteX9" fmla="*/ 184628 w 479905"/>
              <a:gd name="connsiteY9" fmla="*/ 158936 h 222460"/>
              <a:gd name="connsiteX10" fmla="*/ 89378 w 479905"/>
              <a:gd name="connsiteY10" fmla="*/ 98611 h 222460"/>
              <a:gd name="connsiteX11" fmla="*/ 111603 w 479905"/>
              <a:gd name="connsiteY11" fmla="*/ 114486 h 222460"/>
              <a:gd name="connsiteX12" fmla="*/ 3653 w 479905"/>
              <a:gd name="connsiteY12" fmla="*/ 186 h 22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905" h="222460">
                <a:moveTo>
                  <a:pt x="3653" y="186"/>
                </a:moveTo>
                <a:cubicBezTo>
                  <a:pt x="29582" y="5478"/>
                  <a:pt x="267178" y="146236"/>
                  <a:pt x="267178" y="146236"/>
                </a:cubicBezTo>
                <a:cubicBezTo>
                  <a:pt x="309511" y="171107"/>
                  <a:pt x="238603" y="140415"/>
                  <a:pt x="257653" y="149411"/>
                </a:cubicBezTo>
                <a:cubicBezTo>
                  <a:pt x="276703" y="158407"/>
                  <a:pt x="363486" y="196507"/>
                  <a:pt x="381478" y="200211"/>
                </a:cubicBezTo>
                <a:cubicBezTo>
                  <a:pt x="399470" y="203915"/>
                  <a:pt x="349199" y="167932"/>
                  <a:pt x="365603" y="171636"/>
                </a:cubicBezTo>
                <a:cubicBezTo>
                  <a:pt x="382007" y="175340"/>
                  <a:pt x="480432" y="221378"/>
                  <a:pt x="479903" y="222436"/>
                </a:cubicBezTo>
                <a:cubicBezTo>
                  <a:pt x="479374" y="223494"/>
                  <a:pt x="407407" y="189628"/>
                  <a:pt x="362428" y="177986"/>
                </a:cubicBezTo>
                <a:cubicBezTo>
                  <a:pt x="317449" y="166344"/>
                  <a:pt x="245482" y="163169"/>
                  <a:pt x="210028" y="152586"/>
                </a:cubicBezTo>
                <a:cubicBezTo>
                  <a:pt x="174574" y="142003"/>
                  <a:pt x="153936" y="113428"/>
                  <a:pt x="149703" y="114486"/>
                </a:cubicBezTo>
                <a:cubicBezTo>
                  <a:pt x="145470" y="115544"/>
                  <a:pt x="194682" y="161582"/>
                  <a:pt x="184628" y="158936"/>
                </a:cubicBezTo>
                <a:cubicBezTo>
                  <a:pt x="174574" y="156290"/>
                  <a:pt x="101549" y="106019"/>
                  <a:pt x="89378" y="98611"/>
                </a:cubicBezTo>
                <a:cubicBezTo>
                  <a:pt x="77207" y="91203"/>
                  <a:pt x="125361" y="125069"/>
                  <a:pt x="111603" y="114486"/>
                </a:cubicBezTo>
                <a:cubicBezTo>
                  <a:pt x="97845" y="103903"/>
                  <a:pt x="-22276" y="-5106"/>
                  <a:pt x="365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FBA0C03-BFAA-F0A9-6E56-416194DE978B}"/>
              </a:ext>
            </a:extLst>
          </p:cNvPr>
          <p:cNvSpPr/>
          <p:nvPr/>
        </p:nvSpPr>
        <p:spPr>
          <a:xfrm>
            <a:off x="7086582" y="4524004"/>
            <a:ext cx="297862" cy="154652"/>
          </a:xfrm>
          <a:custGeom>
            <a:avLst/>
            <a:gdLst>
              <a:gd name="connsiteX0" fmla="*/ 18 w 297862"/>
              <a:gd name="connsiteY0" fmla="*/ 371 h 154652"/>
              <a:gd name="connsiteX1" fmla="*/ 130193 w 297862"/>
              <a:gd name="connsiteY1" fmla="*/ 54346 h 154652"/>
              <a:gd name="connsiteX2" fmla="*/ 180993 w 297862"/>
              <a:gd name="connsiteY2" fmla="*/ 98796 h 154652"/>
              <a:gd name="connsiteX3" fmla="*/ 130193 w 297862"/>
              <a:gd name="connsiteY3" fmla="*/ 44821 h 154652"/>
              <a:gd name="connsiteX4" fmla="*/ 295293 w 297862"/>
              <a:gd name="connsiteY4" fmla="*/ 152771 h 154652"/>
              <a:gd name="connsiteX5" fmla="*/ 225443 w 297862"/>
              <a:gd name="connsiteY5" fmla="*/ 114671 h 154652"/>
              <a:gd name="connsiteX6" fmla="*/ 152418 w 297862"/>
              <a:gd name="connsiteY6" fmla="*/ 130546 h 154652"/>
              <a:gd name="connsiteX7" fmla="*/ 120668 w 297862"/>
              <a:gd name="connsiteY7" fmla="*/ 82921 h 154652"/>
              <a:gd name="connsiteX8" fmla="*/ 18 w 297862"/>
              <a:gd name="connsiteY8" fmla="*/ 371 h 15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62" h="154652">
                <a:moveTo>
                  <a:pt x="18" y="371"/>
                </a:moveTo>
                <a:cubicBezTo>
                  <a:pt x="1605" y="-4391"/>
                  <a:pt x="100031" y="37942"/>
                  <a:pt x="130193" y="54346"/>
                </a:cubicBezTo>
                <a:cubicBezTo>
                  <a:pt x="160355" y="70750"/>
                  <a:pt x="180993" y="100383"/>
                  <a:pt x="180993" y="98796"/>
                </a:cubicBezTo>
                <a:cubicBezTo>
                  <a:pt x="180993" y="97209"/>
                  <a:pt x="111143" y="35825"/>
                  <a:pt x="130193" y="44821"/>
                </a:cubicBezTo>
                <a:cubicBezTo>
                  <a:pt x="149243" y="53817"/>
                  <a:pt x="279418" y="141129"/>
                  <a:pt x="295293" y="152771"/>
                </a:cubicBezTo>
                <a:cubicBezTo>
                  <a:pt x="311168" y="164413"/>
                  <a:pt x="249256" y="118375"/>
                  <a:pt x="225443" y="114671"/>
                </a:cubicBezTo>
                <a:cubicBezTo>
                  <a:pt x="201631" y="110967"/>
                  <a:pt x="169880" y="135838"/>
                  <a:pt x="152418" y="130546"/>
                </a:cubicBezTo>
                <a:cubicBezTo>
                  <a:pt x="134956" y="125254"/>
                  <a:pt x="140247" y="101971"/>
                  <a:pt x="120668" y="82921"/>
                </a:cubicBezTo>
                <a:cubicBezTo>
                  <a:pt x="101089" y="63871"/>
                  <a:pt x="-1569" y="5133"/>
                  <a:pt x="18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BA6B1AF-5647-67DC-EA97-4EDD5A2B5C86}"/>
              </a:ext>
            </a:extLst>
          </p:cNvPr>
          <p:cNvSpPr/>
          <p:nvPr/>
        </p:nvSpPr>
        <p:spPr>
          <a:xfrm>
            <a:off x="7023100" y="4520229"/>
            <a:ext cx="338485" cy="162975"/>
          </a:xfrm>
          <a:custGeom>
            <a:avLst/>
            <a:gdLst>
              <a:gd name="connsiteX0" fmla="*/ 0 w 338485"/>
              <a:gd name="connsiteY0" fmla="*/ 971 h 162975"/>
              <a:gd name="connsiteX1" fmla="*/ 196850 w 338485"/>
              <a:gd name="connsiteY1" fmla="*/ 115271 h 162975"/>
              <a:gd name="connsiteX2" fmla="*/ 254000 w 338485"/>
              <a:gd name="connsiteY2" fmla="*/ 147021 h 162975"/>
              <a:gd name="connsiteX3" fmla="*/ 238125 w 338485"/>
              <a:gd name="connsiteY3" fmla="*/ 121621 h 162975"/>
              <a:gd name="connsiteX4" fmla="*/ 336550 w 338485"/>
              <a:gd name="connsiteY4" fmla="*/ 162896 h 162975"/>
              <a:gd name="connsiteX5" fmla="*/ 295275 w 338485"/>
              <a:gd name="connsiteY5" fmla="*/ 108921 h 162975"/>
              <a:gd name="connsiteX6" fmla="*/ 196850 w 338485"/>
              <a:gd name="connsiteY6" fmla="*/ 61296 h 162975"/>
              <a:gd name="connsiteX7" fmla="*/ 0 w 338485"/>
              <a:gd name="connsiteY7" fmla="*/ 971 h 1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85" h="162975">
                <a:moveTo>
                  <a:pt x="0" y="971"/>
                </a:moveTo>
                <a:cubicBezTo>
                  <a:pt x="0" y="9967"/>
                  <a:pt x="154517" y="90929"/>
                  <a:pt x="196850" y="115271"/>
                </a:cubicBezTo>
                <a:cubicBezTo>
                  <a:pt x="239183" y="139613"/>
                  <a:pt x="247121" y="145963"/>
                  <a:pt x="254000" y="147021"/>
                </a:cubicBezTo>
                <a:cubicBezTo>
                  <a:pt x="260879" y="148079"/>
                  <a:pt x="224367" y="118975"/>
                  <a:pt x="238125" y="121621"/>
                </a:cubicBezTo>
                <a:cubicBezTo>
                  <a:pt x="251883" y="124267"/>
                  <a:pt x="327025" y="165013"/>
                  <a:pt x="336550" y="162896"/>
                </a:cubicBezTo>
                <a:cubicBezTo>
                  <a:pt x="346075" y="160779"/>
                  <a:pt x="318558" y="125854"/>
                  <a:pt x="295275" y="108921"/>
                </a:cubicBezTo>
                <a:cubicBezTo>
                  <a:pt x="271992" y="91988"/>
                  <a:pt x="241300" y="74525"/>
                  <a:pt x="196850" y="61296"/>
                </a:cubicBezTo>
                <a:cubicBezTo>
                  <a:pt x="152400" y="48067"/>
                  <a:pt x="0" y="-8025"/>
                  <a:pt x="0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7DF4F541-F1A9-904B-92E3-16CF6269EF62}"/>
              </a:ext>
            </a:extLst>
          </p:cNvPr>
          <p:cNvSpPr/>
          <p:nvPr/>
        </p:nvSpPr>
        <p:spPr>
          <a:xfrm>
            <a:off x="6149183" y="3756341"/>
            <a:ext cx="50253" cy="325719"/>
          </a:xfrm>
          <a:custGeom>
            <a:avLst/>
            <a:gdLst>
              <a:gd name="connsiteX0" fmla="*/ 4482 w 50253"/>
              <a:gd name="connsiteY0" fmla="*/ 113 h 325719"/>
              <a:gd name="connsiteX1" fmla="*/ 37433 w 50253"/>
              <a:gd name="connsiteY1" fmla="*/ 189583 h 325719"/>
              <a:gd name="connsiteX2" fmla="*/ 33314 w 50253"/>
              <a:gd name="connsiteY2" fmla="*/ 160751 h 325719"/>
              <a:gd name="connsiteX3" fmla="*/ 49790 w 50253"/>
              <a:gd name="connsiteY3" fmla="*/ 325508 h 325719"/>
              <a:gd name="connsiteX4" fmla="*/ 41552 w 50253"/>
              <a:gd name="connsiteY4" fmla="*/ 193702 h 325719"/>
              <a:gd name="connsiteX5" fmla="*/ 363 w 50253"/>
              <a:gd name="connsiteY5" fmla="*/ 119562 h 325719"/>
              <a:gd name="connsiteX6" fmla="*/ 20958 w 50253"/>
              <a:gd name="connsiteY6" fmla="*/ 160751 h 325719"/>
              <a:gd name="connsiteX7" fmla="*/ 4482 w 50253"/>
              <a:gd name="connsiteY7" fmla="*/ 113 h 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3" h="325719">
                <a:moveTo>
                  <a:pt x="4482" y="113"/>
                </a:moveTo>
                <a:cubicBezTo>
                  <a:pt x="7228" y="4918"/>
                  <a:pt x="32628" y="162810"/>
                  <a:pt x="37433" y="189583"/>
                </a:cubicBezTo>
                <a:cubicBezTo>
                  <a:pt x="42238" y="216356"/>
                  <a:pt x="31255" y="138097"/>
                  <a:pt x="33314" y="160751"/>
                </a:cubicBezTo>
                <a:cubicBezTo>
                  <a:pt x="35373" y="183405"/>
                  <a:pt x="48417" y="320016"/>
                  <a:pt x="49790" y="325508"/>
                </a:cubicBezTo>
                <a:cubicBezTo>
                  <a:pt x="51163" y="331000"/>
                  <a:pt x="49790" y="228026"/>
                  <a:pt x="41552" y="193702"/>
                </a:cubicBezTo>
                <a:cubicBezTo>
                  <a:pt x="33314" y="159378"/>
                  <a:pt x="3795" y="125054"/>
                  <a:pt x="363" y="119562"/>
                </a:cubicBezTo>
                <a:cubicBezTo>
                  <a:pt x="-3069" y="114070"/>
                  <a:pt x="18899" y="176540"/>
                  <a:pt x="20958" y="160751"/>
                </a:cubicBezTo>
                <a:cubicBezTo>
                  <a:pt x="23017" y="144962"/>
                  <a:pt x="1736" y="-4692"/>
                  <a:pt x="448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190FFA8-8D26-E924-BDA8-1B12D5233A22}"/>
              </a:ext>
            </a:extLst>
          </p:cNvPr>
          <p:cNvSpPr/>
          <p:nvPr/>
        </p:nvSpPr>
        <p:spPr>
          <a:xfrm>
            <a:off x="6863657" y="4031660"/>
            <a:ext cx="217264" cy="246180"/>
          </a:xfrm>
          <a:custGeom>
            <a:avLst/>
            <a:gdLst>
              <a:gd name="connsiteX0" fmla="*/ 216765 w 217264"/>
              <a:gd name="connsiteY0" fmla="*/ 762 h 246180"/>
              <a:gd name="connsiteX1" fmla="*/ 6700 w 217264"/>
              <a:gd name="connsiteY1" fmla="*/ 239659 h 246180"/>
              <a:gd name="connsiteX2" fmla="*/ 64365 w 217264"/>
              <a:gd name="connsiteY2" fmla="*/ 165518 h 246180"/>
              <a:gd name="connsiteX3" fmla="*/ 216765 w 217264"/>
              <a:gd name="connsiteY3" fmla="*/ 762 h 24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64" h="246180">
                <a:moveTo>
                  <a:pt x="216765" y="762"/>
                </a:moveTo>
                <a:cubicBezTo>
                  <a:pt x="207154" y="13119"/>
                  <a:pt x="32100" y="212200"/>
                  <a:pt x="6700" y="239659"/>
                </a:cubicBezTo>
                <a:cubicBezTo>
                  <a:pt x="-18700" y="267118"/>
                  <a:pt x="34160" y="201215"/>
                  <a:pt x="64365" y="165518"/>
                </a:cubicBezTo>
                <a:cubicBezTo>
                  <a:pt x="94570" y="129821"/>
                  <a:pt x="226376" y="-11595"/>
                  <a:pt x="216765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012E654-B938-932D-D1A4-D5D4CC564D53}"/>
              </a:ext>
            </a:extLst>
          </p:cNvPr>
          <p:cNvSpPr/>
          <p:nvPr/>
        </p:nvSpPr>
        <p:spPr>
          <a:xfrm>
            <a:off x="6253797" y="4263081"/>
            <a:ext cx="68744" cy="217988"/>
          </a:xfrm>
          <a:custGeom>
            <a:avLst/>
            <a:gdLst>
              <a:gd name="connsiteX0" fmla="*/ 68744 w 68744"/>
              <a:gd name="connsiteY0" fmla="*/ 0 h 217988"/>
              <a:gd name="connsiteX1" fmla="*/ 2841 w 68744"/>
              <a:gd name="connsiteY1" fmla="*/ 210065 h 217988"/>
              <a:gd name="connsiteX2" fmla="*/ 11079 w 68744"/>
              <a:gd name="connsiteY2" fmla="*/ 177114 h 217988"/>
              <a:gd name="connsiteX3" fmla="*/ 68744 w 68744"/>
              <a:gd name="connsiteY3" fmla="*/ 0 h 21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4" h="217988">
                <a:moveTo>
                  <a:pt x="68744" y="0"/>
                </a:moveTo>
                <a:cubicBezTo>
                  <a:pt x="40598" y="90273"/>
                  <a:pt x="12452" y="180546"/>
                  <a:pt x="2841" y="210065"/>
                </a:cubicBezTo>
                <a:cubicBezTo>
                  <a:pt x="-6770" y="239584"/>
                  <a:pt x="11079" y="177114"/>
                  <a:pt x="11079" y="177114"/>
                </a:cubicBezTo>
                <a:lnTo>
                  <a:pt x="687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7D9FF12-1D48-B55F-3492-5468157F8358}"/>
              </a:ext>
            </a:extLst>
          </p:cNvPr>
          <p:cNvSpPr/>
          <p:nvPr/>
        </p:nvSpPr>
        <p:spPr>
          <a:xfrm>
            <a:off x="5564418" y="5436929"/>
            <a:ext cx="250512" cy="93332"/>
          </a:xfrm>
          <a:custGeom>
            <a:avLst/>
            <a:gdLst>
              <a:gd name="connsiteX0" fmla="*/ 241 w 250512"/>
              <a:gd name="connsiteY0" fmla="*/ 44 h 93332"/>
              <a:gd name="connsiteX1" fmla="*/ 239139 w 250512"/>
              <a:gd name="connsiteY1" fmla="*/ 90660 h 93332"/>
              <a:gd name="connsiteX2" fmla="*/ 210306 w 250512"/>
              <a:gd name="connsiteY2" fmla="*/ 70066 h 93332"/>
              <a:gd name="connsiteX3" fmla="*/ 193831 w 250512"/>
              <a:gd name="connsiteY3" fmla="*/ 78303 h 93332"/>
              <a:gd name="connsiteX4" fmla="*/ 241 w 250512"/>
              <a:gd name="connsiteY4" fmla="*/ 44 h 9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12" h="93332">
                <a:moveTo>
                  <a:pt x="241" y="44"/>
                </a:moveTo>
                <a:cubicBezTo>
                  <a:pt x="7792" y="2103"/>
                  <a:pt x="204128" y="78990"/>
                  <a:pt x="239139" y="90660"/>
                </a:cubicBezTo>
                <a:cubicBezTo>
                  <a:pt x="274150" y="102330"/>
                  <a:pt x="217857" y="72125"/>
                  <a:pt x="210306" y="70066"/>
                </a:cubicBezTo>
                <a:cubicBezTo>
                  <a:pt x="202755" y="68007"/>
                  <a:pt x="223350" y="89287"/>
                  <a:pt x="193831" y="78303"/>
                </a:cubicBezTo>
                <a:cubicBezTo>
                  <a:pt x="164312" y="67319"/>
                  <a:pt x="-7310" y="-2015"/>
                  <a:pt x="24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664A268F-D3FA-A91A-4BD6-310B16F861F3}"/>
              </a:ext>
            </a:extLst>
          </p:cNvPr>
          <p:cNvSpPr/>
          <p:nvPr/>
        </p:nvSpPr>
        <p:spPr>
          <a:xfrm>
            <a:off x="5572822" y="5119724"/>
            <a:ext cx="59591" cy="126770"/>
          </a:xfrm>
          <a:custGeom>
            <a:avLst/>
            <a:gdLst>
              <a:gd name="connsiteX0" fmla="*/ 75 w 59591"/>
              <a:gd name="connsiteY0" fmla="*/ 92 h 126770"/>
              <a:gd name="connsiteX1" fmla="*/ 57740 w 59591"/>
              <a:gd name="connsiteY1" fmla="*/ 123660 h 126770"/>
              <a:gd name="connsiteX2" fmla="*/ 45383 w 59591"/>
              <a:gd name="connsiteY2" fmla="*/ 90708 h 126770"/>
              <a:gd name="connsiteX3" fmla="*/ 45383 w 59591"/>
              <a:gd name="connsiteY3" fmla="*/ 103065 h 126770"/>
              <a:gd name="connsiteX4" fmla="*/ 75 w 59591"/>
              <a:gd name="connsiteY4" fmla="*/ 92 h 1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91" h="126770">
                <a:moveTo>
                  <a:pt x="75" y="92"/>
                </a:moveTo>
                <a:cubicBezTo>
                  <a:pt x="2135" y="3525"/>
                  <a:pt x="50189" y="108557"/>
                  <a:pt x="57740" y="123660"/>
                </a:cubicBezTo>
                <a:cubicBezTo>
                  <a:pt x="65291" y="138763"/>
                  <a:pt x="47443" y="94141"/>
                  <a:pt x="45383" y="90708"/>
                </a:cubicBezTo>
                <a:cubicBezTo>
                  <a:pt x="43324" y="87276"/>
                  <a:pt x="52248" y="116795"/>
                  <a:pt x="45383" y="103065"/>
                </a:cubicBezTo>
                <a:cubicBezTo>
                  <a:pt x="38518" y="89335"/>
                  <a:pt x="-1985" y="-3341"/>
                  <a:pt x="75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7768033E-0486-065D-61AA-B212026B2215}"/>
              </a:ext>
            </a:extLst>
          </p:cNvPr>
          <p:cNvSpPr/>
          <p:nvPr/>
        </p:nvSpPr>
        <p:spPr>
          <a:xfrm>
            <a:off x="6847405" y="5412215"/>
            <a:ext cx="80716" cy="88437"/>
          </a:xfrm>
          <a:custGeom>
            <a:avLst/>
            <a:gdLst>
              <a:gd name="connsiteX0" fmla="*/ 80617 w 80716"/>
              <a:gd name="connsiteY0" fmla="*/ 44 h 88437"/>
              <a:gd name="connsiteX1" fmla="*/ 2357 w 80716"/>
              <a:gd name="connsiteY1" fmla="*/ 86542 h 88437"/>
              <a:gd name="connsiteX2" fmla="*/ 18833 w 80716"/>
              <a:gd name="connsiteY2" fmla="*/ 61828 h 88437"/>
              <a:gd name="connsiteX3" fmla="*/ 18833 w 80716"/>
              <a:gd name="connsiteY3" fmla="*/ 74185 h 88437"/>
              <a:gd name="connsiteX4" fmla="*/ 80617 w 80716"/>
              <a:gd name="connsiteY4" fmla="*/ 44 h 8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6" h="88437">
                <a:moveTo>
                  <a:pt x="80617" y="44"/>
                </a:moveTo>
                <a:cubicBezTo>
                  <a:pt x="77871" y="2103"/>
                  <a:pt x="2357" y="86542"/>
                  <a:pt x="2357" y="86542"/>
                </a:cubicBezTo>
                <a:cubicBezTo>
                  <a:pt x="-7940" y="96839"/>
                  <a:pt x="18833" y="61828"/>
                  <a:pt x="18833" y="61828"/>
                </a:cubicBezTo>
                <a:cubicBezTo>
                  <a:pt x="21579" y="59769"/>
                  <a:pt x="9222" y="81050"/>
                  <a:pt x="18833" y="74185"/>
                </a:cubicBezTo>
                <a:cubicBezTo>
                  <a:pt x="28444" y="67320"/>
                  <a:pt x="83363" y="-2015"/>
                  <a:pt x="80617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0170F8C-03AB-5EB3-7FC7-7C10C1CFEC50}"/>
              </a:ext>
            </a:extLst>
          </p:cNvPr>
          <p:cNvSpPr/>
          <p:nvPr/>
        </p:nvSpPr>
        <p:spPr>
          <a:xfrm>
            <a:off x="6007100" y="6297768"/>
            <a:ext cx="602629" cy="58603"/>
          </a:xfrm>
          <a:custGeom>
            <a:avLst/>
            <a:gdLst>
              <a:gd name="connsiteX0" fmla="*/ 0 w 602629"/>
              <a:gd name="connsiteY0" fmla="*/ 20482 h 58603"/>
              <a:gd name="connsiteX1" fmla="*/ 571500 w 602629"/>
              <a:gd name="connsiteY1" fmla="*/ 1432 h 58603"/>
              <a:gd name="connsiteX2" fmla="*/ 498475 w 602629"/>
              <a:gd name="connsiteY2" fmla="*/ 7782 h 58603"/>
              <a:gd name="connsiteX3" fmla="*/ 257175 w 602629"/>
              <a:gd name="connsiteY3" fmla="*/ 58582 h 58603"/>
              <a:gd name="connsiteX4" fmla="*/ 425450 w 602629"/>
              <a:gd name="connsiteY4" fmla="*/ 14132 h 58603"/>
              <a:gd name="connsiteX5" fmla="*/ 342900 w 602629"/>
              <a:gd name="connsiteY5" fmla="*/ 17307 h 58603"/>
              <a:gd name="connsiteX6" fmla="*/ 0 w 602629"/>
              <a:gd name="connsiteY6" fmla="*/ 20482 h 5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29" h="58603">
                <a:moveTo>
                  <a:pt x="0" y="20482"/>
                </a:moveTo>
                <a:lnTo>
                  <a:pt x="571500" y="1432"/>
                </a:lnTo>
                <a:cubicBezTo>
                  <a:pt x="654579" y="-685"/>
                  <a:pt x="550862" y="-1743"/>
                  <a:pt x="498475" y="7782"/>
                </a:cubicBezTo>
                <a:cubicBezTo>
                  <a:pt x="446088" y="17307"/>
                  <a:pt x="269346" y="57524"/>
                  <a:pt x="257175" y="58582"/>
                </a:cubicBezTo>
                <a:cubicBezTo>
                  <a:pt x="245004" y="59640"/>
                  <a:pt x="411163" y="21011"/>
                  <a:pt x="425450" y="14132"/>
                </a:cubicBezTo>
                <a:cubicBezTo>
                  <a:pt x="439738" y="7253"/>
                  <a:pt x="342900" y="17307"/>
                  <a:pt x="342900" y="17307"/>
                </a:cubicBezTo>
                <a:lnTo>
                  <a:pt x="0" y="20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D1325CAB-CC09-F041-0576-E5D6FF80FDC2}"/>
              </a:ext>
            </a:extLst>
          </p:cNvPr>
          <p:cNvSpPr/>
          <p:nvPr/>
        </p:nvSpPr>
        <p:spPr>
          <a:xfrm>
            <a:off x="5229016" y="5895601"/>
            <a:ext cx="78662" cy="255990"/>
          </a:xfrm>
          <a:custGeom>
            <a:avLst/>
            <a:gdLst>
              <a:gd name="connsiteX0" fmla="*/ 209 w 78662"/>
              <a:gd name="connsiteY0" fmla="*/ 374 h 255990"/>
              <a:gd name="connsiteX1" fmla="*/ 76409 w 78662"/>
              <a:gd name="connsiteY1" fmla="*/ 244849 h 255990"/>
              <a:gd name="connsiteX2" fmla="*/ 54184 w 78662"/>
              <a:gd name="connsiteY2" fmla="*/ 190874 h 255990"/>
              <a:gd name="connsiteX3" fmla="*/ 209 w 78662"/>
              <a:gd name="connsiteY3" fmla="*/ 374 h 2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62" h="255990">
                <a:moveTo>
                  <a:pt x="209" y="374"/>
                </a:moveTo>
                <a:cubicBezTo>
                  <a:pt x="3913" y="9370"/>
                  <a:pt x="67413" y="213099"/>
                  <a:pt x="76409" y="244849"/>
                </a:cubicBezTo>
                <a:cubicBezTo>
                  <a:pt x="85405" y="276599"/>
                  <a:pt x="65296" y="234795"/>
                  <a:pt x="54184" y="190874"/>
                </a:cubicBezTo>
                <a:cubicBezTo>
                  <a:pt x="43072" y="146953"/>
                  <a:pt x="-3495" y="-8622"/>
                  <a:pt x="20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2F290E60-54DC-B32E-28A1-6763926088C1}"/>
              </a:ext>
            </a:extLst>
          </p:cNvPr>
          <p:cNvSpPr/>
          <p:nvPr/>
        </p:nvSpPr>
        <p:spPr>
          <a:xfrm>
            <a:off x="5578460" y="6286500"/>
            <a:ext cx="316728" cy="102257"/>
          </a:xfrm>
          <a:custGeom>
            <a:avLst/>
            <a:gdLst>
              <a:gd name="connsiteX0" fmla="*/ 15 w 316728"/>
              <a:gd name="connsiteY0" fmla="*/ 0 h 102257"/>
              <a:gd name="connsiteX1" fmla="*/ 174640 w 316728"/>
              <a:gd name="connsiteY1" fmla="*/ 25400 h 102257"/>
              <a:gd name="connsiteX2" fmla="*/ 314340 w 316728"/>
              <a:gd name="connsiteY2" fmla="*/ 101600 h 102257"/>
              <a:gd name="connsiteX3" fmla="*/ 257190 w 316728"/>
              <a:gd name="connsiteY3" fmla="*/ 60325 h 102257"/>
              <a:gd name="connsiteX4" fmla="*/ 184165 w 316728"/>
              <a:gd name="connsiteY4" fmla="*/ 25400 h 102257"/>
              <a:gd name="connsiteX5" fmla="*/ 15 w 316728"/>
              <a:gd name="connsiteY5" fmla="*/ 0 h 1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28" h="102257">
                <a:moveTo>
                  <a:pt x="15" y="0"/>
                </a:moveTo>
                <a:cubicBezTo>
                  <a:pt x="-1572" y="0"/>
                  <a:pt x="122253" y="8467"/>
                  <a:pt x="174640" y="25400"/>
                </a:cubicBezTo>
                <a:cubicBezTo>
                  <a:pt x="227027" y="42333"/>
                  <a:pt x="300582" y="95779"/>
                  <a:pt x="314340" y="101600"/>
                </a:cubicBezTo>
                <a:cubicBezTo>
                  <a:pt x="328098" y="107421"/>
                  <a:pt x="278886" y="73025"/>
                  <a:pt x="257190" y="60325"/>
                </a:cubicBezTo>
                <a:cubicBezTo>
                  <a:pt x="235494" y="47625"/>
                  <a:pt x="223852" y="34396"/>
                  <a:pt x="184165" y="25400"/>
                </a:cubicBezTo>
                <a:cubicBezTo>
                  <a:pt x="144478" y="16404"/>
                  <a:pt x="1602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F4FB77A0-F5FC-B5B5-8623-A3612F070621}"/>
              </a:ext>
            </a:extLst>
          </p:cNvPr>
          <p:cNvSpPr/>
          <p:nvPr/>
        </p:nvSpPr>
        <p:spPr>
          <a:xfrm>
            <a:off x="5231757" y="1939172"/>
            <a:ext cx="1823760" cy="1158487"/>
          </a:xfrm>
          <a:custGeom>
            <a:avLst/>
            <a:gdLst>
              <a:gd name="connsiteX0" fmla="*/ 1606992 w 1823760"/>
              <a:gd name="connsiteY0" fmla="*/ 120634 h 1158487"/>
              <a:gd name="connsiteX1" fmla="*/ 913974 w 1823760"/>
              <a:gd name="connsiteY1" fmla="*/ 322765 h 1158487"/>
              <a:gd name="connsiteX2" fmla="*/ 1207544 w 1823760"/>
              <a:gd name="connsiteY2" fmla="*/ 159135 h 1158487"/>
              <a:gd name="connsiteX3" fmla="*/ 528963 w 1823760"/>
              <a:gd name="connsiteY3" fmla="*/ 577834 h 1158487"/>
              <a:gd name="connsiteX4" fmla="*/ 784032 w 1823760"/>
              <a:gd name="connsiteY4" fmla="*/ 423830 h 1158487"/>
              <a:gd name="connsiteX5" fmla="*/ 105451 w 1823760"/>
              <a:gd name="connsiteY5" fmla="*/ 991721 h 1158487"/>
              <a:gd name="connsiteX6" fmla="*/ 336458 w 1823760"/>
              <a:gd name="connsiteY6" fmla="*/ 804028 h 1158487"/>
              <a:gd name="connsiteX7" fmla="*/ 14011 w 1823760"/>
              <a:gd name="connsiteY7" fmla="*/ 1145725 h 1158487"/>
              <a:gd name="connsiteX8" fmla="*/ 894723 w 1823760"/>
              <a:gd name="connsiteY8" fmla="*/ 269826 h 1158487"/>
              <a:gd name="connsiteX9" fmla="*/ 663717 w 1823760"/>
              <a:gd name="connsiteY9" fmla="*/ 452706 h 1158487"/>
              <a:gd name="connsiteX10" fmla="*/ 1246045 w 1823760"/>
              <a:gd name="connsiteY10" fmla="*/ 86946 h 1158487"/>
              <a:gd name="connsiteX11" fmla="*/ 933224 w 1823760"/>
              <a:gd name="connsiteY11" fmla="*/ 279451 h 1158487"/>
              <a:gd name="connsiteX12" fmla="*/ 1823561 w 1823760"/>
              <a:gd name="connsiteY12" fmla="*/ 319 h 1158487"/>
              <a:gd name="connsiteX13" fmla="*/ 1019851 w 1823760"/>
              <a:gd name="connsiteY13" fmla="*/ 221700 h 1158487"/>
              <a:gd name="connsiteX14" fmla="*/ 1606992 w 1823760"/>
              <a:gd name="connsiteY14" fmla="*/ 120634 h 115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3760" h="1158487">
                <a:moveTo>
                  <a:pt x="1606992" y="120634"/>
                </a:moveTo>
                <a:cubicBezTo>
                  <a:pt x="1589346" y="137478"/>
                  <a:pt x="980549" y="316348"/>
                  <a:pt x="913974" y="322765"/>
                </a:cubicBezTo>
                <a:cubicBezTo>
                  <a:pt x="847399" y="329182"/>
                  <a:pt x="1271712" y="116624"/>
                  <a:pt x="1207544" y="159135"/>
                </a:cubicBezTo>
                <a:cubicBezTo>
                  <a:pt x="1143376" y="201646"/>
                  <a:pt x="599548" y="533718"/>
                  <a:pt x="528963" y="577834"/>
                </a:cubicBezTo>
                <a:cubicBezTo>
                  <a:pt x="458378" y="621950"/>
                  <a:pt x="854617" y="354849"/>
                  <a:pt x="784032" y="423830"/>
                </a:cubicBezTo>
                <a:cubicBezTo>
                  <a:pt x="713447" y="492811"/>
                  <a:pt x="180047" y="928355"/>
                  <a:pt x="105451" y="991721"/>
                </a:cubicBezTo>
                <a:cubicBezTo>
                  <a:pt x="30855" y="1055087"/>
                  <a:pt x="351698" y="778361"/>
                  <a:pt x="336458" y="804028"/>
                </a:cubicBezTo>
                <a:cubicBezTo>
                  <a:pt x="321218" y="829695"/>
                  <a:pt x="-79033" y="1234759"/>
                  <a:pt x="14011" y="1145725"/>
                </a:cubicBezTo>
                <a:cubicBezTo>
                  <a:pt x="107055" y="1056691"/>
                  <a:pt x="786439" y="385329"/>
                  <a:pt x="894723" y="269826"/>
                </a:cubicBezTo>
                <a:cubicBezTo>
                  <a:pt x="1003007" y="154323"/>
                  <a:pt x="605163" y="483186"/>
                  <a:pt x="663717" y="452706"/>
                </a:cubicBezTo>
                <a:cubicBezTo>
                  <a:pt x="722271" y="422226"/>
                  <a:pt x="1201127" y="115822"/>
                  <a:pt x="1246045" y="86946"/>
                </a:cubicBezTo>
                <a:cubicBezTo>
                  <a:pt x="1290963" y="58070"/>
                  <a:pt x="836972" y="293889"/>
                  <a:pt x="933224" y="279451"/>
                </a:cubicBezTo>
                <a:cubicBezTo>
                  <a:pt x="1029476" y="265013"/>
                  <a:pt x="1809123" y="9944"/>
                  <a:pt x="1823561" y="319"/>
                </a:cubicBezTo>
                <a:cubicBezTo>
                  <a:pt x="1837999" y="-9306"/>
                  <a:pt x="1063967" y="201647"/>
                  <a:pt x="1019851" y="221700"/>
                </a:cubicBezTo>
                <a:cubicBezTo>
                  <a:pt x="975735" y="241753"/>
                  <a:pt x="1624638" y="103790"/>
                  <a:pt x="1606992" y="12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98077B7-13BC-77EF-3825-7C5A08954900}"/>
              </a:ext>
            </a:extLst>
          </p:cNvPr>
          <p:cNvSpPr/>
          <p:nvPr/>
        </p:nvSpPr>
        <p:spPr>
          <a:xfrm>
            <a:off x="4734355" y="2688880"/>
            <a:ext cx="862946" cy="1443597"/>
          </a:xfrm>
          <a:custGeom>
            <a:avLst/>
            <a:gdLst>
              <a:gd name="connsiteX0" fmla="*/ 862736 w 862946"/>
              <a:gd name="connsiteY0" fmla="*/ 1381 h 1443597"/>
              <a:gd name="connsiteX1" fmla="*/ 395910 w 862946"/>
              <a:gd name="connsiteY1" fmla="*/ 497082 h 1443597"/>
              <a:gd name="connsiteX2" fmla="*/ 573978 w 862946"/>
              <a:gd name="connsiteY2" fmla="*/ 314202 h 1443597"/>
              <a:gd name="connsiteX3" fmla="*/ 217843 w 862946"/>
              <a:gd name="connsiteY3" fmla="*/ 752152 h 1443597"/>
              <a:gd name="connsiteX4" fmla="*/ 275594 w 862946"/>
              <a:gd name="connsiteY4" fmla="*/ 617398 h 1443597"/>
              <a:gd name="connsiteX5" fmla="*/ 87902 w 862946"/>
              <a:gd name="connsiteY5" fmla="*/ 1026472 h 1443597"/>
              <a:gd name="connsiteX6" fmla="*/ 241906 w 862946"/>
              <a:gd name="connsiteY6" fmla="*/ 694400 h 1443597"/>
              <a:gd name="connsiteX7" fmla="*/ 1274 w 862946"/>
              <a:gd name="connsiteY7" fmla="*/ 1440358 h 1443597"/>
              <a:gd name="connsiteX8" fmla="*/ 160091 w 862946"/>
              <a:gd name="connsiteY8" fmla="*/ 935032 h 1443597"/>
              <a:gd name="connsiteX9" fmla="*/ 444037 w 862946"/>
              <a:gd name="connsiteY9" fmla="*/ 217949 h 1443597"/>
              <a:gd name="connsiteX10" fmla="*/ 280407 w 862946"/>
              <a:gd name="connsiteY10" fmla="*/ 670337 h 1443597"/>
              <a:gd name="connsiteX11" fmla="*/ 578790 w 862946"/>
              <a:gd name="connsiteY11" fmla="*/ 174636 h 1443597"/>
              <a:gd name="connsiteX12" fmla="*/ 333346 w 862946"/>
              <a:gd name="connsiteY12" fmla="*/ 540396 h 1443597"/>
              <a:gd name="connsiteX13" fmla="*/ 660605 w 862946"/>
              <a:gd name="connsiteY13" fmla="*/ 174636 h 1443597"/>
              <a:gd name="connsiteX14" fmla="*/ 458474 w 862946"/>
              <a:gd name="connsiteY14" fmla="*/ 343078 h 1443597"/>
              <a:gd name="connsiteX15" fmla="*/ 862736 w 862946"/>
              <a:gd name="connsiteY15" fmla="*/ 1381 h 144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2946" h="1443597">
                <a:moveTo>
                  <a:pt x="862736" y="1381"/>
                </a:moveTo>
                <a:cubicBezTo>
                  <a:pt x="852309" y="27048"/>
                  <a:pt x="444036" y="444945"/>
                  <a:pt x="395910" y="497082"/>
                </a:cubicBezTo>
                <a:cubicBezTo>
                  <a:pt x="347784" y="549219"/>
                  <a:pt x="603656" y="271690"/>
                  <a:pt x="573978" y="314202"/>
                </a:cubicBezTo>
                <a:cubicBezTo>
                  <a:pt x="544300" y="356714"/>
                  <a:pt x="267574" y="701619"/>
                  <a:pt x="217843" y="752152"/>
                </a:cubicBezTo>
                <a:cubicBezTo>
                  <a:pt x="168112" y="802685"/>
                  <a:pt x="297251" y="571678"/>
                  <a:pt x="275594" y="617398"/>
                </a:cubicBezTo>
                <a:cubicBezTo>
                  <a:pt x="253937" y="663118"/>
                  <a:pt x="93517" y="1013638"/>
                  <a:pt x="87902" y="1026472"/>
                </a:cubicBezTo>
                <a:cubicBezTo>
                  <a:pt x="82287" y="1039306"/>
                  <a:pt x="256344" y="625419"/>
                  <a:pt x="241906" y="694400"/>
                </a:cubicBezTo>
                <a:cubicBezTo>
                  <a:pt x="227468" y="763381"/>
                  <a:pt x="14910" y="1400253"/>
                  <a:pt x="1274" y="1440358"/>
                </a:cubicBezTo>
                <a:cubicBezTo>
                  <a:pt x="-12362" y="1480463"/>
                  <a:pt x="86297" y="1138767"/>
                  <a:pt x="160091" y="935032"/>
                </a:cubicBezTo>
                <a:cubicBezTo>
                  <a:pt x="233885" y="731297"/>
                  <a:pt x="423984" y="262065"/>
                  <a:pt x="444037" y="217949"/>
                </a:cubicBezTo>
                <a:cubicBezTo>
                  <a:pt x="464090" y="173833"/>
                  <a:pt x="257948" y="677556"/>
                  <a:pt x="280407" y="670337"/>
                </a:cubicBezTo>
                <a:cubicBezTo>
                  <a:pt x="302866" y="663118"/>
                  <a:pt x="569967" y="196293"/>
                  <a:pt x="578790" y="174636"/>
                </a:cubicBezTo>
                <a:cubicBezTo>
                  <a:pt x="587613" y="152979"/>
                  <a:pt x="319710" y="540396"/>
                  <a:pt x="333346" y="540396"/>
                </a:cubicBezTo>
                <a:cubicBezTo>
                  <a:pt x="346982" y="540396"/>
                  <a:pt x="639750" y="207522"/>
                  <a:pt x="660605" y="174636"/>
                </a:cubicBezTo>
                <a:cubicBezTo>
                  <a:pt x="681460" y="141750"/>
                  <a:pt x="424786" y="370350"/>
                  <a:pt x="458474" y="343078"/>
                </a:cubicBezTo>
                <a:cubicBezTo>
                  <a:pt x="492162" y="315806"/>
                  <a:pt x="873163" y="-24286"/>
                  <a:pt x="862736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2A901BB4-570F-6FE4-D2CD-229CBD1DDB28}"/>
              </a:ext>
            </a:extLst>
          </p:cNvPr>
          <p:cNvSpPr/>
          <p:nvPr/>
        </p:nvSpPr>
        <p:spPr>
          <a:xfrm>
            <a:off x="6263711" y="1378634"/>
            <a:ext cx="1103141" cy="336366"/>
          </a:xfrm>
          <a:custGeom>
            <a:avLst/>
            <a:gdLst>
              <a:gd name="connsiteX0" fmla="*/ 564 w 1103141"/>
              <a:gd name="connsiteY0" fmla="*/ 53291 h 336366"/>
              <a:gd name="connsiteX1" fmla="*/ 578414 w 1103141"/>
              <a:gd name="connsiteY1" fmla="*/ 2491 h 336366"/>
              <a:gd name="connsiteX2" fmla="*/ 432364 w 1103141"/>
              <a:gd name="connsiteY2" fmla="*/ 15191 h 336366"/>
              <a:gd name="connsiteX3" fmla="*/ 660964 w 1103141"/>
              <a:gd name="connsiteY3" fmla="*/ 78691 h 336366"/>
              <a:gd name="connsiteX4" fmla="*/ 600639 w 1103141"/>
              <a:gd name="connsiteY4" fmla="*/ 85041 h 336366"/>
              <a:gd name="connsiteX5" fmla="*/ 860989 w 1103141"/>
              <a:gd name="connsiteY5" fmla="*/ 196166 h 336366"/>
              <a:gd name="connsiteX6" fmla="*/ 832414 w 1103141"/>
              <a:gd name="connsiteY6" fmla="*/ 186641 h 336366"/>
              <a:gd name="connsiteX7" fmla="*/ 1102289 w 1103141"/>
              <a:gd name="connsiteY7" fmla="*/ 335866 h 336366"/>
              <a:gd name="connsiteX8" fmla="*/ 908614 w 1103141"/>
              <a:gd name="connsiteY8" fmla="*/ 231091 h 336366"/>
              <a:gd name="connsiteX9" fmla="*/ 657789 w 1103141"/>
              <a:gd name="connsiteY9" fmla="*/ 123141 h 336366"/>
              <a:gd name="connsiteX10" fmla="*/ 213289 w 1103141"/>
              <a:gd name="connsiteY10" fmla="*/ 78691 h 336366"/>
              <a:gd name="connsiteX11" fmla="*/ 597464 w 1103141"/>
              <a:gd name="connsiteY11" fmla="*/ 88216 h 336366"/>
              <a:gd name="connsiteX12" fmla="*/ 473639 w 1103141"/>
              <a:gd name="connsiteY12" fmla="*/ 24716 h 336366"/>
              <a:gd name="connsiteX13" fmla="*/ 564 w 1103141"/>
              <a:gd name="connsiteY13" fmla="*/ 53291 h 3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141" h="336366">
                <a:moveTo>
                  <a:pt x="564" y="53291"/>
                </a:moveTo>
                <a:cubicBezTo>
                  <a:pt x="18026" y="49587"/>
                  <a:pt x="578414" y="2491"/>
                  <a:pt x="578414" y="2491"/>
                </a:cubicBezTo>
                <a:cubicBezTo>
                  <a:pt x="650381" y="-3859"/>
                  <a:pt x="418606" y="2491"/>
                  <a:pt x="432364" y="15191"/>
                </a:cubicBezTo>
                <a:cubicBezTo>
                  <a:pt x="446122" y="27891"/>
                  <a:pt x="632918" y="67049"/>
                  <a:pt x="660964" y="78691"/>
                </a:cubicBezTo>
                <a:cubicBezTo>
                  <a:pt x="689010" y="90333"/>
                  <a:pt x="567302" y="65462"/>
                  <a:pt x="600639" y="85041"/>
                </a:cubicBezTo>
                <a:cubicBezTo>
                  <a:pt x="633977" y="104620"/>
                  <a:pt x="822360" y="179233"/>
                  <a:pt x="860989" y="196166"/>
                </a:cubicBezTo>
                <a:cubicBezTo>
                  <a:pt x="899618" y="213099"/>
                  <a:pt x="792197" y="163358"/>
                  <a:pt x="832414" y="186641"/>
                </a:cubicBezTo>
                <a:cubicBezTo>
                  <a:pt x="872631" y="209924"/>
                  <a:pt x="1089589" y="328458"/>
                  <a:pt x="1102289" y="335866"/>
                </a:cubicBezTo>
                <a:cubicBezTo>
                  <a:pt x="1114989" y="343274"/>
                  <a:pt x="982697" y="266545"/>
                  <a:pt x="908614" y="231091"/>
                </a:cubicBezTo>
                <a:cubicBezTo>
                  <a:pt x="834531" y="195637"/>
                  <a:pt x="773676" y="148541"/>
                  <a:pt x="657789" y="123141"/>
                </a:cubicBezTo>
                <a:cubicBezTo>
                  <a:pt x="541902" y="97741"/>
                  <a:pt x="223343" y="84512"/>
                  <a:pt x="213289" y="78691"/>
                </a:cubicBezTo>
                <a:cubicBezTo>
                  <a:pt x="203235" y="72870"/>
                  <a:pt x="554072" y="97212"/>
                  <a:pt x="597464" y="88216"/>
                </a:cubicBezTo>
                <a:cubicBezTo>
                  <a:pt x="640856" y="79220"/>
                  <a:pt x="571535" y="33183"/>
                  <a:pt x="473639" y="24716"/>
                </a:cubicBezTo>
                <a:cubicBezTo>
                  <a:pt x="375743" y="16249"/>
                  <a:pt x="-16898" y="56995"/>
                  <a:pt x="564" y="53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BC4BAF2E-CD96-EFB6-4670-C380AD1FB661}"/>
              </a:ext>
            </a:extLst>
          </p:cNvPr>
          <p:cNvSpPr/>
          <p:nvPr/>
        </p:nvSpPr>
        <p:spPr>
          <a:xfrm>
            <a:off x="5822695" y="1428750"/>
            <a:ext cx="581280" cy="121150"/>
          </a:xfrm>
          <a:custGeom>
            <a:avLst/>
            <a:gdLst>
              <a:gd name="connsiteX0" fmla="*/ 581280 w 581280"/>
              <a:gd name="connsiteY0" fmla="*/ 0 h 121150"/>
              <a:gd name="connsiteX1" fmla="*/ 6605 w 581280"/>
              <a:gd name="connsiteY1" fmla="*/ 120650 h 121150"/>
              <a:gd name="connsiteX2" fmla="*/ 260605 w 581280"/>
              <a:gd name="connsiteY2" fmla="*/ 44450 h 121150"/>
              <a:gd name="connsiteX3" fmla="*/ 124080 w 581280"/>
              <a:gd name="connsiteY3" fmla="*/ 82550 h 121150"/>
              <a:gd name="connsiteX4" fmla="*/ 292355 w 581280"/>
              <a:gd name="connsiteY4" fmla="*/ 82550 h 121150"/>
              <a:gd name="connsiteX5" fmla="*/ 146305 w 581280"/>
              <a:gd name="connsiteY5" fmla="*/ 114300 h 121150"/>
              <a:gd name="connsiteX6" fmla="*/ 581280 w 581280"/>
              <a:gd name="connsiteY6" fmla="*/ 0 h 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0" h="121150">
                <a:moveTo>
                  <a:pt x="581280" y="0"/>
                </a:moveTo>
                <a:lnTo>
                  <a:pt x="6605" y="120650"/>
                </a:lnTo>
                <a:cubicBezTo>
                  <a:pt x="-46841" y="128058"/>
                  <a:pt x="241026" y="50800"/>
                  <a:pt x="260605" y="44450"/>
                </a:cubicBezTo>
                <a:cubicBezTo>
                  <a:pt x="280184" y="38100"/>
                  <a:pt x="118788" y="76200"/>
                  <a:pt x="124080" y="82550"/>
                </a:cubicBezTo>
                <a:cubicBezTo>
                  <a:pt x="129372" y="88900"/>
                  <a:pt x="288651" y="77258"/>
                  <a:pt x="292355" y="82550"/>
                </a:cubicBezTo>
                <a:cubicBezTo>
                  <a:pt x="296059" y="87842"/>
                  <a:pt x="146305" y="114300"/>
                  <a:pt x="146305" y="114300"/>
                </a:cubicBezTo>
                <a:lnTo>
                  <a:pt x="5812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74F0596-BDE7-EAC4-4EF0-05D9C38739BB}"/>
              </a:ext>
            </a:extLst>
          </p:cNvPr>
          <p:cNvSpPr/>
          <p:nvPr/>
        </p:nvSpPr>
        <p:spPr>
          <a:xfrm>
            <a:off x="5421326" y="1425506"/>
            <a:ext cx="866480" cy="388705"/>
          </a:xfrm>
          <a:custGeom>
            <a:avLst/>
            <a:gdLst>
              <a:gd name="connsiteX0" fmla="*/ 855649 w 866480"/>
              <a:gd name="connsiteY0" fmla="*/ 6419 h 388705"/>
              <a:gd name="connsiteX1" fmla="*/ 33324 w 866480"/>
              <a:gd name="connsiteY1" fmla="*/ 377894 h 388705"/>
              <a:gd name="connsiteX2" fmla="*/ 182549 w 866480"/>
              <a:gd name="connsiteY2" fmla="*/ 276294 h 388705"/>
              <a:gd name="connsiteX3" fmla="*/ 388924 w 866480"/>
              <a:gd name="connsiteY3" fmla="*/ 142944 h 388705"/>
              <a:gd name="connsiteX4" fmla="*/ 96824 w 866480"/>
              <a:gd name="connsiteY4" fmla="*/ 362019 h 388705"/>
              <a:gd name="connsiteX5" fmla="*/ 350824 w 866480"/>
              <a:gd name="connsiteY5" fmla="*/ 235019 h 388705"/>
              <a:gd name="connsiteX6" fmla="*/ 525449 w 866480"/>
              <a:gd name="connsiteY6" fmla="*/ 130244 h 388705"/>
              <a:gd name="connsiteX7" fmla="*/ 506399 w 866480"/>
              <a:gd name="connsiteY7" fmla="*/ 139769 h 388705"/>
              <a:gd name="connsiteX8" fmla="*/ 855649 w 866480"/>
              <a:gd name="connsiteY8" fmla="*/ 6419 h 3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480" h="388705">
                <a:moveTo>
                  <a:pt x="855649" y="6419"/>
                </a:moveTo>
                <a:cubicBezTo>
                  <a:pt x="776803" y="46106"/>
                  <a:pt x="145507" y="332915"/>
                  <a:pt x="33324" y="377894"/>
                </a:cubicBezTo>
                <a:cubicBezTo>
                  <a:pt x="-78859" y="422873"/>
                  <a:pt x="123282" y="315452"/>
                  <a:pt x="182549" y="276294"/>
                </a:cubicBezTo>
                <a:cubicBezTo>
                  <a:pt x="241816" y="237136"/>
                  <a:pt x="403211" y="128657"/>
                  <a:pt x="388924" y="142944"/>
                </a:cubicBezTo>
                <a:cubicBezTo>
                  <a:pt x="374637" y="157231"/>
                  <a:pt x="103174" y="346673"/>
                  <a:pt x="96824" y="362019"/>
                </a:cubicBezTo>
                <a:cubicBezTo>
                  <a:pt x="90474" y="377365"/>
                  <a:pt x="279387" y="273648"/>
                  <a:pt x="350824" y="235019"/>
                </a:cubicBezTo>
                <a:cubicBezTo>
                  <a:pt x="422261" y="196390"/>
                  <a:pt x="525449" y="130244"/>
                  <a:pt x="525449" y="130244"/>
                </a:cubicBezTo>
                <a:cubicBezTo>
                  <a:pt x="551378" y="114369"/>
                  <a:pt x="454011" y="156173"/>
                  <a:pt x="506399" y="139769"/>
                </a:cubicBezTo>
                <a:cubicBezTo>
                  <a:pt x="558787" y="123365"/>
                  <a:pt x="934495" y="-33268"/>
                  <a:pt x="855649" y="6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ED96C1F-0CF0-580E-7CE2-190751094ECD}"/>
              </a:ext>
            </a:extLst>
          </p:cNvPr>
          <p:cNvSpPr/>
          <p:nvPr/>
        </p:nvSpPr>
        <p:spPr>
          <a:xfrm>
            <a:off x="4861910" y="1628595"/>
            <a:ext cx="959001" cy="814609"/>
          </a:xfrm>
          <a:custGeom>
            <a:avLst/>
            <a:gdLst>
              <a:gd name="connsiteX0" fmla="*/ 951515 w 959001"/>
              <a:gd name="connsiteY0" fmla="*/ 6530 h 814609"/>
              <a:gd name="connsiteX1" fmla="*/ 341915 w 959001"/>
              <a:gd name="connsiteY1" fmla="*/ 397055 h 814609"/>
              <a:gd name="connsiteX2" fmla="*/ 399065 w 959001"/>
              <a:gd name="connsiteY2" fmla="*/ 371655 h 814609"/>
              <a:gd name="connsiteX3" fmla="*/ 18065 w 959001"/>
              <a:gd name="connsiteY3" fmla="*/ 733605 h 814609"/>
              <a:gd name="connsiteX4" fmla="*/ 141890 w 959001"/>
              <a:gd name="connsiteY4" fmla="*/ 660580 h 814609"/>
              <a:gd name="connsiteX5" fmla="*/ 5365 w 959001"/>
              <a:gd name="connsiteY5" fmla="*/ 809805 h 814609"/>
              <a:gd name="connsiteX6" fmla="*/ 367315 w 959001"/>
              <a:gd name="connsiteY6" fmla="*/ 447855 h 814609"/>
              <a:gd name="connsiteX7" fmla="*/ 287940 w 959001"/>
              <a:gd name="connsiteY7" fmla="*/ 485955 h 814609"/>
              <a:gd name="connsiteX8" fmla="*/ 649890 w 959001"/>
              <a:gd name="connsiteY8" fmla="*/ 111305 h 814609"/>
              <a:gd name="connsiteX9" fmla="*/ 487965 w 959001"/>
              <a:gd name="connsiteY9" fmla="*/ 276405 h 814609"/>
              <a:gd name="connsiteX10" fmla="*/ 786415 w 959001"/>
              <a:gd name="connsiteY10" fmla="*/ 114480 h 814609"/>
              <a:gd name="connsiteX11" fmla="*/ 687990 w 959001"/>
              <a:gd name="connsiteY11" fmla="*/ 149405 h 814609"/>
              <a:gd name="connsiteX12" fmla="*/ 951515 w 959001"/>
              <a:gd name="connsiteY12" fmla="*/ 6530 h 8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01" h="814609">
                <a:moveTo>
                  <a:pt x="951515" y="6530"/>
                </a:moveTo>
                <a:cubicBezTo>
                  <a:pt x="893836" y="47805"/>
                  <a:pt x="433990" y="336201"/>
                  <a:pt x="341915" y="397055"/>
                </a:cubicBezTo>
                <a:cubicBezTo>
                  <a:pt x="249840" y="457909"/>
                  <a:pt x="453040" y="315563"/>
                  <a:pt x="399065" y="371655"/>
                </a:cubicBezTo>
                <a:cubicBezTo>
                  <a:pt x="345090" y="427747"/>
                  <a:pt x="60927" y="685451"/>
                  <a:pt x="18065" y="733605"/>
                </a:cubicBezTo>
                <a:cubicBezTo>
                  <a:pt x="-24797" y="781759"/>
                  <a:pt x="144007" y="647880"/>
                  <a:pt x="141890" y="660580"/>
                </a:cubicBezTo>
                <a:cubicBezTo>
                  <a:pt x="139773" y="673280"/>
                  <a:pt x="-32206" y="845259"/>
                  <a:pt x="5365" y="809805"/>
                </a:cubicBezTo>
                <a:cubicBezTo>
                  <a:pt x="42936" y="774351"/>
                  <a:pt x="320219" y="501830"/>
                  <a:pt x="367315" y="447855"/>
                </a:cubicBezTo>
                <a:cubicBezTo>
                  <a:pt x="414411" y="393880"/>
                  <a:pt x="240844" y="542047"/>
                  <a:pt x="287940" y="485955"/>
                </a:cubicBezTo>
                <a:cubicBezTo>
                  <a:pt x="335036" y="429863"/>
                  <a:pt x="616552" y="146230"/>
                  <a:pt x="649890" y="111305"/>
                </a:cubicBezTo>
                <a:cubicBezTo>
                  <a:pt x="683227" y="76380"/>
                  <a:pt x="465211" y="275876"/>
                  <a:pt x="487965" y="276405"/>
                </a:cubicBezTo>
                <a:cubicBezTo>
                  <a:pt x="510719" y="276934"/>
                  <a:pt x="753078" y="135647"/>
                  <a:pt x="786415" y="114480"/>
                </a:cubicBezTo>
                <a:cubicBezTo>
                  <a:pt x="819752" y="93313"/>
                  <a:pt x="660473" y="166338"/>
                  <a:pt x="687990" y="149405"/>
                </a:cubicBezTo>
                <a:cubicBezTo>
                  <a:pt x="715507" y="132472"/>
                  <a:pt x="1009194" y="-34745"/>
                  <a:pt x="951515" y="6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63B7EF3-BFD0-C7C4-F8C4-F5C22B769859}"/>
              </a:ext>
            </a:extLst>
          </p:cNvPr>
          <p:cNvSpPr/>
          <p:nvPr/>
        </p:nvSpPr>
        <p:spPr>
          <a:xfrm>
            <a:off x="4320314" y="2257333"/>
            <a:ext cx="769028" cy="1174110"/>
          </a:xfrm>
          <a:custGeom>
            <a:avLst/>
            <a:gdLst>
              <a:gd name="connsiteX0" fmla="*/ 762861 w 769028"/>
              <a:gd name="connsiteY0" fmla="*/ 6442 h 1174110"/>
              <a:gd name="connsiteX1" fmla="*/ 153261 w 769028"/>
              <a:gd name="connsiteY1" fmla="*/ 581117 h 1174110"/>
              <a:gd name="connsiteX2" fmla="*/ 369161 w 769028"/>
              <a:gd name="connsiteY2" fmla="*/ 396967 h 1174110"/>
              <a:gd name="connsiteX3" fmla="*/ 181836 w 769028"/>
              <a:gd name="connsiteY3" fmla="*/ 711292 h 1174110"/>
              <a:gd name="connsiteX4" fmla="*/ 283436 w 769028"/>
              <a:gd name="connsiteY4" fmla="*/ 581117 h 1174110"/>
              <a:gd name="connsiteX5" fmla="*/ 13561 w 769028"/>
              <a:gd name="connsiteY5" fmla="*/ 1152617 h 1174110"/>
              <a:gd name="connsiteX6" fmla="*/ 80236 w 769028"/>
              <a:gd name="connsiteY6" fmla="*/ 990692 h 1174110"/>
              <a:gd name="connsiteX7" fmla="*/ 423136 w 769028"/>
              <a:gd name="connsiteY7" fmla="*/ 403317 h 1174110"/>
              <a:gd name="connsiteX8" fmla="*/ 134211 w 769028"/>
              <a:gd name="connsiteY8" fmla="*/ 974817 h 1174110"/>
              <a:gd name="connsiteX9" fmla="*/ 553311 w 769028"/>
              <a:gd name="connsiteY9" fmla="*/ 95342 h 1174110"/>
              <a:gd name="connsiteX10" fmla="*/ 473936 w 769028"/>
              <a:gd name="connsiteY10" fmla="*/ 260442 h 1174110"/>
              <a:gd name="connsiteX11" fmla="*/ 762861 w 769028"/>
              <a:gd name="connsiteY11" fmla="*/ 6442 h 117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028" h="1174110">
                <a:moveTo>
                  <a:pt x="762861" y="6442"/>
                </a:moveTo>
                <a:cubicBezTo>
                  <a:pt x="709415" y="59888"/>
                  <a:pt x="218878" y="516030"/>
                  <a:pt x="153261" y="581117"/>
                </a:cubicBezTo>
                <a:cubicBezTo>
                  <a:pt x="87644" y="646205"/>
                  <a:pt x="364399" y="375271"/>
                  <a:pt x="369161" y="396967"/>
                </a:cubicBezTo>
                <a:cubicBezTo>
                  <a:pt x="373923" y="418663"/>
                  <a:pt x="196123" y="680600"/>
                  <a:pt x="181836" y="711292"/>
                </a:cubicBezTo>
                <a:cubicBezTo>
                  <a:pt x="167549" y="741984"/>
                  <a:pt x="311482" y="507563"/>
                  <a:pt x="283436" y="581117"/>
                </a:cubicBezTo>
                <a:cubicBezTo>
                  <a:pt x="255390" y="654671"/>
                  <a:pt x="47428" y="1084355"/>
                  <a:pt x="13561" y="1152617"/>
                </a:cubicBezTo>
                <a:cubicBezTo>
                  <a:pt x="-20306" y="1220879"/>
                  <a:pt x="11974" y="1115575"/>
                  <a:pt x="80236" y="990692"/>
                </a:cubicBezTo>
                <a:cubicBezTo>
                  <a:pt x="148498" y="865809"/>
                  <a:pt x="414140" y="405963"/>
                  <a:pt x="423136" y="403317"/>
                </a:cubicBezTo>
                <a:cubicBezTo>
                  <a:pt x="432132" y="400671"/>
                  <a:pt x="112515" y="1026146"/>
                  <a:pt x="134211" y="974817"/>
                </a:cubicBezTo>
                <a:cubicBezTo>
                  <a:pt x="155907" y="923488"/>
                  <a:pt x="496690" y="214404"/>
                  <a:pt x="553311" y="95342"/>
                </a:cubicBezTo>
                <a:cubicBezTo>
                  <a:pt x="609932" y="-23720"/>
                  <a:pt x="442186" y="271554"/>
                  <a:pt x="473936" y="260442"/>
                </a:cubicBezTo>
                <a:cubicBezTo>
                  <a:pt x="505686" y="249330"/>
                  <a:pt x="816307" y="-47004"/>
                  <a:pt x="762861" y="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13066D4F-7EAB-94F6-228F-66D361B0C3B0}"/>
              </a:ext>
            </a:extLst>
          </p:cNvPr>
          <p:cNvSpPr/>
          <p:nvPr/>
        </p:nvSpPr>
        <p:spPr>
          <a:xfrm>
            <a:off x="4571765" y="3216029"/>
            <a:ext cx="285990" cy="546710"/>
          </a:xfrm>
          <a:custGeom>
            <a:avLst/>
            <a:gdLst>
              <a:gd name="connsiteX0" fmla="*/ 136760 w 285990"/>
              <a:gd name="connsiteY0" fmla="*/ 246 h 546710"/>
              <a:gd name="connsiteX1" fmla="*/ 92310 w 285990"/>
              <a:gd name="connsiteY1" fmla="*/ 247896 h 546710"/>
              <a:gd name="connsiteX2" fmla="*/ 251060 w 285990"/>
              <a:gd name="connsiteY2" fmla="*/ 320921 h 546710"/>
              <a:gd name="connsiteX3" fmla="*/ 108185 w 285990"/>
              <a:gd name="connsiteY3" fmla="*/ 343146 h 546710"/>
              <a:gd name="connsiteX4" fmla="*/ 285985 w 285990"/>
              <a:gd name="connsiteY4" fmla="*/ 362196 h 546710"/>
              <a:gd name="connsiteX5" fmla="*/ 114535 w 285990"/>
              <a:gd name="connsiteY5" fmla="*/ 365371 h 546710"/>
              <a:gd name="connsiteX6" fmla="*/ 247885 w 285990"/>
              <a:gd name="connsiteY6" fmla="*/ 546346 h 546710"/>
              <a:gd name="connsiteX7" fmla="*/ 174860 w 285990"/>
              <a:gd name="connsiteY7" fmla="*/ 406646 h 546710"/>
              <a:gd name="connsiteX8" fmla="*/ 235 w 285990"/>
              <a:gd name="connsiteY8" fmla="*/ 219321 h 546710"/>
              <a:gd name="connsiteX9" fmla="*/ 136760 w 285990"/>
              <a:gd name="connsiteY9" fmla="*/ 390771 h 546710"/>
              <a:gd name="connsiteX10" fmla="*/ 114535 w 285990"/>
              <a:gd name="connsiteY10" fmla="*/ 314571 h 546710"/>
              <a:gd name="connsiteX11" fmla="*/ 63735 w 285990"/>
              <a:gd name="connsiteY11" fmla="*/ 219321 h 546710"/>
              <a:gd name="connsiteX12" fmla="*/ 66910 w 285990"/>
              <a:gd name="connsiteY12" fmla="*/ 124071 h 546710"/>
              <a:gd name="connsiteX13" fmla="*/ 66910 w 285990"/>
              <a:gd name="connsiteY13" fmla="*/ 200271 h 546710"/>
              <a:gd name="connsiteX14" fmla="*/ 136760 w 285990"/>
              <a:gd name="connsiteY14" fmla="*/ 246 h 5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990" h="546710">
                <a:moveTo>
                  <a:pt x="136760" y="246"/>
                </a:moveTo>
                <a:cubicBezTo>
                  <a:pt x="140993" y="8183"/>
                  <a:pt x="73260" y="194450"/>
                  <a:pt x="92310" y="247896"/>
                </a:cubicBezTo>
                <a:cubicBezTo>
                  <a:pt x="111360" y="301342"/>
                  <a:pt x="248414" y="305046"/>
                  <a:pt x="251060" y="320921"/>
                </a:cubicBezTo>
                <a:cubicBezTo>
                  <a:pt x="253706" y="336796"/>
                  <a:pt x="102364" y="336267"/>
                  <a:pt x="108185" y="343146"/>
                </a:cubicBezTo>
                <a:cubicBezTo>
                  <a:pt x="114006" y="350025"/>
                  <a:pt x="284927" y="358492"/>
                  <a:pt x="285985" y="362196"/>
                </a:cubicBezTo>
                <a:cubicBezTo>
                  <a:pt x="287043" y="365900"/>
                  <a:pt x="120885" y="334679"/>
                  <a:pt x="114535" y="365371"/>
                </a:cubicBezTo>
                <a:cubicBezTo>
                  <a:pt x="108185" y="396063"/>
                  <a:pt x="237831" y="539467"/>
                  <a:pt x="247885" y="546346"/>
                </a:cubicBezTo>
                <a:cubicBezTo>
                  <a:pt x="257939" y="553225"/>
                  <a:pt x="216135" y="461150"/>
                  <a:pt x="174860" y="406646"/>
                </a:cubicBezTo>
                <a:cubicBezTo>
                  <a:pt x="133585" y="352142"/>
                  <a:pt x="6585" y="221967"/>
                  <a:pt x="235" y="219321"/>
                </a:cubicBezTo>
                <a:cubicBezTo>
                  <a:pt x="-6115" y="216675"/>
                  <a:pt x="117710" y="374896"/>
                  <a:pt x="136760" y="390771"/>
                </a:cubicBezTo>
                <a:cubicBezTo>
                  <a:pt x="155810" y="406646"/>
                  <a:pt x="126706" y="343146"/>
                  <a:pt x="114535" y="314571"/>
                </a:cubicBezTo>
                <a:cubicBezTo>
                  <a:pt x="102364" y="285996"/>
                  <a:pt x="71672" y="251071"/>
                  <a:pt x="63735" y="219321"/>
                </a:cubicBezTo>
                <a:cubicBezTo>
                  <a:pt x="55798" y="187571"/>
                  <a:pt x="66381" y="127246"/>
                  <a:pt x="66910" y="124071"/>
                </a:cubicBezTo>
                <a:cubicBezTo>
                  <a:pt x="67439" y="120896"/>
                  <a:pt x="53152" y="221967"/>
                  <a:pt x="66910" y="200271"/>
                </a:cubicBezTo>
                <a:cubicBezTo>
                  <a:pt x="80668" y="178575"/>
                  <a:pt x="132527" y="-7691"/>
                  <a:pt x="136760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646C50B8-E5E8-915F-EACB-10EC474A139A}"/>
              </a:ext>
            </a:extLst>
          </p:cNvPr>
          <p:cNvSpPr/>
          <p:nvPr/>
        </p:nvSpPr>
        <p:spPr>
          <a:xfrm>
            <a:off x="6695628" y="1945177"/>
            <a:ext cx="581141" cy="1016974"/>
          </a:xfrm>
          <a:custGeom>
            <a:avLst/>
            <a:gdLst>
              <a:gd name="connsiteX0" fmla="*/ 447 w 581141"/>
              <a:gd name="connsiteY0" fmla="*/ 23323 h 1016974"/>
              <a:gd name="connsiteX1" fmla="*/ 317947 w 581141"/>
              <a:gd name="connsiteY1" fmla="*/ 512273 h 1016974"/>
              <a:gd name="connsiteX2" fmla="*/ 302072 w 581141"/>
              <a:gd name="connsiteY2" fmla="*/ 401148 h 1016974"/>
              <a:gd name="connsiteX3" fmla="*/ 546547 w 581141"/>
              <a:gd name="connsiteY3" fmla="*/ 966298 h 1016974"/>
              <a:gd name="connsiteX4" fmla="*/ 540197 w 581141"/>
              <a:gd name="connsiteY4" fmla="*/ 880573 h 1016974"/>
              <a:gd name="connsiteX5" fmla="*/ 181422 w 581141"/>
              <a:gd name="connsiteY5" fmla="*/ 1098 h 1016974"/>
              <a:gd name="connsiteX6" fmla="*/ 451297 w 581141"/>
              <a:gd name="connsiteY6" fmla="*/ 696423 h 1016974"/>
              <a:gd name="connsiteX7" fmla="*/ 438597 w 581141"/>
              <a:gd name="connsiteY7" fmla="*/ 626573 h 1016974"/>
              <a:gd name="connsiteX8" fmla="*/ 308422 w 581141"/>
              <a:gd name="connsiteY8" fmla="*/ 372573 h 1016974"/>
              <a:gd name="connsiteX9" fmla="*/ 327472 w 581141"/>
              <a:gd name="connsiteY9" fmla="*/ 470998 h 1016974"/>
              <a:gd name="connsiteX10" fmla="*/ 184597 w 581141"/>
              <a:gd name="connsiteY10" fmla="*/ 188423 h 1016974"/>
              <a:gd name="connsiteX11" fmla="*/ 314772 w 581141"/>
              <a:gd name="connsiteY11" fmla="*/ 509098 h 1016974"/>
              <a:gd name="connsiteX12" fmla="*/ 232222 w 581141"/>
              <a:gd name="connsiteY12" fmla="*/ 356698 h 1016974"/>
              <a:gd name="connsiteX13" fmla="*/ 248097 w 581141"/>
              <a:gd name="connsiteY13" fmla="*/ 413848 h 1016974"/>
              <a:gd name="connsiteX14" fmla="*/ 447 w 581141"/>
              <a:gd name="connsiteY14" fmla="*/ 23323 h 101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141" h="1016974">
                <a:moveTo>
                  <a:pt x="447" y="23323"/>
                </a:moveTo>
                <a:cubicBezTo>
                  <a:pt x="12089" y="39727"/>
                  <a:pt x="267676" y="449302"/>
                  <a:pt x="317947" y="512273"/>
                </a:cubicBezTo>
                <a:cubicBezTo>
                  <a:pt x="368218" y="575244"/>
                  <a:pt x="263972" y="325477"/>
                  <a:pt x="302072" y="401148"/>
                </a:cubicBezTo>
                <a:cubicBezTo>
                  <a:pt x="340172" y="476819"/>
                  <a:pt x="506860" y="886394"/>
                  <a:pt x="546547" y="966298"/>
                </a:cubicBezTo>
                <a:cubicBezTo>
                  <a:pt x="586234" y="1046202"/>
                  <a:pt x="601051" y="1041440"/>
                  <a:pt x="540197" y="880573"/>
                </a:cubicBezTo>
                <a:cubicBezTo>
                  <a:pt x="479343" y="719706"/>
                  <a:pt x="196239" y="31790"/>
                  <a:pt x="181422" y="1098"/>
                </a:cubicBezTo>
                <a:cubicBezTo>
                  <a:pt x="166605" y="-29594"/>
                  <a:pt x="408435" y="592177"/>
                  <a:pt x="451297" y="696423"/>
                </a:cubicBezTo>
                <a:cubicBezTo>
                  <a:pt x="494159" y="800669"/>
                  <a:pt x="462409" y="680548"/>
                  <a:pt x="438597" y="626573"/>
                </a:cubicBezTo>
                <a:cubicBezTo>
                  <a:pt x="414785" y="572598"/>
                  <a:pt x="326943" y="398502"/>
                  <a:pt x="308422" y="372573"/>
                </a:cubicBezTo>
                <a:cubicBezTo>
                  <a:pt x="289901" y="346644"/>
                  <a:pt x="348109" y="501690"/>
                  <a:pt x="327472" y="470998"/>
                </a:cubicBezTo>
                <a:cubicBezTo>
                  <a:pt x="306835" y="440306"/>
                  <a:pt x="186714" y="182073"/>
                  <a:pt x="184597" y="188423"/>
                </a:cubicBezTo>
                <a:cubicBezTo>
                  <a:pt x="182480" y="194773"/>
                  <a:pt x="306835" y="481052"/>
                  <a:pt x="314772" y="509098"/>
                </a:cubicBezTo>
                <a:cubicBezTo>
                  <a:pt x="322710" y="537144"/>
                  <a:pt x="243335" y="372573"/>
                  <a:pt x="232222" y="356698"/>
                </a:cubicBezTo>
                <a:cubicBezTo>
                  <a:pt x="221110" y="340823"/>
                  <a:pt x="288314" y="466765"/>
                  <a:pt x="248097" y="413848"/>
                </a:cubicBezTo>
                <a:cubicBezTo>
                  <a:pt x="207880" y="360931"/>
                  <a:pt x="-11195" y="6919"/>
                  <a:pt x="447" y="2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299A6A5-0616-7518-6008-494F0440A7AB}"/>
              </a:ext>
            </a:extLst>
          </p:cNvPr>
          <p:cNvSpPr/>
          <p:nvPr/>
        </p:nvSpPr>
        <p:spPr>
          <a:xfrm>
            <a:off x="7151299" y="2740746"/>
            <a:ext cx="505904" cy="1390126"/>
          </a:xfrm>
          <a:custGeom>
            <a:avLst/>
            <a:gdLst>
              <a:gd name="connsiteX0" fmla="*/ 1976 w 505904"/>
              <a:gd name="connsiteY0" fmla="*/ 8804 h 1390126"/>
              <a:gd name="connsiteX1" fmla="*/ 376626 w 505904"/>
              <a:gd name="connsiteY1" fmla="*/ 1034329 h 1390126"/>
              <a:gd name="connsiteX2" fmla="*/ 300426 w 505904"/>
              <a:gd name="connsiteY2" fmla="*/ 923204 h 1390126"/>
              <a:gd name="connsiteX3" fmla="*/ 494101 w 505904"/>
              <a:gd name="connsiteY3" fmla="*/ 1370879 h 1390126"/>
              <a:gd name="connsiteX4" fmla="*/ 471876 w 505904"/>
              <a:gd name="connsiteY4" fmla="*/ 1288329 h 1390126"/>
              <a:gd name="connsiteX5" fmla="*/ 367101 w 505904"/>
              <a:gd name="connsiteY5" fmla="*/ 1104179 h 1390126"/>
              <a:gd name="connsiteX6" fmla="*/ 408376 w 505904"/>
              <a:gd name="connsiteY6" fmla="*/ 1154979 h 1390126"/>
              <a:gd name="connsiteX7" fmla="*/ 271851 w 505904"/>
              <a:gd name="connsiteY7" fmla="*/ 735879 h 1390126"/>
              <a:gd name="connsiteX8" fmla="*/ 341701 w 505904"/>
              <a:gd name="connsiteY8" fmla="*/ 881929 h 1390126"/>
              <a:gd name="connsiteX9" fmla="*/ 202001 w 505904"/>
              <a:gd name="connsiteY9" fmla="*/ 437429 h 1390126"/>
              <a:gd name="connsiteX10" fmla="*/ 227401 w 505904"/>
              <a:gd name="connsiteY10" fmla="*/ 532679 h 1390126"/>
              <a:gd name="connsiteX11" fmla="*/ 1976 w 505904"/>
              <a:gd name="connsiteY11" fmla="*/ 8804 h 13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904" h="1390126">
                <a:moveTo>
                  <a:pt x="1976" y="8804"/>
                </a:moveTo>
                <a:cubicBezTo>
                  <a:pt x="26847" y="92412"/>
                  <a:pt x="326884" y="881929"/>
                  <a:pt x="376626" y="1034329"/>
                </a:cubicBezTo>
                <a:cubicBezTo>
                  <a:pt x="426368" y="1186729"/>
                  <a:pt x="280847" y="867112"/>
                  <a:pt x="300426" y="923204"/>
                </a:cubicBezTo>
                <a:cubicBezTo>
                  <a:pt x="320005" y="979296"/>
                  <a:pt x="465526" y="1310025"/>
                  <a:pt x="494101" y="1370879"/>
                </a:cubicBezTo>
                <a:cubicBezTo>
                  <a:pt x="522676" y="1431733"/>
                  <a:pt x="493043" y="1332779"/>
                  <a:pt x="471876" y="1288329"/>
                </a:cubicBezTo>
                <a:cubicBezTo>
                  <a:pt x="450709" y="1243879"/>
                  <a:pt x="377684" y="1126404"/>
                  <a:pt x="367101" y="1104179"/>
                </a:cubicBezTo>
                <a:cubicBezTo>
                  <a:pt x="356518" y="1081954"/>
                  <a:pt x="424251" y="1216362"/>
                  <a:pt x="408376" y="1154979"/>
                </a:cubicBezTo>
                <a:cubicBezTo>
                  <a:pt x="392501" y="1093596"/>
                  <a:pt x="282964" y="781387"/>
                  <a:pt x="271851" y="735879"/>
                </a:cubicBezTo>
                <a:cubicBezTo>
                  <a:pt x="260738" y="690371"/>
                  <a:pt x="353343" y="931671"/>
                  <a:pt x="341701" y="881929"/>
                </a:cubicBezTo>
                <a:cubicBezTo>
                  <a:pt x="330059" y="832187"/>
                  <a:pt x="221051" y="495637"/>
                  <a:pt x="202001" y="437429"/>
                </a:cubicBezTo>
                <a:cubicBezTo>
                  <a:pt x="182951" y="379221"/>
                  <a:pt x="260209" y="602529"/>
                  <a:pt x="227401" y="532679"/>
                </a:cubicBezTo>
                <a:cubicBezTo>
                  <a:pt x="194593" y="462829"/>
                  <a:pt x="-22895" y="-74804"/>
                  <a:pt x="1976" y="8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14E09FBB-5B6C-BA93-0E6D-FA48EDB8D580}"/>
              </a:ext>
            </a:extLst>
          </p:cNvPr>
          <p:cNvSpPr/>
          <p:nvPr/>
        </p:nvSpPr>
        <p:spPr>
          <a:xfrm>
            <a:off x="7632279" y="4164373"/>
            <a:ext cx="254532" cy="690582"/>
          </a:xfrm>
          <a:custGeom>
            <a:avLst/>
            <a:gdLst>
              <a:gd name="connsiteX0" fmla="*/ 421 w 254532"/>
              <a:gd name="connsiteY0" fmla="*/ 1227 h 690582"/>
              <a:gd name="connsiteX1" fmla="*/ 175046 w 254532"/>
              <a:gd name="connsiteY1" fmla="*/ 255227 h 690582"/>
              <a:gd name="connsiteX2" fmla="*/ 149646 w 254532"/>
              <a:gd name="connsiteY2" fmla="*/ 248877 h 690582"/>
              <a:gd name="connsiteX3" fmla="*/ 203621 w 254532"/>
              <a:gd name="connsiteY3" fmla="*/ 407627 h 690582"/>
              <a:gd name="connsiteX4" fmla="*/ 225846 w 254532"/>
              <a:gd name="connsiteY4" fmla="*/ 674327 h 690582"/>
              <a:gd name="connsiteX5" fmla="*/ 235371 w 254532"/>
              <a:gd name="connsiteY5" fmla="*/ 591777 h 690582"/>
              <a:gd name="connsiteX6" fmla="*/ 254421 w 254532"/>
              <a:gd name="connsiteY6" fmla="*/ 690202 h 690582"/>
              <a:gd name="connsiteX7" fmla="*/ 225846 w 254532"/>
              <a:gd name="connsiteY7" fmla="*/ 547327 h 690582"/>
              <a:gd name="connsiteX8" fmla="*/ 222671 w 254532"/>
              <a:gd name="connsiteY8" fmla="*/ 277452 h 690582"/>
              <a:gd name="connsiteX9" fmla="*/ 184571 w 254532"/>
              <a:gd name="connsiteY9" fmla="*/ 264752 h 690582"/>
              <a:gd name="connsiteX10" fmla="*/ 127421 w 254532"/>
              <a:gd name="connsiteY10" fmla="*/ 163152 h 690582"/>
              <a:gd name="connsiteX11" fmla="*/ 421 w 254532"/>
              <a:gd name="connsiteY11" fmla="*/ 1227 h 6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32" h="690582">
                <a:moveTo>
                  <a:pt x="421" y="1227"/>
                </a:moveTo>
                <a:cubicBezTo>
                  <a:pt x="8358" y="16573"/>
                  <a:pt x="150175" y="213952"/>
                  <a:pt x="175046" y="255227"/>
                </a:cubicBezTo>
                <a:cubicBezTo>
                  <a:pt x="199917" y="296502"/>
                  <a:pt x="144884" y="223477"/>
                  <a:pt x="149646" y="248877"/>
                </a:cubicBezTo>
                <a:cubicBezTo>
                  <a:pt x="154408" y="274277"/>
                  <a:pt x="190921" y="336719"/>
                  <a:pt x="203621" y="407627"/>
                </a:cubicBezTo>
                <a:cubicBezTo>
                  <a:pt x="216321" y="478535"/>
                  <a:pt x="220554" y="643635"/>
                  <a:pt x="225846" y="674327"/>
                </a:cubicBezTo>
                <a:cubicBezTo>
                  <a:pt x="231138" y="705019"/>
                  <a:pt x="230609" y="589131"/>
                  <a:pt x="235371" y="591777"/>
                </a:cubicBezTo>
                <a:cubicBezTo>
                  <a:pt x="240133" y="594423"/>
                  <a:pt x="256008" y="697610"/>
                  <a:pt x="254421" y="690202"/>
                </a:cubicBezTo>
                <a:cubicBezTo>
                  <a:pt x="252834" y="682794"/>
                  <a:pt x="231138" y="616119"/>
                  <a:pt x="225846" y="547327"/>
                </a:cubicBezTo>
                <a:cubicBezTo>
                  <a:pt x="220554" y="478535"/>
                  <a:pt x="229550" y="324548"/>
                  <a:pt x="222671" y="277452"/>
                </a:cubicBezTo>
                <a:cubicBezTo>
                  <a:pt x="215792" y="230356"/>
                  <a:pt x="200446" y="283802"/>
                  <a:pt x="184571" y="264752"/>
                </a:cubicBezTo>
                <a:cubicBezTo>
                  <a:pt x="168696" y="245702"/>
                  <a:pt x="155996" y="207602"/>
                  <a:pt x="127421" y="163152"/>
                </a:cubicBezTo>
                <a:cubicBezTo>
                  <a:pt x="98846" y="118702"/>
                  <a:pt x="-7516" y="-14119"/>
                  <a:pt x="421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8D255290-7D40-9BFA-F8C8-6D813E2EE14A}"/>
              </a:ext>
            </a:extLst>
          </p:cNvPr>
          <p:cNvSpPr/>
          <p:nvPr/>
        </p:nvSpPr>
        <p:spPr>
          <a:xfrm>
            <a:off x="7839070" y="4441813"/>
            <a:ext cx="172726" cy="817589"/>
          </a:xfrm>
          <a:custGeom>
            <a:avLst/>
            <a:gdLst>
              <a:gd name="connsiteX0" fmla="*/ 5 w 172726"/>
              <a:gd name="connsiteY0" fmla="*/ 12 h 817589"/>
              <a:gd name="connsiteX1" fmla="*/ 155580 w 172726"/>
              <a:gd name="connsiteY1" fmla="*/ 327037 h 817589"/>
              <a:gd name="connsiteX2" fmla="*/ 79380 w 172726"/>
              <a:gd name="connsiteY2" fmla="*/ 441337 h 817589"/>
              <a:gd name="connsiteX3" fmla="*/ 142880 w 172726"/>
              <a:gd name="connsiteY3" fmla="*/ 412762 h 817589"/>
              <a:gd name="connsiteX4" fmla="*/ 92080 w 172726"/>
              <a:gd name="connsiteY4" fmla="*/ 663587 h 817589"/>
              <a:gd name="connsiteX5" fmla="*/ 107955 w 172726"/>
              <a:gd name="connsiteY5" fmla="*/ 596912 h 817589"/>
              <a:gd name="connsiteX6" fmla="*/ 9530 w 172726"/>
              <a:gd name="connsiteY6" fmla="*/ 815987 h 817589"/>
              <a:gd name="connsiteX7" fmla="*/ 146055 w 172726"/>
              <a:gd name="connsiteY7" fmla="*/ 463562 h 817589"/>
              <a:gd name="connsiteX8" fmla="*/ 155580 w 172726"/>
              <a:gd name="connsiteY8" fmla="*/ 260362 h 817589"/>
              <a:gd name="connsiteX9" fmla="*/ 161930 w 172726"/>
              <a:gd name="connsiteY9" fmla="*/ 314337 h 817589"/>
              <a:gd name="connsiteX10" fmla="*/ 5 w 172726"/>
              <a:gd name="connsiteY10" fmla="*/ 12 h 81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26" h="817589">
                <a:moveTo>
                  <a:pt x="5" y="12"/>
                </a:moveTo>
                <a:cubicBezTo>
                  <a:pt x="-1053" y="2129"/>
                  <a:pt x="142351" y="253483"/>
                  <a:pt x="155580" y="327037"/>
                </a:cubicBezTo>
                <a:cubicBezTo>
                  <a:pt x="168809" y="400591"/>
                  <a:pt x="81497" y="427050"/>
                  <a:pt x="79380" y="441337"/>
                </a:cubicBezTo>
                <a:cubicBezTo>
                  <a:pt x="77263" y="455625"/>
                  <a:pt x="140763" y="375720"/>
                  <a:pt x="142880" y="412762"/>
                </a:cubicBezTo>
                <a:cubicBezTo>
                  <a:pt x="144997" y="449804"/>
                  <a:pt x="97901" y="632895"/>
                  <a:pt x="92080" y="663587"/>
                </a:cubicBezTo>
                <a:cubicBezTo>
                  <a:pt x="86259" y="694279"/>
                  <a:pt x="121713" y="571512"/>
                  <a:pt x="107955" y="596912"/>
                </a:cubicBezTo>
                <a:cubicBezTo>
                  <a:pt x="94197" y="622312"/>
                  <a:pt x="3180" y="838212"/>
                  <a:pt x="9530" y="815987"/>
                </a:cubicBezTo>
                <a:cubicBezTo>
                  <a:pt x="15880" y="793762"/>
                  <a:pt x="121713" y="556166"/>
                  <a:pt x="146055" y="463562"/>
                </a:cubicBezTo>
                <a:cubicBezTo>
                  <a:pt x="170397" y="370958"/>
                  <a:pt x="152934" y="285233"/>
                  <a:pt x="155580" y="260362"/>
                </a:cubicBezTo>
                <a:cubicBezTo>
                  <a:pt x="158226" y="235491"/>
                  <a:pt x="188388" y="359316"/>
                  <a:pt x="161930" y="314337"/>
                </a:cubicBezTo>
                <a:cubicBezTo>
                  <a:pt x="135472" y="269358"/>
                  <a:pt x="1063" y="-2105"/>
                  <a:pt x="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73FEFE47-37AF-5425-360C-C6AF83A906F0}"/>
              </a:ext>
            </a:extLst>
          </p:cNvPr>
          <p:cNvSpPr/>
          <p:nvPr/>
        </p:nvSpPr>
        <p:spPr>
          <a:xfrm>
            <a:off x="7824922" y="4444889"/>
            <a:ext cx="133017" cy="856482"/>
          </a:xfrm>
          <a:custGeom>
            <a:avLst/>
            <a:gdLst>
              <a:gd name="connsiteX0" fmla="*/ 7803 w 133017"/>
              <a:gd name="connsiteY0" fmla="*/ 111 h 856482"/>
              <a:gd name="connsiteX1" fmla="*/ 118928 w 133017"/>
              <a:gd name="connsiteY1" fmla="*/ 574786 h 856482"/>
              <a:gd name="connsiteX2" fmla="*/ 118928 w 133017"/>
              <a:gd name="connsiteY2" fmla="*/ 533511 h 856482"/>
              <a:gd name="connsiteX3" fmla="*/ 4628 w 133017"/>
              <a:gd name="connsiteY3" fmla="*/ 851011 h 856482"/>
              <a:gd name="connsiteX4" fmla="*/ 23678 w 133017"/>
              <a:gd name="connsiteY4" fmla="*/ 717661 h 856482"/>
              <a:gd name="connsiteX5" fmla="*/ 36378 w 133017"/>
              <a:gd name="connsiteY5" fmla="*/ 501761 h 856482"/>
              <a:gd name="connsiteX6" fmla="*/ 64953 w 133017"/>
              <a:gd name="connsiteY6" fmla="*/ 781161 h 856482"/>
              <a:gd name="connsiteX7" fmla="*/ 71303 w 133017"/>
              <a:gd name="connsiteY7" fmla="*/ 533511 h 856482"/>
              <a:gd name="connsiteX8" fmla="*/ 61778 w 133017"/>
              <a:gd name="connsiteY8" fmla="*/ 355711 h 856482"/>
              <a:gd name="connsiteX9" fmla="*/ 103053 w 133017"/>
              <a:gd name="connsiteY9" fmla="*/ 523986 h 856482"/>
              <a:gd name="connsiteX10" fmla="*/ 7803 w 133017"/>
              <a:gd name="connsiteY10" fmla="*/ 111 h 8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017" h="856482">
                <a:moveTo>
                  <a:pt x="7803" y="111"/>
                </a:moveTo>
                <a:cubicBezTo>
                  <a:pt x="10449" y="8578"/>
                  <a:pt x="100407" y="485886"/>
                  <a:pt x="118928" y="574786"/>
                </a:cubicBezTo>
                <a:cubicBezTo>
                  <a:pt x="137449" y="663686"/>
                  <a:pt x="137978" y="487474"/>
                  <a:pt x="118928" y="533511"/>
                </a:cubicBezTo>
                <a:cubicBezTo>
                  <a:pt x="99878" y="579548"/>
                  <a:pt x="20503" y="820319"/>
                  <a:pt x="4628" y="851011"/>
                </a:cubicBezTo>
                <a:cubicBezTo>
                  <a:pt x="-11247" y="881703"/>
                  <a:pt x="18386" y="775869"/>
                  <a:pt x="23678" y="717661"/>
                </a:cubicBezTo>
                <a:cubicBezTo>
                  <a:pt x="28970" y="659453"/>
                  <a:pt x="29499" y="491178"/>
                  <a:pt x="36378" y="501761"/>
                </a:cubicBezTo>
                <a:cubicBezTo>
                  <a:pt x="43257" y="512344"/>
                  <a:pt x="59132" y="775869"/>
                  <a:pt x="64953" y="781161"/>
                </a:cubicBezTo>
                <a:cubicBezTo>
                  <a:pt x="70774" y="786453"/>
                  <a:pt x="71832" y="604419"/>
                  <a:pt x="71303" y="533511"/>
                </a:cubicBezTo>
                <a:cubicBezTo>
                  <a:pt x="70774" y="462603"/>
                  <a:pt x="56486" y="357298"/>
                  <a:pt x="61778" y="355711"/>
                </a:cubicBezTo>
                <a:cubicBezTo>
                  <a:pt x="67070" y="354124"/>
                  <a:pt x="107286" y="579019"/>
                  <a:pt x="103053" y="523986"/>
                </a:cubicBezTo>
                <a:cubicBezTo>
                  <a:pt x="98820" y="468953"/>
                  <a:pt x="5157" y="-8356"/>
                  <a:pt x="780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9998082-6910-E005-2AF3-97AF8857C396}"/>
              </a:ext>
            </a:extLst>
          </p:cNvPr>
          <p:cNvSpPr/>
          <p:nvPr/>
        </p:nvSpPr>
        <p:spPr>
          <a:xfrm>
            <a:off x="6834372" y="1495181"/>
            <a:ext cx="1300577" cy="517807"/>
          </a:xfrm>
          <a:custGeom>
            <a:avLst/>
            <a:gdLst>
              <a:gd name="connsiteX0" fmla="*/ 45853 w 1300577"/>
              <a:gd name="connsiteY0" fmla="*/ 190744 h 517807"/>
              <a:gd name="connsiteX1" fmla="*/ 766578 w 1300577"/>
              <a:gd name="connsiteY1" fmla="*/ 165344 h 517807"/>
              <a:gd name="connsiteX2" fmla="*/ 617353 w 1300577"/>
              <a:gd name="connsiteY2" fmla="*/ 165344 h 517807"/>
              <a:gd name="connsiteX3" fmla="*/ 865003 w 1300577"/>
              <a:gd name="connsiteY3" fmla="*/ 257419 h 517807"/>
              <a:gd name="connsiteX4" fmla="*/ 791978 w 1300577"/>
              <a:gd name="connsiteY4" fmla="*/ 257419 h 517807"/>
              <a:gd name="connsiteX5" fmla="*/ 1099953 w 1300577"/>
              <a:gd name="connsiteY5" fmla="*/ 266944 h 517807"/>
              <a:gd name="connsiteX6" fmla="*/ 845953 w 1300577"/>
              <a:gd name="connsiteY6" fmla="*/ 266944 h 517807"/>
              <a:gd name="connsiteX7" fmla="*/ 1011053 w 1300577"/>
              <a:gd name="connsiteY7" fmla="*/ 343144 h 517807"/>
              <a:gd name="connsiteX8" fmla="*/ 1299978 w 1300577"/>
              <a:gd name="connsiteY8" fmla="*/ 517769 h 517807"/>
              <a:gd name="connsiteX9" fmla="*/ 928503 w 1300577"/>
              <a:gd name="connsiteY9" fmla="*/ 327269 h 517807"/>
              <a:gd name="connsiteX10" fmla="*/ 1125353 w 1300577"/>
              <a:gd name="connsiteY10" fmla="*/ 473319 h 517807"/>
              <a:gd name="connsiteX11" fmla="*/ 455428 w 1300577"/>
              <a:gd name="connsiteY11" fmla="*/ 149469 h 517807"/>
              <a:gd name="connsiteX12" fmla="*/ 969778 w 1300577"/>
              <a:gd name="connsiteY12" fmla="*/ 359019 h 517807"/>
              <a:gd name="connsiteX13" fmla="*/ 655453 w 1300577"/>
              <a:gd name="connsiteY13" fmla="*/ 187569 h 517807"/>
              <a:gd name="connsiteX14" fmla="*/ 109353 w 1300577"/>
              <a:gd name="connsiteY14" fmla="*/ 244 h 517807"/>
              <a:gd name="connsiteX15" fmla="*/ 430028 w 1300577"/>
              <a:gd name="connsiteY15" fmla="*/ 146294 h 517807"/>
              <a:gd name="connsiteX16" fmla="*/ 1403 w 1300577"/>
              <a:gd name="connsiteY16" fmla="*/ 73269 h 517807"/>
              <a:gd name="connsiteX17" fmla="*/ 287153 w 1300577"/>
              <a:gd name="connsiteY17" fmla="*/ 136769 h 517807"/>
              <a:gd name="connsiteX18" fmla="*/ 137928 w 1300577"/>
              <a:gd name="connsiteY18" fmla="*/ 168519 h 517807"/>
              <a:gd name="connsiteX19" fmla="*/ 611003 w 1300577"/>
              <a:gd name="connsiteY19" fmla="*/ 152644 h 517807"/>
              <a:gd name="connsiteX20" fmla="*/ 45853 w 1300577"/>
              <a:gd name="connsiteY20" fmla="*/ 190744 h 5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0577" h="517807">
                <a:moveTo>
                  <a:pt x="45853" y="190744"/>
                </a:moveTo>
                <a:cubicBezTo>
                  <a:pt x="71782" y="192861"/>
                  <a:pt x="671328" y="169577"/>
                  <a:pt x="766578" y="165344"/>
                </a:cubicBezTo>
                <a:cubicBezTo>
                  <a:pt x="861828" y="161111"/>
                  <a:pt x="600949" y="149998"/>
                  <a:pt x="617353" y="165344"/>
                </a:cubicBezTo>
                <a:cubicBezTo>
                  <a:pt x="633757" y="180690"/>
                  <a:pt x="835899" y="242073"/>
                  <a:pt x="865003" y="257419"/>
                </a:cubicBezTo>
                <a:cubicBezTo>
                  <a:pt x="894107" y="272765"/>
                  <a:pt x="791978" y="257419"/>
                  <a:pt x="791978" y="257419"/>
                </a:cubicBezTo>
                <a:lnTo>
                  <a:pt x="1099953" y="266944"/>
                </a:lnTo>
                <a:cubicBezTo>
                  <a:pt x="1108949" y="268531"/>
                  <a:pt x="860770" y="254244"/>
                  <a:pt x="845953" y="266944"/>
                </a:cubicBezTo>
                <a:cubicBezTo>
                  <a:pt x="831136" y="279644"/>
                  <a:pt x="935382" y="301340"/>
                  <a:pt x="1011053" y="343144"/>
                </a:cubicBezTo>
                <a:cubicBezTo>
                  <a:pt x="1086724" y="384948"/>
                  <a:pt x="1313736" y="520415"/>
                  <a:pt x="1299978" y="517769"/>
                </a:cubicBezTo>
                <a:cubicBezTo>
                  <a:pt x="1286220" y="515123"/>
                  <a:pt x="957607" y="334677"/>
                  <a:pt x="928503" y="327269"/>
                </a:cubicBezTo>
                <a:cubicBezTo>
                  <a:pt x="899399" y="319861"/>
                  <a:pt x="1204199" y="502952"/>
                  <a:pt x="1125353" y="473319"/>
                </a:cubicBezTo>
                <a:cubicBezTo>
                  <a:pt x="1046507" y="443686"/>
                  <a:pt x="481357" y="168519"/>
                  <a:pt x="455428" y="149469"/>
                </a:cubicBezTo>
                <a:cubicBezTo>
                  <a:pt x="429499" y="130419"/>
                  <a:pt x="936441" y="352669"/>
                  <a:pt x="969778" y="359019"/>
                </a:cubicBezTo>
                <a:cubicBezTo>
                  <a:pt x="1003116" y="365369"/>
                  <a:pt x="798857" y="247365"/>
                  <a:pt x="655453" y="187569"/>
                </a:cubicBezTo>
                <a:cubicBezTo>
                  <a:pt x="512049" y="127773"/>
                  <a:pt x="146924" y="7123"/>
                  <a:pt x="109353" y="244"/>
                </a:cubicBezTo>
                <a:cubicBezTo>
                  <a:pt x="71782" y="-6635"/>
                  <a:pt x="448020" y="134123"/>
                  <a:pt x="430028" y="146294"/>
                </a:cubicBezTo>
                <a:cubicBezTo>
                  <a:pt x="412036" y="158465"/>
                  <a:pt x="25216" y="74857"/>
                  <a:pt x="1403" y="73269"/>
                </a:cubicBezTo>
                <a:cubicBezTo>
                  <a:pt x="-22410" y="71681"/>
                  <a:pt x="264399" y="120894"/>
                  <a:pt x="287153" y="136769"/>
                </a:cubicBezTo>
                <a:cubicBezTo>
                  <a:pt x="309907" y="152644"/>
                  <a:pt x="83953" y="165873"/>
                  <a:pt x="137928" y="168519"/>
                </a:cubicBezTo>
                <a:cubicBezTo>
                  <a:pt x="191903" y="171165"/>
                  <a:pt x="624761" y="148411"/>
                  <a:pt x="611003" y="152644"/>
                </a:cubicBezTo>
                <a:cubicBezTo>
                  <a:pt x="597245" y="156877"/>
                  <a:pt x="19924" y="188627"/>
                  <a:pt x="45853" y="19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F011D0DE-A8FA-EEA2-2353-CB6EFB98705E}"/>
              </a:ext>
            </a:extLst>
          </p:cNvPr>
          <p:cNvSpPr/>
          <p:nvPr/>
        </p:nvSpPr>
        <p:spPr>
          <a:xfrm>
            <a:off x="5816045" y="3816142"/>
            <a:ext cx="153780" cy="197172"/>
          </a:xfrm>
          <a:custGeom>
            <a:avLst/>
            <a:gdLst>
              <a:gd name="connsiteX0" fmla="*/ 121205 w 153780"/>
              <a:gd name="connsiteY0" fmla="*/ 208 h 197172"/>
              <a:gd name="connsiteX1" fmla="*/ 152955 w 153780"/>
              <a:gd name="connsiteY1" fmla="*/ 63708 h 197172"/>
              <a:gd name="connsiteX2" fmla="*/ 140255 w 153780"/>
              <a:gd name="connsiteY2" fmla="*/ 124033 h 197172"/>
              <a:gd name="connsiteX3" fmla="*/ 95805 w 153780"/>
              <a:gd name="connsiteY3" fmla="*/ 162133 h 197172"/>
              <a:gd name="connsiteX4" fmla="*/ 108505 w 153780"/>
              <a:gd name="connsiteY4" fmla="*/ 168483 h 197172"/>
              <a:gd name="connsiteX5" fmla="*/ 13255 w 153780"/>
              <a:gd name="connsiteY5" fmla="*/ 197058 h 197172"/>
              <a:gd name="connsiteX6" fmla="*/ 38655 w 153780"/>
              <a:gd name="connsiteY6" fmla="*/ 178008 h 197172"/>
              <a:gd name="connsiteX7" fmla="*/ 555 w 153780"/>
              <a:gd name="connsiteY7" fmla="*/ 165308 h 197172"/>
              <a:gd name="connsiteX8" fmla="*/ 73580 w 153780"/>
              <a:gd name="connsiteY8" fmla="*/ 149433 h 197172"/>
              <a:gd name="connsiteX9" fmla="*/ 140255 w 153780"/>
              <a:gd name="connsiteY9" fmla="*/ 85933 h 197172"/>
              <a:gd name="connsiteX10" fmla="*/ 121205 w 153780"/>
              <a:gd name="connsiteY10" fmla="*/ 208 h 1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780" h="197172">
                <a:moveTo>
                  <a:pt x="121205" y="208"/>
                </a:moveTo>
                <a:cubicBezTo>
                  <a:pt x="123322" y="-3496"/>
                  <a:pt x="149780" y="43071"/>
                  <a:pt x="152955" y="63708"/>
                </a:cubicBezTo>
                <a:cubicBezTo>
                  <a:pt x="156130" y="84346"/>
                  <a:pt x="149780" y="107629"/>
                  <a:pt x="140255" y="124033"/>
                </a:cubicBezTo>
                <a:cubicBezTo>
                  <a:pt x="130730" y="140437"/>
                  <a:pt x="95805" y="162133"/>
                  <a:pt x="95805" y="162133"/>
                </a:cubicBezTo>
                <a:cubicBezTo>
                  <a:pt x="90513" y="169541"/>
                  <a:pt x="122263" y="162662"/>
                  <a:pt x="108505" y="168483"/>
                </a:cubicBezTo>
                <a:cubicBezTo>
                  <a:pt x="94747" y="174304"/>
                  <a:pt x="24897" y="195471"/>
                  <a:pt x="13255" y="197058"/>
                </a:cubicBezTo>
                <a:cubicBezTo>
                  <a:pt x="1613" y="198645"/>
                  <a:pt x="40772" y="183300"/>
                  <a:pt x="38655" y="178008"/>
                </a:cubicBezTo>
                <a:cubicBezTo>
                  <a:pt x="36538" y="172716"/>
                  <a:pt x="-5266" y="170070"/>
                  <a:pt x="555" y="165308"/>
                </a:cubicBezTo>
                <a:cubicBezTo>
                  <a:pt x="6376" y="160546"/>
                  <a:pt x="50297" y="162662"/>
                  <a:pt x="73580" y="149433"/>
                </a:cubicBezTo>
                <a:cubicBezTo>
                  <a:pt x="96863" y="136204"/>
                  <a:pt x="132318" y="104454"/>
                  <a:pt x="140255" y="85933"/>
                </a:cubicBezTo>
                <a:cubicBezTo>
                  <a:pt x="148192" y="67412"/>
                  <a:pt x="119088" y="3912"/>
                  <a:pt x="12120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E1E2706C-D476-7002-182E-C714E52594B9}"/>
              </a:ext>
            </a:extLst>
          </p:cNvPr>
          <p:cNvSpPr/>
          <p:nvPr/>
        </p:nvSpPr>
        <p:spPr>
          <a:xfrm>
            <a:off x="7342694" y="4435433"/>
            <a:ext cx="112388" cy="209611"/>
          </a:xfrm>
          <a:custGeom>
            <a:avLst/>
            <a:gdLst>
              <a:gd name="connsiteX0" fmla="*/ 93156 w 112388"/>
              <a:gd name="connsiteY0" fmla="*/ 42 h 209611"/>
              <a:gd name="connsiteX1" fmla="*/ 112206 w 112388"/>
              <a:gd name="connsiteY1" fmla="*/ 104817 h 209611"/>
              <a:gd name="connsiteX2" fmla="*/ 80456 w 112388"/>
              <a:gd name="connsiteY2" fmla="*/ 168317 h 209611"/>
              <a:gd name="connsiteX3" fmla="*/ 86806 w 112388"/>
              <a:gd name="connsiteY3" fmla="*/ 149267 h 209611"/>
              <a:gd name="connsiteX4" fmla="*/ 1081 w 112388"/>
              <a:gd name="connsiteY4" fmla="*/ 209592 h 209611"/>
              <a:gd name="connsiteX5" fmla="*/ 39181 w 112388"/>
              <a:gd name="connsiteY5" fmla="*/ 155617 h 209611"/>
              <a:gd name="connsiteX6" fmla="*/ 48706 w 112388"/>
              <a:gd name="connsiteY6" fmla="*/ 136567 h 209611"/>
              <a:gd name="connsiteX7" fmla="*/ 86806 w 112388"/>
              <a:gd name="connsiteY7" fmla="*/ 92117 h 209611"/>
              <a:gd name="connsiteX8" fmla="*/ 93156 w 112388"/>
              <a:gd name="connsiteY8" fmla="*/ 42 h 20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8" h="209611">
                <a:moveTo>
                  <a:pt x="93156" y="42"/>
                </a:moveTo>
                <a:cubicBezTo>
                  <a:pt x="97389" y="2159"/>
                  <a:pt x="114323" y="76771"/>
                  <a:pt x="112206" y="104817"/>
                </a:cubicBezTo>
                <a:cubicBezTo>
                  <a:pt x="110089" y="132863"/>
                  <a:pt x="84689" y="160909"/>
                  <a:pt x="80456" y="168317"/>
                </a:cubicBezTo>
                <a:cubicBezTo>
                  <a:pt x="76223" y="175725"/>
                  <a:pt x="100035" y="142388"/>
                  <a:pt x="86806" y="149267"/>
                </a:cubicBezTo>
                <a:cubicBezTo>
                  <a:pt x="73577" y="156146"/>
                  <a:pt x="9018" y="208534"/>
                  <a:pt x="1081" y="209592"/>
                </a:cubicBezTo>
                <a:cubicBezTo>
                  <a:pt x="-6856" y="210650"/>
                  <a:pt x="31244" y="167788"/>
                  <a:pt x="39181" y="155617"/>
                </a:cubicBezTo>
                <a:cubicBezTo>
                  <a:pt x="47118" y="143446"/>
                  <a:pt x="40769" y="147150"/>
                  <a:pt x="48706" y="136567"/>
                </a:cubicBezTo>
                <a:cubicBezTo>
                  <a:pt x="56643" y="125984"/>
                  <a:pt x="79398" y="108521"/>
                  <a:pt x="86806" y="92117"/>
                </a:cubicBezTo>
                <a:cubicBezTo>
                  <a:pt x="94214" y="75713"/>
                  <a:pt x="88923" y="-2075"/>
                  <a:pt x="9315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ADE398E-E693-5CA8-8A1F-6BB73C7AE521}"/>
              </a:ext>
            </a:extLst>
          </p:cNvPr>
          <p:cNvSpPr/>
          <p:nvPr/>
        </p:nvSpPr>
        <p:spPr>
          <a:xfrm>
            <a:off x="8018417" y="1840521"/>
            <a:ext cx="681201" cy="1347554"/>
          </a:xfrm>
          <a:custGeom>
            <a:avLst/>
            <a:gdLst>
              <a:gd name="connsiteX0" fmla="*/ 1633 w 681201"/>
              <a:gd name="connsiteY0" fmla="*/ 979 h 1347554"/>
              <a:gd name="connsiteX1" fmla="*/ 284208 w 681201"/>
              <a:gd name="connsiteY1" fmla="*/ 518504 h 1347554"/>
              <a:gd name="connsiteX2" fmla="*/ 281033 w 681201"/>
              <a:gd name="connsiteY2" fmla="*/ 442304 h 1347554"/>
              <a:gd name="connsiteX3" fmla="*/ 449308 w 681201"/>
              <a:gd name="connsiteY3" fmla="*/ 689954 h 1347554"/>
              <a:gd name="connsiteX4" fmla="*/ 401683 w 681201"/>
              <a:gd name="connsiteY4" fmla="*/ 623279 h 1347554"/>
              <a:gd name="connsiteX5" fmla="*/ 519158 w 681201"/>
              <a:gd name="connsiteY5" fmla="*/ 1086829 h 1347554"/>
              <a:gd name="connsiteX6" fmla="*/ 506458 w 681201"/>
              <a:gd name="connsiteY6" fmla="*/ 810604 h 1347554"/>
              <a:gd name="connsiteX7" fmla="*/ 681083 w 681201"/>
              <a:gd name="connsiteY7" fmla="*/ 1347179 h 1347554"/>
              <a:gd name="connsiteX8" fmla="*/ 528683 w 681201"/>
              <a:gd name="connsiteY8" fmla="*/ 886804 h 1347554"/>
              <a:gd name="connsiteX9" fmla="*/ 246108 w 681201"/>
              <a:gd name="connsiteY9" fmla="*/ 385154 h 1347554"/>
              <a:gd name="connsiteX10" fmla="*/ 249283 w 681201"/>
              <a:gd name="connsiteY10" fmla="*/ 461354 h 1347554"/>
              <a:gd name="connsiteX11" fmla="*/ 166733 w 681201"/>
              <a:gd name="connsiteY11" fmla="*/ 270854 h 1347554"/>
              <a:gd name="connsiteX12" fmla="*/ 166733 w 681201"/>
              <a:gd name="connsiteY12" fmla="*/ 385154 h 1347554"/>
              <a:gd name="connsiteX13" fmla="*/ 1633 w 681201"/>
              <a:gd name="connsiteY13" fmla="*/ 979 h 13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1201" h="1347554">
                <a:moveTo>
                  <a:pt x="1633" y="979"/>
                </a:moveTo>
                <a:cubicBezTo>
                  <a:pt x="21212" y="23204"/>
                  <a:pt x="237641" y="444950"/>
                  <a:pt x="284208" y="518504"/>
                </a:cubicBezTo>
                <a:cubicBezTo>
                  <a:pt x="330775" y="592058"/>
                  <a:pt x="253516" y="413729"/>
                  <a:pt x="281033" y="442304"/>
                </a:cubicBezTo>
                <a:cubicBezTo>
                  <a:pt x="308550" y="470879"/>
                  <a:pt x="429200" y="659791"/>
                  <a:pt x="449308" y="689954"/>
                </a:cubicBezTo>
                <a:cubicBezTo>
                  <a:pt x="469416" y="720117"/>
                  <a:pt x="390041" y="557133"/>
                  <a:pt x="401683" y="623279"/>
                </a:cubicBezTo>
                <a:cubicBezTo>
                  <a:pt x="413325" y="689425"/>
                  <a:pt x="501696" y="1055608"/>
                  <a:pt x="519158" y="1086829"/>
                </a:cubicBezTo>
                <a:cubicBezTo>
                  <a:pt x="536620" y="1118050"/>
                  <a:pt x="479471" y="767212"/>
                  <a:pt x="506458" y="810604"/>
                </a:cubicBezTo>
                <a:cubicBezTo>
                  <a:pt x="533446" y="853996"/>
                  <a:pt x="677379" y="1334479"/>
                  <a:pt x="681083" y="1347179"/>
                </a:cubicBezTo>
                <a:cubicBezTo>
                  <a:pt x="684787" y="1359879"/>
                  <a:pt x="601179" y="1047141"/>
                  <a:pt x="528683" y="886804"/>
                </a:cubicBezTo>
                <a:cubicBezTo>
                  <a:pt x="456187" y="726467"/>
                  <a:pt x="292675" y="456062"/>
                  <a:pt x="246108" y="385154"/>
                </a:cubicBezTo>
                <a:cubicBezTo>
                  <a:pt x="199541" y="314246"/>
                  <a:pt x="262512" y="480404"/>
                  <a:pt x="249283" y="461354"/>
                </a:cubicBezTo>
                <a:cubicBezTo>
                  <a:pt x="236054" y="442304"/>
                  <a:pt x="180491" y="283554"/>
                  <a:pt x="166733" y="270854"/>
                </a:cubicBezTo>
                <a:cubicBezTo>
                  <a:pt x="152975" y="258154"/>
                  <a:pt x="188958" y="428546"/>
                  <a:pt x="166733" y="385154"/>
                </a:cubicBezTo>
                <a:cubicBezTo>
                  <a:pt x="144508" y="341762"/>
                  <a:pt x="-17946" y="-21246"/>
                  <a:pt x="1633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44904D0-60CF-3835-E541-FD083F9885BE}"/>
              </a:ext>
            </a:extLst>
          </p:cNvPr>
          <p:cNvSpPr/>
          <p:nvPr/>
        </p:nvSpPr>
        <p:spPr>
          <a:xfrm>
            <a:off x="8469268" y="2681421"/>
            <a:ext cx="376445" cy="1300454"/>
          </a:xfrm>
          <a:custGeom>
            <a:avLst/>
            <a:gdLst>
              <a:gd name="connsiteX0" fmla="*/ 1632 w 376445"/>
              <a:gd name="connsiteY0" fmla="*/ 4629 h 1300454"/>
              <a:gd name="connsiteX1" fmla="*/ 230232 w 376445"/>
              <a:gd name="connsiteY1" fmla="*/ 442779 h 1300454"/>
              <a:gd name="connsiteX2" fmla="*/ 227057 w 376445"/>
              <a:gd name="connsiteY2" fmla="*/ 372929 h 1300454"/>
              <a:gd name="connsiteX3" fmla="*/ 296907 w 376445"/>
              <a:gd name="connsiteY3" fmla="*/ 601529 h 1300454"/>
              <a:gd name="connsiteX4" fmla="*/ 303257 w 376445"/>
              <a:gd name="connsiteY4" fmla="*/ 995229 h 1300454"/>
              <a:gd name="connsiteX5" fmla="*/ 290557 w 376445"/>
              <a:gd name="connsiteY5" fmla="*/ 792029 h 1300454"/>
              <a:gd name="connsiteX6" fmla="*/ 376282 w 376445"/>
              <a:gd name="connsiteY6" fmla="*/ 1300029 h 1300454"/>
              <a:gd name="connsiteX7" fmla="*/ 309607 w 376445"/>
              <a:gd name="connsiteY7" fmla="*/ 871404 h 1300454"/>
              <a:gd name="connsiteX8" fmla="*/ 220707 w 376445"/>
              <a:gd name="connsiteY8" fmla="*/ 439604 h 1300454"/>
              <a:gd name="connsiteX9" fmla="*/ 220707 w 376445"/>
              <a:gd name="connsiteY9" fmla="*/ 553904 h 1300454"/>
              <a:gd name="connsiteX10" fmla="*/ 103232 w 376445"/>
              <a:gd name="connsiteY10" fmla="*/ 33204 h 1300454"/>
              <a:gd name="connsiteX11" fmla="*/ 125457 w 376445"/>
              <a:gd name="connsiteY11" fmla="*/ 201479 h 1300454"/>
              <a:gd name="connsiteX12" fmla="*/ 1632 w 376445"/>
              <a:gd name="connsiteY12" fmla="*/ 4629 h 13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445" h="1300454">
                <a:moveTo>
                  <a:pt x="1632" y="4629"/>
                </a:moveTo>
                <a:cubicBezTo>
                  <a:pt x="19094" y="44846"/>
                  <a:pt x="192661" y="381396"/>
                  <a:pt x="230232" y="442779"/>
                </a:cubicBezTo>
                <a:cubicBezTo>
                  <a:pt x="267803" y="504162"/>
                  <a:pt x="215945" y="346471"/>
                  <a:pt x="227057" y="372929"/>
                </a:cubicBezTo>
                <a:cubicBezTo>
                  <a:pt x="238170" y="399387"/>
                  <a:pt x="284207" y="497812"/>
                  <a:pt x="296907" y="601529"/>
                </a:cubicBezTo>
                <a:cubicBezTo>
                  <a:pt x="309607" y="705246"/>
                  <a:pt x="304315" y="963479"/>
                  <a:pt x="303257" y="995229"/>
                </a:cubicBezTo>
                <a:cubicBezTo>
                  <a:pt x="302199" y="1026979"/>
                  <a:pt x="278386" y="741229"/>
                  <a:pt x="290557" y="792029"/>
                </a:cubicBezTo>
                <a:cubicBezTo>
                  <a:pt x="302728" y="842829"/>
                  <a:pt x="373107" y="1286800"/>
                  <a:pt x="376282" y="1300029"/>
                </a:cubicBezTo>
                <a:cubicBezTo>
                  <a:pt x="379457" y="1313258"/>
                  <a:pt x="335536" y="1014808"/>
                  <a:pt x="309607" y="871404"/>
                </a:cubicBezTo>
                <a:cubicBezTo>
                  <a:pt x="283678" y="728000"/>
                  <a:pt x="235524" y="492521"/>
                  <a:pt x="220707" y="439604"/>
                </a:cubicBezTo>
                <a:cubicBezTo>
                  <a:pt x="205890" y="386687"/>
                  <a:pt x="240286" y="621637"/>
                  <a:pt x="220707" y="553904"/>
                </a:cubicBezTo>
                <a:cubicBezTo>
                  <a:pt x="201128" y="486171"/>
                  <a:pt x="119107" y="91941"/>
                  <a:pt x="103232" y="33204"/>
                </a:cubicBezTo>
                <a:cubicBezTo>
                  <a:pt x="87357" y="-25533"/>
                  <a:pt x="138686" y="203596"/>
                  <a:pt x="125457" y="201479"/>
                </a:cubicBezTo>
                <a:cubicBezTo>
                  <a:pt x="112228" y="199362"/>
                  <a:pt x="-15830" y="-35588"/>
                  <a:pt x="1632" y="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FDCBD93-1274-C16E-3692-14078FBD0834}"/>
              </a:ext>
            </a:extLst>
          </p:cNvPr>
          <p:cNvSpPr/>
          <p:nvPr/>
        </p:nvSpPr>
        <p:spPr>
          <a:xfrm>
            <a:off x="8683624" y="3399265"/>
            <a:ext cx="171706" cy="1377572"/>
          </a:xfrm>
          <a:custGeom>
            <a:avLst/>
            <a:gdLst>
              <a:gd name="connsiteX0" fmla="*/ 1 w 171706"/>
              <a:gd name="connsiteY0" fmla="*/ 1160 h 1377572"/>
              <a:gd name="connsiteX1" fmla="*/ 152401 w 171706"/>
              <a:gd name="connsiteY1" fmla="*/ 369460 h 1377572"/>
              <a:gd name="connsiteX2" fmla="*/ 158751 w 171706"/>
              <a:gd name="connsiteY2" fmla="*/ 696485 h 1377572"/>
              <a:gd name="connsiteX3" fmla="*/ 171451 w 171706"/>
              <a:gd name="connsiteY3" fmla="*/ 559960 h 1377572"/>
              <a:gd name="connsiteX4" fmla="*/ 146051 w 171706"/>
              <a:gd name="connsiteY4" fmla="*/ 1356885 h 1377572"/>
              <a:gd name="connsiteX5" fmla="*/ 149226 w 171706"/>
              <a:gd name="connsiteY5" fmla="*/ 1096535 h 1377572"/>
              <a:gd name="connsiteX6" fmla="*/ 139701 w 171706"/>
              <a:gd name="connsiteY6" fmla="*/ 588535 h 1377572"/>
              <a:gd name="connsiteX7" fmla="*/ 165101 w 171706"/>
              <a:gd name="connsiteY7" fmla="*/ 731410 h 1377572"/>
              <a:gd name="connsiteX8" fmla="*/ 149226 w 171706"/>
              <a:gd name="connsiteY8" fmla="*/ 134510 h 1377572"/>
              <a:gd name="connsiteX9" fmla="*/ 149226 w 171706"/>
              <a:gd name="connsiteY9" fmla="*/ 248810 h 1377572"/>
              <a:gd name="connsiteX10" fmla="*/ 1 w 171706"/>
              <a:gd name="connsiteY10" fmla="*/ 1160 h 13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06" h="1377572">
                <a:moveTo>
                  <a:pt x="1" y="1160"/>
                </a:moveTo>
                <a:cubicBezTo>
                  <a:pt x="530" y="21268"/>
                  <a:pt x="125943" y="253572"/>
                  <a:pt x="152401" y="369460"/>
                </a:cubicBezTo>
                <a:cubicBezTo>
                  <a:pt x="178859" y="485348"/>
                  <a:pt x="155576" y="664735"/>
                  <a:pt x="158751" y="696485"/>
                </a:cubicBezTo>
                <a:cubicBezTo>
                  <a:pt x="161926" y="728235"/>
                  <a:pt x="173568" y="449893"/>
                  <a:pt x="171451" y="559960"/>
                </a:cubicBezTo>
                <a:cubicBezTo>
                  <a:pt x="169334" y="670027"/>
                  <a:pt x="149755" y="1267456"/>
                  <a:pt x="146051" y="1356885"/>
                </a:cubicBezTo>
                <a:cubicBezTo>
                  <a:pt x="142347" y="1446314"/>
                  <a:pt x="150284" y="1224593"/>
                  <a:pt x="149226" y="1096535"/>
                </a:cubicBezTo>
                <a:cubicBezTo>
                  <a:pt x="148168" y="968477"/>
                  <a:pt x="137055" y="649389"/>
                  <a:pt x="139701" y="588535"/>
                </a:cubicBezTo>
                <a:cubicBezTo>
                  <a:pt x="142347" y="527681"/>
                  <a:pt x="163514" y="807081"/>
                  <a:pt x="165101" y="731410"/>
                </a:cubicBezTo>
                <a:cubicBezTo>
                  <a:pt x="166688" y="655739"/>
                  <a:pt x="151872" y="214943"/>
                  <a:pt x="149226" y="134510"/>
                </a:cubicBezTo>
                <a:cubicBezTo>
                  <a:pt x="146580" y="54077"/>
                  <a:pt x="173568" y="268918"/>
                  <a:pt x="149226" y="248810"/>
                </a:cubicBezTo>
                <a:cubicBezTo>
                  <a:pt x="124884" y="228702"/>
                  <a:pt x="-528" y="-18948"/>
                  <a:pt x="1" y="1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1E462A0-9056-9F25-1D04-915EC39D0264}"/>
              </a:ext>
            </a:extLst>
          </p:cNvPr>
          <p:cNvSpPr/>
          <p:nvPr/>
        </p:nvSpPr>
        <p:spPr>
          <a:xfrm>
            <a:off x="8771940" y="4129333"/>
            <a:ext cx="42458" cy="1337909"/>
          </a:xfrm>
          <a:custGeom>
            <a:avLst/>
            <a:gdLst>
              <a:gd name="connsiteX0" fmla="*/ 16460 w 42458"/>
              <a:gd name="connsiteY0" fmla="*/ 7692 h 1337909"/>
              <a:gd name="connsiteX1" fmla="*/ 585 w 42458"/>
              <a:gd name="connsiteY1" fmla="*/ 883992 h 1337909"/>
              <a:gd name="connsiteX2" fmla="*/ 16460 w 42458"/>
              <a:gd name="connsiteY2" fmla="*/ 795092 h 1337909"/>
              <a:gd name="connsiteX3" fmla="*/ 585 w 42458"/>
              <a:gd name="connsiteY3" fmla="*/ 1328492 h 1337909"/>
              <a:gd name="connsiteX4" fmla="*/ 41860 w 42458"/>
              <a:gd name="connsiteY4" fmla="*/ 271217 h 1337909"/>
              <a:gd name="connsiteX5" fmla="*/ 25985 w 42458"/>
              <a:gd name="connsiteY5" fmla="*/ 445842 h 1337909"/>
              <a:gd name="connsiteX6" fmla="*/ 16460 w 42458"/>
              <a:gd name="connsiteY6" fmla="*/ 7692 h 133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58" h="1337909">
                <a:moveTo>
                  <a:pt x="16460" y="7692"/>
                </a:moveTo>
                <a:cubicBezTo>
                  <a:pt x="12227" y="80717"/>
                  <a:pt x="585" y="752759"/>
                  <a:pt x="585" y="883992"/>
                </a:cubicBezTo>
                <a:cubicBezTo>
                  <a:pt x="585" y="1015225"/>
                  <a:pt x="16460" y="721009"/>
                  <a:pt x="16460" y="795092"/>
                </a:cubicBezTo>
                <a:cubicBezTo>
                  <a:pt x="16460" y="869175"/>
                  <a:pt x="-3648" y="1415805"/>
                  <a:pt x="585" y="1328492"/>
                </a:cubicBezTo>
                <a:cubicBezTo>
                  <a:pt x="4818" y="1241180"/>
                  <a:pt x="37627" y="418325"/>
                  <a:pt x="41860" y="271217"/>
                </a:cubicBezTo>
                <a:cubicBezTo>
                  <a:pt x="46093" y="124109"/>
                  <a:pt x="26514" y="487117"/>
                  <a:pt x="25985" y="445842"/>
                </a:cubicBezTo>
                <a:cubicBezTo>
                  <a:pt x="25456" y="404567"/>
                  <a:pt x="20693" y="-65333"/>
                  <a:pt x="16460" y="7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72CE7365-0EE2-0679-2B74-082DB62975CA}"/>
              </a:ext>
            </a:extLst>
          </p:cNvPr>
          <p:cNvSpPr/>
          <p:nvPr/>
        </p:nvSpPr>
        <p:spPr>
          <a:xfrm>
            <a:off x="8685699" y="4976053"/>
            <a:ext cx="90005" cy="1140471"/>
          </a:xfrm>
          <a:custGeom>
            <a:avLst/>
            <a:gdLst>
              <a:gd name="connsiteX0" fmla="*/ 90001 w 90005"/>
              <a:gd name="connsiteY0" fmla="*/ 2347 h 1140471"/>
              <a:gd name="connsiteX1" fmla="*/ 39201 w 90005"/>
              <a:gd name="connsiteY1" fmla="*/ 510347 h 1140471"/>
              <a:gd name="connsiteX2" fmla="*/ 77301 w 90005"/>
              <a:gd name="connsiteY2" fmla="*/ 970722 h 1140471"/>
              <a:gd name="connsiteX3" fmla="*/ 32851 w 90005"/>
              <a:gd name="connsiteY3" fmla="*/ 704022 h 1140471"/>
              <a:gd name="connsiteX4" fmla="*/ 42376 w 90005"/>
              <a:gd name="connsiteY4" fmla="*/ 961197 h 1140471"/>
              <a:gd name="connsiteX5" fmla="*/ 55076 w 90005"/>
              <a:gd name="connsiteY5" fmla="*/ 1113597 h 1140471"/>
              <a:gd name="connsiteX6" fmla="*/ 1101 w 90005"/>
              <a:gd name="connsiteY6" fmla="*/ 396047 h 1140471"/>
              <a:gd name="connsiteX7" fmla="*/ 23326 w 90005"/>
              <a:gd name="connsiteY7" fmla="*/ 557972 h 1140471"/>
              <a:gd name="connsiteX8" fmla="*/ 77301 w 90005"/>
              <a:gd name="connsiteY8" fmla="*/ 224597 h 1140471"/>
              <a:gd name="connsiteX9" fmla="*/ 36026 w 90005"/>
              <a:gd name="connsiteY9" fmla="*/ 316672 h 1140471"/>
              <a:gd name="connsiteX10" fmla="*/ 90001 w 90005"/>
              <a:gd name="connsiteY10" fmla="*/ 2347 h 11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05" h="1140471">
                <a:moveTo>
                  <a:pt x="90001" y="2347"/>
                </a:moveTo>
                <a:cubicBezTo>
                  <a:pt x="90530" y="34626"/>
                  <a:pt x="41318" y="348951"/>
                  <a:pt x="39201" y="510347"/>
                </a:cubicBezTo>
                <a:cubicBezTo>
                  <a:pt x="37084" y="671743"/>
                  <a:pt x="78359" y="938443"/>
                  <a:pt x="77301" y="970722"/>
                </a:cubicBezTo>
                <a:cubicBezTo>
                  <a:pt x="76243" y="1003001"/>
                  <a:pt x="38672" y="705610"/>
                  <a:pt x="32851" y="704022"/>
                </a:cubicBezTo>
                <a:cubicBezTo>
                  <a:pt x="27030" y="702435"/>
                  <a:pt x="38672" y="892935"/>
                  <a:pt x="42376" y="961197"/>
                </a:cubicBezTo>
                <a:cubicBezTo>
                  <a:pt x="46080" y="1029459"/>
                  <a:pt x="61955" y="1207789"/>
                  <a:pt x="55076" y="1113597"/>
                </a:cubicBezTo>
                <a:cubicBezTo>
                  <a:pt x="48197" y="1019405"/>
                  <a:pt x="6393" y="488651"/>
                  <a:pt x="1101" y="396047"/>
                </a:cubicBezTo>
                <a:cubicBezTo>
                  <a:pt x="-4191" y="303443"/>
                  <a:pt x="10626" y="586547"/>
                  <a:pt x="23326" y="557972"/>
                </a:cubicBezTo>
                <a:cubicBezTo>
                  <a:pt x="36026" y="529397"/>
                  <a:pt x="75184" y="264814"/>
                  <a:pt x="77301" y="224597"/>
                </a:cubicBezTo>
                <a:cubicBezTo>
                  <a:pt x="79418" y="184380"/>
                  <a:pt x="31264" y="352655"/>
                  <a:pt x="36026" y="316672"/>
                </a:cubicBezTo>
                <a:cubicBezTo>
                  <a:pt x="40788" y="280689"/>
                  <a:pt x="89472" y="-29932"/>
                  <a:pt x="90001" y="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9F23FE5-587A-D69A-BE87-D99E60968961}"/>
              </a:ext>
            </a:extLst>
          </p:cNvPr>
          <p:cNvSpPr/>
          <p:nvPr/>
        </p:nvSpPr>
        <p:spPr>
          <a:xfrm>
            <a:off x="8679796" y="5562431"/>
            <a:ext cx="70826" cy="1362517"/>
          </a:xfrm>
          <a:custGeom>
            <a:avLst/>
            <a:gdLst>
              <a:gd name="connsiteX0" fmla="*/ 10179 w 70826"/>
              <a:gd name="connsiteY0" fmla="*/ 169 h 1362517"/>
              <a:gd name="connsiteX1" fmla="*/ 654 w 70826"/>
              <a:gd name="connsiteY1" fmla="*/ 959019 h 1362517"/>
              <a:gd name="connsiteX2" fmla="*/ 26054 w 70826"/>
              <a:gd name="connsiteY2" fmla="*/ 857419 h 1362517"/>
              <a:gd name="connsiteX3" fmla="*/ 45104 w 70826"/>
              <a:gd name="connsiteY3" fmla="*/ 1352719 h 1362517"/>
              <a:gd name="connsiteX4" fmla="*/ 70504 w 70826"/>
              <a:gd name="connsiteY4" fmla="*/ 336719 h 1362517"/>
              <a:gd name="connsiteX5" fmla="*/ 26054 w 70826"/>
              <a:gd name="connsiteY5" fmla="*/ 1012994 h 1362517"/>
              <a:gd name="connsiteX6" fmla="*/ 22879 w 70826"/>
              <a:gd name="connsiteY6" fmla="*/ 447844 h 1362517"/>
              <a:gd name="connsiteX7" fmla="*/ 38754 w 70826"/>
              <a:gd name="connsiteY7" fmla="*/ 1041569 h 1362517"/>
              <a:gd name="connsiteX8" fmla="*/ 10179 w 70826"/>
              <a:gd name="connsiteY8" fmla="*/ 169 h 136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26" h="1362517">
                <a:moveTo>
                  <a:pt x="10179" y="169"/>
                </a:moveTo>
                <a:cubicBezTo>
                  <a:pt x="3829" y="-13589"/>
                  <a:pt x="-1992" y="816144"/>
                  <a:pt x="654" y="959019"/>
                </a:cubicBezTo>
                <a:cubicBezTo>
                  <a:pt x="3300" y="1101894"/>
                  <a:pt x="18646" y="791803"/>
                  <a:pt x="26054" y="857419"/>
                </a:cubicBezTo>
                <a:cubicBezTo>
                  <a:pt x="33462" y="923035"/>
                  <a:pt x="37696" y="1439502"/>
                  <a:pt x="45104" y="1352719"/>
                </a:cubicBezTo>
                <a:cubicBezTo>
                  <a:pt x="52512" y="1265936"/>
                  <a:pt x="73679" y="393340"/>
                  <a:pt x="70504" y="336719"/>
                </a:cubicBezTo>
                <a:cubicBezTo>
                  <a:pt x="67329" y="280098"/>
                  <a:pt x="33991" y="994473"/>
                  <a:pt x="26054" y="1012994"/>
                </a:cubicBezTo>
                <a:cubicBezTo>
                  <a:pt x="18117" y="1031515"/>
                  <a:pt x="20762" y="443082"/>
                  <a:pt x="22879" y="447844"/>
                </a:cubicBezTo>
                <a:cubicBezTo>
                  <a:pt x="24996" y="452606"/>
                  <a:pt x="39283" y="1108244"/>
                  <a:pt x="38754" y="1041569"/>
                </a:cubicBezTo>
                <a:cubicBezTo>
                  <a:pt x="38225" y="974894"/>
                  <a:pt x="16529" y="13927"/>
                  <a:pt x="10179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B09AAAE6-0FCF-476F-71D4-289D718DB8D7}"/>
              </a:ext>
            </a:extLst>
          </p:cNvPr>
          <p:cNvSpPr/>
          <p:nvPr/>
        </p:nvSpPr>
        <p:spPr>
          <a:xfrm>
            <a:off x="8699482" y="6880180"/>
            <a:ext cx="89377" cy="1196711"/>
          </a:xfrm>
          <a:custGeom>
            <a:avLst/>
            <a:gdLst>
              <a:gd name="connsiteX0" fmla="*/ 18 w 89377"/>
              <a:gd name="connsiteY0" fmla="*/ 45 h 1196711"/>
              <a:gd name="connsiteX1" fmla="*/ 53993 w 89377"/>
              <a:gd name="connsiteY1" fmla="*/ 647745 h 1196711"/>
              <a:gd name="connsiteX2" fmla="*/ 63518 w 89377"/>
              <a:gd name="connsiteY2" fmla="*/ 565195 h 1196711"/>
              <a:gd name="connsiteX3" fmla="*/ 88918 w 89377"/>
              <a:gd name="connsiteY3" fmla="*/ 1193845 h 1196711"/>
              <a:gd name="connsiteX4" fmla="*/ 79393 w 89377"/>
              <a:gd name="connsiteY4" fmla="*/ 273095 h 1196711"/>
              <a:gd name="connsiteX5" fmla="*/ 73043 w 89377"/>
              <a:gd name="connsiteY5" fmla="*/ 511220 h 1196711"/>
              <a:gd name="connsiteX6" fmla="*/ 50818 w 89377"/>
              <a:gd name="connsiteY6" fmla="*/ 320720 h 1196711"/>
              <a:gd name="connsiteX7" fmla="*/ 76218 w 89377"/>
              <a:gd name="connsiteY7" fmla="*/ 539795 h 1196711"/>
              <a:gd name="connsiteX8" fmla="*/ 41293 w 89377"/>
              <a:gd name="connsiteY8" fmla="*/ 396920 h 1196711"/>
              <a:gd name="connsiteX9" fmla="*/ 60343 w 89377"/>
              <a:gd name="connsiteY9" fmla="*/ 612820 h 1196711"/>
              <a:gd name="connsiteX10" fmla="*/ 18 w 89377"/>
              <a:gd name="connsiteY10" fmla="*/ 45 h 1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77" h="1196711">
                <a:moveTo>
                  <a:pt x="18" y="45"/>
                </a:moveTo>
                <a:cubicBezTo>
                  <a:pt x="-1040" y="5866"/>
                  <a:pt x="43410" y="553553"/>
                  <a:pt x="53993" y="647745"/>
                </a:cubicBezTo>
                <a:cubicBezTo>
                  <a:pt x="64576" y="741937"/>
                  <a:pt x="57697" y="474179"/>
                  <a:pt x="63518" y="565195"/>
                </a:cubicBezTo>
                <a:cubicBezTo>
                  <a:pt x="69339" y="656211"/>
                  <a:pt x="86272" y="1242528"/>
                  <a:pt x="88918" y="1193845"/>
                </a:cubicBezTo>
                <a:cubicBezTo>
                  <a:pt x="91564" y="1145162"/>
                  <a:pt x="82039" y="386866"/>
                  <a:pt x="79393" y="273095"/>
                </a:cubicBezTo>
                <a:cubicBezTo>
                  <a:pt x="76747" y="159324"/>
                  <a:pt x="77806" y="503283"/>
                  <a:pt x="73043" y="511220"/>
                </a:cubicBezTo>
                <a:cubicBezTo>
                  <a:pt x="68281" y="519158"/>
                  <a:pt x="50289" y="315958"/>
                  <a:pt x="50818" y="320720"/>
                </a:cubicBezTo>
                <a:cubicBezTo>
                  <a:pt x="51347" y="325483"/>
                  <a:pt x="77805" y="527095"/>
                  <a:pt x="76218" y="539795"/>
                </a:cubicBezTo>
                <a:cubicBezTo>
                  <a:pt x="74631" y="552495"/>
                  <a:pt x="43939" y="384749"/>
                  <a:pt x="41293" y="396920"/>
                </a:cubicBezTo>
                <a:cubicBezTo>
                  <a:pt x="38647" y="409091"/>
                  <a:pt x="67222" y="671557"/>
                  <a:pt x="60343" y="612820"/>
                </a:cubicBezTo>
                <a:cubicBezTo>
                  <a:pt x="53464" y="554083"/>
                  <a:pt x="1076" y="-5776"/>
                  <a:pt x="1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F2909E81-06BB-16A2-C3C0-87E461D07B13}"/>
              </a:ext>
            </a:extLst>
          </p:cNvPr>
          <p:cNvSpPr/>
          <p:nvPr/>
        </p:nvSpPr>
        <p:spPr>
          <a:xfrm>
            <a:off x="8611229" y="7685865"/>
            <a:ext cx="165769" cy="1569719"/>
          </a:xfrm>
          <a:custGeom>
            <a:avLst/>
            <a:gdLst>
              <a:gd name="connsiteX0" fmla="*/ 138488 w 165769"/>
              <a:gd name="connsiteY0" fmla="*/ 2645 h 1569719"/>
              <a:gd name="connsiteX1" fmla="*/ 83960 w 165769"/>
              <a:gd name="connsiteY1" fmla="*/ 745071 h 1569719"/>
              <a:gd name="connsiteX2" fmla="*/ 138488 w 165769"/>
              <a:gd name="connsiteY2" fmla="*/ 640208 h 1569719"/>
              <a:gd name="connsiteX3" fmla="*/ 70 w 165769"/>
              <a:gd name="connsiteY3" fmla="*/ 1567192 h 1569719"/>
              <a:gd name="connsiteX4" fmla="*/ 159461 w 165769"/>
              <a:gd name="connsiteY4" fmla="*/ 313038 h 1569719"/>
              <a:gd name="connsiteX5" fmla="*/ 134294 w 165769"/>
              <a:gd name="connsiteY5" fmla="*/ 543735 h 1569719"/>
              <a:gd name="connsiteX6" fmla="*/ 138488 w 165769"/>
              <a:gd name="connsiteY6" fmla="*/ 166230 h 1569719"/>
              <a:gd name="connsiteX7" fmla="*/ 104932 w 165769"/>
              <a:gd name="connsiteY7" fmla="*/ 485012 h 1569719"/>
              <a:gd name="connsiteX8" fmla="*/ 138488 w 165769"/>
              <a:gd name="connsiteY8" fmla="*/ 2645 h 156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69" h="1569719">
                <a:moveTo>
                  <a:pt x="138488" y="2645"/>
                </a:moveTo>
                <a:cubicBezTo>
                  <a:pt x="134993" y="45988"/>
                  <a:pt x="83960" y="638811"/>
                  <a:pt x="83960" y="745071"/>
                </a:cubicBezTo>
                <a:cubicBezTo>
                  <a:pt x="83960" y="851331"/>
                  <a:pt x="152470" y="503188"/>
                  <a:pt x="138488" y="640208"/>
                </a:cubicBezTo>
                <a:cubicBezTo>
                  <a:pt x="124506" y="777228"/>
                  <a:pt x="-3426" y="1621720"/>
                  <a:pt x="70" y="1567192"/>
                </a:cubicBezTo>
                <a:cubicBezTo>
                  <a:pt x="3565" y="1512664"/>
                  <a:pt x="137090" y="483614"/>
                  <a:pt x="159461" y="313038"/>
                </a:cubicBezTo>
                <a:cubicBezTo>
                  <a:pt x="181832" y="142462"/>
                  <a:pt x="137789" y="568203"/>
                  <a:pt x="134294" y="543735"/>
                </a:cubicBezTo>
                <a:cubicBezTo>
                  <a:pt x="130799" y="519267"/>
                  <a:pt x="143382" y="176017"/>
                  <a:pt x="138488" y="166230"/>
                </a:cubicBezTo>
                <a:cubicBezTo>
                  <a:pt x="133594" y="156443"/>
                  <a:pt x="102835" y="507383"/>
                  <a:pt x="104932" y="485012"/>
                </a:cubicBezTo>
                <a:cubicBezTo>
                  <a:pt x="107029" y="462642"/>
                  <a:pt x="141983" y="-40698"/>
                  <a:pt x="138488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75D1EE13-53E3-CAC9-0F2F-CD1E7C437F04}"/>
              </a:ext>
            </a:extLst>
          </p:cNvPr>
          <p:cNvSpPr/>
          <p:nvPr/>
        </p:nvSpPr>
        <p:spPr>
          <a:xfrm>
            <a:off x="8250267" y="9085234"/>
            <a:ext cx="453547" cy="1714044"/>
          </a:xfrm>
          <a:custGeom>
            <a:avLst/>
            <a:gdLst>
              <a:gd name="connsiteX0" fmla="*/ 453311 w 453547"/>
              <a:gd name="connsiteY0" fmla="*/ 43 h 1714044"/>
              <a:gd name="connsiteX1" fmla="*/ 285531 w 453547"/>
              <a:gd name="connsiteY1" fmla="*/ 805386 h 1714044"/>
              <a:gd name="connsiteX2" fmla="*/ 306504 w 453547"/>
              <a:gd name="connsiteY2" fmla="*/ 734080 h 1714044"/>
              <a:gd name="connsiteX3" fmla="*/ 184863 w 453547"/>
              <a:gd name="connsiteY3" fmla="*/ 1291948 h 1714044"/>
              <a:gd name="connsiteX4" fmla="*/ 218419 w 453547"/>
              <a:gd name="connsiteY4" fmla="*/ 1099001 h 1714044"/>
              <a:gd name="connsiteX5" fmla="*/ 305 w 453547"/>
              <a:gd name="connsiteY5" fmla="*/ 1711397 h 1714044"/>
              <a:gd name="connsiteX6" fmla="*/ 272948 w 453547"/>
              <a:gd name="connsiteY6" fmla="*/ 817970 h 1714044"/>
              <a:gd name="connsiteX7" fmla="*/ 210030 w 453547"/>
              <a:gd name="connsiteY7" fmla="*/ 960583 h 1714044"/>
              <a:gd name="connsiteX8" fmla="*/ 231003 w 453547"/>
              <a:gd name="connsiteY8" fmla="*/ 172017 h 1714044"/>
              <a:gd name="connsiteX9" fmla="*/ 205836 w 453547"/>
              <a:gd name="connsiteY9" fmla="*/ 1048667 h 1714044"/>
              <a:gd name="connsiteX10" fmla="*/ 285531 w 453547"/>
              <a:gd name="connsiteY10" fmla="*/ 629217 h 1714044"/>
              <a:gd name="connsiteX11" fmla="*/ 243586 w 453547"/>
              <a:gd name="connsiteY11" fmla="*/ 767636 h 1714044"/>
              <a:gd name="connsiteX12" fmla="*/ 453311 w 453547"/>
              <a:gd name="connsiteY12" fmla="*/ 43 h 17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547" h="1714044">
                <a:moveTo>
                  <a:pt x="453311" y="43"/>
                </a:moveTo>
                <a:cubicBezTo>
                  <a:pt x="460302" y="6335"/>
                  <a:pt x="309999" y="683046"/>
                  <a:pt x="285531" y="805386"/>
                </a:cubicBezTo>
                <a:cubicBezTo>
                  <a:pt x="261063" y="927726"/>
                  <a:pt x="323282" y="652986"/>
                  <a:pt x="306504" y="734080"/>
                </a:cubicBezTo>
                <a:cubicBezTo>
                  <a:pt x="289726" y="815174"/>
                  <a:pt x="199544" y="1231128"/>
                  <a:pt x="184863" y="1291948"/>
                </a:cubicBezTo>
                <a:cubicBezTo>
                  <a:pt x="170182" y="1352768"/>
                  <a:pt x="249179" y="1029093"/>
                  <a:pt x="218419" y="1099001"/>
                </a:cubicBezTo>
                <a:cubicBezTo>
                  <a:pt x="187659" y="1168909"/>
                  <a:pt x="-8783" y="1758236"/>
                  <a:pt x="305" y="1711397"/>
                </a:cubicBezTo>
                <a:cubicBezTo>
                  <a:pt x="9393" y="1664559"/>
                  <a:pt x="237994" y="943105"/>
                  <a:pt x="272948" y="817970"/>
                </a:cubicBezTo>
                <a:cubicBezTo>
                  <a:pt x="307902" y="692835"/>
                  <a:pt x="217021" y="1068242"/>
                  <a:pt x="210030" y="960583"/>
                </a:cubicBezTo>
                <a:cubicBezTo>
                  <a:pt x="203039" y="852924"/>
                  <a:pt x="231702" y="157336"/>
                  <a:pt x="231003" y="172017"/>
                </a:cubicBezTo>
                <a:cubicBezTo>
                  <a:pt x="230304" y="186698"/>
                  <a:pt x="196748" y="972467"/>
                  <a:pt x="205836" y="1048667"/>
                </a:cubicBezTo>
                <a:cubicBezTo>
                  <a:pt x="214924" y="1124867"/>
                  <a:pt x="279239" y="676056"/>
                  <a:pt x="285531" y="629217"/>
                </a:cubicBezTo>
                <a:cubicBezTo>
                  <a:pt x="291823" y="582378"/>
                  <a:pt x="217720" y="865508"/>
                  <a:pt x="243586" y="767636"/>
                </a:cubicBezTo>
                <a:cubicBezTo>
                  <a:pt x="269452" y="669765"/>
                  <a:pt x="446320" y="-6249"/>
                  <a:pt x="4533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3D85100-D6D8-9AC0-0971-A646D3881668}"/>
              </a:ext>
            </a:extLst>
          </p:cNvPr>
          <p:cNvSpPr/>
          <p:nvPr/>
        </p:nvSpPr>
        <p:spPr>
          <a:xfrm>
            <a:off x="7655340" y="10334640"/>
            <a:ext cx="755466" cy="1197972"/>
          </a:xfrm>
          <a:custGeom>
            <a:avLst/>
            <a:gdLst>
              <a:gd name="connsiteX0" fmla="*/ 754623 w 755466"/>
              <a:gd name="connsiteY0" fmla="*/ 597 h 1197972"/>
              <a:gd name="connsiteX1" fmla="*/ 339368 w 755466"/>
              <a:gd name="connsiteY1" fmla="*/ 663327 h 1197972"/>
              <a:gd name="connsiteX2" fmla="*/ 448425 w 755466"/>
              <a:gd name="connsiteY2" fmla="*/ 541687 h 1197972"/>
              <a:gd name="connsiteX3" fmla="*/ 3809 w 755466"/>
              <a:gd name="connsiteY3" fmla="*/ 1196028 h 1197972"/>
              <a:gd name="connsiteX4" fmla="*/ 742040 w 755466"/>
              <a:gd name="connsiteY4" fmla="*/ 298406 h 1197972"/>
              <a:gd name="connsiteX5" fmla="*/ 310007 w 755466"/>
              <a:gd name="connsiteY5" fmla="*/ 717855 h 1197972"/>
              <a:gd name="connsiteX6" fmla="*/ 494565 w 755466"/>
              <a:gd name="connsiteY6" fmla="*/ 399074 h 1197972"/>
              <a:gd name="connsiteX7" fmla="*/ 448425 w 755466"/>
              <a:gd name="connsiteY7" fmla="*/ 541687 h 1197972"/>
              <a:gd name="connsiteX8" fmla="*/ 754623 w 755466"/>
              <a:gd name="connsiteY8" fmla="*/ 597 h 11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66" h="1197972">
                <a:moveTo>
                  <a:pt x="754623" y="597"/>
                </a:moveTo>
                <a:cubicBezTo>
                  <a:pt x="736447" y="20870"/>
                  <a:pt x="390401" y="573145"/>
                  <a:pt x="339368" y="663327"/>
                </a:cubicBezTo>
                <a:cubicBezTo>
                  <a:pt x="288335" y="753509"/>
                  <a:pt x="504351" y="452904"/>
                  <a:pt x="448425" y="541687"/>
                </a:cubicBezTo>
                <a:cubicBezTo>
                  <a:pt x="392499" y="630470"/>
                  <a:pt x="-45127" y="1236575"/>
                  <a:pt x="3809" y="1196028"/>
                </a:cubicBezTo>
                <a:cubicBezTo>
                  <a:pt x="52745" y="1155481"/>
                  <a:pt x="691007" y="378101"/>
                  <a:pt x="742040" y="298406"/>
                </a:cubicBezTo>
                <a:cubicBezTo>
                  <a:pt x="793073" y="218711"/>
                  <a:pt x="351253" y="701077"/>
                  <a:pt x="310007" y="717855"/>
                </a:cubicBezTo>
                <a:cubicBezTo>
                  <a:pt x="268761" y="734633"/>
                  <a:pt x="471495" y="428435"/>
                  <a:pt x="494565" y="399074"/>
                </a:cubicBezTo>
                <a:cubicBezTo>
                  <a:pt x="517635" y="369713"/>
                  <a:pt x="405082" y="601109"/>
                  <a:pt x="448425" y="541687"/>
                </a:cubicBezTo>
                <a:cubicBezTo>
                  <a:pt x="491768" y="482265"/>
                  <a:pt x="772799" y="-19676"/>
                  <a:pt x="75462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0DA3CB2C-F7CB-3CC5-87FB-90692180AB6D}"/>
              </a:ext>
            </a:extLst>
          </p:cNvPr>
          <p:cNvSpPr/>
          <p:nvPr/>
        </p:nvSpPr>
        <p:spPr>
          <a:xfrm>
            <a:off x="8745349" y="7861543"/>
            <a:ext cx="366095" cy="1171811"/>
          </a:xfrm>
          <a:custGeom>
            <a:avLst/>
            <a:gdLst>
              <a:gd name="connsiteX0" fmla="*/ 174 w 366095"/>
              <a:gd name="connsiteY0" fmla="*/ 3136 h 1171811"/>
              <a:gd name="connsiteX1" fmla="*/ 264427 w 366095"/>
              <a:gd name="connsiteY1" fmla="*/ 716200 h 1171811"/>
              <a:gd name="connsiteX2" fmla="*/ 214093 w 366095"/>
              <a:gd name="connsiteY2" fmla="*/ 619727 h 1171811"/>
              <a:gd name="connsiteX3" fmla="*/ 365095 w 366095"/>
              <a:gd name="connsiteY3" fmla="*/ 1169206 h 1171811"/>
              <a:gd name="connsiteX4" fmla="*/ 272816 w 366095"/>
              <a:gd name="connsiteY4" fmla="*/ 804285 h 1171811"/>
              <a:gd name="connsiteX5" fmla="*/ 138592 w 366095"/>
              <a:gd name="connsiteY5" fmla="*/ 288362 h 1171811"/>
              <a:gd name="connsiteX6" fmla="*/ 222482 w 366095"/>
              <a:gd name="connsiteY6" fmla="*/ 447752 h 1171811"/>
              <a:gd name="connsiteX7" fmla="*/ 174 w 366095"/>
              <a:gd name="connsiteY7" fmla="*/ 3136 h 11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95" h="1171811">
                <a:moveTo>
                  <a:pt x="174" y="3136"/>
                </a:moveTo>
                <a:cubicBezTo>
                  <a:pt x="7165" y="47877"/>
                  <a:pt x="228774" y="613435"/>
                  <a:pt x="264427" y="716200"/>
                </a:cubicBezTo>
                <a:cubicBezTo>
                  <a:pt x="300080" y="818965"/>
                  <a:pt x="197315" y="544226"/>
                  <a:pt x="214093" y="619727"/>
                </a:cubicBezTo>
                <a:cubicBezTo>
                  <a:pt x="230871" y="695228"/>
                  <a:pt x="355308" y="1138446"/>
                  <a:pt x="365095" y="1169206"/>
                </a:cubicBezTo>
                <a:cubicBezTo>
                  <a:pt x="374882" y="1199966"/>
                  <a:pt x="310567" y="951092"/>
                  <a:pt x="272816" y="804285"/>
                </a:cubicBezTo>
                <a:cubicBezTo>
                  <a:pt x="235065" y="657478"/>
                  <a:pt x="146981" y="347784"/>
                  <a:pt x="138592" y="288362"/>
                </a:cubicBezTo>
                <a:cubicBezTo>
                  <a:pt x="130203" y="228940"/>
                  <a:pt x="246251" y="488998"/>
                  <a:pt x="222482" y="447752"/>
                </a:cubicBezTo>
                <a:cubicBezTo>
                  <a:pt x="198713" y="406506"/>
                  <a:pt x="-6817" y="-41605"/>
                  <a:pt x="174" y="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043A283-21F7-C796-53B1-7D29FE272A6C}"/>
              </a:ext>
            </a:extLst>
          </p:cNvPr>
          <p:cNvSpPr/>
          <p:nvPr/>
        </p:nvSpPr>
        <p:spPr>
          <a:xfrm>
            <a:off x="8426738" y="8284332"/>
            <a:ext cx="517517" cy="1883140"/>
          </a:xfrm>
          <a:custGeom>
            <a:avLst/>
            <a:gdLst>
              <a:gd name="connsiteX0" fmla="*/ 331368 w 517517"/>
              <a:gd name="connsiteY0" fmla="*/ 41741 h 1883140"/>
              <a:gd name="connsiteX1" fmla="*/ 348146 w 517517"/>
              <a:gd name="connsiteY1" fmla="*/ 117242 h 1883140"/>
              <a:gd name="connsiteX2" fmla="*/ 503343 w 517517"/>
              <a:gd name="connsiteY2" fmla="*/ 1048420 h 1883140"/>
              <a:gd name="connsiteX3" fmla="*/ 478176 w 517517"/>
              <a:gd name="connsiteY3" fmla="*/ 964530 h 1883140"/>
              <a:gd name="connsiteX4" fmla="*/ 398480 w 517517"/>
              <a:gd name="connsiteY4" fmla="*/ 1312674 h 1883140"/>
              <a:gd name="connsiteX5" fmla="*/ 473981 w 517517"/>
              <a:gd name="connsiteY5" fmla="*/ 1195228 h 1883140"/>
              <a:gd name="connsiteX6" fmla="*/ 3 w 517517"/>
              <a:gd name="connsiteY6" fmla="*/ 1883125 h 1883140"/>
              <a:gd name="connsiteX7" fmla="*/ 465592 w 517517"/>
              <a:gd name="connsiteY7" fmla="*/ 1174255 h 1883140"/>
              <a:gd name="connsiteX8" fmla="*/ 503343 w 517517"/>
              <a:gd name="connsiteY8" fmla="*/ 1119727 h 1883140"/>
              <a:gd name="connsiteX9" fmla="*/ 440425 w 517517"/>
              <a:gd name="connsiteY9" fmla="*/ 729639 h 1883140"/>
              <a:gd name="connsiteX10" fmla="*/ 482370 w 517517"/>
              <a:gd name="connsiteY10" fmla="*/ 821918 h 1883140"/>
              <a:gd name="connsiteX11" fmla="*/ 272645 w 517517"/>
              <a:gd name="connsiteY11" fmla="*/ 37547 h 1883140"/>
              <a:gd name="connsiteX12" fmla="*/ 381702 w 517517"/>
              <a:gd name="connsiteY12" fmla="*/ 377301 h 1883140"/>
              <a:gd name="connsiteX13" fmla="*/ 331368 w 517517"/>
              <a:gd name="connsiteY13" fmla="*/ 41741 h 18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517" h="1883140">
                <a:moveTo>
                  <a:pt x="331368" y="41741"/>
                </a:moveTo>
                <a:cubicBezTo>
                  <a:pt x="325775" y="-1602"/>
                  <a:pt x="319484" y="-50538"/>
                  <a:pt x="348146" y="117242"/>
                </a:cubicBezTo>
                <a:cubicBezTo>
                  <a:pt x="376808" y="285022"/>
                  <a:pt x="481671" y="907205"/>
                  <a:pt x="503343" y="1048420"/>
                </a:cubicBezTo>
                <a:cubicBezTo>
                  <a:pt x="525015" y="1189635"/>
                  <a:pt x="495653" y="920488"/>
                  <a:pt x="478176" y="964530"/>
                </a:cubicBezTo>
                <a:cubicBezTo>
                  <a:pt x="460699" y="1008572"/>
                  <a:pt x="399179" y="1274224"/>
                  <a:pt x="398480" y="1312674"/>
                </a:cubicBezTo>
                <a:cubicBezTo>
                  <a:pt x="397781" y="1351124"/>
                  <a:pt x="540394" y="1100153"/>
                  <a:pt x="473981" y="1195228"/>
                </a:cubicBezTo>
                <a:cubicBezTo>
                  <a:pt x="407568" y="1290303"/>
                  <a:pt x="1401" y="1886621"/>
                  <a:pt x="3" y="1883125"/>
                </a:cubicBezTo>
                <a:cubicBezTo>
                  <a:pt x="-1395" y="1879630"/>
                  <a:pt x="381702" y="1301488"/>
                  <a:pt x="465592" y="1174255"/>
                </a:cubicBezTo>
                <a:cubicBezTo>
                  <a:pt x="549482" y="1047022"/>
                  <a:pt x="507537" y="1193830"/>
                  <a:pt x="503343" y="1119727"/>
                </a:cubicBezTo>
                <a:cubicBezTo>
                  <a:pt x="499149" y="1045624"/>
                  <a:pt x="443921" y="779274"/>
                  <a:pt x="440425" y="729639"/>
                </a:cubicBezTo>
                <a:cubicBezTo>
                  <a:pt x="436930" y="680004"/>
                  <a:pt x="510333" y="937267"/>
                  <a:pt x="482370" y="821918"/>
                </a:cubicBezTo>
                <a:cubicBezTo>
                  <a:pt x="454407" y="706569"/>
                  <a:pt x="289423" y="111650"/>
                  <a:pt x="272645" y="37547"/>
                </a:cubicBezTo>
                <a:cubicBezTo>
                  <a:pt x="255867" y="-36556"/>
                  <a:pt x="371915" y="381495"/>
                  <a:pt x="381702" y="377301"/>
                </a:cubicBezTo>
                <a:cubicBezTo>
                  <a:pt x="391489" y="373107"/>
                  <a:pt x="336961" y="85084"/>
                  <a:pt x="331368" y="4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E96E0B92-B99B-A19B-2558-4D3AFFA3F063}"/>
              </a:ext>
            </a:extLst>
          </p:cNvPr>
          <p:cNvSpPr/>
          <p:nvPr/>
        </p:nvSpPr>
        <p:spPr>
          <a:xfrm>
            <a:off x="6024667" y="6722499"/>
            <a:ext cx="376810" cy="1099633"/>
          </a:xfrm>
          <a:custGeom>
            <a:avLst/>
            <a:gdLst>
              <a:gd name="connsiteX0" fmla="*/ 376133 w 376810"/>
              <a:gd name="connsiteY0" fmla="*/ 5305 h 1099633"/>
              <a:gd name="connsiteX1" fmla="*/ 212631 w 376810"/>
              <a:gd name="connsiteY1" fmla="*/ 659313 h 1099633"/>
              <a:gd name="connsiteX2" fmla="*/ 230798 w 376810"/>
              <a:gd name="connsiteY2" fmla="*/ 598757 h 1099633"/>
              <a:gd name="connsiteX3" fmla="*/ 684 w 376810"/>
              <a:gd name="connsiteY3" fmla="*/ 1095318 h 1099633"/>
              <a:gd name="connsiteX4" fmla="*/ 315577 w 376810"/>
              <a:gd name="connsiteY4" fmla="*/ 271753 h 1099633"/>
              <a:gd name="connsiteX5" fmla="*/ 273187 w 376810"/>
              <a:gd name="connsiteY5" fmla="*/ 344420 h 1099633"/>
              <a:gd name="connsiteX6" fmla="*/ 376133 w 376810"/>
              <a:gd name="connsiteY6" fmla="*/ 5305 h 10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10" h="1099633">
                <a:moveTo>
                  <a:pt x="376133" y="5305"/>
                </a:moveTo>
                <a:cubicBezTo>
                  <a:pt x="366040" y="57787"/>
                  <a:pt x="236853" y="560404"/>
                  <a:pt x="212631" y="659313"/>
                </a:cubicBezTo>
                <a:cubicBezTo>
                  <a:pt x="188408" y="758222"/>
                  <a:pt x="266122" y="526090"/>
                  <a:pt x="230798" y="598757"/>
                </a:cubicBezTo>
                <a:cubicBezTo>
                  <a:pt x="195474" y="671424"/>
                  <a:pt x="-13446" y="1149819"/>
                  <a:pt x="684" y="1095318"/>
                </a:cubicBezTo>
                <a:cubicBezTo>
                  <a:pt x="14814" y="1040817"/>
                  <a:pt x="270160" y="396903"/>
                  <a:pt x="315577" y="271753"/>
                </a:cubicBezTo>
                <a:cubicBezTo>
                  <a:pt x="360994" y="146603"/>
                  <a:pt x="266122" y="382772"/>
                  <a:pt x="273187" y="344420"/>
                </a:cubicBezTo>
                <a:cubicBezTo>
                  <a:pt x="280252" y="306068"/>
                  <a:pt x="386226" y="-47177"/>
                  <a:pt x="376133" y="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F1D2E27-DCEF-6184-806D-BF090144BBFC}"/>
              </a:ext>
            </a:extLst>
          </p:cNvPr>
          <p:cNvSpPr/>
          <p:nvPr/>
        </p:nvSpPr>
        <p:spPr>
          <a:xfrm>
            <a:off x="4438946" y="5801404"/>
            <a:ext cx="255171" cy="471948"/>
          </a:xfrm>
          <a:custGeom>
            <a:avLst/>
            <a:gdLst>
              <a:gd name="connsiteX0" fmla="*/ 250529 w 255171"/>
              <a:gd name="connsiteY0" fmla="*/ 2496 h 471948"/>
              <a:gd name="connsiteX1" fmla="*/ 247354 w 255171"/>
              <a:gd name="connsiteY1" fmla="*/ 107271 h 471948"/>
              <a:gd name="connsiteX2" fmla="*/ 193379 w 255171"/>
              <a:gd name="connsiteY2" fmla="*/ 266021 h 471948"/>
              <a:gd name="connsiteX3" fmla="*/ 228304 w 255171"/>
              <a:gd name="connsiteY3" fmla="*/ 218396 h 471948"/>
              <a:gd name="connsiteX4" fmla="*/ 12404 w 255171"/>
              <a:gd name="connsiteY4" fmla="*/ 462871 h 471948"/>
              <a:gd name="connsiteX5" fmla="*/ 44154 w 255171"/>
              <a:gd name="connsiteY5" fmla="*/ 402546 h 471948"/>
              <a:gd name="connsiteX6" fmla="*/ 193379 w 255171"/>
              <a:gd name="connsiteY6" fmla="*/ 240621 h 471948"/>
              <a:gd name="connsiteX7" fmla="*/ 161629 w 255171"/>
              <a:gd name="connsiteY7" fmla="*/ 278721 h 471948"/>
              <a:gd name="connsiteX8" fmla="*/ 228304 w 255171"/>
              <a:gd name="connsiteY8" fmla="*/ 224746 h 471948"/>
              <a:gd name="connsiteX9" fmla="*/ 177504 w 255171"/>
              <a:gd name="connsiteY9" fmla="*/ 253321 h 471948"/>
              <a:gd name="connsiteX10" fmla="*/ 206079 w 255171"/>
              <a:gd name="connsiteY10" fmla="*/ 212046 h 471948"/>
              <a:gd name="connsiteX11" fmla="*/ 250529 w 255171"/>
              <a:gd name="connsiteY11" fmla="*/ 2496 h 4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71" h="471948">
                <a:moveTo>
                  <a:pt x="250529" y="2496"/>
                </a:moveTo>
                <a:cubicBezTo>
                  <a:pt x="257408" y="-14966"/>
                  <a:pt x="256879" y="63350"/>
                  <a:pt x="247354" y="107271"/>
                </a:cubicBezTo>
                <a:cubicBezTo>
                  <a:pt x="237829" y="151192"/>
                  <a:pt x="196554" y="247500"/>
                  <a:pt x="193379" y="266021"/>
                </a:cubicBezTo>
                <a:cubicBezTo>
                  <a:pt x="190204" y="284542"/>
                  <a:pt x="258466" y="185588"/>
                  <a:pt x="228304" y="218396"/>
                </a:cubicBezTo>
                <a:cubicBezTo>
                  <a:pt x="198142" y="251204"/>
                  <a:pt x="43096" y="432179"/>
                  <a:pt x="12404" y="462871"/>
                </a:cubicBezTo>
                <a:cubicBezTo>
                  <a:pt x="-18288" y="493563"/>
                  <a:pt x="13991" y="439588"/>
                  <a:pt x="44154" y="402546"/>
                </a:cubicBezTo>
                <a:cubicBezTo>
                  <a:pt x="74317" y="365504"/>
                  <a:pt x="173800" y="261258"/>
                  <a:pt x="193379" y="240621"/>
                </a:cubicBezTo>
                <a:cubicBezTo>
                  <a:pt x="212958" y="219984"/>
                  <a:pt x="155808" y="281367"/>
                  <a:pt x="161629" y="278721"/>
                </a:cubicBezTo>
                <a:cubicBezTo>
                  <a:pt x="167450" y="276075"/>
                  <a:pt x="225658" y="228979"/>
                  <a:pt x="228304" y="224746"/>
                </a:cubicBezTo>
                <a:cubicBezTo>
                  <a:pt x="230950" y="220513"/>
                  <a:pt x="181208" y="255438"/>
                  <a:pt x="177504" y="253321"/>
                </a:cubicBezTo>
                <a:cubicBezTo>
                  <a:pt x="173800" y="251204"/>
                  <a:pt x="188087" y="253850"/>
                  <a:pt x="206079" y="212046"/>
                </a:cubicBezTo>
                <a:cubicBezTo>
                  <a:pt x="224071" y="170242"/>
                  <a:pt x="243650" y="19958"/>
                  <a:pt x="250529" y="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5D2C2A6-7DE2-DE68-56B1-A2EC607E3E8D}"/>
              </a:ext>
            </a:extLst>
          </p:cNvPr>
          <p:cNvSpPr/>
          <p:nvPr/>
        </p:nvSpPr>
        <p:spPr>
          <a:xfrm>
            <a:off x="4730681" y="5917979"/>
            <a:ext cx="6631" cy="270979"/>
          </a:xfrm>
          <a:custGeom>
            <a:avLst/>
            <a:gdLst>
              <a:gd name="connsiteX0" fmla="*/ 3244 w 6631"/>
              <a:gd name="connsiteY0" fmla="*/ 221 h 270979"/>
              <a:gd name="connsiteX1" fmla="*/ 69 w 6631"/>
              <a:gd name="connsiteY1" fmla="*/ 257396 h 270979"/>
              <a:gd name="connsiteX2" fmla="*/ 6419 w 6631"/>
              <a:gd name="connsiteY2" fmla="*/ 212946 h 270979"/>
              <a:gd name="connsiteX3" fmla="*/ 3244 w 6631"/>
              <a:gd name="connsiteY3" fmla="*/ 221 h 27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1" h="270979">
                <a:moveTo>
                  <a:pt x="3244" y="221"/>
                </a:moveTo>
                <a:cubicBezTo>
                  <a:pt x="2186" y="7629"/>
                  <a:pt x="-460" y="221942"/>
                  <a:pt x="69" y="257396"/>
                </a:cubicBezTo>
                <a:cubicBezTo>
                  <a:pt x="598" y="292850"/>
                  <a:pt x="5361" y="252104"/>
                  <a:pt x="6419" y="212946"/>
                </a:cubicBezTo>
                <a:cubicBezTo>
                  <a:pt x="7477" y="173788"/>
                  <a:pt x="4302" y="-7187"/>
                  <a:pt x="324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222C68F0-B10E-7660-05B5-6C7FF5273D11}"/>
              </a:ext>
            </a:extLst>
          </p:cNvPr>
          <p:cNvSpPr/>
          <p:nvPr/>
        </p:nvSpPr>
        <p:spPr>
          <a:xfrm>
            <a:off x="4377633" y="5895861"/>
            <a:ext cx="305497" cy="295389"/>
          </a:xfrm>
          <a:custGeom>
            <a:avLst/>
            <a:gdLst>
              <a:gd name="connsiteX0" fmla="*/ 305492 w 305497"/>
              <a:gd name="connsiteY0" fmla="*/ 114 h 295389"/>
              <a:gd name="connsiteX1" fmla="*/ 140392 w 305497"/>
              <a:gd name="connsiteY1" fmla="*/ 184264 h 295389"/>
              <a:gd name="connsiteX2" fmla="*/ 219767 w 305497"/>
              <a:gd name="connsiteY2" fmla="*/ 139814 h 295389"/>
              <a:gd name="connsiteX3" fmla="*/ 692 w 305497"/>
              <a:gd name="connsiteY3" fmla="*/ 295389 h 295389"/>
              <a:gd name="connsiteX4" fmla="*/ 149917 w 305497"/>
              <a:gd name="connsiteY4" fmla="*/ 139814 h 295389"/>
              <a:gd name="connsiteX5" fmla="*/ 134042 w 305497"/>
              <a:gd name="connsiteY5" fmla="*/ 130289 h 295389"/>
              <a:gd name="connsiteX6" fmla="*/ 692 w 305497"/>
              <a:gd name="connsiteY6" fmla="*/ 133464 h 295389"/>
              <a:gd name="connsiteX7" fmla="*/ 168967 w 305497"/>
              <a:gd name="connsiteY7" fmla="*/ 120764 h 295389"/>
              <a:gd name="connsiteX8" fmla="*/ 200717 w 305497"/>
              <a:gd name="connsiteY8" fmla="*/ 25514 h 295389"/>
              <a:gd name="connsiteX9" fmla="*/ 162617 w 305497"/>
              <a:gd name="connsiteY9" fmla="*/ 98539 h 295389"/>
              <a:gd name="connsiteX10" fmla="*/ 184842 w 305497"/>
              <a:gd name="connsiteY10" fmla="*/ 95364 h 295389"/>
              <a:gd name="connsiteX11" fmla="*/ 134042 w 305497"/>
              <a:gd name="connsiteY11" fmla="*/ 155689 h 295389"/>
              <a:gd name="connsiteX12" fmla="*/ 305492 w 305497"/>
              <a:gd name="connsiteY12" fmla="*/ 114 h 29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497" h="295389">
                <a:moveTo>
                  <a:pt x="305492" y="114"/>
                </a:moveTo>
                <a:cubicBezTo>
                  <a:pt x="306550" y="4876"/>
                  <a:pt x="154679" y="160981"/>
                  <a:pt x="140392" y="184264"/>
                </a:cubicBezTo>
                <a:cubicBezTo>
                  <a:pt x="126105" y="207547"/>
                  <a:pt x="243050" y="121293"/>
                  <a:pt x="219767" y="139814"/>
                </a:cubicBezTo>
                <a:cubicBezTo>
                  <a:pt x="196484" y="158335"/>
                  <a:pt x="12334" y="295389"/>
                  <a:pt x="692" y="295389"/>
                </a:cubicBezTo>
                <a:cubicBezTo>
                  <a:pt x="-10950" y="295389"/>
                  <a:pt x="127692" y="167331"/>
                  <a:pt x="149917" y="139814"/>
                </a:cubicBezTo>
                <a:cubicBezTo>
                  <a:pt x="172142" y="112297"/>
                  <a:pt x="158913" y="131347"/>
                  <a:pt x="134042" y="130289"/>
                </a:cubicBezTo>
                <a:cubicBezTo>
                  <a:pt x="109171" y="129231"/>
                  <a:pt x="-5129" y="135052"/>
                  <a:pt x="692" y="133464"/>
                </a:cubicBezTo>
                <a:cubicBezTo>
                  <a:pt x="6513" y="131877"/>
                  <a:pt x="135630" y="138756"/>
                  <a:pt x="168967" y="120764"/>
                </a:cubicBezTo>
                <a:cubicBezTo>
                  <a:pt x="202304" y="102772"/>
                  <a:pt x="201775" y="29218"/>
                  <a:pt x="200717" y="25514"/>
                </a:cubicBezTo>
                <a:cubicBezTo>
                  <a:pt x="199659" y="21810"/>
                  <a:pt x="165263" y="86897"/>
                  <a:pt x="162617" y="98539"/>
                </a:cubicBezTo>
                <a:cubicBezTo>
                  <a:pt x="159971" y="110181"/>
                  <a:pt x="189605" y="85839"/>
                  <a:pt x="184842" y="95364"/>
                </a:cubicBezTo>
                <a:cubicBezTo>
                  <a:pt x="180079" y="104889"/>
                  <a:pt x="115521" y="170506"/>
                  <a:pt x="134042" y="155689"/>
                </a:cubicBezTo>
                <a:cubicBezTo>
                  <a:pt x="152563" y="140872"/>
                  <a:pt x="304434" y="-4648"/>
                  <a:pt x="30549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05D50C7-D094-FA89-1D84-60621F5822F1}"/>
              </a:ext>
            </a:extLst>
          </p:cNvPr>
          <p:cNvSpPr/>
          <p:nvPr/>
        </p:nvSpPr>
        <p:spPr>
          <a:xfrm>
            <a:off x="4157721" y="5883275"/>
            <a:ext cx="535114" cy="309128"/>
          </a:xfrm>
          <a:custGeom>
            <a:avLst/>
            <a:gdLst>
              <a:gd name="connsiteX0" fmla="*/ 534929 w 535114"/>
              <a:gd name="connsiteY0" fmla="*/ 0 h 309128"/>
              <a:gd name="connsiteX1" fmla="*/ 290454 w 535114"/>
              <a:gd name="connsiteY1" fmla="*/ 76200 h 309128"/>
              <a:gd name="connsiteX2" fmla="*/ 350779 w 535114"/>
              <a:gd name="connsiteY2" fmla="*/ 50800 h 309128"/>
              <a:gd name="connsiteX3" fmla="*/ 1529 w 535114"/>
              <a:gd name="connsiteY3" fmla="*/ 149225 h 309128"/>
              <a:gd name="connsiteX4" fmla="*/ 226954 w 535114"/>
              <a:gd name="connsiteY4" fmla="*/ 101600 h 309128"/>
              <a:gd name="connsiteX5" fmla="*/ 312679 w 535114"/>
              <a:gd name="connsiteY5" fmla="*/ 63500 h 309128"/>
              <a:gd name="connsiteX6" fmla="*/ 217429 w 535114"/>
              <a:gd name="connsiteY6" fmla="*/ 104775 h 309128"/>
              <a:gd name="connsiteX7" fmla="*/ 182504 w 535114"/>
              <a:gd name="connsiteY7" fmla="*/ 152400 h 309128"/>
              <a:gd name="connsiteX8" fmla="*/ 223779 w 535114"/>
              <a:gd name="connsiteY8" fmla="*/ 123825 h 309128"/>
              <a:gd name="connsiteX9" fmla="*/ 198379 w 535114"/>
              <a:gd name="connsiteY9" fmla="*/ 165100 h 309128"/>
              <a:gd name="connsiteX10" fmla="*/ 214254 w 535114"/>
              <a:gd name="connsiteY10" fmla="*/ 304800 h 309128"/>
              <a:gd name="connsiteX11" fmla="*/ 204729 w 535114"/>
              <a:gd name="connsiteY11" fmla="*/ 269875 h 309128"/>
              <a:gd name="connsiteX12" fmla="*/ 204729 w 535114"/>
              <a:gd name="connsiteY12" fmla="*/ 307975 h 309128"/>
              <a:gd name="connsiteX13" fmla="*/ 150754 w 535114"/>
              <a:gd name="connsiteY13" fmla="*/ 215900 h 309128"/>
              <a:gd name="connsiteX14" fmla="*/ 192029 w 535114"/>
              <a:gd name="connsiteY14" fmla="*/ 269875 h 309128"/>
              <a:gd name="connsiteX15" fmla="*/ 192029 w 535114"/>
              <a:gd name="connsiteY15" fmla="*/ 174625 h 309128"/>
              <a:gd name="connsiteX16" fmla="*/ 252354 w 535114"/>
              <a:gd name="connsiteY16" fmla="*/ 101600 h 309128"/>
              <a:gd name="connsiteX17" fmla="*/ 239654 w 535114"/>
              <a:gd name="connsiteY17" fmla="*/ 114300 h 309128"/>
              <a:gd name="connsiteX18" fmla="*/ 420629 w 535114"/>
              <a:gd name="connsiteY18" fmla="*/ 60325 h 309128"/>
              <a:gd name="connsiteX19" fmla="*/ 315854 w 535114"/>
              <a:gd name="connsiteY19" fmla="*/ 76200 h 309128"/>
              <a:gd name="connsiteX20" fmla="*/ 388879 w 535114"/>
              <a:gd name="connsiteY20" fmla="*/ 53975 h 309128"/>
              <a:gd name="connsiteX21" fmla="*/ 331729 w 535114"/>
              <a:gd name="connsiteY21" fmla="*/ 76200 h 309128"/>
              <a:gd name="connsiteX22" fmla="*/ 534929 w 535114"/>
              <a:gd name="connsiteY22" fmla="*/ 0 h 30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5114" h="309128">
                <a:moveTo>
                  <a:pt x="534929" y="0"/>
                </a:moveTo>
                <a:cubicBezTo>
                  <a:pt x="528050" y="0"/>
                  <a:pt x="321146" y="67733"/>
                  <a:pt x="290454" y="76200"/>
                </a:cubicBezTo>
                <a:cubicBezTo>
                  <a:pt x="259762" y="84667"/>
                  <a:pt x="398933" y="38629"/>
                  <a:pt x="350779" y="50800"/>
                </a:cubicBezTo>
                <a:cubicBezTo>
                  <a:pt x="302625" y="62971"/>
                  <a:pt x="22167" y="140758"/>
                  <a:pt x="1529" y="149225"/>
                </a:cubicBezTo>
                <a:cubicBezTo>
                  <a:pt x="-19109" y="157692"/>
                  <a:pt x="175096" y="115887"/>
                  <a:pt x="226954" y="101600"/>
                </a:cubicBezTo>
                <a:cubicBezTo>
                  <a:pt x="278812" y="87313"/>
                  <a:pt x="314266" y="62971"/>
                  <a:pt x="312679" y="63500"/>
                </a:cubicBezTo>
                <a:cubicBezTo>
                  <a:pt x="311092" y="64029"/>
                  <a:pt x="239125" y="89958"/>
                  <a:pt x="217429" y="104775"/>
                </a:cubicBezTo>
                <a:cubicBezTo>
                  <a:pt x="195733" y="119592"/>
                  <a:pt x="181446" y="149225"/>
                  <a:pt x="182504" y="152400"/>
                </a:cubicBezTo>
                <a:cubicBezTo>
                  <a:pt x="183562" y="155575"/>
                  <a:pt x="221133" y="121708"/>
                  <a:pt x="223779" y="123825"/>
                </a:cubicBezTo>
                <a:cubicBezTo>
                  <a:pt x="226425" y="125942"/>
                  <a:pt x="199966" y="134938"/>
                  <a:pt x="198379" y="165100"/>
                </a:cubicBezTo>
                <a:cubicBezTo>
                  <a:pt x="196792" y="195262"/>
                  <a:pt x="213196" y="287338"/>
                  <a:pt x="214254" y="304800"/>
                </a:cubicBezTo>
                <a:cubicBezTo>
                  <a:pt x="215312" y="322262"/>
                  <a:pt x="206316" y="269346"/>
                  <a:pt x="204729" y="269875"/>
                </a:cubicBezTo>
                <a:cubicBezTo>
                  <a:pt x="203142" y="270404"/>
                  <a:pt x="213725" y="316971"/>
                  <a:pt x="204729" y="307975"/>
                </a:cubicBezTo>
                <a:cubicBezTo>
                  <a:pt x="195733" y="298979"/>
                  <a:pt x="152871" y="222250"/>
                  <a:pt x="150754" y="215900"/>
                </a:cubicBezTo>
                <a:cubicBezTo>
                  <a:pt x="148637" y="209550"/>
                  <a:pt x="185150" y="276754"/>
                  <a:pt x="192029" y="269875"/>
                </a:cubicBezTo>
                <a:cubicBezTo>
                  <a:pt x="198908" y="262996"/>
                  <a:pt x="181975" y="202671"/>
                  <a:pt x="192029" y="174625"/>
                </a:cubicBezTo>
                <a:cubicBezTo>
                  <a:pt x="202083" y="146579"/>
                  <a:pt x="252354" y="101600"/>
                  <a:pt x="252354" y="101600"/>
                </a:cubicBezTo>
                <a:cubicBezTo>
                  <a:pt x="260291" y="91546"/>
                  <a:pt x="211608" y="121179"/>
                  <a:pt x="239654" y="114300"/>
                </a:cubicBezTo>
                <a:cubicBezTo>
                  <a:pt x="267700" y="107421"/>
                  <a:pt x="407929" y="66675"/>
                  <a:pt x="420629" y="60325"/>
                </a:cubicBezTo>
                <a:cubicBezTo>
                  <a:pt x="433329" y="53975"/>
                  <a:pt x="321145" y="77258"/>
                  <a:pt x="315854" y="76200"/>
                </a:cubicBezTo>
                <a:cubicBezTo>
                  <a:pt x="310563" y="75142"/>
                  <a:pt x="386233" y="53975"/>
                  <a:pt x="388879" y="53975"/>
                </a:cubicBezTo>
                <a:cubicBezTo>
                  <a:pt x="391525" y="53975"/>
                  <a:pt x="307916" y="83608"/>
                  <a:pt x="331729" y="76200"/>
                </a:cubicBezTo>
                <a:cubicBezTo>
                  <a:pt x="355541" y="68792"/>
                  <a:pt x="541808" y="0"/>
                  <a:pt x="5349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69AA7536-BAAF-024A-9CBF-41A544A12553}"/>
              </a:ext>
            </a:extLst>
          </p:cNvPr>
          <p:cNvSpPr/>
          <p:nvPr/>
        </p:nvSpPr>
        <p:spPr>
          <a:xfrm>
            <a:off x="4231302" y="5956292"/>
            <a:ext cx="150821" cy="342916"/>
          </a:xfrm>
          <a:custGeom>
            <a:avLst/>
            <a:gdLst>
              <a:gd name="connsiteX0" fmla="*/ 134323 w 150821"/>
              <a:gd name="connsiteY0" fmla="*/ 8 h 342916"/>
              <a:gd name="connsiteX1" fmla="*/ 67648 w 150821"/>
              <a:gd name="connsiteY1" fmla="*/ 127008 h 342916"/>
              <a:gd name="connsiteX2" fmla="*/ 80348 w 150821"/>
              <a:gd name="connsiteY2" fmla="*/ 174633 h 342916"/>
              <a:gd name="connsiteX3" fmla="*/ 73998 w 150821"/>
              <a:gd name="connsiteY3" fmla="*/ 219083 h 342916"/>
              <a:gd name="connsiteX4" fmla="*/ 140673 w 150821"/>
              <a:gd name="connsiteY4" fmla="*/ 225433 h 342916"/>
              <a:gd name="connsiteX5" fmla="*/ 35898 w 150821"/>
              <a:gd name="connsiteY5" fmla="*/ 342908 h 342916"/>
              <a:gd name="connsiteX6" fmla="*/ 121623 w 150821"/>
              <a:gd name="connsiteY6" fmla="*/ 219083 h 342916"/>
              <a:gd name="connsiteX7" fmla="*/ 150198 w 150821"/>
              <a:gd name="connsiteY7" fmla="*/ 161933 h 342916"/>
              <a:gd name="connsiteX8" fmla="*/ 99398 w 150821"/>
              <a:gd name="connsiteY8" fmla="*/ 196858 h 342916"/>
              <a:gd name="connsiteX9" fmla="*/ 973 w 150821"/>
              <a:gd name="connsiteY9" fmla="*/ 82558 h 342916"/>
              <a:gd name="connsiteX10" fmla="*/ 54948 w 150821"/>
              <a:gd name="connsiteY10" fmla="*/ 133358 h 342916"/>
              <a:gd name="connsiteX11" fmla="*/ 134323 w 150821"/>
              <a:gd name="connsiteY11" fmla="*/ 8 h 34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821" h="342916">
                <a:moveTo>
                  <a:pt x="134323" y="8"/>
                </a:moveTo>
                <a:cubicBezTo>
                  <a:pt x="136440" y="-1050"/>
                  <a:pt x="76644" y="97904"/>
                  <a:pt x="67648" y="127008"/>
                </a:cubicBezTo>
                <a:cubicBezTo>
                  <a:pt x="58652" y="156112"/>
                  <a:pt x="79290" y="159287"/>
                  <a:pt x="80348" y="174633"/>
                </a:cubicBezTo>
                <a:cubicBezTo>
                  <a:pt x="81406" y="189979"/>
                  <a:pt x="63944" y="210616"/>
                  <a:pt x="73998" y="219083"/>
                </a:cubicBezTo>
                <a:cubicBezTo>
                  <a:pt x="84052" y="227550"/>
                  <a:pt x="147023" y="204796"/>
                  <a:pt x="140673" y="225433"/>
                </a:cubicBezTo>
                <a:cubicBezTo>
                  <a:pt x="134323" y="246070"/>
                  <a:pt x="39073" y="343966"/>
                  <a:pt x="35898" y="342908"/>
                </a:cubicBezTo>
                <a:cubicBezTo>
                  <a:pt x="32723" y="341850"/>
                  <a:pt x="102573" y="249246"/>
                  <a:pt x="121623" y="219083"/>
                </a:cubicBezTo>
                <a:cubicBezTo>
                  <a:pt x="140673" y="188921"/>
                  <a:pt x="153902" y="165637"/>
                  <a:pt x="150198" y="161933"/>
                </a:cubicBezTo>
                <a:cubicBezTo>
                  <a:pt x="146494" y="158229"/>
                  <a:pt x="124269" y="210087"/>
                  <a:pt x="99398" y="196858"/>
                </a:cubicBezTo>
                <a:cubicBezTo>
                  <a:pt x="74527" y="183629"/>
                  <a:pt x="8381" y="93141"/>
                  <a:pt x="973" y="82558"/>
                </a:cubicBezTo>
                <a:cubicBezTo>
                  <a:pt x="-6435" y="71975"/>
                  <a:pt x="30077" y="145529"/>
                  <a:pt x="54948" y="133358"/>
                </a:cubicBezTo>
                <a:cubicBezTo>
                  <a:pt x="79819" y="121187"/>
                  <a:pt x="132206" y="1066"/>
                  <a:pt x="1343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70ADC881-7A0B-7070-94BF-987217B68DBB}"/>
              </a:ext>
            </a:extLst>
          </p:cNvPr>
          <p:cNvSpPr/>
          <p:nvPr/>
        </p:nvSpPr>
        <p:spPr>
          <a:xfrm>
            <a:off x="3965575" y="5937388"/>
            <a:ext cx="328215" cy="749291"/>
          </a:xfrm>
          <a:custGeom>
            <a:avLst/>
            <a:gdLst>
              <a:gd name="connsiteX0" fmla="*/ 327025 w 328215"/>
              <a:gd name="connsiteY0" fmla="*/ 3037 h 749291"/>
              <a:gd name="connsiteX1" fmla="*/ 107950 w 328215"/>
              <a:gd name="connsiteY1" fmla="*/ 364987 h 749291"/>
              <a:gd name="connsiteX2" fmla="*/ 133350 w 328215"/>
              <a:gd name="connsiteY2" fmla="*/ 336412 h 749291"/>
              <a:gd name="connsiteX3" fmla="*/ 57150 w 328215"/>
              <a:gd name="connsiteY3" fmla="*/ 571362 h 749291"/>
              <a:gd name="connsiteX4" fmla="*/ 66675 w 328215"/>
              <a:gd name="connsiteY4" fmla="*/ 485637 h 749291"/>
              <a:gd name="connsiteX5" fmla="*/ 0 w 328215"/>
              <a:gd name="connsiteY5" fmla="*/ 749162 h 749291"/>
              <a:gd name="connsiteX6" fmla="*/ 66675 w 328215"/>
              <a:gd name="connsiteY6" fmla="*/ 517387 h 749291"/>
              <a:gd name="connsiteX7" fmla="*/ 107950 w 328215"/>
              <a:gd name="connsiteY7" fmla="*/ 279262 h 749291"/>
              <a:gd name="connsiteX8" fmla="*/ 85725 w 328215"/>
              <a:gd name="connsiteY8" fmla="*/ 374512 h 749291"/>
              <a:gd name="connsiteX9" fmla="*/ 231775 w 328215"/>
              <a:gd name="connsiteY9" fmla="*/ 149087 h 749291"/>
              <a:gd name="connsiteX10" fmla="*/ 196850 w 328215"/>
              <a:gd name="connsiteY10" fmla="*/ 190362 h 749291"/>
              <a:gd name="connsiteX11" fmla="*/ 327025 w 328215"/>
              <a:gd name="connsiteY11" fmla="*/ 3037 h 7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215" h="749291">
                <a:moveTo>
                  <a:pt x="327025" y="3037"/>
                </a:moveTo>
                <a:cubicBezTo>
                  <a:pt x="312208" y="32141"/>
                  <a:pt x="140229" y="309425"/>
                  <a:pt x="107950" y="364987"/>
                </a:cubicBezTo>
                <a:cubicBezTo>
                  <a:pt x="75671" y="420549"/>
                  <a:pt x="141817" y="302016"/>
                  <a:pt x="133350" y="336412"/>
                </a:cubicBezTo>
                <a:cubicBezTo>
                  <a:pt x="124883" y="370808"/>
                  <a:pt x="68262" y="546491"/>
                  <a:pt x="57150" y="571362"/>
                </a:cubicBezTo>
                <a:cubicBezTo>
                  <a:pt x="46038" y="596233"/>
                  <a:pt x="76200" y="456004"/>
                  <a:pt x="66675" y="485637"/>
                </a:cubicBezTo>
                <a:cubicBezTo>
                  <a:pt x="57150" y="515270"/>
                  <a:pt x="0" y="743870"/>
                  <a:pt x="0" y="749162"/>
                </a:cubicBezTo>
                <a:cubicBezTo>
                  <a:pt x="0" y="754454"/>
                  <a:pt x="48683" y="595704"/>
                  <a:pt x="66675" y="517387"/>
                </a:cubicBezTo>
                <a:cubicBezTo>
                  <a:pt x="84667" y="439070"/>
                  <a:pt x="104775" y="303075"/>
                  <a:pt x="107950" y="279262"/>
                </a:cubicBezTo>
                <a:cubicBezTo>
                  <a:pt x="111125" y="255450"/>
                  <a:pt x="65087" y="396208"/>
                  <a:pt x="85725" y="374512"/>
                </a:cubicBezTo>
                <a:cubicBezTo>
                  <a:pt x="106362" y="352816"/>
                  <a:pt x="213254" y="179778"/>
                  <a:pt x="231775" y="149087"/>
                </a:cubicBezTo>
                <a:cubicBezTo>
                  <a:pt x="250296" y="118396"/>
                  <a:pt x="179917" y="217879"/>
                  <a:pt x="196850" y="190362"/>
                </a:cubicBezTo>
                <a:cubicBezTo>
                  <a:pt x="213783" y="162845"/>
                  <a:pt x="341842" y="-26067"/>
                  <a:pt x="327025" y="3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0E484D67-F057-2EDE-5EC3-4941BAA17A4D}"/>
              </a:ext>
            </a:extLst>
          </p:cNvPr>
          <p:cNvSpPr/>
          <p:nvPr/>
        </p:nvSpPr>
        <p:spPr>
          <a:xfrm>
            <a:off x="3905129" y="5996230"/>
            <a:ext cx="347433" cy="436503"/>
          </a:xfrm>
          <a:custGeom>
            <a:avLst/>
            <a:gdLst>
              <a:gd name="connsiteX0" fmla="*/ 346196 w 347433"/>
              <a:gd name="connsiteY0" fmla="*/ 1345 h 436503"/>
              <a:gd name="connsiteX1" fmla="*/ 133471 w 347433"/>
              <a:gd name="connsiteY1" fmla="*/ 252170 h 436503"/>
              <a:gd name="connsiteX2" fmla="*/ 171571 w 347433"/>
              <a:gd name="connsiteY2" fmla="*/ 210895 h 436503"/>
              <a:gd name="connsiteX3" fmla="*/ 121 w 347433"/>
              <a:gd name="connsiteY3" fmla="*/ 436320 h 436503"/>
              <a:gd name="connsiteX4" fmla="*/ 146171 w 347433"/>
              <a:gd name="connsiteY4" fmla="*/ 245820 h 436503"/>
              <a:gd name="connsiteX5" fmla="*/ 257296 w 347433"/>
              <a:gd name="connsiteY5" fmla="*/ 61670 h 436503"/>
              <a:gd name="connsiteX6" fmla="*/ 222371 w 347433"/>
              <a:gd name="connsiteY6" fmla="*/ 147395 h 436503"/>
              <a:gd name="connsiteX7" fmla="*/ 346196 w 347433"/>
              <a:gd name="connsiteY7" fmla="*/ 1345 h 43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33" h="436503">
                <a:moveTo>
                  <a:pt x="346196" y="1345"/>
                </a:moveTo>
                <a:lnTo>
                  <a:pt x="133471" y="252170"/>
                </a:lnTo>
                <a:cubicBezTo>
                  <a:pt x="104367" y="287095"/>
                  <a:pt x="193796" y="180203"/>
                  <a:pt x="171571" y="210895"/>
                </a:cubicBezTo>
                <a:cubicBezTo>
                  <a:pt x="149346" y="241587"/>
                  <a:pt x="4354" y="430499"/>
                  <a:pt x="121" y="436320"/>
                </a:cubicBezTo>
                <a:cubicBezTo>
                  <a:pt x="-4112" y="442141"/>
                  <a:pt x="103309" y="308262"/>
                  <a:pt x="146171" y="245820"/>
                </a:cubicBezTo>
                <a:cubicBezTo>
                  <a:pt x="189033" y="183378"/>
                  <a:pt x="244596" y="78074"/>
                  <a:pt x="257296" y="61670"/>
                </a:cubicBezTo>
                <a:cubicBezTo>
                  <a:pt x="269996" y="45266"/>
                  <a:pt x="206496" y="152687"/>
                  <a:pt x="222371" y="147395"/>
                </a:cubicBezTo>
                <a:cubicBezTo>
                  <a:pt x="238246" y="142103"/>
                  <a:pt x="361013" y="-16117"/>
                  <a:pt x="346196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B8FD568-D3AA-B2D6-6603-C79A588D3E77}"/>
              </a:ext>
            </a:extLst>
          </p:cNvPr>
          <p:cNvSpPr/>
          <p:nvPr/>
        </p:nvSpPr>
        <p:spPr>
          <a:xfrm>
            <a:off x="6049665" y="6776094"/>
            <a:ext cx="404943" cy="2072371"/>
          </a:xfrm>
          <a:custGeom>
            <a:avLst/>
            <a:gdLst>
              <a:gd name="connsiteX0" fmla="*/ 404923 w 404943"/>
              <a:gd name="connsiteY0" fmla="*/ 1224 h 2072371"/>
              <a:gd name="connsiteX1" fmla="*/ 189770 w 404943"/>
              <a:gd name="connsiteY1" fmla="*/ 808047 h 2072371"/>
              <a:gd name="connsiteX2" fmla="*/ 243559 w 404943"/>
              <a:gd name="connsiteY2" fmla="*/ 720641 h 2072371"/>
              <a:gd name="connsiteX3" fmla="*/ 102364 w 404943"/>
              <a:gd name="connsiteY3" fmla="*/ 1392994 h 2072371"/>
              <a:gd name="connsiteX4" fmla="*/ 149429 w 404943"/>
              <a:gd name="connsiteY4" fmla="*/ 1036647 h 2072371"/>
              <a:gd name="connsiteX5" fmla="*/ 1511 w 404943"/>
              <a:gd name="connsiteY5" fmla="*/ 1695553 h 2072371"/>
              <a:gd name="connsiteX6" fmla="*/ 68747 w 404943"/>
              <a:gd name="connsiteY6" fmla="*/ 1500571 h 2072371"/>
              <a:gd name="connsiteX7" fmla="*/ 1511 w 404943"/>
              <a:gd name="connsiteY7" fmla="*/ 2072071 h 2072371"/>
              <a:gd name="connsiteX8" fmla="*/ 95641 w 404943"/>
              <a:gd name="connsiteY8" fmla="*/ 1574530 h 2072371"/>
              <a:gd name="connsiteX9" fmla="*/ 109088 w 404943"/>
              <a:gd name="connsiteY9" fmla="*/ 1231630 h 2072371"/>
              <a:gd name="connsiteX10" fmla="*/ 115811 w 404943"/>
              <a:gd name="connsiteY10" fmla="*/ 1271971 h 2072371"/>
              <a:gd name="connsiteX11" fmla="*/ 196494 w 404943"/>
              <a:gd name="connsiteY11" fmla="*/ 814771 h 2072371"/>
              <a:gd name="connsiteX12" fmla="*/ 95641 w 404943"/>
              <a:gd name="connsiteY12" fmla="*/ 982859 h 2072371"/>
              <a:gd name="connsiteX13" fmla="*/ 257006 w 404943"/>
              <a:gd name="connsiteY13" fmla="*/ 639959 h 2072371"/>
              <a:gd name="connsiteX14" fmla="*/ 142706 w 404943"/>
              <a:gd name="connsiteY14" fmla="*/ 828218 h 2072371"/>
              <a:gd name="connsiteX15" fmla="*/ 263729 w 404943"/>
              <a:gd name="connsiteY15" fmla="*/ 431530 h 2072371"/>
              <a:gd name="connsiteX16" fmla="*/ 203217 w 404943"/>
              <a:gd name="connsiteY16" fmla="*/ 619788 h 2072371"/>
              <a:gd name="connsiteX17" fmla="*/ 404923 w 404943"/>
              <a:gd name="connsiteY17" fmla="*/ 1224 h 207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4943" h="2072371">
                <a:moveTo>
                  <a:pt x="404923" y="1224"/>
                </a:moveTo>
                <a:cubicBezTo>
                  <a:pt x="402682" y="32600"/>
                  <a:pt x="216664" y="688144"/>
                  <a:pt x="189770" y="808047"/>
                </a:cubicBezTo>
                <a:cubicBezTo>
                  <a:pt x="162876" y="927950"/>
                  <a:pt x="258127" y="623150"/>
                  <a:pt x="243559" y="720641"/>
                </a:cubicBezTo>
                <a:cubicBezTo>
                  <a:pt x="228991" y="818132"/>
                  <a:pt x="118052" y="1340326"/>
                  <a:pt x="102364" y="1392994"/>
                </a:cubicBezTo>
                <a:cubicBezTo>
                  <a:pt x="86676" y="1445662"/>
                  <a:pt x="166238" y="986221"/>
                  <a:pt x="149429" y="1036647"/>
                </a:cubicBezTo>
                <a:cubicBezTo>
                  <a:pt x="132620" y="1087074"/>
                  <a:pt x="14958" y="1618232"/>
                  <a:pt x="1511" y="1695553"/>
                </a:cubicBezTo>
                <a:cubicBezTo>
                  <a:pt x="-11936" y="1772874"/>
                  <a:pt x="68747" y="1437818"/>
                  <a:pt x="68747" y="1500571"/>
                </a:cubicBezTo>
                <a:cubicBezTo>
                  <a:pt x="68747" y="1563324"/>
                  <a:pt x="-2971" y="2059745"/>
                  <a:pt x="1511" y="2072071"/>
                </a:cubicBezTo>
                <a:cubicBezTo>
                  <a:pt x="5993" y="2084397"/>
                  <a:pt x="77712" y="1714603"/>
                  <a:pt x="95641" y="1574530"/>
                </a:cubicBezTo>
                <a:cubicBezTo>
                  <a:pt x="113570" y="1434457"/>
                  <a:pt x="105726" y="1282057"/>
                  <a:pt x="109088" y="1231630"/>
                </a:cubicBezTo>
                <a:cubicBezTo>
                  <a:pt x="112450" y="1181204"/>
                  <a:pt x="101243" y="1341447"/>
                  <a:pt x="115811" y="1271971"/>
                </a:cubicBezTo>
                <a:cubicBezTo>
                  <a:pt x="130379" y="1202495"/>
                  <a:pt x="199856" y="862956"/>
                  <a:pt x="196494" y="814771"/>
                </a:cubicBezTo>
                <a:cubicBezTo>
                  <a:pt x="193132" y="766586"/>
                  <a:pt x="85556" y="1011994"/>
                  <a:pt x="95641" y="982859"/>
                </a:cubicBezTo>
                <a:cubicBezTo>
                  <a:pt x="105726" y="953724"/>
                  <a:pt x="249162" y="665732"/>
                  <a:pt x="257006" y="639959"/>
                </a:cubicBezTo>
                <a:cubicBezTo>
                  <a:pt x="264850" y="614186"/>
                  <a:pt x="141586" y="862956"/>
                  <a:pt x="142706" y="828218"/>
                </a:cubicBezTo>
                <a:cubicBezTo>
                  <a:pt x="143826" y="793480"/>
                  <a:pt x="253644" y="466268"/>
                  <a:pt x="263729" y="431530"/>
                </a:cubicBezTo>
                <a:cubicBezTo>
                  <a:pt x="273814" y="396792"/>
                  <a:pt x="181926" y="688144"/>
                  <a:pt x="203217" y="619788"/>
                </a:cubicBezTo>
                <a:cubicBezTo>
                  <a:pt x="224508" y="551432"/>
                  <a:pt x="407164" y="-30152"/>
                  <a:pt x="404923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88BEDD84-78A6-C9EC-E7C0-BDFFCE1D9EBE}"/>
              </a:ext>
            </a:extLst>
          </p:cNvPr>
          <p:cNvSpPr/>
          <p:nvPr/>
        </p:nvSpPr>
        <p:spPr>
          <a:xfrm>
            <a:off x="6126679" y="8278906"/>
            <a:ext cx="591127" cy="1753366"/>
          </a:xfrm>
          <a:custGeom>
            <a:avLst/>
            <a:gdLst>
              <a:gd name="connsiteX0" fmla="*/ 32074 w 591127"/>
              <a:gd name="connsiteY0" fmla="*/ 4482 h 1753366"/>
              <a:gd name="connsiteX1" fmla="*/ 119480 w 591127"/>
              <a:gd name="connsiteY1" fmla="*/ 898712 h 1753366"/>
              <a:gd name="connsiteX2" fmla="*/ 146374 w 591127"/>
              <a:gd name="connsiteY2" fmla="*/ 804582 h 1753366"/>
              <a:gd name="connsiteX3" fmla="*/ 193439 w 591127"/>
              <a:gd name="connsiteY3" fmla="*/ 979394 h 1753366"/>
              <a:gd name="connsiteX4" fmla="*/ 200162 w 591127"/>
              <a:gd name="connsiteY4" fmla="*/ 831476 h 1753366"/>
              <a:gd name="connsiteX5" fmla="*/ 260674 w 591127"/>
              <a:gd name="connsiteY5" fmla="*/ 1080247 h 1753366"/>
              <a:gd name="connsiteX6" fmla="*/ 301015 w 591127"/>
              <a:gd name="connsiteY6" fmla="*/ 293594 h 1753366"/>
              <a:gd name="connsiteX7" fmla="*/ 287568 w 591127"/>
              <a:gd name="connsiteY7" fmla="*/ 656665 h 1753366"/>
              <a:gd name="connsiteX8" fmla="*/ 509445 w 591127"/>
              <a:gd name="connsiteY8" fmla="*/ 1530723 h 1753366"/>
              <a:gd name="connsiteX9" fmla="*/ 529615 w 591127"/>
              <a:gd name="connsiteY9" fmla="*/ 1248335 h 1753366"/>
              <a:gd name="connsiteX10" fmla="*/ 522892 w 591127"/>
              <a:gd name="connsiteY10" fmla="*/ 1665194 h 1753366"/>
              <a:gd name="connsiteX11" fmla="*/ 469103 w 591127"/>
              <a:gd name="connsiteY11" fmla="*/ 777688 h 1753366"/>
              <a:gd name="connsiteX12" fmla="*/ 583403 w 591127"/>
              <a:gd name="connsiteY12" fmla="*/ 1745876 h 1753366"/>
              <a:gd name="connsiteX13" fmla="*/ 569956 w 591127"/>
              <a:gd name="connsiteY13" fmla="*/ 1228165 h 1753366"/>
              <a:gd name="connsiteX14" fmla="*/ 482550 w 591127"/>
              <a:gd name="connsiteY14" fmla="*/ 1261782 h 1753366"/>
              <a:gd name="connsiteX15" fmla="*/ 260674 w 591127"/>
              <a:gd name="connsiteY15" fmla="*/ 750794 h 1753366"/>
              <a:gd name="connsiteX16" fmla="*/ 126203 w 591127"/>
              <a:gd name="connsiteY16" fmla="*/ 138953 h 1753366"/>
              <a:gd name="connsiteX17" fmla="*/ 193439 w 591127"/>
              <a:gd name="connsiteY17" fmla="*/ 945776 h 1753366"/>
              <a:gd name="connsiteX18" fmla="*/ 5180 w 591127"/>
              <a:gd name="connsiteY18" fmla="*/ 488576 h 1753366"/>
              <a:gd name="connsiteX19" fmla="*/ 52245 w 591127"/>
              <a:gd name="connsiteY19" fmla="*/ 549088 h 1753366"/>
              <a:gd name="connsiteX20" fmla="*/ 32074 w 591127"/>
              <a:gd name="connsiteY20" fmla="*/ 4482 h 175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127" h="1753366">
                <a:moveTo>
                  <a:pt x="32074" y="4482"/>
                </a:moveTo>
                <a:cubicBezTo>
                  <a:pt x="43280" y="62753"/>
                  <a:pt x="100430" y="765362"/>
                  <a:pt x="119480" y="898712"/>
                </a:cubicBezTo>
                <a:cubicBezTo>
                  <a:pt x="138530" y="1032062"/>
                  <a:pt x="134048" y="791135"/>
                  <a:pt x="146374" y="804582"/>
                </a:cubicBezTo>
                <a:cubicBezTo>
                  <a:pt x="158700" y="818029"/>
                  <a:pt x="184474" y="974912"/>
                  <a:pt x="193439" y="979394"/>
                </a:cubicBezTo>
                <a:cubicBezTo>
                  <a:pt x="202404" y="983876"/>
                  <a:pt x="188956" y="814667"/>
                  <a:pt x="200162" y="831476"/>
                </a:cubicBezTo>
                <a:cubicBezTo>
                  <a:pt x="211368" y="848285"/>
                  <a:pt x="243865" y="1169894"/>
                  <a:pt x="260674" y="1080247"/>
                </a:cubicBezTo>
                <a:cubicBezTo>
                  <a:pt x="277483" y="990600"/>
                  <a:pt x="296533" y="364191"/>
                  <a:pt x="301015" y="293594"/>
                </a:cubicBezTo>
                <a:cubicBezTo>
                  <a:pt x="305497" y="222997"/>
                  <a:pt x="252830" y="450477"/>
                  <a:pt x="287568" y="656665"/>
                </a:cubicBezTo>
                <a:cubicBezTo>
                  <a:pt x="322306" y="862853"/>
                  <a:pt x="469104" y="1432111"/>
                  <a:pt x="509445" y="1530723"/>
                </a:cubicBezTo>
                <a:cubicBezTo>
                  <a:pt x="549786" y="1629335"/>
                  <a:pt x="527374" y="1225923"/>
                  <a:pt x="529615" y="1248335"/>
                </a:cubicBezTo>
                <a:cubicBezTo>
                  <a:pt x="531856" y="1270747"/>
                  <a:pt x="532977" y="1743635"/>
                  <a:pt x="522892" y="1665194"/>
                </a:cubicBezTo>
                <a:cubicBezTo>
                  <a:pt x="512807" y="1586753"/>
                  <a:pt x="459018" y="764241"/>
                  <a:pt x="469103" y="777688"/>
                </a:cubicBezTo>
                <a:cubicBezTo>
                  <a:pt x="479188" y="791135"/>
                  <a:pt x="566594" y="1670797"/>
                  <a:pt x="583403" y="1745876"/>
                </a:cubicBezTo>
                <a:cubicBezTo>
                  <a:pt x="600212" y="1820955"/>
                  <a:pt x="586765" y="1308847"/>
                  <a:pt x="569956" y="1228165"/>
                </a:cubicBezTo>
                <a:cubicBezTo>
                  <a:pt x="553147" y="1147483"/>
                  <a:pt x="534097" y="1341344"/>
                  <a:pt x="482550" y="1261782"/>
                </a:cubicBezTo>
                <a:cubicBezTo>
                  <a:pt x="431003" y="1182220"/>
                  <a:pt x="320065" y="937932"/>
                  <a:pt x="260674" y="750794"/>
                </a:cubicBezTo>
                <a:cubicBezTo>
                  <a:pt x="201283" y="563656"/>
                  <a:pt x="137409" y="106456"/>
                  <a:pt x="126203" y="138953"/>
                </a:cubicBezTo>
                <a:cubicBezTo>
                  <a:pt x="114997" y="171450"/>
                  <a:pt x="213610" y="887506"/>
                  <a:pt x="193439" y="945776"/>
                </a:cubicBezTo>
                <a:cubicBezTo>
                  <a:pt x="173269" y="1004047"/>
                  <a:pt x="28712" y="554691"/>
                  <a:pt x="5180" y="488576"/>
                </a:cubicBezTo>
                <a:cubicBezTo>
                  <a:pt x="-18352" y="422461"/>
                  <a:pt x="45522" y="624167"/>
                  <a:pt x="52245" y="549088"/>
                </a:cubicBezTo>
                <a:cubicBezTo>
                  <a:pt x="58968" y="474009"/>
                  <a:pt x="20868" y="-53789"/>
                  <a:pt x="32074" y="4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03B35E34-3250-EC2F-F39B-9C1DF04DC233}"/>
              </a:ext>
            </a:extLst>
          </p:cNvPr>
          <p:cNvSpPr/>
          <p:nvPr/>
        </p:nvSpPr>
        <p:spPr>
          <a:xfrm>
            <a:off x="6227229" y="9393013"/>
            <a:ext cx="833036" cy="2154173"/>
          </a:xfrm>
          <a:custGeom>
            <a:avLst/>
            <a:gdLst>
              <a:gd name="connsiteX0" fmla="*/ 408895 w 833036"/>
              <a:gd name="connsiteY0" fmla="*/ 6481 h 2154173"/>
              <a:gd name="connsiteX1" fmla="*/ 576983 w 833036"/>
              <a:gd name="connsiteY1" fmla="*/ 752793 h 2154173"/>
              <a:gd name="connsiteX2" fmla="*/ 509747 w 833036"/>
              <a:gd name="connsiteY2" fmla="*/ 551087 h 2154173"/>
              <a:gd name="connsiteX3" fmla="*/ 597153 w 833036"/>
              <a:gd name="connsiteY3" fmla="*/ 1183099 h 2154173"/>
              <a:gd name="connsiteX4" fmla="*/ 644218 w 833036"/>
              <a:gd name="connsiteY4" fmla="*/ 920881 h 2154173"/>
              <a:gd name="connsiteX5" fmla="*/ 805583 w 833036"/>
              <a:gd name="connsiteY5" fmla="*/ 416616 h 2154173"/>
              <a:gd name="connsiteX6" fmla="*/ 644218 w 833036"/>
              <a:gd name="connsiteY6" fmla="*/ 1162928 h 2154173"/>
              <a:gd name="connsiteX7" fmla="*/ 25653 w 833036"/>
              <a:gd name="connsiteY7" fmla="*/ 2124393 h 2154173"/>
              <a:gd name="connsiteX8" fmla="*/ 187018 w 833036"/>
              <a:gd name="connsiteY8" fmla="*/ 1815111 h 2154173"/>
              <a:gd name="connsiteX9" fmla="*/ 819030 w 833036"/>
              <a:gd name="connsiteY9" fmla="*/ 867093 h 2154173"/>
              <a:gd name="connsiteX10" fmla="*/ 630771 w 833036"/>
              <a:gd name="connsiteY10" fmla="*/ 1041905 h 2154173"/>
              <a:gd name="connsiteX11" fmla="*/ 698006 w 833036"/>
              <a:gd name="connsiteY11" fmla="*/ 154399 h 2154173"/>
              <a:gd name="connsiteX12" fmla="*/ 550089 w 833036"/>
              <a:gd name="connsiteY12" fmla="*/ 880540 h 2154173"/>
              <a:gd name="connsiteX13" fmla="*/ 563536 w 833036"/>
              <a:gd name="connsiteY13" fmla="*/ 416616 h 2154173"/>
              <a:gd name="connsiteX14" fmla="*/ 408895 w 833036"/>
              <a:gd name="connsiteY14" fmla="*/ 6481 h 215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3036" h="2154173">
                <a:moveTo>
                  <a:pt x="408895" y="6481"/>
                </a:moveTo>
                <a:cubicBezTo>
                  <a:pt x="411136" y="62510"/>
                  <a:pt x="560174" y="662025"/>
                  <a:pt x="576983" y="752793"/>
                </a:cubicBezTo>
                <a:cubicBezTo>
                  <a:pt x="593792" y="843561"/>
                  <a:pt x="506385" y="479369"/>
                  <a:pt x="509747" y="551087"/>
                </a:cubicBezTo>
                <a:cubicBezTo>
                  <a:pt x="513109" y="622805"/>
                  <a:pt x="574741" y="1121467"/>
                  <a:pt x="597153" y="1183099"/>
                </a:cubicBezTo>
                <a:cubicBezTo>
                  <a:pt x="619565" y="1244731"/>
                  <a:pt x="609480" y="1048628"/>
                  <a:pt x="644218" y="920881"/>
                </a:cubicBezTo>
                <a:cubicBezTo>
                  <a:pt x="678956" y="793134"/>
                  <a:pt x="805583" y="376275"/>
                  <a:pt x="805583" y="416616"/>
                </a:cubicBezTo>
                <a:cubicBezTo>
                  <a:pt x="805583" y="456957"/>
                  <a:pt x="774206" y="878298"/>
                  <a:pt x="644218" y="1162928"/>
                </a:cubicBezTo>
                <a:cubicBezTo>
                  <a:pt x="514230" y="1447558"/>
                  <a:pt x="101853" y="2015696"/>
                  <a:pt x="25653" y="2124393"/>
                </a:cubicBezTo>
                <a:cubicBezTo>
                  <a:pt x="-50547" y="2233090"/>
                  <a:pt x="54789" y="2024661"/>
                  <a:pt x="187018" y="1815111"/>
                </a:cubicBezTo>
                <a:cubicBezTo>
                  <a:pt x="319247" y="1605561"/>
                  <a:pt x="745071" y="995961"/>
                  <a:pt x="819030" y="867093"/>
                </a:cubicBezTo>
                <a:cubicBezTo>
                  <a:pt x="892989" y="738225"/>
                  <a:pt x="650942" y="1160687"/>
                  <a:pt x="630771" y="1041905"/>
                </a:cubicBezTo>
                <a:cubicBezTo>
                  <a:pt x="610600" y="923123"/>
                  <a:pt x="711453" y="181293"/>
                  <a:pt x="698006" y="154399"/>
                </a:cubicBezTo>
                <a:cubicBezTo>
                  <a:pt x="684559" y="127505"/>
                  <a:pt x="572501" y="836837"/>
                  <a:pt x="550089" y="880540"/>
                </a:cubicBezTo>
                <a:cubicBezTo>
                  <a:pt x="527677" y="924243"/>
                  <a:pt x="587068" y="561172"/>
                  <a:pt x="563536" y="416616"/>
                </a:cubicBezTo>
                <a:cubicBezTo>
                  <a:pt x="540004" y="272060"/>
                  <a:pt x="406654" y="-49548"/>
                  <a:pt x="408895" y="6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C2B08D39-3630-328C-0EFA-5FAEFFCA7E5F}"/>
              </a:ext>
            </a:extLst>
          </p:cNvPr>
          <p:cNvSpPr/>
          <p:nvPr/>
        </p:nvSpPr>
        <p:spPr>
          <a:xfrm>
            <a:off x="7591933" y="5302240"/>
            <a:ext cx="193690" cy="467566"/>
          </a:xfrm>
          <a:custGeom>
            <a:avLst/>
            <a:gdLst>
              <a:gd name="connsiteX0" fmla="*/ 193167 w 193690"/>
              <a:gd name="connsiteY0" fmla="*/ 73035 h 467566"/>
              <a:gd name="connsiteX1" fmla="*/ 53467 w 193690"/>
              <a:gd name="connsiteY1" fmla="*/ 282585 h 467566"/>
              <a:gd name="connsiteX2" fmla="*/ 85217 w 193690"/>
              <a:gd name="connsiteY2" fmla="*/ 269885 h 467566"/>
              <a:gd name="connsiteX3" fmla="*/ 2667 w 193690"/>
              <a:gd name="connsiteY3" fmla="*/ 463560 h 467566"/>
              <a:gd name="connsiteX4" fmla="*/ 31242 w 193690"/>
              <a:gd name="connsiteY4" fmla="*/ 368310 h 467566"/>
              <a:gd name="connsiteX5" fmla="*/ 139192 w 193690"/>
              <a:gd name="connsiteY5" fmla="*/ 10 h 467566"/>
              <a:gd name="connsiteX6" fmla="*/ 50292 w 193690"/>
              <a:gd name="connsiteY6" fmla="*/ 355610 h 467566"/>
              <a:gd name="connsiteX7" fmla="*/ 85217 w 193690"/>
              <a:gd name="connsiteY7" fmla="*/ 279410 h 467566"/>
              <a:gd name="connsiteX8" fmla="*/ 53467 w 193690"/>
              <a:gd name="connsiteY8" fmla="*/ 371485 h 467566"/>
              <a:gd name="connsiteX9" fmla="*/ 101092 w 193690"/>
              <a:gd name="connsiteY9" fmla="*/ 263535 h 467566"/>
              <a:gd name="connsiteX10" fmla="*/ 78867 w 193690"/>
              <a:gd name="connsiteY10" fmla="*/ 257185 h 467566"/>
              <a:gd name="connsiteX11" fmla="*/ 101092 w 193690"/>
              <a:gd name="connsiteY11" fmla="*/ 190510 h 467566"/>
              <a:gd name="connsiteX12" fmla="*/ 193167 w 193690"/>
              <a:gd name="connsiteY12" fmla="*/ 73035 h 4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90" h="467566">
                <a:moveTo>
                  <a:pt x="193167" y="73035"/>
                </a:moveTo>
                <a:cubicBezTo>
                  <a:pt x="185230" y="88381"/>
                  <a:pt x="71459" y="249777"/>
                  <a:pt x="53467" y="282585"/>
                </a:cubicBezTo>
                <a:cubicBezTo>
                  <a:pt x="35475" y="315393"/>
                  <a:pt x="93684" y="239723"/>
                  <a:pt x="85217" y="269885"/>
                </a:cubicBezTo>
                <a:cubicBezTo>
                  <a:pt x="76750" y="300048"/>
                  <a:pt x="11663" y="447156"/>
                  <a:pt x="2667" y="463560"/>
                </a:cubicBezTo>
                <a:cubicBezTo>
                  <a:pt x="-6329" y="479964"/>
                  <a:pt x="8488" y="445568"/>
                  <a:pt x="31242" y="368310"/>
                </a:cubicBezTo>
                <a:cubicBezTo>
                  <a:pt x="53996" y="291052"/>
                  <a:pt x="136017" y="2127"/>
                  <a:pt x="139192" y="10"/>
                </a:cubicBezTo>
                <a:cubicBezTo>
                  <a:pt x="142367" y="-2107"/>
                  <a:pt x="59288" y="309043"/>
                  <a:pt x="50292" y="355610"/>
                </a:cubicBezTo>
                <a:cubicBezTo>
                  <a:pt x="41296" y="402177"/>
                  <a:pt x="84688" y="276764"/>
                  <a:pt x="85217" y="279410"/>
                </a:cubicBezTo>
                <a:cubicBezTo>
                  <a:pt x="85746" y="282056"/>
                  <a:pt x="50821" y="374131"/>
                  <a:pt x="53467" y="371485"/>
                </a:cubicBezTo>
                <a:cubicBezTo>
                  <a:pt x="56113" y="368839"/>
                  <a:pt x="96859" y="282585"/>
                  <a:pt x="101092" y="263535"/>
                </a:cubicBezTo>
                <a:cubicBezTo>
                  <a:pt x="105325" y="244485"/>
                  <a:pt x="78867" y="269356"/>
                  <a:pt x="78867" y="257185"/>
                </a:cubicBezTo>
                <a:cubicBezTo>
                  <a:pt x="78867" y="245014"/>
                  <a:pt x="85746" y="215910"/>
                  <a:pt x="101092" y="190510"/>
                </a:cubicBezTo>
                <a:cubicBezTo>
                  <a:pt x="116438" y="165110"/>
                  <a:pt x="201104" y="57689"/>
                  <a:pt x="193167" y="73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9085D5E4-F0E0-1CBD-0DA6-2E6FB8F056F8}"/>
              </a:ext>
            </a:extLst>
          </p:cNvPr>
          <p:cNvSpPr/>
          <p:nvPr/>
        </p:nvSpPr>
        <p:spPr>
          <a:xfrm>
            <a:off x="7114717" y="5679775"/>
            <a:ext cx="461062" cy="620012"/>
          </a:xfrm>
          <a:custGeom>
            <a:avLst/>
            <a:gdLst>
              <a:gd name="connsiteX0" fmla="*/ 451308 w 461062"/>
              <a:gd name="connsiteY0" fmla="*/ 300 h 620012"/>
              <a:gd name="connsiteX1" fmla="*/ 337008 w 461062"/>
              <a:gd name="connsiteY1" fmla="*/ 232075 h 620012"/>
              <a:gd name="connsiteX2" fmla="*/ 371933 w 461062"/>
              <a:gd name="connsiteY2" fmla="*/ 209850 h 620012"/>
              <a:gd name="connsiteX3" fmla="*/ 213183 w 461062"/>
              <a:gd name="connsiteY3" fmla="*/ 400350 h 620012"/>
              <a:gd name="connsiteX4" fmla="*/ 229058 w 461062"/>
              <a:gd name="connsiteY4" fmla="*/ 362250 h 620012"/>
              <a:gd name="connsiteX5" fmla="*/ 458 w 461062"/>
              <a:gd name="connsiteY5" fmla="*/ 619425 h 620012"/>
              <a:gd name="connsiteX6" fmla="*/ 178258 w 461062"/>
              <a:gd name="connsiteY6" fmla="*/ 422575 h 620012"/>
              <a:gd name="connsiteX7" fmla="*/ 454483 w 461062"/>
              <a:gd name="connsiteY7" fmla="*/ 105075 h 620012"/>
              <a:gd name="connsiteX8" fmla="*/ 381458 w 461062"/>
              <a:gd name="connsiteY8" fmla="*/ 181275 h 620012"/>
              <a:gd name="connsiteX9" fmla="*/ 451308 w 461062"/>
              <a:gd name="connsiteY9" fmla="*/ 300 h 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062" h="620012">
                <a:moveTo>
                  <a:pt x="451308" y="300"/>
                </a:moveTo>
                <a:cubicBezTo>
                  <a:pt x="443900" y="8767"/>
                  <a:pt x="350237" y="197150"/>
                  <a:pt x="337008" y="232075"/>
                </a:cubicBezTo>
                <a:cubicBezTo>
                  <a:pt x="323779" y="267000"/>
                  <a:pt x="392570" y="181804"/>
                  <a:pt x="371933" y="209850"/>
                </a:cubicBezTo>
                <a:cubicBezTo>
                  <a:pt x="351295" y="237896"/>
                  <a:pt x="236995" y="374950"/>
                  <a:pt x="213183" y="400350"/>
                </a:cubicBezTo>
                <a:cubicBezTo>
                  <a:pt x="189370" y="425750"/>
                  <a:pt x="264512" y="325738"/>
                  <a:pt x="229058" y="362250"/>
                </a:cubicBezTo>
                <a:cubicBezTo>
                  <a:pt x="193604" y="398763"/>
                  <a:pt x="8925" y="609371"/>
                  <a:pt x="458" y="619425"/>
                </a:cubicBezTo>
                <a:cubicBezTo>
                  <a:pt x="-8009" y="629479"/>
                  <a:pt x="102587" y="508300"/>
                  <a:pt x="178258" y="422575"/>
                </a:cubicBezTo>
                <a:cubicBezTo>
                  <a:pt x="253929" y="336850"/>
                  <a:pt x="420616" y="145292"/>
                  <a:pt x="454483" y="105075"/>
                </a:cubicBezTo>
                <a:cubicBezTo>
                  <a:pt x="488350" y="64858"/>
                  <a:pt x="380400" y="197679"/>
                  <a:pt x="381458" y="181275"/>
                </a:cubicBezTo>
                <a:cubicBezTo>
                  <a:pt x="382516" y="164871"/>
                  <a:pt x="458716" y="-8167"/>
                  <a:pt x="45130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8F1F0C4F-7BA4-C765-ED91-2CD3948A8B8D}"/>
              </a:ext>
            </a:extLst>
          </p:cNvPr>
          <p:cNvSpPr/>
          <p:nvPr/>
        </p:nvSpPr>
        <p:spPr>
          <a:xfrm>
            <a:off x="6209721" y="6496634"/>
            <a:ext cx="386097" cy="159844"/>
          </a:xfrm>
          <a:custGeom>
            <a:avLst/>
            <a:gdLst>
              <a:gd name="connsiteX0" fmla="*/ 60904 w 386097"/>
              <a:gd name="connsiteY0" fmla="*/ 158166 h 159844"/>
              <a:gd name="connsiteX1" fmla="*/ 372054 w 386097"/>
              <a:gd name="connsiteY1" fmla="*/ 5766 h 159844"/>
              <a:gd name="connsiteX2" fmla="*/ 299029 w 386097"/>
              <a:gd name="connsiteY2" fmla="*/ 34341 h 159844"/>
              <a:gd name="connsiteX3" fmla="*/ 579 w 386097"/>
              <a:gd name="connsiteY3" fmla="*/ 56566 h 159844"/>
              <a:gd name="connsiteX4" fmla="*/ 222829 w 386097"/>
              <a:gd name="connsiteY4" fmla="*/ 53391 h 159844"/>
              <a:gd name="connsiteX5" fmla="*/ 210129 w 386097"/>
              <a:gd name="connsiteY5" fmla="*/ 85141 h 159844"/>
              <a:gd name="connsiteX6" fmla="*/ 60904 w 386097"/>
              <a:gd name="connsiteY6" fmla="*/ 158166 h 1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97" h="159844">
                <a:moveTo>
                  <a:pt x="60904" y="158166"/>
                </a:moveTo>
                <a:lnTo>
                  <a:pt x="372054" y="5766"/>
                </a:lnTo>
                <a:cubicBezTo>
                  <a:pt x="411742" y="-14872"/>
                  <a:pt x="360941" y="25874"/>
                  <a:pt x="299029" y="34341"/>
                </a:cubicBezTo>
                <a:cubicBezTo>
                  <a:pt x="237117" y="42808"/>
                  <a:pt x="13279" y="53391"/>
                  <a:pt x="579" y="56566"/>
                </a:cubicBezTo>
                <a:cubicBezTo>
                  <a:pt x="-12121" y="59741"/>
                  <a:pt x="187904" y="48628"/>
                  <a:pt x="222829" y="53391"/>
                </a:cubicBezTo>
                <a:cubicBezTo>
                  <a:pt x="257754" y="58153"/>
                  <a:pt x="238175" y="67678"/>
                  <a:pt x="210129" y="85141"/>
                </a:cubicBezTo>
                <a:cubicBezTo>
                  <a:pt x="182083" y="102603"/>
                  <a:pt x="33916" y="171395"/>
                  <a:pt x="60904" y="158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A88F1DC-307A-041D-0C2A-96187048FA71}"/>
              </a:ext>
            </a:extLst>
          </p:cNvPr>
          <p:cNvSpPr/>
          <p:nvPr/>
        </p:nvSpPr>
        <p:spPr>
          <a:xfrm>
            <a:off x="6273679" y="6253868"/>
            <a:ext cx="874960" cy="496285"/>
          </a:xfrm>
          <a:custGeom>
            <a:avLst/>
            <a:gdLst>
              <a:gd name="connsiteX0" fmla="*/ 873246 w 874960"/>
              <a:gd name="connsiteY0" fmla="*/ 882 h 496285"/>
              <a:gd name="connsiteX1" fmla="*/ 587496 w 874960"/>
              <a:gd name="connsiteY1" fmla="*/ 223132 h 496285"/>
              <a:gd name="connsiteX2" fmla="*/ 628771 w 874960"/>
              <a:gd name="connsiteY2" fmla="*/ 216782 h 496285"/>
              <a:gd name="connsiteX3" fmla="*/ 355721 w 874960"/>
              <a:gd name="connsiteY3" fmla="*/ 366007 h 496285"/>
              <a:gd name="connsiteX4" fmla="*/ 403346 w 874960"/>
              <a:gd name="connsiteY4" fmla="*/ 334257 h 496285"/>
              <a:gd name="connsiteX5" fmla="*/ 269996 w 874960"/>
              <a:gd name="connsiteY5" fmla="*/ 353307 h 496285"/>
              <a:gd name="connsiteX6" fmla="*/ 371596 w 874960"/>
              <a:gd name="connsiteY6" fmla="*/ 350132 h 496285"/>
              <a:gd name="connsiteX7" fmla="*/ 121 w 874960"/>
              <a:gd name="connsiteY7" fmla="*/ 496182 h 496285"/>
              <a:gd name="connsiteX8" fmla="*/ 416046 w 874960"/>
              <a:gd name="connsiteY8" fmla="*/ 324732 h 496285"/>
              <a:gd name="connsiteX9" fmla="*/ 165221 w 874960"/>
              <a:gd name="connsiteY9" fmla="*/ 346957 h 496285"/>
              <a:gd name="connsiteX10" fmla="*/ 476371 w 874960"/>
              <a:gd name="connsiteY10" fmla="*/ 277107 h 496285"/>
              <a:gd name="connsiteX11" fmla="*/ 565271 w 874960"/>
              <a:gd name="connsiteY11" fmla="*/ 264407 h 496285"/>
              <a:gd name="connsiteX12" fmla="*/ 555746 w 874960"/>
              <a:gd name="connsiteY12" fmla="*/ 270757 h 496285"/>
              <a:gd name="connsiteX13" fmla="*/ 752596 w 874960"/>
              <a:gd name="connsiteY13" fmla="*/ 121532 h 496285"/>
              <a:gd name="connsiteX14" fmla="*/ 708146 w 874960"/>
              <a:gd name="connsiteY14" fmla="*/ 143757 h 496285"/>
              <a:gd name="connsiteX15" fmla="*/ 873246 w 874960"/>
              <a:gd name="connsiteY15" fmla="*/ 882 h 49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4960" h="496285">
                <a:moveTo>
                  <a:pt x="873246" y="882"/>
                </a:moveTo>
                <a:cubicBezTo>
                  <a:pt x="853138" y="14111"/>
                  <a:pt x="628242" y="187149"/>
                  <a:pt x="587496" y="223132"/>
                </a:cubicBezTo>
                <a:cubicBezTo>
                  <a:pt x="546750" y="259115"/>
                  <a:pt x="667400" y="192969"/>
                  <a:pt x="628771" y="216782"/>
                </a:cubicBezTo>
                <a:cubicBezTo>
                  <a:pt x="590142" y="240595"/>
                  <a:pt x="393292" y="346428"/>
                  <a:pt x="355721" y="366007"/>
                </a:cubicBezTo>
                <a:cubicBezTo>
                  <a:pt x="318150" y="385586"/>
                  <a:pt x="417633" y="336374"/>
                  <a:pt x="403346" y="334257"/>
                </a:cubicBezTo>
                <a:cubicBezTo>
                  <a:pt x="389058" y="332140"/>
                  <a:pt x="275288" y="350661"/>
                  <a:pt x="269996" y="353307"/>
                </a:cubicBezTo>
                <a:cubicBezTo>
                  <a:pt x="264704" y="355953"/>
                  <a:pt x="416575" y="326320"/>
                  <a:pt x="371596" y="350132"/>
                </a:cubicBezTo>
                <a:cubicBezTo>
                  <a:pt x="326617" y="373945"/>
                  <a:pt x="-7287" y="500415"/>
                  <a:pt x="121" y="496182"/>
                </a:cubicBezTo>
                <a:cubicBezTo>
                  <a:pt x="7529" y="491949"/>
                  <a:pt x="388529" y="349603"/>
                  <a:pt x="416046" y="324732"/>
                </a:cubicBezTo>
                <a:cubicBezTo>
                  <a:pt x="443563" y="299861"/>
                  <a:pt x="155167" y="354894"/>
                  <a:pt x="165221" y="346957"/>
                </a:cubicBezTo>
                <a:cubicBezTo>
                  <a:pt x="175275" y="339020"/>
                  <a:pt x="409696" y="290865"/>
                  <a:pt x="476371" y="277107"/>
                </a:cubicBezTo>
                <a:cubicBezTo>
                  <a:pt x="543046" y="263349"/>
                  <a:pt x="552042" y="265465"/>
                  <a:pt x="565271" y="264407"/>
                </a:cubicBezTo>
                <a:cubicBezTo>
                  <a:pt x="578500" y="263349"/>
                  <a:pt x="555746" y="270757"/>
                  <a:pt x="555746" y="270757"/>
                </a:cubicBezTo>
                <a:cubicBezTo>
                  <a:pt x="586967" y="246945"/>
                  <a:pt x="727196" y="142699"/>
                  <a:pt x="752596" y="121532"/>
                </a:cubicBezTo>
                <a:cubicBezTo>
                  <a:pt x="777996" y="100365"/>
                  <a:pt x="685921" y="160161"/>
                  <a:pt x="708146" y="143757"/>
                </a:cubicBezTo>
                <a:cubicBezTo>
                  <a:pt x="730371" y="127353"/>
                  <a:pt x="893354" y="-12347"/>
                  <a:pt x="873246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114CC7DF-49A6-E765-3AA9-4C04ACDCF550}"/>
              </a:ext>
            </a:extLst>
          </p:cNvPr>
          <p:cNvSpPr/>
          <p:nvPr/>
        </p:nvSpPr>
        <p:spPr>
          <a:xfrm>
            <a:off x="5930691" y="5749893"/>
            <a:ext cx="270223" cy="114932"/>
          </a:xfrm>
          <a:custGeom>
            <a:avLst/>
            <a:gdLst>
              <a:gd name="connsiteX0" fmla="*/ 209 w 270223"/>
              <a:gd name="connsiteY0" fmla="*/ 32 h 114932"/>
              <a:gd name="connsiteX1" fmla="*/ 184359 w 270223"/>
              <a:gd name="connsiteY1" fmla="*/ 73057 h 114932"/>
              <a:gd name="connsiteX2" fmla="*/ 152609 w 270223"/>
              <a:gd name="connsiteY2" fmla="*/ 73057 h 114932"/>
              <a:gd name="connsiteX3" fmla="*/ 270084 w 270223"/>
              <a:gd name="connsiteY3" fmla="*/ 114332 h 114932"/>
              <a:gd name="connsiteX4" fmla="*/ 174834 w 270223"/>
              <a:gd name="connsiteY4" fmla="*/ 95282 h 114932"/>
              <a:gd name="connsiteX5" fmla="*/ 101809 w 270223"/>
              <a:gd name="connsiteY5" fmla="*/ 63532 h 114932"/>
              <a:gd name="connsiteX6" fmla="*/ 146259 w 270223"/>
              <a:gd name="connsiteY6" fmla="*/ 63532 h 114932"/>
              <a:gd name="connsiteX7" fmla="*/ 209 w 270223"/>
              <a:gd name="connsiteY7" fmla="*/ 32 h 1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23" h="114932">
                <a:moveTo>
                  <a:pt x="209" y="32"/>
                </a:moveTo>
                <a:cubicBezTo>
                  <a:pt x="6559" y="1620"/>
                  <a:pt x="158959" y="60886"/>
                  <a:pt x="184359" y="73057"/>
                </a:cubicBezTo>
                <a:cubicBezTo>
                  <a:pt x="209759" y="85228"/>
                  <a:pt x="138322" y="66178"/>
                  <a:pt x="152609" y="73057"/>
                </a:cubicBezTo>
                <a:cubicBezTo>
                  <a:pt x="166897" y="79936"/>
                  <a:pt x="266380" y="110628"/>
                  <a:pt x="270084" y="114332"/>
                </a:cubicBezTo>
                <a:cubicBezTo>
                  <a:pt x="273788" y="118036"/>
                  <a:pt x="202880" y="103749"/>
                  <a:pt x="174834" y="95282"/>
                </a:cubicBezTo>
                <a:cubicBezTo>
                  <a:pt x="146788" y="86815"/>
                  <a:pt x="106572" y="68824"/>
                  <a:pt x="101809" y="63532"/>
                </a:cubicBezTo>
                <a:cubicBezTo>
                  <a:pt x="97047" y="58240"/>
                  <a:pt x="158430" y="70940"/>
                  <a:pt x="146259" y="63532"/>
                </a:cubicBezTo>
                <a:cubicBezTo>
                  <a:pt x="134088" y="56124"/>
                  <a:pt x="-6141" y="-1556"/>
                  <a:pt x="20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D7BEA4C-CBD5-0B4B-00F0-7CC9E5F581C0}"/>
              </a:ext>
            </a:extLst>
          </p:cNvPr>
          <p:cNvSpPr/>
          <p:nvPr/>
        </p:nvSpPr>
        <p:spPr>
          <a:xfrm>
            <a:off x="5695891" y="5759289"/>
            <a:ext cx="515989" cy="189707"/>
          </a:xfrm>
          <a:custGeom>
            <a:avLst/>
            <a:gdLst>
              <a:gd name="connsiteX0" fmla="*/ 59 w 515989"/>
              <a:gd name="connsiteY0" fmla="*/ 161 h 189707"/>
              <a:gd name="connsiteX1" fmla="*/ 165159 w 515989"/>
              <a:gd name="connsiteY1" fmla="*/ 38261 h 189707"/>
              <a:gd name="connsiteX2" fmla="*/ 152459 w 515989"/>
              <a:gd name="connsiteY2" fmla="*/ 60486 h 189707"/>
              <a:gd name="connsiteX3" fmla="*/ 308034 w 515989"/>
              <a:gd name="connsiteY3" fmla="*/ 101761 h 189707"/>
              <a:gd name="connsiteX4" fmla="*/ 282634 w 515989"/>
              <a:gd name="connsiteY4" fmla="*/ 101761 h 189707"/>
              <a:gd name="connsiteX5" fmla="*/ 508059 w 515989"/>
              <a:gd name="connsiteY5" fmla="*/ 187486 h 189707"/>
              <a:gd name="connsiteX6" fmla="*/ 435034 w 515989"/>
              <a:gd name="connsiteY6" fmla="*/ 158911 h 189707"/>
              <a:gd name="connsiteX7" fmla="*/ 149284 w 515989"/>
              <a:gd name="connsiteY7" fmla="*/ 98586 h 189707"/>
              <a:gd name="connsiteX8" fmla="*/ 200084 w 515989"/>
              <a:gd name="connsiteY8" fmla="*/ 98586 h 189707"/>
              <a:gd name="connsiteX9" fmla="*/ 171509 w 515989"/>
              <a:gd name="connsiteY9" fmla="*/ 50961 h 189707"/>
              <a:gd name="connsiteX10" fmla="*/ 146109 w 515989"/>
              <a:gd name="connsiteY10" fmla="*/ 54136 h 189707"/>
              <a:gd name="connsiteX11" fmla="*/ 59 w 515989"/>
              <a:gd name="connsiteY11" fmla="*/ 161 h 1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9" h="189707">
                <a:moveTo>
                  <a:pt x="59" y="161"/>
                </a:moveTo>
                <a:cubicBezTo>
                  <a:pt x="3234" y="-2485"/>
                  <a:pt x="139759" y="28207"/>
                  <a:pt x="165159" y="38261"/>
                </a:cubicBezTo>
                <a:cubicBezTo>
                  <a:pt x="190559" y="48315"/>
                  <a:pt x="128647" y="49903"/>
                  <a:pt x="152459" y="60486"/>
                </a:cubicBezTo>
                <a:cubicBezTo>
                  <a:pt x="176271" y="71069"/>
                  <a:pt x="286338" y="94882"/>
                  <a:pt x="308034" y="101761"/>
                </a:cubicBezTo>
                <a:cubicBezTo>
                  <a:pt x="329730" y="108640"/>
                  <a:pt x="249297" y="87474"/>
                  <a:pt x="282634" y="101761"/>
                </a:cubicBezTo>
                <a:cubicBezTo>
                  <a:pt x="315971" y="116048"/>
                  <a:pt x="482659" y="177961"/>
                  <a:pt x="508059" y="187486"/>
                </a:cubicBezTo>
                <a:cubicBezTo>
                  <a:pt x="533459" y="197011"/>
                  <a:pt x="494830" y="173728"/>
                  <a:pt x="435034" y="158911"/>
                </a:cubicBezTo>
                <a:cubicBezTo>
                  <a:pt x="375238" y="144094"/>
                  <a:pt x="188442" y="108640"/>
                  <a:pt x="149284" y="98586"/>
                </a:cubicBezTo>
                <a:cubicBezTo>
                  <a:pt x="110126" y="88532"/>
                  <a:pt x="196380" y="106523"/>
                  <a:pt x="200084" y="98586"/>
                </a:cubicBezTo>
                <a:cubicBezTo>
                  <a:pt x="203788" y="90649"/>
                  <a:pt x="180505" y="58369"/>
                  <a:pt x="171509" y="50961"/>
                </a:cubicBezTo>
                <a:cubicBezTo>
                  <a:pt x="162513" y="43553"/>
                  <a:pt x="170980" y="59428"/>
                  <a:pt x="146109" y="54136"/>
                </a:cubicBezTo>
                <a:cubicBezTo>
                  <a:pt x="121238" y="48844"/>
                  <a:pt x="-3116" y="2807"/>
                  <a:pt x="5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20774391-703E-BD80-13EA-55DFEBE7F184}"/>
              </a:ext>
            </a:extLst>
          </p:cNvPr>
          <p:cNvSpPr/>
          <p:nvPr/>
        </p:nvSpPr>
        <p:spPr>
          <a:xfrm>
            <a:off x="6124419" y="5790981"/>
            <a:ext cx="190088" cy="206748"/>
          </a:xfrm>
          <a:custGeom>
            <a:avLst/>
            <a:gdLst>
              <a:gd name="connsiteX0" fmla="*/ 156 w 190088"/>
              <a:gd name="connsiteY0" fmla="*/ 219 h 206748"/>
              <a:gd name="connsiteX1" fmla="*/ 181131 w 190088"/>
              <a:gd name="connsiteY1" fmla="*/ 197069 h 206748"/>
              <a:gd name="connsiteX2" fmla="*/ 149381 w 190088"/>
              <a:gd name="connsiteY2" fmla="*/ 158969 h 206748"/>
              <a:gd name="connsiteX3" fmla="*/ 156 w 190088"/>
              <a:gd name="connsiteY3" fmla="*/ 219 h 20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88" h="206748">
                <a:moveTo>
                  <a:pt x="156" y="219"/>
                </a:moveTo>
                <a:cubicBezTo>
                  <a:pt x="5448" y="6569"/>
                  <a:pt x="156260" y="170611"/>
                  <a:pt x="181131" y="197069"/>
                </a:cubicBezTo>
                <a:cubicBezTo>
                  <a:pt x="206002" y="223527"/>
                  <a:pt x="173723" y="190719"/>
                  <a:pt x="149381" y="158969"/>
                </a:cubicBezTo>
                <a:cubicBezTo>
                  <a:pt x="125039" y="127219"/>
                  <a:pt x="-5136" y="-6131"/>
                  <a:pt x="15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7F64D85-D476-1216-F8E9-385CCA29792D}"/>
              </a:ext>
            </a:extLst>
          </p:cNvPr>
          <p:cNvSpPr/>
          <p:nvPr/>
        </p:nvSpPr>
        <p:spPr>
          <a:xfrm>
            <a:off x="5336740" y="5683237"/>
            <a:ext cx="400676" cy="44476"/>
          </a:xfrm>
          <a:custGeom>
            <a:avLst/>
            <a:gdLst>
              <a:gd name="connsiteX0" fmla="*/ 3610 w 400676"/>
              <a:gd name="connsiteY0" fmla="*/ 13 h 44476"/>
              <a:gd name="connsiteX1" fmla="*/ 387785 w 400676"/>
              <a:gd name="connsiteY1" fmla="*/ 19063 h 44476"/>
              <a:gd name="connsiteX2" fmla="*/ 295710 w 400676"/>
              <a:gd name="connsiteY2" fmla="*/ 25413 h 44476"/>
              <a:gd name="connsiteX3" fmla="*/ 156010 w 400676"/>
              <a:gd name="connsiteY3" fmla="*/ 44463 h 44476"/>
              <a:gd name="connsiteX4" fmla="*/ 190935 w 400676"/>
              <a:gd name="connsiteY4" fmla="*/ 22238 h 44476"/>
              <a:gd name="connsiteX5" fmla="*/ 3610 w 400676"/>
              <a:gd name="connsiteY5" fmla="*/ 13 h 4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76" h="44476">
                <a:moveTo>
                  <a:pt x="3610" y="13"/>
                </a:moveTo>
                <a:cubicBezTo>
                  <a:pt x="36418" y="-516"/>
                  <a:pt x="339102" y="14830"/>
                  <a:pt x="387785" y="19063"/>
                </a:cubicBezTo>
                <a:cubicBezTo>
                  <a:pt x="436468" y="23296"/>
                  <a:pt x="334339" y="21180"/>
                  <a:pt x="295710" y="25413"/>
                </a:cubicBezTo>
                <a:cubicBezTo>
                  <a:pt x="257081" y="29646"/>
                  <a:pt x="173472" y="44992"/>
                  <a:pt x="156010" y="44463"/>
                </a:cubicBezTo>
                <a:cubicBezTo>
                  <a:pt x="138548" y="43934"/>
                  <a:pt x="209985" y="30175"/>
                  <a:pt x="190935" y="22238"/>
                </a:cubicBezTo>
                <a:cubicBezTo>
                  <a:pt x="171885" y="14301"/>
                  <a:pt x="-29198" y="542"/>
                  <a:pt x="361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039E087-7947-3B51-5A61-C44D375F7BEB}"/>
              </a:ext>
            </a:extLst>
          </p:cNvPr>
          <p:cNvSpPr/>
          <p:nvPr/>
        </p:nvSpPr>
        <p:spPr>
          <a:xfrm>
            <a:off x="5656678" y="5695553"/>
            <a:ext cx="411992" cy="137685"/>
          </a:xfrm>
          <a:custGeom>
            <a:avLst/>
            <a:gdLst>
              <a:gd name="connsiteX0" fmla="*/ 1172 w 411992"/>
              <a:gd name="connsiteY0" fmla="*/ 6747 h 137685"/>
              <a:gd name="connsiteX1" fmla="*/ 140872 w 411992"/>
              <a:gd name="connsiteY1" fmla="*/ 6747 h 137685"/>
              <a:gd name="connsiteX2" fmla="*/ 258347 w 411992"/>
              <a:gd name="connsiteY2" fmla="*/ 60722 h 137685"/>
              <a:gd name="connsiteX3" fmla="*/ 201197 w 411992"/>
              <a:gd name="connsiteY3" fmla="*/ 35322 h 137685"/>
              <a:gd name="connsiteX4" fmla="*/ 401222 w 411992"/>
              <a:gd name="connsiteY4" fmla="*/ 133747 h 137685"/>
              <a:gd name="connsiteX5" fmla="*/ 366297 w 411992"/>
              <a:gd name="connsiteY5" fmla="*/ 117872 h 137685"/>
              <a:gd name="connsiteX6" fmla="*/ 207547 w 411992"/>
              <a:gd name="connsiteY6" fmla="*/ 114697 h 137685"/>
              <a:gd name="connsiteX7" fmla="*/ 255172 w 411992"/>
              <a:gd name="connsiteY7" fmla="*/ 114697 h 137685"/>
              <a:gd name="connsiteX8" fmla="*/ 39272 w 411992"/>
              <a:gd name="connsiteY8" fmla="*/ 54372 h 137685"/>
              <a:gd name="connsiteX9" fmla="*/ 71022 w 411992"/>
              <a:gd name="connsiteY9" fmla="*/ 60722 h 137685"/>
              <a:gd name="connsiteX10" fmla="*/ 1172 w 411992"/>
              <a:gd name="connsiteY10" fmla="*/ 6747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992" h="137685">
                <a:moveTo>
                  <a:pt x="1172" y="6747"/>
                </a:moveTo>
                <a:cubicBezTo>
                  <a:pt x="12814" y="-2249"/>
                  <a:pt x="98010" y="-2249"/>
                  <a:pt x="140872" y="6747"/>
                </a:cubicBezTo>
                <a:cubicBezTo>
                  <a:pt x="183735" y="15743"/>
                  <a:pt x="248293" y="55960"/>
                  <a:pt x="258347" y="60722"/>
                </a:cubicBezTo>
                <a:cubicBezTo>
                  <a:pt x="268401" y="65485"/>
                  <a:pt x="177385" y="23151"/>
                  <a:pt x="201197" y="35322"/>
                </a:cubicBezTo>
                <a:cubicBezTo>
                  <a:pt x="225010" y="47493"/>
                  <a:pt x="373705" y="119989"/>
                  <a:pt x="401222" y="133747"/>
                </a:cubicBezTo>
                <a:cubicBezTo>
                  <a:pt x="428739" y="147505"/>
                  <a:pt x="398576" y="121047"/>
                  <a:pt x="366297" y="117872"/>
                </a:cubicBezTo>
                <a:cubicBezTo>
                  <a:pt x="334018" y="114697"/>
                  <a:pt x="226068" y="115226"/>
                  <a:pt x="207547" y="114697"/>
                </a:cubicBezTo>
                <a:cubicBezTo>
                  <a:pt x="189026" y="114168"/>
                  <a:pt x="283218" y="124751"/>
                  <a:pt x="255172" y="114697"/>
                </a:cubicBezTo>
                <a:cubicBezTo>
                  <a:pt x="227126" y="104643"/>
                  <a:pt x="69964" y="63368"/>
                  <a:pt x="39272" y="54372"/>
                </a:cubicBezTo>
                <a:cubicBezTo>
                  <a:pt x="8580" y="45376"/>
                  <a:pt x="73668" y="67601"/>
                  <a:pt x="71022" y="60722"/>
                </a:cubicBezTo>
                <a:cubicBezTo>
                  <a:pt x="68376" y="53843"/>
                  <a:pt x="-10470" y="15743"/>
                  <a:pt x="1172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B9B05DCB-4BD9-8276-8D43-749F3C40F86F}"/>
              </a:ext>
            </a:extLst>
          </p:cNvPr>
          <p:cNvSpPr/>
          <p:nvPr/>
        </p:nvSpPr>
        <p:spPr>
          <a:xfrm>
            <a:off x="5872757" y="5811792"/>
            <a:ext cx="608533" cy="293031"/>
          </a:xfrm>
          <a:custGeom>
            <a:avLst/>
            <a:gdLst>
              <a:gd name="connsiteX0" fmla="*/ 993 w 608533"/>
              <a:gd name="connsiteY0" fmla="*/ 4808 h 293031"/>
              <a:gd name="connsiteX1" fmla="*/ 204193 w 608533"/>
              <a:gd name="connsiteY1" fmla="*/ 1633 h 293031"/>
              <a:gd name="connsiteX2" fmla="*/ 191493 w 608533"/>
              <a:gd name="connsiteY2" fmla="*/ 11158 h 293031"/>
              <a:gd name="connsiteX3" fmla="*/ 324843 w 608533"/>
              <a:gd name="connsiteY3" fmla="*/ 49258 h 293031"/>
              <a:gd name="connsiteX4" fmla="*/ 315318 w 608533"/>
              <a:gd name="connsiteY4" fmla="*/ 55608 h 293031"/>
              <a:gd name="connsiteX5" fmla="*/ 407393 w 608533"/>
              <a:gd name="connsiteY5" fmla="*/ 138158 h 293031"/>
              <a:gd name="connsiteX6" fmla="*/ 369293 w 608533"/>
              <a:gd name="connsiteY6" fmla="*/ 106408 h 293031"/>
              <a:gd name="connsiteX7" fmla="*/ 607418 w 608533"/>
              <a:gd name="connsiteY7" fmla="*/ 290558 h 293031"/>
              <a:gd name="connsiteX8" fmla="*/ 464543 w 608533"/>
              <a:gd name="connsiteY8" fmla="*/ 217533 h 293031"/>
              <a:gd name="connsiteX9" fmla="*/ 270868 w 608533"/>
              <a:gd name="connsiteY9" fmla="*/ 119108 h 293031"/>
              <a:gd name="connsiteX10" fmla="*/ 86718 w 608533"/>
              <a:gd name="connsiteY10" fmla="*/ 68308 h 293031"/>
              <a:gd name="connsiteX11" fmla="*/ 175618 w 608533"/>
              <a:gd name="connsiteY11" fmla="*/ 68308 h 293031"/>
              <a:gd name="connsiteX12" fmla="*/ 127993 w 608533"/>
              <a:gd name="connsiteY12" fmla="*/ 52433 h 293031"/>
              <a:gd name="connsiteX13" fmla="*/ 993 w 608533"/>
              <a:gd name="connsiteY13" fmla="*/ 4808 h 2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33" h="293031">
                <a:moveTo>
                  <a:pt x="993" y="4808"/>
                </a:moveTo>
                <a:cubicBezTo>
                  <a:pt x="13693" y="-3659"/>
                  <a:pt x="204193" y="1633"/>
                  <a:pt x="204193" y="1633"/>
                </a:cubicBezTo>
                <a:cubicBezTo>
                  <a:pt x="235943" y="2691"/>
                  <a:pt x="171385" y="3221"/>
                  <a:pt x="191493" y="11158"/>
                </a:cubicBezTo>
                <a:cubicBezTo>
                  <a:pt x="211601" y="19095"/>
                  <a:pt x="304206" y="41850"/>
                  <a:pt x="324843" y="49258"/>
                </a:cubicBezTo>
                <a:cubicBezTo>
                  <a:pt x="345480" y="56666"/>
                  <a:pt x="301560" y="40791"/>
                  <a:pt x="315318" y="55608"/>
                </a:cubicBezTo>
                <a:cubicBezTo>
                  <a:pt x="329076" y="70425"/>
                  <a:pt x="398397" y="129691"/>
                  <a:pt x="407393" y="138158"/>
                </a:cubicBezTo>
                <a:cubicBezTo>
                  <a:pt x="416389" y="146625"/>
                  <a:pt x="335956" y="81008"/>
                  <a:pt x="369293" y="106408"/>
                </a:cubicBezTo>
                <a:cubicBezTo>
                  <a:pt x="402630" y="131808"/>
                  <a:pt x="591543" y="272037"/>
                  <a:pt x="607418" y="290558"/>
                </a:cubicBezTo>
                <a:cubicBezTo>
                  <a:pt x="623293" y="309079"/>
                  <a:pt x="464543" y="217533"/>
                  <a:pt x="464543" y="217533"/>
                </a:cubicBezTo>
                <a:cubicBezTo>
                  <a:pt x="408451" y="188958"/>
                  <a:pt x="333839" y="143979"/>
                  <a:pt x="270868" y="119108"/>
                </a:cubicBezTo>
                <a:cubicBezTo>
                  <a:pt x="207897" y="94237"/>
                  <a:pt x="102593" y="76775"/>
                  <a:pt x="86718" y="68308"/>
                </a:cubicBezTo>
                <a:cubicBezTo>
                  <a:pt x="70843" y="59841"/>
                  <a:pt x="168739" y="70954"/>
                  <a:pt x="175618" y="68308"/>
                </a:cubicBezTo>
                <a:cubicBezTo>
                  <a:pt x="182497" y="65662"/>
                  <a:pt x="154980" y="63016"/>
                  <a:pt x="127993" y="52433"/>
                </a:cubicBezTo>
                <a:cubicBezTo>
                  <a:pt x="101006" y="41850"/>
                  <a:pt x="-11707" y="13275"/>
                  <a:pt x="993" y="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7E99E08-DEA6-310A-24B6-A65A204D656E}"/>
              </a:ext>
            </a:extLst>
          </p:cNvPr>
          <p:cNvSpPr/>
          <p:nvPr/>
        </p:nvSpPr>
        <p:spPr>
          <a:xfrm>
            <a:off x="4060159" y="6204384"/>
            <a:ext cx="270649" cy="1571849"/>
          </a:xfrm>
          <a:custGeom>
            <a:avLst/>
            <a:gdLst>
              <a:gd name="connsiteX0" fmla="*/ 270619 w 270649"/>
              <a:gd name="connsiteY0" fmla="*/ 72 h 1571849"/>
              <a:gd name="connsiteX1" fmla="*/ 35007 w 270649"/>
              <a:gd name="connsiteY1" fmla="*/ 499346 h 1571849"/>
              <a:gd name="connsiteX2" fmla="*/ 141593 w 270649"/>
              <a:gd name="connsiteY2" fmla="*/ 196416 h 1571849"/>
              <a:gd name="connsiteX3" fmla="*/ 1348 w 270649"/>
              <a:gd name="connsiteY3" fmla="*/ 645201 h 1571849"/>
              <a:gd name="connsiteX4" fmla="*/ 68666 w 270649"/>
              <a:gd name="connsiteY4" fmla="*/ 538615 h 1571849"/>
              <a:gd name="connsiteX5" fmla="*/ 35007 w 270649"/>
              <a:gd name="connsiteY5" fmla="*/ 785447 h 1571849"/>
              <a:gd name="connsiteX6" fmla="*/ 40616 w 270649"/>
              <a:gd name="connsiteY6" fmla="*/ 1127645 h 1571849"/>
              <a:gd name="connsiteX7" fmla="*/ 74275 w 270649"/>
              <a:gd name="connsiteY7" fmla="*/ 970571 h 1571849"/>
              <a:gd name="connsiteX8" fmla="*/ 35007 w 270649"/>
              <a:gd name="connsiteY8" fmla="*/ 1570821 h 1571849"/>
              <a:gd name="connsiteX9" fmla="*/ 29397 w 270649"/>
              <a:gd name="connsiteY9" fmla="*/ 802276 h 1571849"/>
              <a:gd name="connsiteX10" fmla="*/ 40616 w 270649"/>
              <a:gd name="connsiteY10" fmla="*/ 987400 h 1571849"/>
              <a:gd name="connsiteX11" fmla="*/ 51836 w 270649"/>
              <a:gd name="connsiteY11" fmla="*/ 392760 h 1571849"/>
              <a:gd name="connsiteX12" fmla="*/ 29397 w 270649"/>
              <a:gd name="connsiteY12" fmla="*/ 589103 h 1571849"/>
              <a:gd name="connsiteX13" fmla="*/ 124764 w 270649"/>
              <a:gd name="connsiteY13" fmla="*/ 162757 h 1571849"/>
              <a:gd name="connsiteX14" fmla="*/ 51836 w 270649"/>
              <a:gd name="connsiteY14" fmla="*/ 460077 h 1571849"/>
              <a:gd name="connsiteX15" fmla="*/ 270619 w 270649"/>
              <a:gd name="connsiteY15" fmla="*/ 72 h 15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649" h="1571849">
                <a:moveTo>
                  <a:pt x="270619" y="72"/>
                </a:moveTo>
                <a:cubicBezTo>
                  <a:pt x="267814" y="6617"/>
                  <a:pt x="56511" y="466622"/>
                  <a:pt x="35007" y="499346"/>
                </a:cubicBezTo>
                <a:cubicBezTo>
                  <a:pt x="13503" y="532070"/>
                  <a:pt x="147203" y="172107"/>
                  <a:pt x="141593" y="196416"/>
                </a:cubicBezTo>
                <a:cubicBezTo>
                  <a:pt x="135983" y="220725"/>
                  <a:pt x="13502" y="588168"/>
                  <a:pt x="1348" y="645201"/>
                </a:cubicBezTo>
                <a:cubicBezTo>
                  <a:pt x="-10807" y="702234"/>
                  <a:pt x="63056" y="515241"/>
                  <a:pt x="68666" y="538615"/>
                </a:cubicBezTo>
                <a:cubicBezTo>
                  <a:pt x="74276" y="561989"/>
                  <a:pt x="39682" y="687275"/>
                  <a:pt x="35007" y="785447"/>
                </a:cubicBezTo>
                <a:cubicBezTo>
                  <a:pt x="30332" y="883619"/>
                  <a:pt x="34071" y="1096791"/>
                  <a:pt x="40616" y="1127645"/>
                </a:cubicBezTo>
                <a:cubicBezTo>
                  <a:pt x="47161" y="1158499"/>
                  <a:pt x="75210" y="896708"/>
                  <a:pt x="74275" y="970571"/>
                </a:cubicBezTo>
                <a:cubicBezTo>
                  <a:pt x="73340" y="1044434"/>
                  <a:pt x="42487" y="1598870"/>
                  <a:pt x="35007" y="1570821"/>
                </a:cubicBezTo>
                <a:cubicBezTo>
                  <a:pt x="27527" y="1542772"/>
                  <a:pt x="28462" y="899513"/>
                  <a:pt x="29397" y="802276"/>
                </a:cubicBezTo>
                <a:cubicBezTo>
                  <a:pt x="30332" y="705039"/>
                  <a:pt x="36876" y="1055653"/>
                  <a:pt x="40616" y="987400"/>
                </a:cubicBezTo>
                <a:cubicBezTo>
                  <a:pt x="44356" y="919147"/>
                  <a:pt x="53706" y="459143"/>
                  <a:pt x="51836" y="392760"/>
                </a:cubicBezTo>
                <a:cubicBezTo>
                  <a:pt x="49966" y="326377"/>
                  <a:pt x="17242" y="627437"/>
                  <a:pt x="29397" y="589103"/>
                </a:cubicBezTo>
                <a:cubicBezTo>
                  <a:pt x="41552" y="550769"/>
                  <a:pt x="121024" y="184261"/>
                  <a:pt x="124764" y="162757"/>
                </a:cubicBezTo>
                <a:cubicBezTo>
                  <a:pt x="128504" y="141253"/>
                  <a:pt x="23787" y="486256"/>
                  <a:pt x="51836" y="460077"/>
                </a:cubicBezTo>
                <a:cubicBezTo>
                  <a:pt x="79885" y="433898"/>
                  <a:pt x="273424" y="-6473"/>
                  <a:pt x="27061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47EE1A2-D24D-B68D-0C83-E52DA2EC3671}"/>
              </a:ext>
            </a:extLst>
          </p:cNvPr>
          <p:cNvSpPr/>
          <p:nvPr/>
        </p:nvSpPr>
        <p:spPr>
          <a:xfrm>
            <a:off x="3869627" y="6068495"/>
            <a:ext cx="327301" cy="407498"/>
          </a:xfrm>
          <a:custGeom>
            <a:avLst/>
            <a:gdLst>
              <a:gd name="connsiteX0" fmla="*/ 326515 w 327301"/>
              <a:gd name="connsiteY0" fmla="*/ 1326 h 407498"/>
              <a:gd name="connsiteX1" fmla="*/ 1146 w 327301"/>
              <a:gd name="connsiteY1" fmla="*/ 405233 h 407498"/>
              <a:gd name="connsiteX2" fmla="*/ 214319 w 327301"/>
              <a:gd name="connsiteY2" fmla="*/ 169620 h 407498"/>
              <a:gd name="connsiteX3" fmla="*/ 96513 w 327301"/>
              <a:gd name="connsiteY3" fmla="*/ 270597 h 407498"/>
              <a:gd name="connsiteX4" fmla="*/ 326515 w 327301"/>
              <a:gd name="connsiteY4" fmla="*/ 1326 h 4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01" h="407498">
                <a:moveTo>
                  <a:pt x="326515" y="1326"/>
                </a:moveTo>
                <a:cubicBezTo>
                  <a:pt x="310620" y="23765"/>
                  <a:pt x="19845" y="377184"/>
                  <a:pt x="1146" y="405233"/>
                </a:cubicBezTo>
                <a:cubicBezTo>
                  <a:pt x="-17553" y="433282"/>
                  <a:pt x="198424" y="192059"/>
                  <a:pt x="214319" y="169620"/>
                </a:cubicBezTo>
                <a:cubicBezTo>
                  <a:pt x="230214" y="147181"/>
                  <a:pt x="80618" y="293036"/>
                  <a:pt x="96513" y="270597"/>
                </a:cubicBezTo>
                <a:cubicBezTo>
                  <a:pt x="112407" y="248158"/>
                  <a:pt x="342410" y="-21113"/>
                  <a:pt x="326515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D0F67565-2DCF-5A9E-5D0B-D3AC4CDA8166}"/>
              </a:ext>
            </a:extLst>
          </p:cNvPr>
          <p:cNvSpPr/>
          <p:nvPr/>
        </p:nvSpPr>
        <p:spPr>
          <a:xfrm>
            <a:off x="3851251" y="6358945"/>
            <a:ext cx="174652" cy="953131"/>
          </a:xfrm>
          <a:custGeom>
            <a:avLst/>
            <a:gdLst>
              <a:gd name="connsiteX0" fmla="*/ 85749 w 174652"/>
              <a:gd name="connsiteY0" fmla="*/ 580 h 953131"/>
              <a:gd name="connsiteX1" fmla="*/ 12724 w 174652"/>
              <a:gd name="connsiteY1" fmla="*/ 175205 h 953131"/>
              <a:gd name="connsiteX2" fmla="*/ 41299 w 174652"/>
              <a:gd name="connsiteY2" fmla="*/ 146630 h 953131"/>
              <a:gd name="connsiteX3" fmla="*/ 104799 w 174652"/>
              <a:gd name="connsiteY3" fmla="*/ 400630 h 953131"/>
              <a:gd name="connsiteX4" fmla="*/ 104799 w 174652"/>
              <a:gd name="connsiteY4" fmla="*/ 368880 h 953131"/>
              <a:gd name="connsiteX5" fmla="*/ 174649 w 174652"/>
              <a:gd name="connsiteY5" fmla="*/ 953080 h 953131"/>
              <a:gd name="connsiteX6" fmla="*/ 101624 w 174652"/>
              <a:gd name="connsiteY6" fmla="*/ 403805 h 953131"/>
              <a:gd name="connsiteX7" fmla="*/ 127024 w 174652"/>
              <a:gd name="connsiteY7" fmla="*/ 578430 h 953131"/>
              <a:gd name="connsiteX8" fmla="*/ 41299 w 174652"/>
              <a:gd name="connsiteY8" fmla="*/ 127580 h 953131"/>
              <a:gd name="connsiteX9" fmla="*/ 24 w 174652"/>
              <a:gd name="connsiteY9" fmla="*/ 245055 h 953131"/>
              <a:gd name="connsiteX10" fmla="*/ 34949 w 174652"/>
              <a:gd name="connsiteY10" fmla="*/ 6930 h 953131"/>
              <a:gd name="connsiteX11" fmla="*/ 15899 w 174652"/>
              <a:gd name="connsiteY11" fmla="*/ 114880 h 953131"/>
              <a:gd name="connsiteX12" fmla="*/ 85749 w 174652"/>
              <a:gd name="connsiteY12" fmla="*/ 580 h 95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652" h="953131">
                <a:moveTo>
                  <a:pt x="85749" y="580"/>
                </a:moveTo>
                <a:cubicBezTo>
                  <a:pt x="85220" y="10634"/>
                  <a:pt x="20132" y="150863"/>
                  <a:pt x="12724" y="175205"/>
                </a:cubicBezTo>
                <a:cubicBezTo>
                  <a:pt x="5316" y="199547"/>
                  <a:pt x="25953" y="109059"/>
                  <a:pt x="41299" y="146630"/>
                </a:cubicBezTo>
                <a:cubicBezTo>
                  <a:pt x="56645" y="184201"/>
                  <a:pt x="94216" y="363588"/>
                  <a:pt x="104799" y="400630"/>
                </a:cubicBezTo>
                <a:cubicBezTo>
                  <a:pt x="115382" y="437672"/>
                  <a:pt x="93157" y="276805"/>
                  <a:pt x="104799" y="368880"/>
                </a:cubicBezTo>
                <a:cubicBezTo>
                  <a:pt x="116441" y="460955"/>
                  <a:pt x="175178" y="947259"/>
                  <a:pt x="174649" y="953080"/>
                </a:cubicBezTo>
                <a:cubicBezTo>
                  <a:pt x="174120" y="958901"/>
                  <a:pt x="109561" y="466247"/>
                  <a:pt x="101624" y="403805"/>
                </a:cubicBezTo>
                <a:cubicBezTo>
                  <a:pt x="93687" y="341363"/>
                  <a:pt x="137078" y="624468"/>
                  <a:pt x="127024" y="578430"/>
                </a:cubicBezTo>
                <a:cubicBezTo>
                  <a:pt x="116970" y="532393"/>
                  <a:pt x="62466" y="183143"/>
                  <a:pt x="41299" y="127580"/>
                </a:cubicBezTo>
                <a:cubicBezTo>
                  <a:pt x="20132" y="72018"/>
                  <a:pt x="1082" y="265163"/>
                  <a:pt x="24" y="245055"/>
                </a:cubicBezTo>
                <a:cubicBezTo>
                  <a:pt x="-1034" y="224947"/>
                  <a:pt x="32303" y="28626"/>
                  <a:pt x="34949" y="6930"/>
                </a:cubicBezTo>
                <a:cubicBezTo>
                  <a:pt x="37595" y="-14766"/>
                  <a:pt x="10607" y="115409"/>
                  <a:pt x="15899" y="114880"/>
                </a:cubicBezTo>
                <a:cubicBezTo>
                  <a:pt x="21191" y="114351"/>
                  <a:pt x="86278" y="-9474"/>
                  <a:pt x="85749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F84763AD-3D5D-8D67-F9BB-D0A50D63850E}"/>
              </a:ext>
            </a:extLst>
          </p:cNvPr>
          <p:cNvSpPr/>
          <p:nvPr/>
        </p:nvSpPr>
        <p:spPr>
          <a:xfrm>
            <a:off x="3899369" y="6456309"/>
            <a:ext cx="177617" cy="1360649"/>
          </a:xfrm>
          <a:custGeom>
            <a:avLst/>
            <a:gdLst>
              <a:gd name="connsiteX0" fmla="*/ 5881 w 177617"/>
              <a:gd name="connsiteY0" fmla="*/ 11166 h 1360649"/>
              <a:gd name="connsiteX1" fmla="*/ 88431 w 177617"/>
              <a:gd name="connsiteY1" fmla="*/ 604891 h 1360649"/>
              <a:gd name="connsiteX2" fmla="*/ 88431 w 177617"/>
              <a:gd name="connsiteY2" fmla="*/ 573141 h 1360649"/>
              <a:gd name="connsiteX3" fmla="*/ 177331 w 177617"/>
              <a:gd name="connsiteY3" fmla="*/ 1360541 h 1360649"/>
              <a:gd name="connsiteX4" fmla="*/ 117006 w 177617"/>
              <a:gd name="connsiteY4" fmla="*/ 630291 h 1360649"/>
              <a:gd name="connsiteX5" fmla="*/ 123356 w 177617"/>
              <a:gd name="connsiteY5" fmla="*/ 662041 h 1360649"/>
              <a:gd name="connsiteX6" fmla="*/ 75731 w 177617"/>
              <a:gd name="connsiteY6" fmla="*/ 268341 h 1360649"/>
              <a:gd name="connsiteX7" fmla="*/ 66206 w 177617"/>
              <a:gd name="connsiteY7" fmla="*/ 411216 h 1360649"/>
              <a:gd name="connsiteX8" fmla="*/ 34456 w 177617"/>
              <a:gd name="connsiteY8" fmla="*/ 112766 h 1360649"/>
              <a:gd name="connsiteX9" fmla="*/ 9056 w 177617"/>
              <a:gd name="connsiteY9" fmla="*/ 208016 h 1360649"/>
              <a:gd name="connsiteX10" fmla="*/ 5881 w 177617"/>
              <a:gd name="connsiteY10" fmla="*/ 11166 h 13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617" h="1360649">
                <a:moveTo>
                  <a:pt x="5881" y="11166"/>
                </a:moveTo>
                <a:cubicBezTo>
                  <a:pt x="19110" y="77312"/>
                  <a:pt x="74673" y="511229"/>
                  <a:pt x="88431" y="604891"/>
                </a:cubicBezTo>
                <a:cubicBezTo>
                  <a:pt x="102189" y="698554"/>
                  <a:pt x="73614" y="447199"/>
                  <a:pt x="88431" y="573141"/>
                </a:cubicBezTo>
                <a:cubicBezTo>
                  <a:pt x="103248" y="699083"/>
                  <a:pt x="172568" y="1351016"/>
                  <a:pt x="177331" y="1360541"/>
                </a:cubicBezTo>
                <a:cubicBezTo>
                  <a:pt x="182094" y="1370066"/>
                  <a:pt x="126002" y="746708"/>
                  <a:pt x="117006" y="630291"/>
                </a:cubicBezTo>
                <a:cubicBezTo>
                  <a:pt x="108010" y="513874"/>
                  <a:pt x="130235" y="722366"/>
                  <a:pt x="123356" y="662041"/>
                </a:cubicBezTo>
                <a:cubicBezTo>
                  <a:pt x="116477" y="601716"/>
                  <a:pt x="85256" y="310145"/>
                  <a:pt x="75731" y="268341"/>
                </a:cubicBezTo>
                <a:cubicBezTo>
                  <a:pt x="66206" y="226537"/>
                  <a:pt x="73085" y="437145"/>
                  <a:pt x="66206" y="411216"/>
                </a:cubicBezTo>
                <a:cubicBezTo>
                  <a:pt x="59327" y="385287"/>
                  <a:pt x="43981" y="146633"/>
                  <a:pt x="34456" y="112766"/>
                </a:cubicBezTo>
                <a:cubicBezTo>
                  <a:pt x="24931" y="78899"/>
                  <a:pt x="12760" y="222303"/>
                  <a:pt x="9056" y="208016"/>
                </a:cubicBezTo>
                <a:cubicBezTo>
                  <a:pt x="5352" y="193729"/>
                  <a:pt x="-7348" y="-54980"/>
                  <a:pt x="5881" y="1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6A7E4807-8142-40E4-9CAE-0B17CF14A41F}"/>
              </a:ext>
            </a:extLst>
          </p:cNvPr>
          <p:cNvSpPr/>
          <p:nvPr/>
        </p:nvSpPr>
        <p:spPr>
          <a:xfrm>
            <a:off x="2965870" y="6389903"/>
            <a:ext cx="971135" cy="872182"/>
          </a:xfrm>
          <a:custGeom>
            <a:avLst/>
            <a:gdLst>
              <a:gd name="connsiteX0" fmla="*/ 15455 w 971135"/>
              <a:gd name="connsiteY0" fmla="*/ 334747 h 872182"/>
              <a:gd name="connsiteX1" fmla="*/ 380580 w 971135"/>
              <a:gd name="connsiteY1" fmla="*/ 280772 h 872182"/>
              <a:gd name="connsiteX2" fmla="*/ 323430 w 971135"/>
              <a:gd name="connsiteY2" fmla="*/ 318872 h 872182"/>
              <a:gd name="connsiteX3" fmla="*/ 745705 w 971135"/>
              <a:gd name="connsiteY3" fmla="*/ 102972 h 872182"/>
              <a:gd name="connsiteX4" fmla="*/ 669505 w 971135"/>
              <a:gd name="connsiteY4" fmla="*/ 163297 h 872182"/>
              <a:gd name="connsiteX5" fmla="*/ 885405 w 971135"/>
              <a:gd name="connsiteY5" fmla="*/ 20422 h 872182"/>
              <a:gd name="connsiteX6" fmla="*/ 971130 w 971135"/>
              <a:gd name="connsiteY6" fmla="*/ 4547 h 872182"/>
              <a:gd name="connsiteX7" fmla="*/ 882230 w 971135"/>
              <a:gd name="connsiteY7" fmla="*/ 55347 h 872182"/>
              <a:gd name="connsiteX8" fmla="*/ 748880 w 971135"/>
              <a:gd name="connsiteY8" fmla="*/ 128372 h 872182"/>
              <a:gd name="connsiteX9" fmla="*/ 891755 w 971135"/>
              <a:gd name="connsiteY9" fmla="*/ 29947 h 872182"/>
              <a:gd name="connsiteX10" fmla="*/ 669505 w 971135"/>
              <a:gd name="connsiteY10" fmla="*/ 166472 h 872182"/>
              <a:gd name="connsiteX11" fmla="*/ 358355 w 971135"/>
              <a:gd name="connsiteY11" fmla="*/ 328397 h 872182"/>
              <a:gd name="connsiteX12" fmla="*/ 428205 w 971135"/>
              <a:gd name="connsiteY12" fmla="*/ 261722 h 872182"/>
              <a:gd name="connsiteX13" fmla="*/ 186905 w 971135"/>
              <a:gd name="connsiteY13" fmla="*/ 322047 h 872182"/>
              <a:gd name="connsiteX14" fmla="*/ 91655 w 971135"/>
              <a:gd name="connsiteY14" fmla="*/ 379197 h 872182"/>
              <a:gd name="connsiteX15" fmla="*/ 40855 w 971135"/>
              <a:gd name="connsiteY15" fmla="*/ 550647 h 872182"/>
              <a:gd name="connsiteX16" fmla="*/ 78955 w 971135"/>
              <a:gd name="connsiteY16" fmla="*/ 477622 h 872182"/>
              <a:gd name="connsiteX17" fmla="*/ 78955 w 971135"/>
              <a:gd name="connsiteY17" fmla="*/ 626847 h 872182"/>
              <a:gd name="connsiteX18" fmla="*/ 113880 w 971135"/>
              <a:gd name="connsiteY18" fmla="*/ 871322 h 872182"/>
              <a:gd name="connsiteX19" fmla="*/ 59905 w 971135"/>
              <a:gd name="connsiteY19" fmla="*/ 534772 h 872182"/>
              <a:gd name="connsiteX20" fmla="*/ 85305 w 971135"/>
              <a:gd name="connsiteY20" fmla="*/ 391897 h 872182"/>
              <a:gd name="connsiteX21" fmla="*/ 142455 w 971135"/>
              <a:gd name="connsiteY21" fmla="*/ 312522 h 872182"/>
              <a:gd name="connsiteX22" fmla="*/ 72605 w 971135"/>
              <a:gd name="connsiteY22" fmla="*/ 341097 h 872182"/>
              <a:gd name="connsiteX23" fmla="*/ 15455 w 971135"/>
              <a:gd name="connsiteY23" fmla="*/ 334747 h 87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1135" h="872182">
                <a:moveTo>
                  <a:pt x="15455" y="334747"/>
                </a:moveTo>
                <a:cubicBezTo>
                  <a:pt x="66784" y="324693"/>
                  <a:pt x="329251" y="283418"/>
                  <a:pt x="380580" y="280772"/>
                </a:cubicBezTo>
                <a:cubicBezTo>
                  <a:pt x="431909" y="278126"/>
                  <a:pt x="262576" y="348505"/>
                  <a:pt x="323430" y="318872"/>
                </a:cubicBezTo>
                <a:cubicBezTo>
                  <a:pt x="384284" y="289239"/>
                  <a:pt x="688026" y="128901"/>
                  <a:pt x="745705" y="102972"/>
                </a:cubicBezTo>
                <a:cubicBezTo>
                  <a:pt x="803384" y="77043"/>
                  <a:pt x="646222" y="177055"/>
                  <a:pt x="669505" y="163297"/>
                </a:cubicBezTo>
                <a:cubicBezTo>
                  <a:pt x="692788" y="149539"/>
                  <a:pt x="835134" y="46880"/>
                  <a:pt x="885405" y="20422"/>
                </a:cubicBezTo>
                <a:cubicBezTo>
                  <a:pt x="935676" y="-6036"/>
                  <a:pt x="971659" y="-1274"/>
                  <a:pt x="971130" y="4547"/>
                </a:cubicBezTo>
                <a:cubicBezTo>
                  <a:pt x="970601" y="10368"/>
                  <a:pt x="882230" y="55347"/>
                  <a:pt x="882230" y="55347"/>
                </a:cubicBezTo>
                <a:cubicBezTo>
                  <a:pt x="845188" y="75985"/>
                  <a:pt x="747293" y="132605"/>
                  <a:pt x="748880" y="128372"/>
                </a:cubicBezTo>
                <a:cubicBezTo>
                  <a:pt x="750467" y="124139"/>
                  <a:pt x="904984" y="23597"/>
                  <a:pt x="891755" y="29947"/>
                </a:cubicBezTo>
                <a:cubicBezTo>
                  <a:pt x="878526" y="36297"/>
                  <a:pt x="758405" y="116730"/>
                  <a:pt x="669505" y="166472"/>
                </a:cubicBezTo>
                <a:cubicBezTo>
                  <a:pt x="580605" y="216214"/>
                  <a:pt x="398572" y="312522"/>
                  <a:pt x="358355" y="328397"/>
                </a:cubicBezTo>
                <a:cubicBezTo>
                  <a:pt x="318138" y="344272"/>
                  <a:pt x="456780" y="262780"/>
                  <a:pt x="428205" y="261722"/>
                </a:cubicBezTo>
                <a:cubicBezTo>
                  <a:pt x="399630" y="260664"/>
                  <a:pt x="242997" y="302468"/>
                  <a:pt x="186905" y="322047"/>
                </a:cubicBezTo>
                <a:cubicBezTo>
                  <a:pt x="130813" y="341626"/>
                  <a:pt x="115997" y="341097"/>
                  <a:pt x="91655" y="379197"/>
                </a:cubicBezTo>
                <a:cubicBezTo>
                  <a:pt x="67313" y="417297"/>
                  <a:pt x="42972" y="534243"/>
                  <a:pt x="40855" y="550647"/>
                </a:cubicBezTo>
                <a:cubicBezTo>
                  <a:pt x="38738" y="567051"/>
                  <a:pt x="72605" y="464922"/>
                  <a:pt x="78955" y="477622"/>
                </a:cubicBezTo>
                <a:cubicBezTo>
                  <a:pt x="85305" y="490322"/>
                  <a:pt x="73134" y="561230"/>
                  <a:pt x="78955" y="626847"/>
                </a:cubicBezTo>
                <a:cubicBezTo>
                  <a:pt x="84776" y="692464"/>
                  <a:pt x="117055" y="886668"/>
                  <a:pt x="113880" y="871322"/>
                </a:cubicBezTo>
                <a:cubicBezTo>
                  <a:pt x="110705" y="855976"/>
                  <a:pt x="64667" y="614676"/>
                  <a:pt x="59905" y="534772"/>
                </a:cubicBezTo>
                <a:cubicBezTo>
                  <a:pt x="55143" y="454868"/>
                  <a:pt x="71547" y="428939"/>
                  <a:pt x="85305" y="391897"/>
                </a:cubicBezTo>
                <a:cubicBezTo>
                  <a:pt x="99063" y="354855"/>
                  <a:pt x="144572" y="320989"/>
                  <a:pt x="142455" y="312522"/>
                </a:cubicBezTo>
                <a:cubicBezTo>
                  <a:pt x="140338" y="304055"/>
                  <a:pt x="89538" y="334747"/>
                  <a:pt x="72605" y="341097"/>
                </a:cubicBezTo>
                <a:cubicBezTo>
                  <a:pt x="55672" y="347447"/>
                  <a:pt x="-35874" y="344801"/>
                  <a:pt x="15455" y="33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B730D678-6336-030B-6097-75FDA74DFDF0}"/>
              </a:ext>
            </a:extLst>
          </p:cNvPr>
          <p:cNvSpPr/>
          <p:nvPr/>
        </p:nvSpPr>
        <p:spPr>
          <a:xfrm>
            <a:off x="2977553" y="6670554"/>
            <a:ext cx="200667" cy="978250"/>
          </a:xfrm>
          <a:custGeom>
            <a:avLst/>
            <a:gdLst>
              <a:gd name="connsiteX0" fmla="*/ 54572 w 200667"/>
              <a:gd name="connsiteY0" fmla="*/ 121 h 978250"/>
              <a:gd name="connsiteX1" fmla="*/ 3772 w 200667"/>
              <a:gd name="connsiteY1" fmla="*/ 225546 h 978250"/>
              <a:gd name="connsiteX2" fmla="*/ 10122 w 200667"/>
              <a:gd name="connsiteY2" fmla="*/ 187446 h 978250"/>
              <a:gd name="connsiteX3" fmla="*/ 60922 w 200667"/>
              <a:gd name="connsiteY3" fmla="*/ 492246 h 978250"/>
              <a:gd name="connsiteX4" fmla="*/ 67272 w 200667"/>
              <a:gd name="connsiteY4" fmla="*/ 473196 h 978250"/>
              <a:gd name="connsiteX5" fmla="*/ 200622 w 200667"/>
              <a:gd name="connsiteY5" fmla="*/ 978021 h 978250"/>
              <a:gd name="connsiteX6" fmla="*/ 51397 w 200667"/>
              <a:gd name="connsiteY6" fmla="*/ 403346 h 978250"/>
              <a:gd name="connsiteX7" fmla="*/ 32347 w 200667"/>
              <a:gd name="connsiteY7" fmla="*/ 181096 h 978250"/>
              <a:gd name="connsiteX8" fmla="*/ 25997 w 200667"/>
              <a:gd name="connsiteY8" fmla="*/ 193796 h 978250"/>
              <a:gd name="connsiteX9" fmla="*/ 54572 w 200667"/>
              <a:gd name="connsiteY9" fmla="*/ 121 h 9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67" h="978250">
                <a:moveTo>
                  <a:pt x="54572" y="121"/>
                </a:moveTo>
                <a:cubicBezTo>
                  <a:pt x="50868" y="5413"/>
                  <a:pt x="11180" y="194325"/>
                  <a:pt x="3772" y="225546"/>
                </a:cubicBezTo>
                <a:cubicBezTo>
                  <a:pt x="-3636" y="256767"/>
                  <a:pt x="597" y="142996"/>
                  <a:pt x="10122" y="187446"/>
                </a:cubicBezTo>
                <a:cubicBezTo>
                  <a:pt x="19647" y="231896"/>
                  <a:pt x="51397" y="444621"/>
                  <a:pt x="60922" y="492246"/>
                </a:cubicBezTo>
                <a:cubicBezTo>
                  <a:pt x="70447" y="539871"/>
                  <a:pt x="43989" y="392234"/>
                  <a:pt x="67272" y="473196"/>
                </a:cubicBezTo>
                <a:cubicBezTo>
                  <a:pt x="90555" y="554158"/>
                  <a:pt x="203268" y="989663"/>
                  <a:pt x="200622" y="978021"/>
                </a:cubicBezTo>
                <a:cubicBezTo>
                  <a:pt x="197976" y="966379"/>
                  <a:pt x="79443" y="536167"/>
                  <a:pt x="51397" y="403346"/>
                </a:cubicBezTo>
                <a:cubicBezTo>
                  <a:pt x="23351" y="270525"/>
                  <a:pt x="32347" y="181096"/>
                  <a:pt x="32347" y="181096"/>
                </a:cubicBezTo>
                <a:cubicBezTo>
                  <a:pt x="28114" y="146171"/>
                  <a:pt x="22293" y="223959"/>
                  <a:pt x="25997" y="193796"/>
                </a:cubicBezTo>
                <a:cubicBezTo>
                  <a:pt x="29701" y="163634"/>
                  <a:pt x="58276" y="-5171"/>
                  <a:pt x="54572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A2376B4-03D7-92B0-B315-C0164E33E47B}"/>
              </a:ext>
            </a:extLst>
          </p:cNvPr>
          <p:cNvSpPr/>
          <p:nvPr/>
        </p:nvSpPr>
        <p:spPr>
          <a:xfrm>
            <a:off x="3060116" y="7088688"/>
            <a:ext cx="140942" cy="744688"/>
          </a:xfrm>
          <a:custGeom>
            <a:avLst/>
            <a:gdLst>
              <a:gd name="connsiteX0" fmla="*/ 584 w 140942"/>
              <a:gd name="connsiteY0" fmla="*/ 4262 h 744688"/>
              <a:gd name="connsiteX1" fmla="*/ 133934 w 140942"/>
              <a:gd name="connsiteY1" fmla="*/ 721812 h 744688"/>
              <a:gd name="connsiteX2" fmla="*/ 114884 w 140942"/>
              <a:gd name="connsiteY2" fmla="*/ 518612 h 744688"/>
              <a:gd name="connsiteX3" fmla="*/ 51384 w 140942"/>
              <a:gd name="connsiteY3" fmla="*/ 36012 h 744688"/>
              <a:gd name="connsiteX4" fmla="*/ 83134 w 140942"/>
              <a:gd name="connsiteY4" fmla="*/ 407487 h 744688"/>
              <a:gd name="connsiteX5" fmla="*/ 584 w 140942"/>
              <a:gd name="connsiteY5" fmla="*/ 4262 h 7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42" h="744688">
                <a:moveTo>
                  <a:pt x="584" y="4262"/>
                </a:moveTo>
                <a:cubicBezTo>
                  <a:pt x="9051" y="56649"/>
                  <a:pt x="114884" y="636087"/>
                  <a:pt x="133934" y="721812"/>
                </a:cubicBezTo>
                <a:cubicBezTo>
                  <a:pt x="152984" y="807537"/>
                  <a:pt x="128642" y="632912"/>
                  <a:pt x="114884" y="518612"/>
                </a:cubicBezTo>
                <a:cubicBezTo>
                  <a:pt x="101126" y="404312"/>
                  <a:pt x="56676" y="54533"/>
                  <a:pt x="51384" y="36012"/>
                </a:cubicBezTo>
                <a:cubicBezTo>
                  <a:pt x="46092" y="17491"/>
                  <a:pt x="87897" y="415425"/>
                  <a:pt x="83134" y="407487"/>
                </a:cubicBezTo>
                <a:cubicBezTo>
                  <a:pt x="78372" y="399550"/>
                  <a:pt x="-7883" y="-48125"/>
                  <a:pt x="584" y="4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D53070B-FD45-1627-6A46-D444537AA587}"/>
              </a:ext>
            </a:extLst>
          </p:cNvPr>
          <p:cNvSpPr/>
          <p:nvPr/>
        </p:nvSpPr>
        <p:spPr>
          <a:xfrm>
            <a:off x="3054308" y="7158505"/>
            <a:ext cx="111698" cy="738525"/>
          </a:xfrm>
          <a:custGeom>
            <a:avLst/>
            <a:gdLst>
              <a:gd name="connsiteX0" fmla="*/ 42 w 111698"/>
              <a:gd name="connsiteY0" fmla="*/ 1120 h 738525"/>
              <a:gd name="connsiteX1" fmla="*/ 104817 w 111698"/>
              <a:gd name="connsiteY1" fmla="*/ 550395 h 738525"/>
              <a:gd name="connsiteX2" fmla="*/ 101642 w 111698"/>
              <a:gd name="connsiteY2" fmla="*/ 483720 h 738525"/>
              <a:gd name="connsiteX3" fmla="*/ 101642 w 111698"/>
              <a:gd name="connsiteY3" fmla="*/ 737720 h 738525"/>
              <a:gd name="connsiteX4" fmla="*/ 92117 w 111698"/>
              <a:gd name="connsiteY4" fmla="*/ 385295 h 738525"/>
              <a:gd name="connsiteX5" fmla="*/ 92117 w 111698"/>
              <a:gd name="connsiteY5" fmla="*/ 407520 h 738525"/>
              <a:gd name="connsiteX6" fmla="*/ 42 w 111698"/>
              <a:gd name="connsiteY6" fmla="*/ 1120 h 7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98" h="738525">
                <a:moveTo>
                  <a:pt x="42" y="1120"/>
                </a:moveTo>
                <a:cubicBezTo>
                  <a:pt x="2159" y="24933"/>
                  <a:pt x="87884" y="469962"/>
                  <a:pt x="104817" y="550395"/>
                </a:cubicBezTo>
                <a:cubicBezTo>
                  <a:pt x="121750" y="630828"/>
                  <a:pt x="102171" y="452499"/>
                  <a:pt x="101642" y="483720"/>
                </a:cubicBezTo>
                <a:cubicBezTo>
                  <a:pt x="101113" y="514941"/>
                  <a:pt x="103229" y="754124"/>
                  <a:pt x="101642" y="737720"/>
                </a:cubicBezTo>
                <a:cubicBezTo>
                  <a:pt x="100055" y="721316"/>
                  <a:pt x="93704" y="440328"/>
                  <a:pt x="92117" y="385295"/>
                </a:cubicBezTo>
                <a:cubicBezTo>
                  <a:pt x="90530" y="330262"/>
                  <a:pt x="108521" y="474724"/>
                  <a:pt x="92117" y="407520"/>
                </a:cubicBezTo>
                <a:cubicBezTo>
                  <a:pt x="75713" y="340316"/>
                  <a:pt x="-2075" y="-22693"/>
                  <a:pt x="42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C43BBFA-9A18-0F9C-C57F-3A523E1DD869}"/>
              </a:ext>
            </a:extLst>
          </p:cNvPr>
          <p:cNvSpPr/>
          <p:nvPr/>
        </p:nvSpPr>
        <p:spPr>
          <a:xfrm>
            <a:off x="3149585" y="7787507"/>
            <a:ext cx="376970" cy="140579"/>
          </a:xfrm>
          <a:custGeom>
            <a:avLst/>
            <a:gdLst>
              <a:gd name="connsiteX0" fmla="*/ 15 w 376970"/>
              <a:gd name="connsiteY0" fmla="*/ 76968 h 140579"/>
              <a:gd name="connsiteX1" fmla="*/ 136540 w 376970"/>
              <a:gd name="connsiteY1" fmla="*/ 768 h 140579"/>
              <a:gd name="connsiteX2" fmla="*/ 104790 w 376970"/>
              <a:gd name="connsiteY2" fmla="*/ 42043 h 140579"/>
              <a:gd name="connsiteX3" fmla="*/ 368315 w 376970"/>
              <a:gd name="connsiteY3" fmla="*/ 111893 h 140579"/>
              <a:gd name="connsiteX4" fmla="*/ 307990 w 376970"/>
              <a:gd name="connsiteY4" fmla="*/ 121418 h 140579"/>
              <a:gd name="connsiteX5" fmla="*/ 254015 w 376970"/>
              <a:gd name="connsiteY5" fmla="*/ 140468 h 140579"/>
              <a:gd name="connsiteX6" fmla="*/ 295290 w 376970"/>
              <a:gd name="connsiteY6" fmla="*/ 111893 h 140579"/>
              <a:gd name="connsiteX7" fmla="*/ 209565 w 376970"/>
              <a:gd name="connsiteY7" fmla="*/ 83318 h 140579"/>
              <a:gd name="connsiteX8" fmla="*/ 114315 w 376970"/>
              <a:gd name="connsiteY8" fmla="*/ 70618 h 140579"/>
              <a:gd name="connsiteX9" fmla="*/ 146065 w 376970"/>
              <a:gd name="connsiteY9" fmla="*/ 45218 h 140579"/>
              <a:gd name="connsiteX10" fmla="*/ 15 w 376970"/>
              <a:gd name="connsiteY10" fmla="*/ 76968 h 14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970" h="140579">
                <a:moveTo>
                  <a:pt x="15" y="76968"/>
                </a:moveTo>
                <a:cubicBezTo>
                  <a:pt x="-1572" y="69560"/>
                  <a:pt x="119078" y="6589"/>
                  <a:pt x="136540" y="768"/>
                </a:cubicBezTo>
                <a:cubicBezTo>
                  <a:pt x="154002" y="-5053"/>
                  <a:pt x="66161" y="23522"/>
                  <a:pt x="104790" y="42043"/>
                </a:cubicBezTo>
                <a:cubicBezTo>
                  <a:pt x="143419" y="60564"/>
                  <a:pt x="334448" y="98664"/>
                  <a:pt x="368315" y="111893"/>
                </a:cubicBezTo>
                <a:cubicBezTo>
                  <a:pt x="402182" y="125122"/>
                  <a:pt x="327040" y="116656"/>
                  <a:pt x="307990" y="121418"/>
                </a:cubicBezTo>
                <a:cubicBezTo>
                  <a:pt x="288940" y="126180"/>
                  <a:pt x="256132" y="142056"/>
                  <a:pt x="254015" y="140468"/>
                </a:cubicBezTo>
                <a:cubicBezTo>
                  <a:pt x="251898" y="138880"/>
                  <a:pt x="302698" y="121418"/>
                  <a:pt x="295290" y="111893"/>
                </a:cubicBezTo>
                <a:cubicBezTo>
                  <a:pt x="287882" y="102368"/>
                  <a:pt x="239727" y="90197"/>
                  <a:pt x="209565" y="83318"/>
                </a:cubicBezTo>
                <a:cubicBezTo>
                  <a:pt x="179403" y="76439"/>
                  <a:pt x="124898" y="76968"/>
                  <a:pt x="114315" y="70618"/>
                </a:cubicBezTo>
                <a:cubicBezTo>
                  <a:pt x="103732" y="64268"/>
                  <a:pt x="161411" y="42572"/>
                  <a:pt x="146065" y="45218"/>
                </a:cubicBezTo>
                <a:cubicBezTo>
                  <a:pt x="130719" y="47864"/>
                  <a:pt x="1602" y="84376"/>
                  <a:pt x="15" y="76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1789C9E-85AA-3A25-E426-484DDC85B9FE}"/>
              </a:ext>
            </a:extLst>
          </p:cNvPr>
          <p:cNvSpPr/>
          <p:nvPr/>
        </p:nvSpPr>
        <p:spPr>
          <a:xfrm>
            <a:off x="3227409" y="7845986"/>
            <a:ext cx="881041" cy="161446"/>
          </a:xfrm>
          <a:custGeom>
            <a:avLst/>
            <a:gdLst>
              <a:gd name="connsiteX0" fmla="*/ 11091 w 881041"/>
              <a:gd name="connsiteY0" fmla="*/ 5789 h 161446"/>
              <a:gd name="connsiteX1" fmla="*/ 249216 w 881041"/>
              <a:gd name="connsiteY1" fmla="*/ 116914 h 161446"/>
              <a:gd name="connsiteX2" fmla="*/ 211116 w 881041"/>
              <a:gd name="connsiteY2" fmla="*/ 107389 h 161446"/>
              <a:gd name="connsiteX3" fmla="*/ 544491 w 881041"/>
              <a:gd name="connsiteY3" fmla="*/ 132789 h 161446"/>
              <a:gd name="connsiteX4" fmla="*/ 417491 w 881041"/>
              <a:gd name="connsiteY4" fmla="*/ 123264 h 161446"/>
              <a:gd name="connsiteX5" fmla="*/ 881041 w 881041"/>
              <a:gd name="connsiteY5" fmla="*/ 161364 h 161446"/>
              <a:gd name="connsiteX6" fmla="*/ 382566 w 881041"/>
              <a:gd name="connsiteY6" fmla="*/ 132789 h 161446"/>
              <a:gd name="connsiteX7" fmla="*/ 122216 w 881041"/>
              <a:gd name="connsiteY7" fmla="*/ 110564 h 161446"/>
              <a:gd name="connsiteX8" fmla="*/ 226991 w 881041"/>
              <a:gd name="connsiteY8" fmla="*/ 120089 h 161446"/>
              <a:gd name="connsiteX9" fmla="*/ 58716 w 881041"/>
              <a:gd name="connsiteY9" fmla="*/ 28014 h 161446"/>
              <a:gd name="connsiteX10" fmla="*/ 11091 w 881041"/>
              <a:gd name="connsiteY10" fmla="*/ 5789 h 1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041" h="161446">
                <a:moveTo>
                  <a:pt x="11091" y="5789"/>
                </a:moveTo>
                <a:lnTo>
                  <a:pt x="249216" y="116914"/>
                </a:lnTo>
                <a:cubicBezTo>
                  <a:pt x="282553" y="133847"/>
                  <a:pt x="161904" y="104743"/>
                  <a:pt x="211116" y="107389"/>
                </a:cubicBezTo>
                <a:cubicBezTo>
                  <a:pt x="260329" y="110035"/>
                  <a:pt x="544491" y="132789"/>
                  <a:pt x="544491" y="132789"/>
                </a:cubicBezTo>
                <a:lnTo>
                  <a:pt x="417491" y="123264"/>
                </a:lnTo>
                <a:lnTo>
                  <a:pt x="881041" y="161364"/>
                </a:lnTo>
                <a:cubicBezTo>
                  <a:pt x="875220" y="162952"/>
                  <a:pt x="509037" y="141256"/>
                  <a:pt x="382566" y="132789"/>
                </a:cubicBezTo>
                <a:cubicBezTo>
                  <a:pt x="256095" y="124322"/>
                  <a:pt x="122216" y="110564"/>
                  <a:pt x="122216" y="110564"/>
                </a:cubicBezTo>
                <a:cubicBezTo>
                  <a:pt x="96287" y="108447"/>
                  <a:pt x="237574" y="133847"/>
                  <a:pt x="226991" y="120089"/>
                </a:cubicBezTo>
                <a:cubicBezTo>
                  <a:pt x="216408" y="106331"/>
                  <a:pt x="95228" y="49181"/>
                  <a:pt x="58716" y="28014"/>
                </a:cubicBezTo>
                <a:cubicBezTo>
                  <a:pt x="22204" y="6847"/>
                  <a:pt x="-20659" y="-9028"/>
                  <a:pt x="11091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0FD4F91-62A6-22F1-8105-E474CF70E76F}"/>
              </a:ext>
            </a:extLst>
          </p:cNvPr>
          <p:cNvSpPr/>
          <p:nvPr/>
        </p:nvSpPr>
        <p:spPr>
          <a:xfrm>
            <a:off x="3154780" y="7848300"/>
            <a:ext cx="966639" cy="172000"/>
          </a:xfrm>
          <a:custGeom>
            <a:avLst/>
            <a:gdLst>
              <a:gd name="connsiteX0" fmla="*/ 1170 w 966639"/>
              <a:gd name="connsiteY0" fmla="*/ 28875 h 172000"/>
              <a:gd name="connsiteX1" fmla="*/ 280570 w 966639"/>
              <a:gd name="connsiteY1" fmla="*/ 117775 h 172000"/>
              <a:gd name="connsiteX2" fmla="*/ 547270 w 966639"/>
              <a:gd name="connsiteY2" fmla="*/ 136825 h 172000"/>
              <a:gd name="connsiteX3" fmla="*/ 353595 w 966639"/>
              <a:gd name="connsiteY3" fmla="*/ 149525 h 172000"/>
              <a:gd name="connsiteX4" fmla="*/ 966370 w 966639"/>
              <a:gd name="connsiteY4" fmla="*/ 171750 h 172000"/>
              <a:gd name="connsiteX5" fmla="*/ 267870 w 966639"/>
              <a:gd name="connsiteY5" fmla="*/ 133650 h 172000"/>
              <a:gd name="connsiteX6" fmla="*/ 71020 w 966639"/>
              <a:gd name="connsiteY6" fmla="*/ 300 h 172000"/>
              <a:gd name="connsiteX7" fmla="*/ 175795 w 966639"/>
              <a:gd name="connsiteY7" fmla="*/ 95550 h 172000"/>
              <a:gd name="connsiteX8" fmla="*/ 1170 w 966639"/>
              <a:gd name="connsiteY8" fmla="*/ 28875 h 1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639" h="172000">
                <a:moveTo>
                  <a:pt x="1170" y="28875"/>
                </a:moveTo>
                <a:cubicBezTo>
                  <a:pt x="18632" y="32579"/>
                  <a:pt x="189553" y="99783"/>
                  <a:pt x="280570" y="117775"/>
                </a:cubicBezTo>
                <a:cubicBezTo>
                  <a:pt x="371587" y="135767"/>
                  <a:pt x="535099" y="131533"/>
                  <a:pt x="547270" y="136825"/>
                </a:cubicBezTo>
                <a:cubicBezTo>
                  <a:pt x="559441" y="142117"/>
                  <a:pt x="283745" y="143704"/>
                  <a:pt x="353595" y="149525"/>
                </a:cubicBezTo>
                <a:cubicBezTo>
                  <a:pt x="423445" y="155346"/>
                  <a:pt x="980657" y="174396"/>
                  <a:pt x="966370" y="171750"/>
                </a:cubicBezTo>
                <a:cubicBezTo>
                  <a:pt x="952083" y="169104"/>
                  <a:pt x="417095" y="162225"/>
                  <a:pt x="267870" y="133650"/>
                </a:cubicBezTo>
                <a:cubicBezTo>
                  <a:pt x="118645" y="105075"/>
                  <a:pt x="86366" y="6650"/>
                  <a:pt x="71020" y="300"/>
                </a:cubicBezTo>
                <a:cubicBezTo>
                  <a:pt x="55674" y="-6050"/>
                  <a:pt x="184262" y="90258"/>
                  <a:pt x="175795" y="95550"/>
                </a:cubicBezTo>
                <a:cubicBezTo>
                  <a:pt x="167328" y="100842"/>
                  <a:pt x="-16292" y="25171"/>
                  <a:pt x="1170" y="28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F9B93083-95C4-E4F6-1D16-CF60BABC99CC}"/>
              </a:ext>
            </a:extLst>
          </p:cNvPr>
          <p:cNvSpPr/>
          <p:nvPr/>
        </p:nvSpPr>
        <p:spPr>
          <a:xfrm>
            <a:off x="3890848" y="6627167"/>
            <a:ext cx="176762" cy="1300279"/>
          </a:xfrm>
          <a:custGeom>
            <a:avLst/>
            <a:gdLst>
              <a:gd name="connsiteX0" fmla="*/ 11227 w 176762"/>
              <a:gd name="connsiteY0" fmla="*/ 56208 h 1300279"/>
              <a:gd name="connsiteX1" fmla="*/ 157277 w 176762"/>
              <a:gd name="connsiteY1" fmla="*/ 1103958 h 1300279"/>
              <a:gd name="connsiteX2" fmla="*/ 154102 w 176762"/>
              <a:gd name="connsiteY2" fmla="*/ 1024583 h 1300279"/>
              <a:gd name="connsiteX3" fmla="*/ 169977 w 176762"/>
              <a:gd name="connsiteY3" fmla="*/ 1272233 h 1300279"/>
              <a:gd name="connsiteX4" fmla="*/ 27102 w 176762"/>
              <a:gd name="connsiteY4" fmla="*/ 259408 h 1300279"/>
              <a:gd name="connsiteX5" fmla="*/ 11227 w 176762"/>
              <a:gd name="connsiteY5" fmla="*/ 56208 h 130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62" h="1300279">
                <a:moveTo>
                  <a:pt x="11227" y="56208"/>
                </a:moveTo>
                <a:cubicBezTo>
                  <a:pt x="32923" y="196966"/>
                  <a:pt x="133465" y="942562"/>
                  <a:pt x="157277" y="1103958"/>
                </a:cubicBezTo>
                <a:cubicBezTo>
                  <a:pt x="181089" y="1265354"/>
                  <a:pt x="151985" y="996537"/>
                  <a:pt x="154102" y="1024583"/>
                </a:cubicBezTo>
                <a:cubicBezTo>
                  <a:pt x="156219" y="1052629"/>
                  <a:pt x="191144" y="1399762"/>
                  <a:pt x="169977" y="1272233"/>
                </a:cubicBezTo>
                <a:cubicBezTo>
                  <a:pt x="148810" y="1144704"/>
                  <a:pt x="52502" y="458904"/>
                  <a:pt x="27102" y="259408"/>
                </a:cubicBezTo>
                <a:cubicBezTo>
                  <a:pt x="1702" y="59912"/>
                  <a:pt x="-10469" y="-84550"/>
                  <a:pt x="11227" y="5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5CDC7446-7F4D-A30C-75B5-0FB5AD2ADEA0}"/>
              </a:ext>
            </a:extLst>
          </p:cNvPr>
          <p:cNvSpPr/>
          <p:nvPr/>
        </p:nvSpPr>
        <p:spPr>
          <a:xfrm>
            <a:off x="3480998" y="7899395"/>
            <a:ext cx="580522" cy="51628"/>
          </a:xfrm>
          <a:custGeom>
            <a:avLst/>
            <a:gdLst>
              <a:gd name="connsiteX0" fmla="*/ 1977 w 580522"/>
              <a:gd name="connsiteY0" fmla="*/ 5 h 51628"/>
              <a:gd name="connsiteX1" fmla="*/ 487752 w 580522"/>
              <a:gd name="connsiteY1" fmla="*/ 50805 h 51628"/>
              <a:gd name="connsiteX2" fmla="*/ 319477 w 580522"/>
              <a:gd name="connsiteY2" fmla="*/ 31755 h 51628"/>
              <a:gd name="connsiteX3" fmla="*/ 579827 w 580522"/>
              <a:gd name="connsiteY3" fmla="*/ 47630 h 51628"/>
              <a:gd name="connsiteX4" fmla="*/ 224227 w 580522"/>
              <a:gd name="connsiteY4" fmla="*/ 47630 h 51628"/>
              <a:gd name="connsiteX5" fmla="*/ 313127 w 580522"/>
              <a:gd name="connsiteY5" fmla="*/ 47630 h 51628"/>
              <a:gd name="connsiteX6" fmla="*/ 1977 w 580522"/>
              <a:gd name="connsiteY6" fmla="*/ 5 h 5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22" h="51628">
                <a:moveTo>
                  <a:pt x="1977" y="5"/>
                </a:moveTo>
                <a:cubicBezTo>
                  <a:pt x="31081" y="534"/>
                  <a:pt x="434835" y="45513"/>
                  <a:pt x="487752" y="50805"/>
                </a:cubicBezTo>
                <a:cubicBezTo>
                  <a:pt x="540669" y="56097"/>
                  <a:pt x="304131" y="32284"/>
                  <a:pt x="319477" y="31755"/>
                </a:cubicBezTo>
                <a:cubicBezTo>
                  <a:pt x="334823" y="31226"/>
                  <a:pt x="595702" y="44984"/>
                  <a:pt x="579827" y="47630"/>
                </a:cubicBezTo>
                <a:cubicBezTo>
                  <a:pt x="563952" y="50276"/>
                  <a:pt x="224227" y="47630"/>
                  <a:pt x="224227" y="47630"/>
                </a:cubicBezTo>
                <a:cubicBezTo>
                  <a:pt x="179777" y="47630"/>
                  <a:pt x="352285" y="56626"/>
                  <a:pt x="313127" y="47630"/>
                </a:cubicBezTo>
                <a:cubicBezTo>
                  <a:pt x="273969" y="38634"/>
                  <a:pt x="-27127" y="-524"/>
                  <a:pt x="197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A7BD37D3-0BD3-1B94-8491-4AFCEF4823A5}"/>
              </a:ext>
            </a:extLst>
          </p:cNvPr>
          <p:cNvSpPr/>
          <p:nvPr/>
        </p:nvSpPr>
        <p:spPr>
          <a:xfrm>
            <a:off x="3157906" y="7902598"/>
            <a:ext cx="164208" cy="274186"/>
          </a:xfrm>
          <a:custGeom>
            <a:avLst/>
            <a:gdLst>
              <a:gd name="connsiteX0" fmla="*/ 1219 w 164208"/>
              <a:gd name="connsiteY0" fmla="*/ 3152 h 274186"/>
              <a:gd name="connsiteX1" fmla="*/ 163144 w 164208"/>
              <a:gd name="connsiteY1" fmla="*/ 107927 h 274186"/>
              <a:gd name="connsiteX2" fmla="*/ 71069 w 164208"/>
              <a:gd name="connsiteY2" fmla="*/ 95227 h 274186"/>
              <a:gd name="connsiteX3" fmla="*/ 64719 w 164208"/>
              <a:gd name="connsiteY3" fmla="*/ 187302 h 274186"/>
              <a:gd name="connsiteX4" fmla="*/ 71069 w 164208"/>
              <a:gd name="connsiteY4" fmla="*/ 269852 h 274186"/>
              <a:gd name="connsiteX5" fmla="*/ 67894 w 164208"/>
              <a:gd name="connsiteY5" fmla="*/ 47602 h 274186"/>
              <a:gd name="connsiteX6" fmla="*/ 86944 w 164208"/>
              <a:gd name="connsiteY6" fmla="*/ 28552 h 274186"/>
              <a:gd name="connsiteX7" fmla="*/ 1219 w 164208"/>
              <a:gd name="connsiteY7" fmla="*/ 3152 h 2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208" h="274186">
                <a:moveTo>
                  <a:pt x="1219" y="3152"/>
                </a:moveTo>
                <a:cubicBezTo>
                  <a:pt x="13919" y="16381"/>
                  <a:pt x="151502" y="92581"/>
                  <a:pt x="163144" y="107927"/>
                </a:cubicBezTo>
                <a:cubicBezTo>
                  <a:pt x="174786" y="123273"/>
                  <a:pt x="87473" y="81998"/>
                  <a:pt x="71069" y="95227"/>
                </a:cubicBezTo>
                <a:cubicBezTo>
                  <a:pt x="54665" y="108456"/>
                  <a:pt x="64719" y="158198"/>
                  <a:pt x="64719" y="187302"/>
                </a:cubicBezTo>
                <a:cubicBezTo>
                  <a:pt x="64719" y="216406"/>
                  <a:pt x="70540" y="293135"/>
                  <a:pt x="71069" y="269852"/>
                </a:cubicBezTo>
                <a:cubicBezTo>
                  <a:pt x="71598" y="246569"/>
                  <a:pt x="67894" y="47602"/>
                  <a:pt x="67894" y="47602"/>
                </a:cubicBezTo>
                <a:cubicBezTo>
                  <a:pt x="70540" y="7385"/>
                  <a:pt x="94881" y="34902"/>
                  <a:pt x="86944" y="28552"/>
                </a:cubicBezTo>
                <a:cubicBezTo>
                  <a:pt x="79007" y="22202"/>
                  <a:pt x="-11481" y="-10077"/>
                  <a:pt x="1219" y="3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53ADA36-43B2-9BEC-4044-068FCF0E5A86}"/>
              </a:ext>
            </a:extLst>
          </p:cNvPr>
          <p:cNvSpPr/>
          <p:nvPr/>
        </p:nvSpPr>
        <p:spPr>
          <a:xfrm>
            <a:off x="3334757" y="7997820"/>
            <a:ext cx="704386" cy="51555"/>
          </a:xfrm>
          <a:custGeom>
            <a:avLst/>
            <a:gdLst>
              <a:gd name="connsiteX0" fmla="*/ 2168 w 704386"/>
              <a:gd name="connsiteY0" fmla="*/ 5 h 51555"/>
              <a:gd name="connsiteX1" fmla="*/ 684793 w 704386"/>
              <a:gd name="connsiteY1" fmla="*/ 47630 h 51555"/>
              <a:gd name="connsiteX2" fmla="*/ 475243 w 704386"/>
              <a:gd name="connsiteY2" fmla="*/ 44455 h 51555"/>
              <a:gd name="connsiteX3" fmla="*/ 2168 w 704386"/>
              <a:gd name="connsiteY3" fmla="*/ 5 h 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86" h="51555">
                <a:moveTo>
                  <a:pt x="2168" y="5"/>
                </a:moveTo>
                <a:cubicBezTo>
                  <a:pt x="37093" y="534"/>
                  <a:pt x="605947" y="40222"/>
                  <a:pt x="684793" y="47630"/>
                </a:cubicBezTo>
                <a:cubicBezTo>
                  <a:pt x="763639" y="55038"/>
                  <a:pt x="586368" y="50805"/>
                  <a:pt x="475243" y="44455"/>
                </a:cubicBezTo>
                <a:cubicBezTo>
                  <a:pt x="364118" y="38105"/>
                  <a:pt x="-32757" y="-524"/>
                  <a:pt x="216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6A2BCA81-0914-8698-A5E0-4E13F29930FE}"/>
              </a:ext>
            </a:extLst>
          </p:cNvPr>
          <p:cNvSpPr/>
          <p:nvPr/>
        </p:nvSpPr>
        <p:spPr>
          <a:xfrm>
            <a:off x="3203108" y="8201257"/>
            <a:ext cx="222777" cy="41050"/>
          </a:xfrm>
          <a:custGeom>
            <a:avLst/>
            <a:gdLst>
              <a:gd name="connsiteX0" fmla="*/ 467 w 222777"/>
              <a:gd name="connsiteY0" fmla="*/ 41043 h 41050"/>
              <a:gd name="connsiteX1" fmla="*/ 67142 w 222777"/>
              <a:gd name="connsiteY1" fmla="*/ 2943 h 41050"/>
              <a:gd name="connsiteX2" fmla="*/ 222717 w 222777"/>
              <a:gd name="connsiteY2" fmla="*/ 2943 h 41050"/>
              <a:gd name="connsiteX3" fmla="*/ 48092 w 222777"/>
              <a:gd name="connsiteY3" fmla="*/ 6118 h 41050"/>
              <a:gd name="connsiteX4" fmla="*/ 467 w 222777"/>
              <a:gd name="connsiteY4" fmla="*/ 41043 h 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77" h="41050">
                <a:moveTo>
                  <a:pt x="467" y="41043"/>
                </a:moveTo>
                <a:cubicBezTo>
                  <a:pt x="3642" y="40514"/>
                  <a:pt x="30100" y="9293"/>
                  <a:pt x="67142" y="2943"/>
                </a:cubicBezTo>
                <a:cubicBezTo>
                  <a:pt x="104184" y="-3407"/>
                  <a:pt x="225892" y="2414"/>
                  <a:pt x="222717" y="2943"/>
                </a:cubicBezTo>
                <a:cubicBezTo>
                  <a:pt x="219542" y="3472"/>
                  <a:pt x="86192" y="-232"/>
                  <a:pt x="48092" y="6118"/>
                </a:cubicBezTo>
                <a:cubicBezTo>
                  <a:pt x="9992" y="12468"/>
                  <a:pt x="-2708" y="41572"/>
                  <a:pt x="467" y="4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DDFD82A-D57B-DCCF-A12F-7C6320532A43}"/>
              </a:ext>
            </a:extLst>
          </p:cNvPr>
          <p:cNvSpPr/>
          <p:nvPr/>
        </p:nvSpPr>
        <p:spPr>
          <a:xfrm>
            <a:off x="3174925" y="8181408"/>
            <a:ext cx="238494" cy="29341"/>
          </a:xfrm>
          <a:custGeom>
            <a:avLst/>
            <a:gdLst>
              <a:gd name="connsiteX0" fmla="*/ 75 w 238494"/>
              <a:gd name="connsiteY0" fmla="*/ 29142 h 29341"/>
              <a:gd name="connsiteX1" fmla="*/ 101675 w 238494"/>
              <a:gd name="connsiteY1" fmla="*/ 567 h 29341"/>
              <a:gd name="connsiteX2" fmla="*/ 238200 w 238494"/>
              <a:gd name="connsiteY2" fmla="*/ 10092 h 29341"/>
              <a:gd name="connsiteX3" fmla="*/ 136600 w 238494"/>
              <a:gd name="connsiteY3" fmla="*/ 10092 h 29341"/>
              <a:gd name="connsiteX4" fmla="*/ 85800 w 238494"/>
              <a:gd name="connsiteY4" fmla="*/ 13267 h 29341"/>
              <a:gd name="connsiteX5" fmla="*/ 75 w 238494"/>
              <a:gd name="connsiteY5" fmla="*/ 29142 h 2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94" h="29341">
                <a:moveTo>
                  <a:pt x="75" y="29142"/>
                </a:moveTo>
                <a:cubicBezTo>
                  <a:pt x="2721" y="27025"/>
                  <a:pt x="61988" y="3742"/>
                  <a:pt x="101675" y="567"/>
                </a:cubicBezTo>
                <a:cubicBezTo>
                  <a:pt x="141362" y="-2608"/>
                  <a:pt x="232379" y="8504"/>
                  <a:pt x="238200" y="10092"/>
                </a:cubicBezTo>
                <a:cubicBezTo>
                  <a:pt x="244021" y="11679"/>
                  <a:pt x="162000" y="9563"/>
                  <a:pt x="136600" y="10092"/>
                </a:cubicBezTo>
                <a:cubicBezTo>
                  <a:pt x="111200" y="10621"/>
                  <a:pt x="106437" y="10621"/>
                  <a:pt x="85800" y="13267"/>
                </a:cubicBezTo>
                <a:cubicBezTo>
                  <a:pt x="65163" y="15913"/>
                  <a:pt x="-2571" y="31259"/>
                  <a:pt x="75" y="29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5C60BA83-0BB6-53D1-E707-50860EC05038}"/>
              </a:ext>
            </a:extLst>
          </p:cNvPr>
          <p:cNvSpPr/>
          <p:nvPr/>
        </p:nvSpPr>
        <p:spPr>
          <a:xfrm>
            <a:off x="3403117" y="8178709"/>
            <a:ext cx="359352" cy="28685"/>
          </a:xfrm>
          <a:custGeom>
            <a:avLst/>
            <a:gdLst>
              <a:gd name="connsiteX0" fmla="*/ 483 w 359352"/>
              <a:gd name="connsiteY0" fmla="*/ 91 h 28685"/>
              <a:gd name="connsiteX1" fmla="*/ 295758 w 359352"/>
              <a:gd name="connsiteY1" fmla="*/ 9616 h 28685"/>
              <a:gd name="connsiteX2" fmla="*/ 210033 w 359352"/>
              <a:gd name="connsiteY2" fmla="*/ 12791 h 28685"/>
              <a:gd name="connsiteX3" fmla="*/ 359258 w 359352"/>
              <a:gd name="connsiteY3" fmla="*/ 28666 h 28685"/>
              <a:gd name="connsiteX4" fmla="*/ 229083 w 359352"/>
              <a:gd name="connsiteY4" fmla="*/ 15966 h 28685"/>
              <a:gd name="connsiteX5" fmla="*/ 483 w 359352"/>
              <a:gd name="connsiteY5" fmla="*/ 91 h 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52" h="28685">
                <a:moveTo>
                  <a:pt x="483" y="91"/>
                </a:moveTo>
                <a:cubicBezTo>
                  <a:pt x="11595" y="-967"/>
                  <a:pt x="260833" y="7499"/>
                  <a:pt x="295758" y="9616"/>
                </a:cubicBezTo>
                <a:cubicBezTo>
                  <a:pt x="330683" y="11733"/>
                  <a:pt x="199450" y="9616"/>
                  <a:pt x="210033" y="12791"/>
                </a:cubicBezTo>
                <a:cubicBezTo>
                  <a:pt x="220616" y="15966"/>
                  <a:pt x="356083" y="28137"/>
                  <a:pt x="359258" y="28666"/>
                </a:cubicBezTo>
                <a:cubicBezTo>
                  <a:pt x="362433" y="29195"/>
                  <a:pt x="285175" y="18612"/>
                  <a:pt x="229083" y="15966"/>
                </a:cubicBezTo>
                <a:cubicBezTo>
                  <a:pt x="172991" y="13320"/>
                  <a:pt x="-10629" y="1149"/>
                  <a:pt x="48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4BD388A-68AD-3C83-1F72-991EB39377AC}"/>
              </a:ext>
            </a:extLst>
          </p:cNvPr>
          <p:cNvSpPr/>
          <p:nvPr/>
        </p:nvSpPr>
        <p:spPr>
          <a:xfrm>
            <a:off x="3391316" y="8166010"/>
            <a:ext cx="346973" cy="76321"/>
          </a:xfrm>
          <a:custGeom>
            <a:avLst/>
            <a:gdLst>
              <a:gd name="connsiteX0" fmla="*/ 2759 w 346973"/>
              <a:gd name="connsiteY0" fmla="*/ 63590 h 76321"/>
              <a:gd name="connsiteX1" fmla="*/ 320259 w 346973"/>
              <a:gd name="connsiteY1" fmla="*/ 76290 h 76321"/>
              <a:gd name="connsiteX2" fmla="*/ 225009 w 346973"/>
              <a:gd name="connsiteY2" fmla="*/ 66765 h 76321"/>
              <a:gd name="connsiteX3" fmla="*/ 345659 w 346973"/>
              <a:gd name="connsiteY3" fmla="*/ 54065 h 76321"/>
              <a:gd name="connsiteX4" fmla="*/ 285334 w 346973"/>
              <a:gd name="connsiteY4" fmla="*/ 57240 h 76321"/>
              <a:gd name="connsiteX5" fmla="*/ 225009 w 346973"/>
              <a:gd name="connsiteY5" fmla="*/ 90 h 76321"/>
              <a:gd name="connsiteX6" fmla="*/ 259934 w 346973"/>
              <a:gd name="connsiteY6" fmla="*/ 44540 h 76321"/>
              <a:gd name="connsiteX7" fmla="*/ 240884 w 346973"/>
              <a:gd name="connsiteY7" fmla="*/ 66765 h 76321"/>
              <a:gd name="connsiteX8" fmla="*/ 171034 w 346973"/>
              <a:gd name="connsiteY8" fmla="*/ 54065 h 76321"/>
              <a:gd name="connsiteX9" fmla="*/ 2759 w 346973"/>
              <a:gd name="connsiteY9" fmla="*/ 63590 h 7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973" h="76321">
                <a:moveTo>
                  <a:pt x="2759" y="63590"/>
                </a:moveTo>
                <a:cubicBezTo>
                  <a:pt x="27630" y="67294"/>
                  <a:pt x="283217" y="75761"/>
                  <a:pt x="320259" y="76290"/>
                </a:cubicBezTo>
                <a:cubicBezTo>
                  <a:pt x="357301" y="76819"/>
                  <a:pt x="220776" y="70469"/>
                  <a:pt x="225009" y="66765"/>
                </a:cubicBezTo>
                <a:cubicBezTo>
                  <a:pt x="229242" y="63061"/>
                  <a:pt x="335605" y="55652"/>
                  <a:pt x="345659" y="54065"/>
                </a:cubicBezTo>
                <a:cubicBezTo>
                  <a:pt x="355713" y="52478"/>
                  <a:pt x="305442" y="66236"/>
                  <a:pt x="285334" y="57240"/>
                </a:cubicBezTo>
                <a:cubicBezTo>
                  <a:pt x="265226" y="48244"/>
                  <a:pt x="229242" y="2207"/>
                  <a:pt x="225009" y="90"/>
                </a:cubicBezTo>
                <a:cubicBezTo>
                  <a:pt x="220776" y="-2027"/>
                  <a:pt x="257288" y="33427"/>
                  <a:pt x="259934" y="44540"/>
                </a:cubicBezTo>
                <a:cubicBezTo>
                  <a:pt x="262580" y="55653"/>
                  <a:pt x="255701" y="65178"/>
                  <a:pt x="240884" y="66765"/>
                </a:cubicBezTo>
                <a:cubicBezTo>
                  <a:pt x="226067" y="68352"/>
                  <a:pt x="213896" y="56182"/>
                  <a:pt x="171034" y="54065"/>
                </a:cubicBezTo>
                <a:cubicBezTo>
                  <a:pt x="128172" y="51948"/>
                  <a:pt x="-22112" y="59886"/>
                  <a:pt x="2759" y="6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7327C82-1C6D-5756-DB40-74C6FF7CD67C}"/>
              </a:ext>
            </a:extLst>
          </p:cNvPr>
          <p:cNvSpPr/>
          <p:nvPr/>
        </p:nvSpPr>
        <p:spPr>
          <a:xfrm>
            <a:off x="3680076" y="8169261"/>
            <a:ext cx="321353" cy="82845"/>
          </a:xfrm>
          <a:custGeom>
            <a:avLst/>
            <a:gdLst>
              <a:gd name="connsiteX0" fmla="*/ 50549 w 321353"/>
              <a:gd name="connsiteY0" fmla="*/ 14 h 82845"/>
              <a:gd name="connsiteX1" fmla="*/ 79124 w 321353"/>
              <a:gd name="connsiteY1" fmla="*/ 66689 h 82845"/>
              <a:gd name="connsiteX2" fmla="*/ 9274 w 321353"/>
              <a:gd name="connsiteY2" fmla="*/ 69864 h 82845"/>
              <a:gd name="connsiteX3" fmla="*/ 320424 w 321353"/>
              <a:gd name="connsiteY3" fmla="*/ 79389 h 82845"/>
              <a:gd name="connsiteX4" fmla="*/ 104524 w 321353"/>
              <a:gd name="connsiteY4" fmla="*/ 82564 h 82845"/>
              <a:gd name="connsiteX5" fmla="*/ 82299 w 321353"/>
              <a:gd name="connsiteY5" fmla="*/ 73039 h 82845"/>
              <a:gd name="connsiteX6" fmla="*/ 50549 w 321353"/>
              <a:gd name="connsiteY6" fmla="*/ 14 h 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353" h="82845">
                <a:moveTo>
                  <a:pt x="50549" y="14"/>
                </a:moveTo>
                <a:cubicBezTo>
                  <a:pt x="50020" y="-1044"/>
                  <a:pt x="86003" y="55047"/>
                  <a:pt x="79124" y="66689"/>
                </a:cubicBezTo>
                <a:cubicBezTo>
                  <a:pt x="72245" y="78331"/>
                  <a:pt x="-30943" y="67747"/>
                  <a:pt x="9274" y="69864"/>
                </a:cubicBezTo>
                <a:cubicBezTo>
                  <a:pt x="49491" y="71981"/>
                  <a:pt x="304549" y="77272"/>
                  <a:pt x="320424" y="79389"/>
                </a:cubicBezTo>
                <a:cubicBezTo>
                  <a:pt x="336299" y="81506"/>
                  <a:pt x="144211" y="83622"/>
                  <a:pt x="104524" y="82564"/>
                </a:cubicBezTo>
                <a:cubicBezTo>
                  <a:pt x="64837" y="81506"/>
                  <a:pt x="90236" y="82564"/>
                  <a:pt x="82299" y="73039"/>
                </a:cubicBezTo>
                <a:cubicBezTo>
                  <a:pt x="74362" y="63514"/>
                  <a:pt x="51078" y="1072"/>
                  <a:pt x="5054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288D533-9183-3D4D-49E9-EC7448AF0FA7}"/>
              </a:ext>
            </a:extLst>
          </p:cNvPr>
          <p:cNvSpPr/>
          <p:nvPr/>
        </p:nvSpPr>
        <p:spPr>
          <a:xfrm>
            <a:off x="3701742" y="8188325"/>
            <a:ext cx="324466" cy="24283"/>
          </a:xfrm>
          <a:custGeom>
            <a:avLst/>
            <a:gdLst>
              <a:gd name="connsiteX0" fmla="*/ 3483 w 324466"/>
              <a:gd name="connsiteY0" fmla="*/ 0 h 24283"/>
              <a:gd name="connsiteX1" fmla="*/ 320983 w 324466"/>
              <a:gd name="connsiteY1" fmla="*/ 22225 h 24283"/>
              <a:gd name="connsiteX2" fmla="*/ 162233 w 324466"/>
              <a:gd name="connsiteY2" fmla="*/ 22225 h 24283"/>
              <a:gd name="connsiteX3" fmla="*/ 3483 w 324466"/>
              <a:gd name="connsiteY3" fmla="*/ 0 h 2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66" h="24283">
                <a:moveTo>
                  <a:pt x="3483" y="0"/>
                </a:moveTo>
                <a:cubicBezTo>
                  <a:pt x="29941" y="0"/>
                  <a:pt x="294525" y="18521"/>
                  <a:pt x="320983" y="22225"/>
                </a:cubicBezTo>
                <a:cubicBezTo>
                  <a:pt x="347441" y="25929"/>
                  <a:pt x="216208" y="23813"/>
                  <a:pt x="162233" y="22225"/>
                </a:cubicBezTo>
                <a:cubicBezTo>
                  <a:pt x="108258" y="20638"/>
                  <a:pt x="-22975" y="0"/>
                  <a:pt x="34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81B4C0B2-5B76-5D5C-8C2C-0F9CB691F90A}"/>
              </a:ext>
            </a:extLst>
          </p:cNvPr>
          <p:cNvSpPr/>
          <p:nvPr/>
        </p:nvSpPr>
        <p:spPr>
          <a:xfrm>
            <a:off x="3457575" y="8578838"/>
            <a:ext cx="343154" cy="69921"/>
          </a:xfrm>
          <a:custGeom>
            <a:avLst/>
            <a:gdLst>
              <a:gd name="connsiteX0" fmla="*/ 0 w 343154"/>
              <a:gd name="connsiteY0" fmla="*/ 12 h 69921"/>
              <a:gd name="connsiteX1" fmla="*/ 279400 w 343154"/>
              <a:gd name="connsiteY1" fmla="*/ 22237 h 69921"/>
              <a:gd name="connsiteX2" fmla="*/ 339725 w 343154"/>
              <a:gd name="connsiteY2" fmla="*/ 38112 h 69921"/>
              <a:gd name="connsiteX3" fmla="*/ 212725 w 343154"/>
              <a:gd name="connsiteY3" fmla="*/ 28587 h 69921"/>
              <a:gd name="connsiteX4" fmla="*/ 254000 w 343154"/>
              <a:gd name="connsiteY4" fmla="*/ 50812 h 69921"/>
              <a:gd name="connsiteX5" fmla="*/ 196850 w 343154"/>
              <a:gd name="connsiteY5" fmla="*/ 69862 h 69921"/>
              <a:gd name="connsiteX6" fmla="*/ 234950 w 343154"/>
              <a:gd name="connsiteY6" fmla="*/ 44462 h 69921"/>
              <a:gd name="connsiteX7" fmla="*/ 219075 w 343154"/>
              <a:gd name="connsiteY7" fmla="*/ 25412 h 69921"/>
              <a:gd name="connsiteX8" fmla="*/ 0 w 343154"/>
              <a:gd name="connsiteY8" fmla="*/ 12 h 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54" h="69921">
                <a:moveTo>
                  <a:pt x="0" y="12"/>
                </a:moveTo>
                <a:cubicBezTo>
                  <a:pt x="10054" y="-517"/>
                  <a:pt x="222779" y="15887"/>
                  <a:pt x="279400" y="22237"/>
                </a:cubicBezTo>
                <a:cubicBezTo>
                  <a:pt x="336021" y="28587"/>
                  <a:pt x="350837" y="37054"/>
                  <a:pt x="339725" y="38112"/>
                </a:cubicBezTo>
                <a:cubicBezTo>
                  <a:pt x="328613" y="39170"/>
                  <a:pt x="227013" y="26470"/>
                  <a:pt x="212725" y="28587"/>
                </a:cubicBezTo>
                <a:cubicBezTo>
                  <a:pt x="198438" y="30704"/>
                  <a:pt x="256646" y="43933"/>
                  <a:pt x="254000" y="50812"/>
                </a:cubicBezTo>
                <a:cubicBezTo>
                  <a:pt x="251354" y="57691"/>
                  <a:pt x="200025" y="70920"/>
                  <a:pt x="196850" y="69862"/>
                </a:cubicBezTo>
                <a:cubicBezTo>
                  <a:pt x="193675" y="68804"/>
                  <a:pt x="234950" y="44462"/>
                  <a:pt x="234950" y="44462"/>
                </a:cubicBezTo>
                <a:cubicBezTo>
                  <a:pt x="238654" y="37054"/>
                  <a:pt x="254529" y="29645"/>
                  <a:pt x="219075" y="25412"/>
                </a:cubicBezTo>
                <a:lnTo>
                  <a:pt x="0" y="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EC414F7A-EC97-6E68-D322-7878F59E9F82}"/>
              </a:ext>
            </a:extLst>
          </p:cNvPr>
          <p:cNvSpPr/>
          <p:nvPr/>
        </p:nvSpPr>
        <p:spPr>
          <a:xfrm>
            <a:off x="3469652" y="8638691"/>
            <a:ext cx="467470" cy="13201"/>
          </a:xfrm>
          <a:custGeom>
            <a:avLst/>
            <a:gdLst>
              <a:gd name="connsiteX0" fmla="*/ 3798 w 467470"/>
              <a:gd name="connsiteY0" fmla="*/ 484 h 13201"/>
              <a:gd name="connsiteX1" fmla="*/ 460998 w 467470"/>
              <a:gd name="connsiteY1" fmla="*/ 3659 h 13201"/>
              <a:gd name="connsiteX2" fmla="*/ 254623 w 467470"/>
              <a:gd name="connsiteY2" fmla="*/ 13184 h 13201"/>
              <a:gd name="connsiteX3" fmla="*/ 3798 w 467470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470" h="13201">
                <a:moveTo>
                  <a:pt x="3798" y="484"/>
                </a:moveTo>
                <a:cubicBezTo>
                  <a:pt x="38194" y="-1104"/>
                  <a:pt x="419194" y="1542"/>
                  <a:pt x="460998" y="3659"/>
                </a:cubicBezTo>
                <a:cubicBezTo>
                  <a:pt x="502802" y="5776"/>
                  <a:pt x="331352" y="12655"/>
                  <a:pt x="254623" y="13184"/>
                </a:cubicBezTo>
                <a:cubicBezTo>
                  <a:pt x="177894" y="13713"/>
                  <a:pt x="-30598" y="2072"/>
                  <a:pt x="3798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71D3D59F-37B4-0351-DAF3-3D2D5F8C71CE}"/>
              </a:ext>
            </a:extLst>
          </p:cNvPr>
          <p:cNvSpPr/>
          <p:nvPr/>
        </p:nvSpPr>
        <p:spPr>
          <a:xfrm>
            <a:off x="2193226" y="6749895"/>
            <a:ext cx="865843" cy="139919"/>
          </a:xfrm>
          <a:custGeom>
            <a:avLst/>
            <a:gdLst>
              <a:gd name="connsiteX0" fmla="*/ 41974 w 865843"/>
              <a:gd name="connsiteY0" fmla="*/ 139855 h 139919"/>
              <a:gd name="connsiteX1" fmla="*/ 442024 w 865843"/>
              <a:gd name="connsiteY1" fmla="*/ 38255 h 139919"/>
              <a:gd name="connsiteX2" fmla="*/ 400749 w 865843"/>
              <a:gd name="connsiteY2" fmla="*/ 38255 h 139919"/>
              <a:gd name="connsiteX3" fmla="*/ 635699 w 865843"/>
              <a:gd name="connsiteY3" fmla="*/ 6505 h 139919"/>
              <a:gd name="connsiteX4" fmla="*/ 530924 w 865843"/>
              <a:gd name="connsiteY4" fmla="*/ 155 h 139919"/>
              <a:gd name="connsiteX5" fmla="*/ 864299 w 865843"/>
              <a:gd name="connsiteY5" fmla="*/ 9680 h 139919"/>
              <a:gd name="connsiteX6" fmla="*/ 372174 w 865843"/>
              <a:gd name="connsiteY6" fmla="*/ 25555 h 139919"/>
              <a:gd name="connsiteX7" fmla="*/ 413449 w 865843"/>
              <a:gd name="connsiteY7" fmla="*/ 28730 h 139919"/>
              <a:gd name="connsiteX8" fmla="*/ 699 w 865843"/>
              <a:gd name="connsiteY8" fmla="*/ 70005 h 139919"/>
              <a:gd name="connsiteX9" fmla="*/ 308674 w 865843"/>
              <a:gd name="connsiteY9" fmla="*/ 54130 h 139919"/>
              <a:gd name="connsiteX10" fmla="*/ 41974 w 865843"/>
              <a:gd name="connsiteY10" fmla="*/ 139855 h 1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843" h="139919">
                <a:moveTo>
                  <a:pt x="41974" y="139855"/>
                </a:moveTo>
                <a:cubicBezTo>
                  <a:pt x="64199" y="137209"/>
                  <a:pt x="382228" y="55188"/>
                  <a:pt x="442024" y="38255"/>
                </a:cubicBezTo>
                <a:cubicBezTo>
                  <a:pt x="501820" y="21322"/>
                  <a:pt x="368470" y="43547"/>
                  <a:pt x="400749" y="38255"/>
                </a:cubicBezTo>
                <a:cubicBezTo>
                  <a:pt x="433028" y="32963"/>
                  <a:pt x="614003" y="12855"/>
                  <a:pt x="635699" y="6505"/>
                </a:cubicBezTo>
                <a:cubicBezTo>
                  <a:pt x="657395" y="155"/>
                  <a:pt x="492824" y="-374"/>
                  <a:pt x="530924" y="155"/>
                </a:cubicBezTo>
                <a:cubicBezTo>
                  <a:pt x="569024" y="684"/>
                  <a:pt x="890757" y="5447"/>
                  <a:pt x="864299" y="9680"/>
                </a:cubicBezTo>
                <a:cubicBezTo>
                  <a:pt x="837841" y="13913"/>
                  <a:pt x="447316" y="22380"/>
                  <a:pt x="372174" y="25555"/>
                </a:cubicBezTo>
                <a:cubicBezTo>
                  <a:pt x="297032" y="28730"/>
                  <a:pt x="475361" y="21322"/>
                  <a:pt x="413449" y="28730"/>
                </a:cubicBezTo>
                <a:cubicBezTo>
                  <a:pt x="351537" y="36138"/>
                  <a:pt x="18161" y="65772"/>
                  <a:pt x="699" y="70005"/>
                </a:cubicBezTo>
                <a:cubicBezTo>
                  <a:pt x="-16763" y="74238"/>
                  <a:pt x="298620" y="45663"/>
                  <a:pt x="308674" y="54130"/>
                </a:cubicBezTo>
                <a:cubicBezTo>
                  <a:pt x="318728" y="62597"/>
                  <a:pt x="19749" y="142501"/>
                  <a:pt x="41974" y="139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C525D56-16AF-5439-9308-52CBF17953D0}"/>
              </a:ext>
            </a:extLst>
          </p:cNvPr>
          <p:cNvSpPr/>
          <p:nvPr/>
        </p:nvSpPr>
        <p:spPr>
          <a:xfrm>
            <a:off x="1649460" y="6765925"/>
            <a:ext cx="928640" cy="314966"/>
          </a:xfrm>
          <a:custGeom>
            <a:avLst/>
            <a:gdLst>
              <a:gd name="connsiteX0" fmla="*/ 928640 w 928640"/>
              <a:gd name="connsiteY0" fmla="*/ 0 h 314966"/>
              <a:gd name="connsiteX1" fmla="*/ 357140 w 928640"/>
              <a:gd name="connsiteY1" fmla="*/ 171450 h 314966"/>
              <a:gd name="connsiteX2" fmla="*/ 423815 w 928640"/>
              <a:gd name="connsiteY2" fmla="*/ 165100 h 314966"/>
              <a:gd name="connsiteX3" fmla="*/ 1540 w 928640"/>
              <a:gd name="connsiteY3" fmla="*/ 314325 h 314966"/>
              <a:gd name="connsiteX4" fmla="*/ 598440 w 928640"/>
              <a:gd name="connsiteY4" fmla="*/ 98425 h 314966"/>
              <a:gd name="connsiteX5" fmla="*/ 490490 w 928640"/>
              <a:gd name="connsiteY5" fmla="*/ 120650 h 314966"/>
              <a:gd name="connsiteX6" fmla="*/ 709565 w 928640"/>
              <a:gd name="connsiteY6" fmla="*/ 12700 h 314966"/>
              <a:gd name="connsiteX7" fmla="*/ 573040 w 928640"/>
              <a:gd name="connsiteY7" fmla="*/ 88900 h 314966"/>
              <a:gd name="connsiteX8" fmla="*/ 865140 w 928640"/>
              <a:gd name="connsiteY8" fmla="*/ 12700 h 314966"/>
              <a:gd name="connsiteX9" fmla="*/ 712740 w 928640"/>
              <a:gd name="connsiteY9" fmla="*/ 25400 h 314966"/>
              <a:gd name="connsiteX10" fmla="*/ 928640 w 928640"/>
              <a:gd name="connsiteY10" fmla="*/ 0 h 3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8640" h="314966">
                <a:moveTo>
                  <a:pt x="928640" y="0"/>
                </a:moveTo>
                <a:lnTo>
                  <a:pt x="357140" y="171450"/>
                </a:lnTo>
                <a:cubicBezTo>
                  <a:pt x="273003" y="198967"/>
                  <a:pt x="483082" y="141287"/>
                  <a:pt x="423815" y="165100"/>
                </a:cubicBezTo>
                <a:cubicBezTo>
                  <a:pt x="364548" y="188913"/>
                  <a:pt x="-27564" y="325438"/>
                  <a:pt x="1540" y="314325"/>
                </a:cubicBezTo>
                <a:cubicBezTo>
                  <a:pt x="30644" y="303213"/>
                  <a:pt x="516948" y="130704"/>
                  <a:pt x="598440" y="98425"/>
                </a:cubicBezTo>
                <a:cubicBezTo>
                  <a:pt x="679932" y="66146"/>
                  <a:pt x="471969" y="134937"/>
                  <a:pt x="490490" y="120650"/>
                </a:cubicBezTo>
                <a:cubicBezTo>
                  <a:pt x="509011" y="106363"/>
                  <a:pt x="695807" y="17992"/>
                  <a:pt x="709565" y="12700"/>
                </a:cubicBezTo>
                <a:cubicBezTo>
                  <a:pt x="723323" y="7408"/>
                  <a:pt x="547111" y="88900"/>
                  <a:pt x="573040" y="88900"/>
                </a:cubicBezTo>
                <a:cubicBezTo>
                  <a:pt x="598969" y="88900"/>
                  <a:pt x="841857" y="23283"/>
                  <a:pt x="865140" y="12700"/>
                </a:cubicBezTo>
                <a:cubicBezTo>
                  <a:pt x="888423" y="2117"/>
                  <a:pt x="712740" y="25400"/>
                  <a:pt x="712740" y="25400"/>
                </a:cubicBezTo>
                <a:lnTo>
                  <a:pt x="9286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0FBB6D8-F13D-4636-B5EF-8EB47B8792A9}"/>
              </a:ext>
            </a:extLst>
          </p:cNvPr>
          <p:cNvSpPr/>
          <p:nvPr/>
        </p:nvSpPr>
        <p:spPr>
          <a:xfrm>
            <a:off x="1069435" y="6997005"/>
            <a:ext cx="807794" cy="491221"/>
          </a:xfrm>
          <a:custGeom>
            <a:avLst/>
            <a:gdLst>
              <a:gd name="connsiteX0" fmla="*/ 806990 w 807794"/>
              <a:gd name="connsiteY0" fmla="*/ 695 h 491221"/>
              <a:gd name="connsiteX1" fmla="*/ 438690 w 807794"/>
              <a:gd name="connsiteY1" fmla="*/ 200720 h 491221"/>
              <a:gd name="connsiteX2" fmla="*/ 543465 w 807794"/>
              <a:gd name="connsiteY2" fmla="*/ 184845 h 491221"/>
              <a:gd name="connsiteX3" fmla="*/ 206915 w 807794"/>
              <a:gd name="connsiteY3" fmla="*/ 334070 h 491221"/>
              <a:gd name="connsiteX4" fmla="*/ 352965 w 807794"/>
              <a:gd name="connsiteY4" fmla="*/ 245170 h 491221"/>
              <a:gd name="connsiteX5" fmla="*/ 3715 w 807794"/>
              <a:gd name="connsiteY5" fmla="*/ 489645 h 491221"/>
              <a:gd name="connsiteX6" fmla="*/ 616490 w 807794"/>
              <a:gd name="connsiteY6" fmla="*/ 105470 h 491221"/>
              <a:gd name="connsiteX7" fmla="*/ 540290 w 807794"/>
              <a:gd name="connsiteY7" fmla="*/ 134045 h 491221"/>
              <a:gd name="connsiteX8" fmla="*/ 806990 w 807794"/>
              <a:gd name="connsiteY8" fmla="*/ 695 h 4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94" h="491221">
                <a:moveTo>
                  <a:pt x="806990" y="695"/>
                </a:moveTo>
                <a:cubicBezTo>
                  <a:pt x="790057" y="11807"/>
                  <a:pt x="482611" y="170028"/>
                  <a:pt x="438690" y="200720"/>
                </a:cubicBezTo>
                <a:cubicBezTo>
                  <a:pt x="394769" y="231412"/>
                  <a:pt x="582094" y="162620"/>
                  <a:pt x="543465" y="184845"/>
                </a:cubicBezTo>
                <a:cubicBezTo>
                  <a:pt x="504836" y="207070"/>
                  <a:pt x="238665" y="324016"/>
                  <a:pt x="206915" y="334070"/>
                </a:cubicBezTo>
                <a:cubicBezTo>
                  <a:pt x="175165" y="344124"/>
                  <a:pt x="386832" y="219241"/>
                  <a:pt x="352965" y="245170"/>
                </a:cubicBezTo>
                <a:cubicBezTo>
                  <a:pt x="319098" y="271099"/>
                  <a:pt x="-40206" y="512928"/>
                  <a:pt x="3715" y="489645"/>
                </a:cubicBezTo>
                <a:cubicBezTo>
                  <a:pt x="47636" y="466362"/>
                  <a:pt x="527061" y="164737"/>
                  <a:pt x="616490" y="105470"/>
                </a:cubicBezTo>
                <a:cubicBezTo>
                  <a:pt x="705919" y="46203"/>
                  <a:pt x="512244" y="153095"/>
                  <a:pt x="540290" y="134045"/>
                </a:cubicBezTo>
                <a:cubicBezTo>
                  <a:pt x="568336" y="114995"/>
                  <a:pt x="823923" y="-10417"/>
                  <a:pt x="806990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941C017-C97F-0D50-12A0-2CDBD8E878A3}"/>
              </a:ext>
            </a:extLst>
          </p:cNvPr>
          <p:cNvSpPr/>
          <p:nvPr/>
        </p:nvSpPr>
        <p:spPr>
          <a:xfrm>
            <a:off x="856463" y="7375767"/>
            <a:ext cx="328922" cy="397101"/>
          </a:xfrm>
          <a:custGeom>
            <a:avLst/>
            <a:gdLst>
              <a:gd name="connsiteX0" fmla="*/ 327812 w 328922"/>
              <a:gd name="connsiteY0" fmla="*/ 2933 h 397101"/>
              <a:gd name="connsiteX1" fmla="*/ 787 w 328922"/>
              <a:gd name="connsiteY1" fmla="*/ 396633 h 397101"/>
              <a:gd name="connsiteX2" fmla="*/ 232562 w 328922"/>
              <a:gd name="connsiteY2" fmla="*/ 85483 h 397101"/>
              <a:gd name="connsiteX3" fmla="*/ 111912 w 328922"/>
              <a:gd name="connsiteY3" fmla="*/ 209308 h 397101"/>
              <a:gd name="connsiteX4" fmla="*/ 327812 w 328922"/>
              <a:gd name="connsiteY4" fmla="*/ 2933 h 39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22" h="397101">
                <a:moveTo>
                  <a:pt x="327812" y="2933"/>
                </a:moveTo>
                <a:cubicBezTo>
                  <a:pt x="309291" y="34154"/>
                  <a:pt x="16662" y="382875"/>
                  <a:pt x="787" y="396633"/>
                </a:cubicBezTo>
                <a:cubicBezTo>
                  <a:pt x="-15088" y="410391"/>
                  <a:pt x="214041" y="116704"/>
                  <a:pt x="232562" y="85483"/>
                </a:cubicBezTo>
                <a:cubicBezTo>
                  <a:pt x="251083" y="54262"/>
                  <a:pt x="96566" y="218833"/>
                  <a:pt x="111912" y="209308"/>
                </a:cubicBezTo>
                <a:cubicBezTo>
                  <a:pt x="127258" y="199783"/>
                  <a:pt x="346333" y="-28288"/>
                  <a:pt x="327812" y="2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E5659F25-9B19-0B63-2F29-1619C8BDBEE7}"/>
              </a:ext>
            </a:extLst>
          </p:cNvPr>
          <p:cNvSpPr/>
          <p:nvPr/>
        </p:nvSpPr>
        <p:spPr>
          <a:xfrm>
            <a:off x="571101" y="7975413"/>
            <a:ext cx="168786" cy="781607"/>
          </a:xfrm>
          <a:custGeom>
            <a:avLst/>
            <a:gdLst>
              <a:gd name="connsiteX0" fmla="*/ 162324 w 168786"/>
              <a:gd name="connsiteY0" fmla="*/ 187 h 781607"/>
              <a:gd name="connsiteX1" fmla="*/ 57549 w 168786"/>
              <a:gd name="connsiteY1" fmla="*/ 177987 h 781607"/>
              <a:gd name="connsiteX2" fmla="*/ 89299 w 168786"/>
              <a:gd name="connsiteY2" fmla="*/ 146237 h 781607"/>
              <a:gd name="connsiteX3" fmla="*/ 32149 w 168786"/>
              <a:gd name="connsiteY3" fmla="*/ 285937 h 781607"/>
              <a:gd name="connsiteX4" fmla="*/ 57549 w 168786"/>
              <a:gd name="connsiteY4" fmla="*/ 257362 h 781607"/>
              <a:gd name="connsiteX5" fmla="*/ 32149 w 168786"/>
              <a:gd name="connsiteY5" fmla="*/ 349437 h 781607"/>
              <a:gd name="connsiteX6" fmla="*/ 32149 w 168786"/>
              <a:gd name="connsiteY6" fmla="*/ 543112 h 781607"/>
              <a:gd name="connsiteX7" fmla="*/ 399 w 168786"/>
              <a:gd name="connsiteY7" fmla="*/ 428812 h 781607"/>
              <a:gd name="connsiteX8" fmla="*/ 57549 w 168786"/>
              <a:gd name="connsiteY8" fmla="*/ 774887 h 781607"/>
              <a:gd name="connsiteX9" fmla="*/ 51199 w 168786"/>
              <a:gd name="connsiteY9" fmla="*/ 622487 h 781607"/>
              <a:gd name="connsiteX10" fmla="*/ 133749 w 168786"/>
              <a:gd name="connsiteY10" fmla="*/ 203387 h 781607"/>
              <a:gd name="connsiteX11" fmla="*/ 51199 w 168786"/>
              <a:gd name="connsiteY11" fmla="*/ 555812 h 781607"/>
              <a:gd name="connsiteX12" fmla="*/ 25799 w 168786"/>
              <a:gd name="connsiteY12" fmla="*/ 324037 h 781607"/>
              <a:gd name="connsiteX13" fmla="*/ 19449 w 168786"/>
              <a:gd name="connsiteY13" fmla="*/ 352612 h 781607"/>
              <a:gd name="connsiteX14" fmla="*/ 168674 w 168786"/>
              <a:gd name="connsiteY14" fmla="*/ 82737 h 781607"/>
              <a:gd name="connsiteX15" fmla="*/ 44849 w 168786"/>
              <a:gd name="connsiteY15" fmla="*/ 289112 h 781607"/>
              <a:gd name="connsiteX16" fmla="*/ 98824 w 168786"/>
              <a:gd name="connsiteY16" fmla="*/ 146237 h 781607"/>
              <a:gd name="connsiteX17" fmla="*/ 162324 w 168786"/>
              <a:gd name="connsiteY17" fmla="*/ 187 h 7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786" h="781607">
                <a:moveTo>
                  <a:pt x="162324" y="187"/>
                </a:moveTo>
                <a:cubicBezTo>
                  <a:pt x="155445" y="5479"/>
                  <a:pt x="69720" y="153645"/>
                  <a:pt x="57549" y="177987"/>
                </a:cubicBezTo>
                <a:cubicBezTo>
                  <a:pt x="45378" y="202329"/>
                  <a:pt x="93532" y="128245"/>
                  <a:pt x="89299" y="146237"/>
                </a:cubicBezTo>
                <a:cubicBezTo>
                  <a:pt x="85066" y="164229"/>
                  <a:pt x="37441" y="267416"/>
                  <a:pt x="32149" y="285937"/>
                </a:cubicBezTo>
                <a:cubicBezTo>
                  <a:pt x="26857" y="304458"/>
                  <a:pt x="57549" y="246779"/>
                  <a:pt x="57549" y="257362"/>
                </a:cubicBezTo>
                <a:cubicBezTo>
                  <a:pt x="57549" y="267945"/>
                  <a:pt x="36382" y="301812"/>
                  <a:pt x="32149" y="349437"/>
                </a:cubicBezTo>
                <a:cubicBezTo>
                  <a:pt x="27916" y="397062"/>
                  <a:pt x="37441" y="529883"/>
                  <a:pt x="32149" y="543112"/>
                </a:cubicBezTo>
                <a:cubicBezTo>
                  <a:pt x="26857" y="556341"/>
                  <a:pt x="-3834" y="390183"/>
                  <a:pt x="399" y="428812"/>
                </a:cubicBezTo>
                <a:cubicBezTo>
                  <a:pt x="4632" y="467441"/>
                  <a:pt x="49082" y="742608"/>
                  <a:pt x="57549" y="774887"/>
                </a:cubicBezTo>
                <a:cubicBezTo>
                  <a:pt x="66016" y="807166"/>
                  <a:pt x="38499" y="717737"/>
                  <a:pt x="51199" y="622487"/>
                </a:cubicBezTo>
                <a:cubicBezTo>
                  <a:pt x="63899" y="527237"/>
                  <a:pt x="133749" y="214499"/>
                  <a:pt x="133749" y="203387"/>
                </a:cubicBezTo>
                <a:cubicBezTo>
                  <a:pt x="133749" y="192275"/>
                  <a:pt x="69191" y="535704"/>
                  <a:pt x="51199" y="555812"/>
                </a:cubicBezTo>
                <a:cubicBezTo>
                  <a:pt x="33207" y="575920"/>
                  <a:pt x="31091" y="357904"/>
                  <a:pt x="25799" y="324037"/>
                </a:cubicBezTo>
                <a:cubicBezTo>
                  <a:pt x="20507" y="290170"/>
                  <a:pt x="-4364" y="392829"/>
                  <a:pt x="19449" y="352612"/>
                </a:cubicBezTo>
                <a:cubicBezTo>
                  <a:pt x="43262" y="312395"/>
                  <a:pt x="164441" y="93320"/>
                  <a:pt x="168674" y="82737"/>
                </a:cubicBezTo>
                <a:cubicBezTo>
                  <a:pt x="172907" y="72154"/>
                  <a:pt x="56491" y="278529"/>
                  <a:pt x="44849" y="289112"/>
                </a:cubicBezTo>
                <a:cubicBezTo>
                  <a:pt x="33207" y="299695"/>
                  <a:pt x="77657" y="189629"/>
                  <a:pt x="98824" y="146237"/>
                </a:cubicBezTo>
                <a:cubicBezTo>
                  <a:pt x="119991" y="102845"/>
                  <a:pt x="169203" y="-5105"/>
                  <a:pt x="16232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F48AB5E-4724-C181-7D46-994CD91E8C07}"/>
              </a:ext>
            </a:extLst>
          </p:cNvPr>
          <p:cNvSpPr/>
          <p:nvPr/>
        </p:nvSpPr>
        <p:spPr>
          <a:xfrm>
            <a:off x="576757" y="9041734"/>
            <a:ext cx="128842" cy="471845"/>
          </a:xfrm>
          <a:custGeom>
            <a:avLst/>
            <a:gdLst>
              <a:gd name="connsiteX0" fmla="*/ 96343 w 128842"/>
              <a:gd name="connsiteY0" fmla="*/ 13366 h 471845"/>
              <a:gd name="connsiteX1" fmla="*/ 128093 w 128842"/>
              <a:gd name="connsiteY1" fmla="*/ 264191 h 471845"/>
              <a:gd name="connsiteX2" fmla="*/ 118568 w 128842"/>
              <a:gd name="connsiteY2" fmla="*/ 337216 h 471845"/>
              <a:gd name="connsiteX3" fmla="*/ 115393 w 128842"/>
              <a:gd name="connsiteY3" fmla="*/ 254666 h 471845"/>
              <a:gd name="connsiteX4" fmla="*/ 29668 w 128842"/>
              <a:gd name="connsiteY4" fmla="*/ 470566 h 471845"/>
              <a:gd name="connsiteX5" fmla="*/ 26493 w 128842"/>
              <a:gd name="connsiteY5" fmla="*/ 327691 h 471845"/>
              <a:gd name="connsiteX6" fmla="*/ 1093 w 128842"/>
              <a:gd name="connsiteY6" fmla="*/ 666 h 471845"/>
              <a:gd name="connsiteX7" fmla="*/ 7443 w 128842"/>
              <a:gd name="connsiteY7" fmla="*/ 248316 h 471845"/>
              <a:gd name="connsiteX8" fmla="*/ 32843 w 128842"/>
              <a:gd name="connsiteY8" fmla="*/ 441991 h 471845"/>
              <a:gd name="connsiteX9" fmla="*/ 26493 w 128842"/>
              <a:gd name="connsiteY9" fmla="*/ 19716 h 471845"/>
              <a:gd name="connsiteX10" fmla="*/ 45543 w 128842"/>
              <a:gd name="connsiteY10" fmla="*/ 441991 h 471845"/>
              <a:gd name="connsiteX11" fmla="*/ 124918 w 128842"/>
              <a:gd name="connsiteY11" fmla="*/ 254666 h 471845"/>
              <a:gd name="connsiteX12" fmla="*/ 96343 w 128842"/>
              <a:gd name="connsiteY12" fmla="*/ 13366 h 47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42" h="471845">
                <a:moveTo>
                  <a:pt x="96343" y="13366"/>
                </a:moveTo>
                <a:cubicBezTo>
                  <a:pt x="96872" y="14953"/>
                  <a:pt x="124389" y="210216"/>
                  <a:pt x="128093" y="264191"/>
                </a:cubicBezTo>
                <a:cubicBezTo>
                  <a:pt x="131797" y="318166"/>
                  <a:pt x="120685" y="338804"/>
                  <a:pt x="118568" y="337216"/>
                </a:cubicBezTo>
                <a:cubicBezTo>
                  <a:pt x="116451" y="335628"/>
                  <a:pt x="130210" y="232441"/>
                  <a:pt x="115393" y="254666"/>
                </a:cubicBezTo>
                <a:cubicBezTo>
                  <a:pt x="100576" y="276891"/>
                  <a:pt x="44485" y="458395"/>
                  <a:pt x="29668" y="470566"/>
                </a:cubicBezTo>
                <a:cubicBezTo>
                  <a:pt x="14851" y="482737"/>
                  <a:pt x="31255" y="406008"/>
                  <a:pt x="26493" y="327691"/>
                </a:cubicBezTo>
                <a:cubicBezTo>
                  <a:pt x="21731" y="249374"/>
                  <a:pt x="4268" y="13895"/>
                  <a:pt x="1093" y="666"/>
                </a:cubicBezTo>
                <a:cubicBezTo>
                  <a:pt x="-2082" y="-12563"/>
                  <a:pt x="2151" y="174762"/>
                  <a:pt x="7443" y="248316"/>
                </a:cubicBezTo>
                <a:cubicBezTo>
                  <a:pt x="12735" y="321870"/>
                  <a:pt x="29668" y="480091"/>
                  <a:pt x="32843" y="441991"/>
                </a:cubicBezTo>
                <a:cubicBezTo>
                  <a:pt x="36018" y="403891"/>
                  <a:pt x="24376" y="19716"/>
                  <a:pt x="26493" y="19716"/>
                </a:cubicBezTo>
                <a:cubicBezTo>
                  <a:pt x="28610" y="19716"/>
                  <a:pt x="29139" y="402833"/>
                  <a:pt x="45543" y="441991"/>
                </a:cubicBezTo>
                <a:cubicBezTo>
                  <a:pt x="61947" y="481149"/>
                  <a:pt x="113276" y="320283"/>
                  <a:pt x="124918" y="254666"/>
                </a:cubicBezTo>
                <a:cubicBezTo>
                  <a:pt x="136560" y="189049"/>
                  <a:pt x="95814" y="11779"/>
                  <a:pt x="96343" y="13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31D7C4C3-5BAD-90DF-738A-143BCEEDF872}"/>
              </a:ext>
            </a:extLst>
          </p:cNvPr>
          <p:cNvSpPr/>
          <p:nvPr/>
        </p:nvSpPr>
        <p:spPr>
          <a:xfrm>
            <a:off x="445264" y="9710445"/>
            <a:ext cx="167683" cy="724341"/>
          </a:xfrm>
          <a:custGeom>
            <a:avLst/>
            <a:gdLst>
              <a:gd name="connsiteX0" fmla="*/ 123061 w 167683"/>
              <a:gd name="connsiteY0" fmla="*/ 1880 h 724341"/>
              <a:gd name="connsiteX1" fmla="*/ 69086 w 167683"/>
              <a:gd name="connsiteY1" fmla="*/ 290805 h 724341"/>
              <a:gd name="connsiteX2" fmla="*/ 110361 w 167683"/>
              <a:gd name="connsiteY2" fmla="*/ 201905 h 724341"/>
              <a:gd name="connsiteX3" fmla="*/ 46861 w 167683"/>
              <a:gd name="connsiteY3" fmla="*/ 382880 h 724341"/>
              <a:gd name="connsiteX4" fmla="*/ 5586 w 167683"/>
              <a:gd name="connsiteY4" fmla="*/ 713080 h 724341"/>
              <a:gd name="connsiteX5" fmla="*/ 18286 w 167683"/>
              <a:gd name="connsiteY5" fmla="*/ 608305 h 724341"/>
              <a:gd name="connsiteX6" fmla="*/ 167511 w 167683"/>
              <a:gd name="connsiteY6" fmla="*/ 230480 h 724341"/>
              <a:gd name="connsiteX7" fmla="*/ 50036 w 167683"/>
              <a:gd name="connsiteY7" fmla="*/ 481305 h 724341"/>
              <a:gd name="connsiteX8" fmla="*/ 138936 w 167683"/>
              <a:gd name="connsiteY8" fmla="*/ 173330 h 724341"/>
              <a:gd name="connsiteX9" fmla="*/ 65911 w 167683"/>
              <a:gd name="connsiteY9" fmla="*/ 338430 h 724341"/>
              <a:gd name="connsiteX10" fmla="*/ 142111 w 167683"/>
              <a:gd name="connsiteY10" fmla="*/ 71730 h 724341"/>
              <a:gd name="connsiteX11" fmla="*/ 94486 w 167683"/>
              <a:gd name="connsiteY11" fmla="*/ 160630 h 724341"/>
              <a:gd name="connsiteX12" fmla="*/ 123061 w 167683"/>
              <a:gd name="connsiteY12" fmla="*/ 1880 h 72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683" h="724341">
                <a:moveTo>
                  <a:pt x="123061" y="1880"/>
                </a:moveTo>
                <a:cubicBezTo>
                  <a:pt x="118828" y="23576"/>
                  <a:pt x="71203" y="257468"/>
                  <a:pt x="69086" y="290805"/>
                </a:cubicBezTo>
                <a:cubicBezTo>
                  <a:pt x="66969" y="324142"/>
                  <a:pt x="114065" y="186559"/>
                  <a:pt x="110361" y="201905"/>
                </a:cubicBezTo>
                <a:cubicBezTo>
                  <a:pt x="106657" y="217251"/>
                  <a:pt x="64323" y="297684"/>
                  <a:pt x="46861" y="382880"/>
                </a:cubicBezTo>
                <a:cubicBezTo>
                  <a:pt x="29398" y="468076"/>
                  <a:pt x="10348" y="675509"/>
                  <a:pt x="5586" y="713080"/>
                </a:cubicBezTo>
                <a:cubicBezTo>
                  <a:pt x="824" y="750651"/>
                  <a:pt x="-8701" y="688738"/>
                  <a:pt x="18286" y="608305"/>
                </a:cubicBezTo>
                <a:cubicBezTo>
                  <a:pt x="45273" y="527872"/>
                  <a:pt x="162219" y="251646"/>
                  <a:pt x="167511" y="230480"/>
                </a:cubicBezTo>
                <a:cubicBezTo>
                  <a:pt x="172803" y="209314"/>
                  <a:pt x="54799" y="490830"/>
                  <a:pt x="50036" y="481305"/>
                </a:cubicBezTo>
                <a:cubicBezTo>
                  <a:pt x="45273" y="471780"/>
                  <a:pt x="136290" y="197142"/>
                  <a:pt x="138936" y="173330"/>
                </a:cubicBezTo>
                <a:cubicBezTo>
                  <a:pt x="141582" y="149518"/>
                  <a:pt x="65382" y="355363"/>
                  <a:pt x="65911" y="338430"/>
                </a:cubicBezTo>
                <a:cubicBezTo>
                  <a:pt x="66440" y="321497"/>
                  <a:pt x="137349" y="101363"/>
                  <a:pt x="142111" y="71730"/>
                </a:cubicBezTo>
                <a:cubicBezTo>
                  <a:pt x="146873" y="42097"/>
                  <a:pt x="98190" y="168038"/>
                  <a:pt x="94486" y="160630"/>
                </a:cubicBezTo>
                <a:cubicBezTo>
                  <a:pt x="90782" y="153222"/>
                  <a:pt x="127294" y="-19816"/>
                  <a:pt x="123061" y="1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EE0258A8-9BF1-61EF-9349-EDA508A3194A}"/>
              </a:ext>
            </a:extLst>
          </p:cNvPr>
          <p:cNvSpPr/>
          <p:nvPr/>
        </p:nvSpPr>
        <p:spPr>
          <a:xfrm>
            <a:off x="488662" y="9742551"/>
            <a:ext cx="162213" cy="809983"/>
          </a:xfrm>
          <a:custGeom>
            <a:avLst/>
            <a:gdLst>
              <a:gd name="connsiteX0" fmla="*/ 162213 w 162213"/>
              <a:gd name="connsiteY0" fmla="*/ 4699 h 809983"/>
              <a:gd name="connsiteX1" fmla="*/ 120938 w 162213"/>
              <a:gd name="connsiteY1" fmla="*/ 280924 h 809983"/>
              <a:gd name="connsiteX2" fmla="*/ 130463 w 162213"/>
              <a:gd name="connsiteY2" fmla="*/ 277749 h 809983"/>
              <a:gd name="connsiteX3" fmla="*/ 51088 w 162213"/>
              <a:gd name="connsiteY3" fmla="*/ 525399 h 809983"/>
              <a:gd name="connsiteX4" fmla="*/ 288 w 162213"/>
              <a:gd name="connsiteY4" fmla="*/ 804799 h 809983"/>
              <a:gd name="connsiteX5" fmla="*/ 73313 w 162213"/>
              <a:gd name="connsiteY5" fmla="*/ 268224 h 809983"/>
              <a:gd name="connsiteX6" fmla="*/ 63788 w 162213"/>
              <a:gd name="connsiteY6" fmla="*/ 484124 h 809983"/>
              <a:gd name="connsiteX7" fmla="*/ 146338 w 162213"/>
              <a:gd name="connsiteY7" fmla="*/ 201549 h 809983"/>
              <a:gd name="connsiteX8" fmla="*/ 105063 w 162213"/>
              <a:gd name="connsiteY8" fmla="*/ 23749 h 809983"/>
              <a:gd name="connsiteX9" fmla="*/ 120938 w 162213"/>
              <a:gd name="connsiteY9" fmla="*/ 99949 h 809983"/>
              <a:gd name="connsiteX10" fmla="*/ 162213 w 162213"/>
              <a:gd name="connsiteY10" fmla="*/ 4699 h 80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13" h="809983">
                <a:moveTo>
                  <a:pt x="162213" y="4699"/>
                </a:moveTo>
                <a:cubicBezTo>
                  <a:pt x="162213" y="34861"/>
                  <a:pt x="126230" y="235416"/>
                  <a:pt x="120938" y="280924"/>
                </a:cubicBezTo>
                <a:cubicBezTo>
                  <a:pt x="115646" y="326432"/>
                  <a:pt x="142105" y="237003"/>
                  <a:pt x="130463" y="277749"/>
                </a:cubicBezTo>
                <a:cubicBezTo>
                  <a:pt x="118821" y="318495"/>
                  <a:pt x="72784" y="437557"/>
                  <a:pt x="51088" y="525399"/>
                </a:cubicBezTo>
                <a:cubicBezTo>
                  <a:pt x="29392" y="613241"/>
                  <a:pt x="-3416" y="847662"/>
                  <a:pt x="288" y="804799"/>
                </a:cubicBezTo>
                <a:cubicBezTo>
                  <a:pt x="3992" y="761936"/>
                  <a:pt x="62730" y="321670"/>
                  <a:pt x="73313" y="268224"/>
                </a:cubicBezTo>
                <a:cubicBezTo>
                  <a:pt x="83896" y="214778"/>
                  <a:pt x="51617" y="495237"/>
                  <a:pt x="63788" y="484124"/>
                </a:cubicBezTo>
                <a:cubicBezTo>
                  <a:pt x="75959" y="473011"/>
                  <a:pt x="139459" y="278278"/>
                  <a:pt x="146338" y="201549"/>
                </a:cubicBezTo>
                <a:cubicBezTo>
                  <a:pt x="153217" y="124820"/>
                  <a:pt x="109296" y="40682"/>
                  <a:pt x="105063" y="23749"/>
                </a:cubicBezTo>
                <a:cubicBezTo>
                  <a:pt x="100830" y="6816"/>
                  <a:pt x="108767" y="100478"/>
                  <a:pt x="120938" y="99949"/>
                </a:cubicBezTo>
                <a:cubicBezTo>
                  <a:pt x="133109" y="99420"/>
                  <a:pt x="162213" y="-25463"/>
                  <a:pt x="162213" y="4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118A854E-F6D4-B9C4-F904-0611D0DE91F3}"/>
              </a:ext>
            </a:extLst>
          </p:cNvPr>
          <p:cNvSpPr/>
          <p:nvPr/>
        </p:nvSpPr>
        <p:spPr>
          <a:xfrm>
            <a:off x="493256" y="10314211"/>
            <a:ext cx="215699" cy="1186474"/>
          </a:xfrm>
          <a:custGeom>
            <a:avLst/>
            <a:gdLst>
              <a:gd name="connsiteX0" fmla="*/ 2044 w 215699"/>
              <a:gd name="connsiteY0" fmla="*/ 7714 h 1186474"/>
              <a:gd name="connsiteX1" fmla="*/ 103644 w 215699"/>
              <a:gd name="connsiteY1" fmla="*/ 807814 h 1186474"/>
              <a:gd name="connsiteX2" fmla="*/ 87769 w 215699"/>
              <a:gd name="connsiteY2" fmla="*/ 712564 h 1186474"/>
              <a:gd name="connsiteX3" fmla="*/ 214769 w 215699"/>
              <a:gd name="connsiteY3" fmla="*/ 1179289 h 1186474"/>
              <a:gd name="connsiteX4" fmla="*/ 11569 w 215699"/>
              <a:gd name="connsiteY4" fmla="*/ 287114 h 1186474"/>
              <a:gd name="connsiteX5" fmla="*/ 33794 w 215699"/>
              <a:gd name="connsiteY5" fmla="*/ 395064 h 1186474"/>
              <a:gd name="connsiteX6" fmla="*/ 2044 w 215699"/>
              <a:gd name="connsiteY6" fmla="*/ 7714 h 11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99" h="1186474">
                <a:moveTo>
                  <a:pt x="2044" y="7714"/>
                </a:moveTo>
                <a:cubicBezTo>
                  <a:pt x="13686" y="76506"/>
                  <a:pt x="89357" y="690339"/>
                  <a:pt x="103644" y="807814"/>
                </a:cubicBezTo>
                <a:cubicBezTo>
                  <a:pt x="117931" y="925289"/>
                  <a:pt x="69248" y="650652"/>
                  <a:pt x="87769" y="712564"/>
                </a:cubicBezTo>
                <a:cubicBezTo>
                  <a:pt x="106290" y="774476"/>
                  <a:pt x="227469" y="1250197"/>
                  <a:pt x="214769" y="1179289"/>
                </a:cubicBezTo>
                <a:cubicBezTo>
                  <a:pt x="202069" y="1108381"/>
                  <a:pt x="41731" y="417818"/>
                  <a:pt x="11569" y="287114"/>
                </a:cubicBezTo>
                <a:cubicBezTo>
                  <a:pt x="-18593" y="156410"/>
                  <a:pt x="35382" y="438456"/>
                  <a:pt x="33794" y="395064"/>
                </a:cubicBezTo>
                <a:cubicBezTo>
                  <a:pt x="32207" y="351672"/>
                  <a:pt x="-9598" y="-61078"/>
                  <a:pt x="2044" y="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2E1FFF28-D408-F7A8-04AD-B91E4651C77C}"/>
              </a:ext>
            </a:extLst>
          </p:cNvPr>
          <p:cNvSpPr/>
          <p:nvPr/>
        </p:nvSpPr>
        <p:spPr>
          <a:xfrm>
            <a:off x="469900" y="10264737"/>
            <a:ext cx="176460" cy="1177233"/>
          </a:xfrm>
          <a:custGeom>
            <a:avLst/>
            <a:gdLst>
              <a:gd name="connsiteX0" fmla="*/ 0 w 176460"/>
              <a:gd name="connsiteY0" fmla="*/ 38 h 1177233"/>
              <a:gd name="connsiteX1" fmla="*/ 66675 w 176460"/>
              <a:gd name="connsiteY1" fmla="*/ 784263 h 1177233"/>
              <a:gd name="connsiteX2" fmla="*/ 69850 w 176460"/>
              <a:gd name="connsiteY2" fmla="*/ 641388 h 1177233"/>
              <a:gd name="connsiteX3" fmla="*/ 136525 w 176460"/>
              <a:gd name="connsiteY3" fmla="*/ 1016038 h 1177233"/>
              <a:gd name="connsiteX4" fmla="*/ 123825 w 176460"/>
              <a:gd name="connsiteY4" fmla="*/ 863638 h 1177233"/>
              <a:gd name="connsiteX5" fmla="*/ 174625 w 176460"/>
              <a:gd name="connsiteY5" fmla="*/ 1174788 h 1177233"/>
              <a:gd name="connsiteX6" fmla="*/ 47625 w 176460"/>
              <a:gd name="connsiteY6" fmla="*/ 663613 h 1177233"/>
              <a:gd name="connsiteX7" fmla="*/ 66675 w 176460"/>
              <a:gd name="connsiteY7" fmla="*/ 749338 h 1177233"/>
              <a:gd name="connsiteX8" fmla="*/ 0 w 176460"/>
              <a:gd name="connsiteY8" fmla="*/ 38 h 11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460" h="1177233">
                <a:moveTo>
                  <a:pt x="0" y="38"/>
                </a:moveTo>
                <a:cubicBezTo>
                  <a:pt x="0" y="5859"/>
                  <a:pt x="55033" y="677371"/>
                  <a:pt x="66675" y="784263"/>
                </a:cubicBezTo>
                <a:cubicBezTo>
                  <a:pt x="78317" y="891155"/>
                  <a:pt x="58208" y="602759"/>
                  <a:pt x="69850" y="641388"/>
                </a:cubicBezTo>
                <a:cubicBezTo>
                  <a:pt x="81492" y="680017"/>
                  <a:pt x="127529" y="978996"/>
                  <a:pt x="136525" y="1016038"/>
                </a:cubicBezTo>
                <a:cubicBezTo>
                  <a:pt x="145521" y="1053080"/>
                  <a:pt x="117475" y="837180"/>
                  <a:pt x="123825" y="863638"/>
                </a:cubicBezTo>
                <a:cubicBezTo>
                  <a:pt x="130175" y="890096"/>
                  <a:pt x="187325" y="1208126"/>
                  <a:pt x="174625" y="1174788"/>
                </a:cubicBezTo>
                <a:cubicBezTo>
                  <a:pt x="161925" y="1141451"/>
                  <a:pt x="65617" y="734521"/>
                  <a:pt x="47625" y="663613"/>
                </a:cubicBezTo>
                <a:cubicBezTo>
                  <a:pt x="29633" y="592705"/>
                  <a:pt x="74612" y="851996"/>
                  <a:pt x="66675" y="749338"/>
                </a:cubicBezTo>
                <a:cubicBezTo>
                  <a:pt x="58738" y="646680"/>
                  <a:pt x="0" y="-5783"/>
                  <a:pt x="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FB2B3A7-11DA-FBCE-4ACB-4266A3946FCD}"/>
              </a:ext>
            </a:extLst>
          </p:cNvPr>
          <p:cNvSpPr/>
          <p:nvPr/>
        </p:nvSpPr>
        <p:spPr>
          <a:xfrm>
            <a:off x="5562975" y="8743773"/>
            <a:ext cx="542618" cy="1008184"/>
          </a:xfrm>
          <a:custGeom>
            <a:avLst/>
            <a:gdLst>
              <a:gd name="connsiteX0" fmla="*/ 542550 w 542618"/>
              <a:gd name="connsiteY0" fmla="*/ 177 h 1008184"/>
              <a:gd name="connsiteX1" fmla="*/ 367925 w 542618"/>
              <a:gd name="connsiteY1" fmla="*/ 349427 h 1008184"/>
              <a:gd name="connsiteX2" fmla="*/ 120275 w 542618"/>
              <a:gd name="connsiteY2" fmla="*/ 781227 h 1008184"/>
              <a:gd name="connsiteX3" fmla="*/ 9150 w 542618"/>
              <a:gd name="connsiteY3" fmla="*/ 993952 h 1008184"/>
              <a:gd name="connsiteX4" fmla="*/ 348875 w 542618"/>
              <a:gd name="connsiteY4" fmla="*/ 393877 h 1008184"/>
              <a:gd name="connsiteX5" fmla="*/ 542550 w 542618"/>
              <a:gd name="connsiteY5" fmla="*/ 177 h 10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18" h="1008184">
                <a:moveTo>
                  <a:pt x="542550" y="177"/>
                </a:moveTo>
                <a:cubicBezTo>
                  <a:pt x="545725" y="-7231"/>
                  <a:pt x="438304" y="219252"/>
                  <a:pt x="367925" y="349427"/>
                </a:cubicBezTo>
                <a:cubicBezTo>
                  <a:pt x="297546" y="479602"/>
                  <a:pt x="180071" y="673806"/>
                  <a:pt x="120275" y="781227"/>
                </a:cubicBezTo>
                <a:cubicBezTo>
                  <a:pt x="60479" y="888648"/>
                  <a:pt x="-28950" y="1058510"/>
                  <a:pt x="9150" y="993952"/>
                </a:cubicBezTo>
                <a:cubicBezTo>
                  <a:pt x="47250" y="929394"/>
                  <a:pt x="259975" y="555802"/>
                  <a:pt x="348875" y="393877"/>
                </a:cubicBezTo>
                <a:cubicBezTo>
                  <a:pt x="437775" y="231952"/>
                  <a:pt x="539375" y="7585"/>
                  <a:pt x="54255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3C37EF9-5117-7EFF-BD0B-8EA3D7E0811F}"/>
              </a:ext>
            </a:extLst>
          </p:cNvPr>
          <p:cNvSpPr/>
          <p:nvPr/>
        </p:nvSpPr>
        <p:spPr>
          <a:xfrm>
            <a:off x="5540590" y="8711995"/>
            <a:ext cx="555522" cy="976157"/>
          </a:xfrm>
          <a:custGeom>
            <a:avLst/>
            <a:gdLst>
              <a:gd name="connsiteX0" fmla="*/ 555410 w 555522"/>
              <a:gd name="connsiteY0" fmla="*/ 205 h 976157"/>
              <a:gd name="connsiteX1" fmla="*/ 339510 w 555522"/>
              <a:gd name="connsiteY1" fmla="*/ 432005 h 976157"/>
              <a:gd name="connsiteX2" fmla="*/ 352210 w 555522"/>
              <a:gd name="connsiteY2" fmla="*/ 412955 h 976157"/>
              <a:gd name="connsiteX3" fmla="*/ 120435 w 555522"/>
              <a:gd name="connsiteY3" fmla="*/ 768555 h 976157"/>
              <a:gd name="connsiteX4" fmla="*/ 149010 w 555522"/>
              <a:gd name="connsiteY4" fmla="*/ 736805 h 976157"/>
              <a:gd name="connsiteX5" fmla="*/ 2960 w 555522"/>
              <a:gd name="connsiteY5" fmla="*/ 971755 h 976157"/>
              <a:gd name="connsiteX6" fmla="*/ 304585 w 555522"/>
              <a:gd name="connsiteY6" fmla="*/ 498680 h 976157"/>
              <a:gd name="connsiteX7" fmla="*/ 555410 w 555522"/>
              <a:gd name="connsiteY7" fmla="*/ 205 h 97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22" h="976157">
                <a:moveTo>
                  <a:pt x="555410" y="205"/>
                </a:moveTo>
                <a:cubicBezTo>
                  <a:pt x="561231" y="-10907"/>
                  <a:pt x="339510" y="432005"/>
                  <a:pt x="339510" y="432005"/>
                </a:cubicBezTo>
                <a:cubicBezTo>
                  <a:pt x="305643" y="500797"/>
                  <a:pt x="352210" y="412955"/>
                  <a:pt x="352210" y="412955"/>
                </a:cubicBezTo>
                <a:cubicBezTo>
                  <a:pt x="315698" y="469047"/>
                  <a:pt x="154302" y="714580"/>
                  <a:pt x="120435" y="768555"/>
                </a:cubicBezTo>
                <a:cubicBezTo>
                  <a:pt x="86568" y="822530"/>
                  <a:pt x="168589" y="702938"/>
                  <a:pt x="149010" y="736805"/>
                </a:cubicBezTo>
                <a:cubicBezTo>
                  <a:pt x="129431" y="770672"/>
                  <a:pt x="-22969" y="1011442"/>
                  <a:pt x="2960" y="971755"/>
                </a:cubicBezTo>
                <a:cubicBezTo>
                  <a:pt x="28889" y="932068"/>
                  <a:pt x="213568" y="653726"/>
                  <a:pt x="304585" y="498680"/>
                </a:cubicBezTo>
                <a:cubicBezTo>
                  <a:pt x="395602" y="343634"/>
                  <a:pt x="549589" y="11317"/>
                  <a:pt x="555410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C3FDD63-3C47-4F0C-8534-A12986697A22}"/>
              </a:ext>
            </a:extLst>
          </p:cNvPr>
          <p:cNvSpPr/>
          <p:nvPr/>
        </p:nvSpPr>
        <p:spPr>
          <a:xfrm>
            <a:off x="5519722" y="9658154"/>
            <a:ext cx="166716" cy="467032"/>
          </a:xfrm>
          <a:custGeom>
            <a:avLst/>
            <a:gdLst>
              <a:gd name="connsiteX0" fmla="*/ 112728 w 166716"/>
              <a:gd name="connsiteY0" fmla="*/ 196 h 467032"/>
              <a:gd name="connsiteX1" fmla="*/ 36528 w 166716"/>
              <a:gd name="connsiteY1" fmla="*/ 190696 h 467032"/>
              <a:gd name="connsiteX2" fmla="*/ 84153 w 166716"/>
              <a:gd name="connsiteY2" fmla="*/ 362146 h 467032"/>
              <a:gd name="connsiteX3" fmla="*/ 71453 w 166716"/>
              <a:gd name="connsiteY3" fmla="*/ 311346 h 467032"/>
              <a:gd name="connsiteX4" fmla="*/ 166703 w 166716"/>
              <a:gd name="connsiteY4" fmla="*/ 466921 h 467032"/>
              <a:gd name="connsiteX5" fmla="*/ 77803 w 166716"/>
              <a:gd name="connsiteY5" fmla="*/ 333571 h 467032"/>
              <a:gd name="connsiteX6" fmla="*/ 1603 w 166716"/>
              <a:gd name="connsiteY6" fmla="*/ 181171 h 467032"/>
              <a:gd name="connsiteX7" fmla="*/ 27003 w 166716"/>
              <a:gd name="connsiteY7" fmla="*/ 235146 h 467032"/>
              <a:gd name="connsiteX8" fmla="*/ 39703 w 166716"/>
              <a:gd name="connsiteY8" fmla="*/ 89096 h 467032"/>
              <a:gd name="connsiteX9" fmla="*/ 14303 w 166716"/>
              <a:gd name="connsiteY9" fmla="*/ 152596 h 467032"/>
              <a:gd name="connsiteX10" fmla="*/ 112728 w 166716"/>
              <a:gd name="connsiteY10" fmla="*/ 196 h 46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16" h="467032">
                <a:moveTo>
                  <a:pt x="112728" y="196"/>
                </a:moveTo>
                <a:cubicBezTo>
                  <a:pt x="116432" y="6546"/>
                  <a:pt x="41290" y="130371"/>
                  <a:pt x="36528" y="190696"/>
                </a:cubicBezTo>
                <a:cubicBezTo>
                  <a:pt x="31765" y="251021"/>
                  <a:pt x="78332" y="342038"/>
                  <a:pt x="84153" y="362146"/>
                </a:cubicBezTo>
                <a:cubicBezTo>
                  <a:pt x="89974" y="382254"/>
                  <a:pt x="57695" y="293884"/>
                  <a:pt x="71453" y="311346"/>
                </a:cubicBezTo>
                <a:cubicBezTo>
                  <a:pt x="85211" y="328808"/>
                  <a:pt x="165645" y="463217"/>
                  <a:pt x="166703" y="466921"/>
                </a:cubicBezTo>
                <a:cubicBezTo>
                  <a:pt x="167761" y="470625"/>
                  <a:pt x="105320" y="381196"/>
                  <a:pt x="77803" y="333571"/>
                </a:cubicBezTo>
                <a:cubicBezTo>
                  <a:pt x="50286" y="285946"/>
                  <a:pt x="10070" y="197575"/>
                  <a:pt x="1603" y="181171"/>
                </a:cubicBezTo>
                <a:cubicBezTo>
                  <a:pt x="-6864" y="164767"/>
                  <a:pt x="20653" y="250492"/>
                  <a:pt x="27003" y="235146"/>
                </a:cubicBezTo>
                <a:cubicBezTo>
                  <a:pt x="33353" y="219800"/>
                  <a:pt x="41820" y="102854"/>
                  <a:pt x="39703" y="89096"/>
                </a:cubicBezTo>
                <a:cubicBezTo>
                  <a:pt x="37586" y="75338"/>
                  <a:pt x="2661" y="162121"/>
                  <a:pt x="14303" y="152596"/>
                </a:cubicBezTo>
                <a:cubicBezTo>
                  <a:pt x="25945" y="143071"/>
                  <a:pt x="109024" y="-6154"/>
                  <a:pt x="11272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E0EF449-4A4D-3FAF-6D89-28E929D2B942}"/>
              </a:ext>
            </a:extLst>
          </p:cNvPr>
          <p:cNvSpPr/>
          <p:nvPr/>
        </p:nvSpPr>
        <p:spPr>
          <a:xfrm>
            <a:off x="5485766" y="9533116"/>
            <a:ext cx="134698" cy="601703"/>
          </a:xfrm>
          <a:custGeom>
            <a:avLst/>
            <a:gdLst>
              <a:gd name="connsiteX0" fmla="*/ 133984 w 134698"/>
              <a:gd name="connsiteY0" fmla="*/ 1409 h 601703"/>
              <a:gd name="connsiteX1" fmla="*/ 3809 w 134698"/>
              <a:gd name="connsiteY1" fmla="*/ 274459 h 601703"/>
              <a:gd name="connsiteX2" fmla="*/ 32384 w 134698"/>
              <a:gd name="connsiteY2" fmla="*/ 233184 h 601703"/>
              <a:gd name="connsiteX3" fmla="*/ 6984 w 134698"/>
              <a:gd name="connsiteY3" fmla="*/ 341134 h 601703"/>
              <a:gd name="connsiteX4" fmla="*/ 10159 w 134698"/>
              <a:gd name="connsiteY4" fmla="*/ 455434 h 601703"/>
              <a:gd name="connsiteX5" fmla="*/ 6984 w 134698"/>
              <a:gd name="connsiteY5" fmla="*/ 315734 h 601703"/>
              <a:gd name="connsiteX6" fmla="*/ 6984 w 134698"/>
              <a:gd name="connsiteY6" fmla="*/ 601484 h 601703"/>
              <a:gd name="connsiteX7" fmla="*/ 19684 w 134698"/>
              <a:gd name="connsiteY7" fmla="*/ 261759 h 601703"/>
              <a:gd name="connsiteX8" fmla="*/ 99059 w 134698"/>
              <a:gd name="connsiteY8" fmla="*/ 147459 h 601703"/>
              <a:gd name="connsiteX9" fmla="*/ 57784 w 134698"/>
              <a:gd name="connsiteY9" fmla="*/ 166509 h 601703"/>
              <a:gd name="connsiteX10" fmla="*/ 133984 w 134698"/>
              <a:gd name="connsiteY10" fmla="*/ 1409 h 6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98" h="601703">
                <a:moveTo>
                  <a:pt x="133984" y="1409"/>
                </a:moveTo>
                <a:cubicBezTo>
                  <a:pt x="124988" y="19401"/>
                  <a:pt x="20742" y="235830"/>
                  <a:pt x="3809" y="274459"/>
                </a:cubicBezTo>
                <a:cubicBezTo>
                  <a:pt x="-13124" y="313088"/>
                  <a:pt x="31855" y="222072"/>
                  <a:pt x="32384" y="233184"/>
                </a:cubicBezTo>
                <a:cubicBezTo>
                  <a:pt x="32913" y="244296"/>
                  <a:pt x="10688" y="304092"/>
                  <a:pt x="6984" y="341134"/>
                </a:cubicBezTo>
                <a:cubicBezTo>
                  <a:pt x="3280" y="378176"/>
                  <a:pt x="10159" y="459667"/>
                  <a:pt x="10159" y="455434"/>
                </a:cubicBezTo>
                <a:cubicBezTo>
                  <a:pt x="10159" y="451201"/>
                  <a:pt x="7513" y="291392"/>
                  <a:pt x="6984" y="315734"/>
                </a:cubicBezTo>
                <a:cubicBezTo>
                  <a:pt x="6455" y="340076"/>
                  <a:pt x="4867" y="610480"/>
                  <a:pt x="6984" y="601484"/>
                </a:cubicBezTo>
                <a:cubicBezTo>
                  <a:pt x="9101" y="592488"/>
                  <a:pt x="4338" y="337430"/>
                  <a:pt x="19684" y="261759"/>
                </a:cubicBezTo>
                <a:cubicBezTo>
                  <a:pt x="35030" y="186088"/>
                  <a:pt x="92709" y="163334"/>
                  <a:pt x="99059" y="147459"/>
                </a:cubicBezTo>
                <a:cubicBezTo>
                  <a:pt x="105409" y="131584"/>
                  <a:pt x="51434" y="189792"/>
                  <a:pt x="57784" y="166509"/>
                </a:cubicBezTo>
                <a:cubicBezTo>
                  <a:pt x="64134" y="143226"/>
                  <a:pt x="142980" y="-16583"/>
                  <a:pt x="133984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3D6DFA15-AF63-3665-D62D-E30690DFD7CF}"/>
              </a:ext>
            </a:extLst>
          </p:cNvPr>
          <p:cNvSpPr/>
          <p:nvPr/>
        </p:nvSpPr>
        <p:spPr>
          <a:xfrm>
            <a:off x="5473697" y="9808438"/>
            <a:ext cx="171495" cy="335695"/>
          </a:xfrm>
          <a:custGeom>
            <a:avLst/>
            <a:gdLst>
              <a:gd name="connsiteX0" fmla="*/ 57153 w 171495"/>
              <a:gd name="connsiteY0" fmla="*/ 2312 h 335695"/>
              <a:gd name="connsiteX1" fmla="*/ 47628 w 171495"/>
              <a:gd name="connsiteY1" fmla="*/ 132487 h 335695"/>
              <a:gd name="connsiteX2" fmla="*/ 127003 w 171495"/>
              <a:gd name="connsiteY2" fmla="*/ 256312 h 335695"/>
              <a:gd name="connsiteX3" fmla="*/ 88903 w 171495"/>
              <a:gd name="connsiteY3" fmla="*/ 227737 h 335695"/>
              <a:gd name="connsiteX4" fmla="*/ 171453 w 171495"/>
              <a:gd name="connsiteY4" fmla="*/ 335687 h 335695"/>
              <a:gd name="connsiteX5" fmla="*/ 76203 w 171495"/>
              <a:gd name="connsiteY5" fmla="*/ 221387 h 335695"/>
              <a:gd name="connsiteX6" fmla="*/ 3 w 171495"/>
              <a:gd name="connsiteY6" fmla="*/ 154712 h 335695"/>
              <a:gd name="connsiteX7" fmla="*/ 73028 w 171495"/>
              <a:gd name="connsiteY7" fmla="*/ 221387 h 335695"/>
              <a:gd name="connsiteX8" fmla="*/ 60328 w 171495"/>
              <a:gd name="connsiteY8" fmla="*/ 164237 h 335695"/>
              <a:gd name="connsiteX9" fmla="*/ 3178 w 171495"/>
              <a:gd name="connsiteY9" fmla="*/ 113437 h 335695"/>
              <a:gd name="connsiteX10" fmla="*/ 22228 w 171495"/>
              <a:gd name="connsiteY10" fmla="*/ 132487 h 335695"/>
              <a:gd name="connsiteX11" fmla="*/ 57153 w 171495"/>
              <a:gd name="connsiteY11" fmla="*/ 53112 h 335695"/>
              <a:gd name="connsiteX12" fmla="*/ 57153 w 171495"/>
              <a:gd name="connsiteY12" fmla="*/ 2312 h 3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95" h="335695">
                <a:moveTo>
                  <a:pt x="57153" y="2312"/>
                </a:moveTo>
                <a:cubicBezTo>
                  <a:pt x="55566" y="15541"/>
                  <a:pt x="35986" y="90154"/>
                  <a:pt x="47628" y="132487"/>
                </a:cubicBezTo>
                <a:cubicBezTo>
                  <a:pt x="59270" y="174820"/>
                  <a:pt x="120124" y="240437"/>
                  <a:pt x="127003" y="256312"/>
                </a:cubicBezTo>
                <a:cubicBezTo>
                  <a:pt x="133882" y="272187"/>
                  <a:pt x="81495" y="214508"/>
                  <a:pt x="88903" y="227737"/>
                </a:cubicBezTo>
                <a:cubicBezTo>
                  <a:pt x="96311" y="240966"/>
                  <a:pt x="173570" y="336745"/>
                  <a:pt x="171453" y="335687"/>
                </a:cubicBezTo>
                <a:cubicBezTo>
                  <a:pt x="169336" y="334629"/>
                  <a:pt x="104778" y="251549"/>
                  <a:pt x="76203" y="221387"/>
                </a:cubicBezTo>
                <a:cubicBezTo>
                  <a:pt x="47628" y="191225"/>
                  <a:pt x="532" y="154712"/>
                  <a:pt x="3" y="154712"/>
                </a:cubicBezTo>
                <a:cubicBezTo>
                  <a:pt x="-526" y="154712"/>
                  <a:pt x="62974" y="219800"/>
                  <a:pt x="73028" y="221387"/>
                </a:cubicBezTo>
                <a:cubicBezTo>
                  <a:pt x="83082" y="222974"/>
                  <a:pt x="71970" y="182229"/>
                  <a:pt x="60328" y="164237"/>
                </a:cubicBezTo>
                <a:cubicBezTo>
                  <a:pt x="48686" y="146245"/>
                  <a:pt x="3178" y="113437"/>
                  <a:pt x="3178" y="113437"/>
                </a:cubicBezTo>
                <a:cubicBezTo>
                  <a:pt x="-3172" y="108145"/>
                  <a:pt x="13232" y="142541"/>
                  <a:pt x="22228" y="132487"/>
                </a:cubicBezTo>
                <a:cubicBezTo>
                  <a:pt x="31224" y="122433"/>
                  <a:pt x="49745" y="70045"/>
                  <a:pt x="57153" y="53112"/>
                </a:cubicBezTo>
                <a:cubicBezTo>
                  <a:pt x="64561" y="36179"/>
                  <a:pt x="58740" y="-10917"/>
                  <a:pt x="57153" y="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540DB153-3EC4-4DBF-8587-55EFC5348B09}"/>
              </a:ext>
            </a:extLst>
          </p:cNvPr>
          <p:cNvSpPr/>
          <p:nvPr/>
        </p:nvSpPr>
        <p:spPr>
          <a:xfrm>
            <a:off x="5333377" y="10017008"/>
            <a:ext cx="395763" cy="187486"/>
          </a:xfrm>
          <a:custGeom>
            <a:avLst/>
            <a:gdLst>
              <a:gd name="connsiteX0" fmla="*/ 623 w 395763"/>
              <a:gd name="connsiteY0" fmla="*/ 117 h 187486"/>
              <a:gd name="connsiteX1" fmla="*/ 172073 w 395763"/>
              <a:gd name="connsiteY1" fmla="*/ 114417 h 187486"/>
              <a:gd name="connsiteX2" fmla="*/ 311773 w 395763"/>
              <a:gd name="connsiteY2" fmla="*/ 142992 h 187486"/>
              <a:gd name="connsiteX3" fmla="*/ 219698 w 395763"/>
              <a:gd name="connsiteY3" fmla="*/ 98542 h 187486"/>
              <a:gd name="connsiteX4" fmla="*/ 387973 w 395763"/>
              <a:gd name="connsiteY4" fmla="*/ 133467 h 187486"/>
              <a:gd name="connsiteX5" fmla="*/ 353048 w 395763"/>
              <a:gd name="connsiteY5" fmla="*/ 136642 h 187486"/>
              <a:gd name="connsiteX6" fmla="*/ 222873 w 395763"/>
              <a:gd name="connsiteY6" fmla="*/ 187442 h 187486"/>
              <a:gd name="connsiteX7" fmla="*/ 41898 w 395763"/>
              <a:gd name="connsiteY7" fmla="*/ 146167 h 187486"/>
              <a:gd name="connsiteX8" fmla="*/ 197473 w 395763"/>
              <a:gd name="connsiteY8" fmla="*/ 181092 h 187486"/>
              <a:gd name="connsiteX9" fmla="*/ 19673 w 395763"/>
              <a:gd name="connsiteY9" fmla="*/ 79492 h 187486"/>
              <a:gd name="connsiteX10" fmla="*/ 197473 w 395763"/>
              <a:gd name="connsiteY10" fmla="*/ 177917 h 187486"/>
              <a:gd name="connsiteX11" fmla="*/ 280023 w 395763"/>
              <a:gd name="connsiteY11" fmla="*/ 165217 h 187486"/>
              <a:gd name="connsiteX12" fmla="*/ 175248 w 395763"/>
              <a:gd name="connsiteY12" fmla="*/ 120767 h 187486"/>
              <a:gd name="connsiteX13" fmla="*/ 54598 w 395763"/>
              <a:gd name="connsiteY13" fmla="*/ 66792 h 187486"/>
              <a:gd name="connsiteX14" fmla="*/ 111748 w 395763"/>
              <a:gd name="connsiteY14" fmla="*/ 92192 h 187486"/>
              <a:gd name="connsiteX15" fmla="*/ 623 w 395763"/>
              <a:gd name="connsiteY15" fmla="*/ 117 h 18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763" h="187486">
                <a:moveTo>
                  <a:pt x="623" y="117"/>
                </a:moveTo>
                <a:cubicBezTo>
                  <a:pt x="10677" y="3821"/>
                  <a:pt x="120215" y="90605"/>
                  <a:pt x="172073" y="114417"/>
                </a:cubicBezTo>
                <a:cubicBezTo>
                  <a:pt x="223931" y="138229"/>
                  <a:pt x="303836" y="145638"/>
                  <a:pt x="311773" y="142992"/>
                </a:cubicBezTo>
                <a:cubicBezTo>
                  <a:pt x="319710" y="140346"/>
                  <a:pt x="206998" y="100129"/>
                  <a:pt x="219698" y="98542"/>
                </a:cubicBezTo>
                <a:cubicBezTo>
                  <a:pt x="232398" y="96955"/>
                  <a:pt x="365748" y="127117"/>
                  <a:pt x="387973" y="133467"/>
                </a:cubicBezTo>
                <a:cubicBezTo>
                  <a:pt x="410198" y="139817"/>
                  <a:pt x="380565" y="127646"/>
                  <a:pt x="353048" y="136642"/>
                </a:cubicBezTo>
                <a:cubicBezTo>
                  <a:pt x="325531" y="145638"/>
                  <a:pt x="274731" y="185855"/>
                  <a:pt x="222873" y="187442"/>
                </a:cubicBezTo>
                <a:cubicBezTo>
                  <a:pt x="171015" y="189030"/>
                  <a:pt x="46131" y="147225"/>
                  <a:pt x="41898" y="146167"/>
                </a:cubicBezTo>
                <a:cubicBezTo>
                  <a:pt x="37665" y="145109"/>
                  <a:pt x="201177" y="192204"/>
                  <a:pt x="197473" y="181092"/>
                </a:cubicBezTo>
                <a:cubicBezTo>
                  <a:pt x="193769" y="169980"/>
                  <a:pt x="19673" y="80021"/>
                  <a:pt x="19673" y="79492"/>
                </a:cubicBezTo>
                <a:cubicBezTo>
                  <a:pt x="19673" y="78963"/>
                  <a:pt x="154081" y="163630"/>
                  <a:pt x="197473" y="177917"/>
                </a:cubicBezTo>
                <a:cubicBezTo>
                  <a:pt x="240865" y="192204"/>
                  <a:pt x="283727" y="174742"/>
                  <a:pt x="280023" y="165217"/>
                </a:cubicBezTo>
                <a:cubicBezTo>
                  <a:pt x="276319" y="155692"/>
                  <a:pt x="212819" y="137171"/>
                  <a:pt x="175248" y="120767"/>
                </a:cubicBezTo>
                <a:cubicBezTo>
                  <a:pt x="137677" y="104363"/>
                  <a:pt x="54598" y="66792"/>
                  <a:pt x="54598" y="66792"/>
                </a:cubicBezTo>
                <a:cubicBezTo>
                  <a:pt x="44015" y="62030"/>
                  <a:pt x="118098" y="102775"/>
                  <a:pt x="111748" y="92192"/>
                </a:cubicBezTo>
                <a:cubicBezTo>
                  <a:pt x="105398" y="81609"/>
                  <a:pt x="-9431" y="-3587"/>
                  <a:pt x="62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CEC4EAF9-7DAD-94A4-C11D-2BE59B0B5F3A}"/>
              </a:ext>
            </a:extLst>
          </p:cNvPr>
          <p:cNvSpPr/>
          <p:nvPr/>
        </p:nvSpPr>
        <p:spPr>
          <a:xfrm>
            <a:off x="6105321" y="8786352"/>
            <a:ext cx="148915" cy="674094"/>
          </a:xfrm>
          <a:custGeom>
            <a:avLst/>
            <a:gdLst>
              <a:gd name="connsiteX0" fmla="*/ 204 w 148915"/>
              <a:gd name="connsiteY0" fmla="*/ 2048 h 674094"/>
              <a:gd name="connsiteX1" fmla="*/ 139904 w 148915"/>
              <a:gd name="connsiteY1" fmla="*/ 640223 h 674094"/>
              <a:gd name="connsiteX2" fmla="*/ 130379 w 148915"/>
              <a:gd name="connsiteY2" fmla="*/ 529098 h 674094"/>
              <a:gd name="connsiteX3" fmla="*/ 92279 w 148915"/>
              <a:gd name="connsiteY3" fmla="*/ 43323 h 674094"/>
              <a:gd name="connsiteX4" fmla="*/ 108154 w 148915"/>
              <a:gd name="connsiteY4" fmla="*/ 424323 h 674094"/>
              <a:gd name="connsiteX5" fmla="*/ 204 w 148915"/>
              <a:gd name="connsiteY5" fmla="*/ 2048 h 6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15" h="674094">
                <a:moveTo>
                  <a:pt x="204" y="2048"/>
                </a:moveTo>
                <a:cubicBezTo>
                  <a:pt x="5496" y="38031"/>
                  <a:pt x="118208" y="552381"/>
                  <a:pt x="139904" y="640223"/>
                </a:cubicBezTo>
                <a:cubicBezTo>
                  <a:pt x="161600" y="728065"/>
                  <a:pt x="138317" y="628581"/>
                  <a:pt x="130379" y="529098"/>
                </a:cubicBezTo>
                <a:cubicBezTo>
                  <a:pt x="122442" y="429615"/>
                  <a:pt x="95983" y="60785"/>
                  <a:pt x="92279" y="43323"/>
                </a:cubicBezTo>
                <a:cubicBezTo>
                  <a:pt x="88575" y="25861"/>
                  <a:pt x="122442" y="432790"/>
                  <a:pt x="108154" y="424323"/>
                </a:cubicBezTo>
                <a:cubicBezTo>
                  <a:pt x="93866" y="415856"/>
                  <a:pt x="-5088" y="-33935"/>
                  <a:pt x="204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7DB900EC-C485-AC24-4AA1-B4CB7A0B5480}"/>
              </a:ext>
            </a:extLst>
          </p:cNvPr>
          <p:cNvSpPr/>
          <p:nvPr/>
        </p:nvSpPr>
        <p:spPr>
          <a:xfrm>
            <a:off x="6082217" y="8851546"/>
            <a:ext cx="39342" cy="733083"/>
          </a:xfrm>
          <a:custGeom>
            <a:avLst/>
            <a:gdLst>
              <a:gd name="connsiteX0" fmla="*/ 1083 w 39342"/>
              <a:gd name="connsiteY0" fmla="*/ 3529 h 733083"/>
              <a:gd name="connsiteX1" fmla="*/ 39183 w 39342"/>
              <a:gd name="connsiteY1" fmla="*/ 717904 h 733083"/>
              <a:gd name="connsiteX2" fmla="*/ 13783 w 39342"/>
              <a:gd name="connsiteY2" fmla="*/ 454379 h 733083"/>
              <a:gd name="connsiteX3" fmla="*/ 1083 w 39342"/>
              <a:gd name="connsiteY3" fmla="*/ 3529 h 73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2" h="733083">
                <a:moveTo>
                  <a:pt x="1083" y="3529"/>
                </a:moveTo>
                <a:cubicBezTo>
                  <a:pt x="5316" y="47450"/>
                  <a:pt x="37066" y="642762"/>
                  <a:pt x="39183" y="717904"/>
                </a:cubicBezTo>
                <a:cubicBezTo>
                  <a:pt x="41300" y="793046"/>
                  <a:pt x="21721" y="570796"/>
                  <a:pt x="13783" y="454379"/>
                </a:cubicBezTo>
                <a:cubicBezTo>
                  <a:pt x="5846" y="337962"/>
                  <a:pt x="-3150" y="-40392"/>
                  <a:pt x="1083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2BEC865E-CBEE-B0A3-67D0-7B4ADD0D5899}"/>
              </a:ext>
            </a:extLst>
          </p:cNvPr>
          <p:cNvSpPr/>
          <p:nvPr/>
        </p:nvSpPr>
        <p:spPr>
          <a:xfrm>
            <a:off x="5753846" y="9489814"/>
            <a:ext cx="523350" cy="765870"/>
          </a:xfrm>
          <a:custGeom>
            <a:avLst/>
            <a:gdLst>
              <a:gd name="connsiteX0" fmla="*/ 523129 w 523350"/>
              <a:gd name="connsiteY0" fmla="*/ 261 h 765870"/>
              <a:gd name="connsiteX1" fmla="*/ 186579 w 523350"/>
              <a:gd name="connsiteY1" fmla="*/ 349511 h 765870"/>
              <a:gd name="connsiteX2" fmla="*/ 227854 w 523350"/>
              <a:gd name="connsiteY2" fmla="*/ 305061 h 765870"/>
              <a:gd name="connsiteX3" fmla="*/ 2429 w 523350"/>
              <a:gd name="connsiteY3" fmla="*/ 511436 h 765870"/>
              <a:gd name="connsiteX4" fmla="*/ 104029 w 523350"/>
              <a:gd name="connsiteY4" fmla="*/ 470161 h 765870"/>
              <a:gd name="connsiteX5" fmla="*/ 31004 w 523350"/>
              <a:gd name="connsiteY5" fmla="*/ 559061 h 765870"/>
              <a:gd name="connsiteX6" fmla="*/ 46879 w 523350"/>
              <a:gd name="connsiteY6" fmla="*/ 765436 h 765870"/>
              <a:gd name="connsiteX7" fmla="*/ 27829 w 523350"/>
              <a:gd name="connsiteY7" fmla="*/ 498736 h 765870"/>
              <a:gd name="connsiteX8" fmla="*/ 56404 w 523350"/>
              <a:gd name="connsiteY8" fmla="*/ 409836 h 765870"/>
              <a:gd name="connsiteX9" fmla="*/ 31004 w 523350"/>
              <a:gd name="connsiteY9" fmla="*/ 473336 h 765870"/>
              <a:gd name="connsiteX10" fmla="*/ 319929 w 523350"/>
              <a:gd name="connsiteY10" fmla="*/ 136786 h 765870"/>
              <a:gd name="connsiteX11" fmla="*/ 65929 w 523350"/>
              <a:gd name="connsiteY11" fmla="*/ 451111 h 765870"/>
              <a:gd name="connsiteX12" fmla="*/ 408829 w 523350"/>
              <a:gd name="connsiteY12" fmla="*/ 95511 h 765870"/>
              <a:gd name="connsiteX13" fmla="*/ 240554 w 523350"/>
              <a:gd name="connsiteY13" fmla="*/ 289186 h 765870"/>
              <a:gd name="connsiteX14" fmla="*/ 523129 w 523350"/>
              <a:gd name="connsiteY14" fmla="*/ 261 h 7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350" h="765870">
                <a:moveTo>
                  <a:pt x="523129" y="261"/>
                </a:moveTo>
                <a:cubicBezTo>
                  <a:pt x="514133" y="10315"/>
                  <a:pt x="235791" y="298711"/>
                  <a:pt x="186579" y="349511"/>
                </a:cubicBezTo>
                <a:cubicBezTo>
                  <a:pt x="137366" y="400311"/>
                  <a:pt x="258546" y="278074"/>
                  <a:pt x="227854" y="305061"/>
                </a:cubicBezTo>
                <a:cubicBezTo>
                  <a:pt x="197162" y="332048"/>
                  <a:pt x="23066" y="483919"/>
                  <a:pt x="2429" y="511436"/>
                </a:cubicBezTo>
                <a:cubicBezTo>
                  <a:pt x="-18208" y="538953"/>
                  <a:pt x="99266" y="462224"/>
                  <a:pt x="104029" y="470161"/>
                </a:cubicBezTo>
                <a:cubicBezTo>
                  <a:pt x="108791" y="478099"/>
                  <a:pt x="40529" y="509848"/>
                  <a:pt x="31004" y="559061"/>
                </a:cubicBezTo>
                <a:cubicBezTo>
                  <a:pt x="21479" y="608274"/>
                  <a:pt x="47408" y="775490"/>
                  <a:pt x="46879" y="765436"/>
                </a:cubicBezTo>
                <a:cubicBezTo>
                  <a:pt x="46350" y="755382"/>
                  <a:pt x="26242" y="558003"/>
                  <a:pt x="27829" y="498736"/>
                </a:cubicBezTo>
                <a:cubicBezTo>
                  <a:pt x="29416" y="439469"/>
                  <a:pt x="55875" y="414069"/>
                  <a:pt x="56404" y="409836"/>
                </a:cubicBezTo>
                <a:cubicBezTo>
                  <a:pt x="56933" y="405603"/>
                  <a:pt x="-12917" y="518844"/>
                  <a:pt x="31004" y="473336"/>
                </a:cubicBezTo>
                <a:cubicBezTo>
                  <a:pt x="74925" y="427828"/>
                  <a:pt x="314108" y="140490"/>
                  <a:pt x="319929" y="136786"/>
                </a:cubicBezTo>
                <a:cubicBezTo>
                  <a:pt x="325750" y="133082"/>
                  <a:pt x="51112" y="457990"/>
                  <a:pt x="65929" y="451111"/>
                </a:cubicBezTo>
                <a:cubicBezTo>
                  <a:pt x="80746" y="444232"/>
                  <a:pt x="379725" y="122499"/>
                  <a:pt x="408829" y="95511"/>
                </a:cubicBezTo>
                <a:cubicBezTo>
                  <a:pt x="437933" y="68524"/>
                  <a:pt x="216742" y="305590"/>
                  <a:pt x="240554" y="289186"/>
                </a:cubicBezTo>
                <a:cubicBezTo>
                  <a:pt x="264366" y="272782"/>
                  <a:pt x="532125" y="-9793"/>
                  <a:pt x="523129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335AE30-B518-34F1-182A-7380292CFBC2}"/>
              </a:ext>
            </a:extLst>
          </p:cNvPr>
          <p:cNvSpPr/>
          <p:nvPr/>
        </p:nvSpPr>
        <p:spPr>
          <a:xfrm>
            <a:off x="5665760" y="7817675"/>
            <a:ext cx="279777" cy="587457"/>
          </a:xfrm>
          <a:custGeom>
            <a:avLst/>
            <a:gdLst>
              <a:gd name="connsiteX0" fmla="*/ 277840 w 279777"/>
              <a:gd name="connsiteY0" fmla="*/ 5525 h 587457"/>
              <a:gd name="connsiteX1" fmla="*/ 4790 w 279777"/>
              <a:gd name="connsiteY1" fmla="*/ 580200 h 587457"/>
              <a:gd name="connsiteX2" fmla="*/ 119090 w 279777"/>
              <a:gd name="connsiteY2" fmla="*/ 307150 h 587457"/>
              <a:gd name="connsiteX3" fmla="*/ 277840 w 279777"/>
              <a:gd name="connsiteY3" fmla="*/ 5525 h 5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77" h="587457">
                <a:moveTo>
                  <a:pt x="277840" y="5525"/>
                </a:moveTo>
                <a:cubicBezTo>
                  <a:pt x="258790" y="51033"/>
                  <a:pt x="31248" y="529929"/>
                  <a:pt x="4790" y="580200"/>
                </a:cubicBezTo>
                <a:cubicBezTo>
                  <a:pt x="-21668" y="630471"/>
                  <a:pt x="67761" y="406633"/>
                  <a:pt x="119090" y="307150"/>
                </a:cubicBezTo>
                <a:cubicBezTo>
                  <a:pt x="170419" y="207667"/>
                  <a:pt x="296890" y="-39983"/>
                  <a:pt x="277840" y="5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F02D729B-29DF-ED81-9BD8-5E497E095C9A}"/>
              </a:ext>
            </a:extLst>
          </p:cNvPr>
          <p:cNvSpPr/>
          <p:nvPr/>
        </p:nvSpPr>
        <p:spPr>
          <a:xfrm>
            <a:off x="5879186" y="8493213"/>
            <a:ext cx="23199" cy="617137"/>
          </a:xfrm>
          <a:custGeom>
            <a:avLst/>
            <a:gdLst>
              <a:gd name="connsiteX0" fmla="*/ 7264 w 23199"/>
              <a:gd name="connsiteY0" fmla="*/ 9437 h 617137"/>
              <a:gd name="connsiteX1" fmla="*/ 23139 w 23199"/>
              <a:gd name="connsiteY1" fmla="*/ 612687 h 617137"/>
              <a:gd name="connsiteX2" fmla="*/ 914 w 23199"/>
              <a:gd name="connsiteY2" fmla="*/ 269787 h 617137"/>
              <a:gd name="connsiteX3" fmla="*/ 7264 w 23199"/>
              <a:gd name="connsiteY3" fmla="*/ 9437 h 6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9" h="617137">
                <a:moveTo>
                  <a:pt x="7264" y="9437"/>
                </a:moveTo>
                <a:cubicBezTo>
                  <a:pt x="10968" y="66587"/>
                  <a:pt x="24197" y="569295"/>
                  <a:pt x="23139" y="612687"/>
                </a:cubicBezTo>
                <a:cubicBezTo>
                  <a:pt x="22081" y="656079"/>
                  <a:pt x="4089" y="370329"/>
                  <a:pt x="914" y="269787"/>
                </a:cubicBezTo>
                <a:cubicBezTo>
                  <a:pt x="-2261" y="169245"/>
                  <a:pt x="3560" y="-47713"/>
                  <a:pt x="7264" y="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B1EC3E0C-C167-18F4-009C-250B2069D64C}"/>
              </a:ext>
            </a:extLst>
          </p:cNvPr>
          <p:cNvSpPr/>
          <p:nvPr/>
        </p:nvSpPr>
        <p:spPr>
          <a:xfrm>
            <a:off x="5949940" y="8315097"/>
            <a:ext cx="127069" cy="531712"/>
          </a:xfrm>
          <a:custGeom>
            <a:avLst/>
            <a:gdLst>
              <a:gd name="connsiteX0" fmla="*/ 10 w 127069"/>
              <a:gd name="connsiteY0" fmla="*/ 228 h 531712"/>
              <a:gd name="connsiteX1" fmla="*/ 92085 w 127069"/>
              <a:gd name="connsiteY1" fmla="*/ 441553 h 531712"/>
              <a:gd name="connsiteX2" fmla="*/ 92085 w 127069"/>
              <a:gd name="connsiteY2" fmla="*/ 381228 h 531712"/>
              <a:gd name="connsiteX3" fmla="*/ 127010 w 127069"/>
              <a:gd name="connsiteY3" fmla="*/ 527278 h 531712"/>
              <a:gd name="connsiteX4" fmla="*/ 82560 w 127069"/>
              <a:gd name="connsiteY4" fmla="*/ 181203 h 531712"/>
              <a:gd name="connsiteX5" fmla="*/ 85735 w 127069"/>
              <a:gd name="connsiteY5" fmla="*/ 378053 h 531712"/>
              <a:gd name="connsiteX6" fmla="*/ 10 w 127069"/>
              <a:gd name="connsiteY6" fmla="*/ 228 h 53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69" h="531712">
                <a:moveTo>
                  <a:pt x="10" y="228"/>
                </a:moveTo>
                <a:cubicBezTo>
                  <a:pt x="1068" y="10811"/>
                  <a:pt x="76739" y="378053"/>
                  <a:pt x="92085" y="441553"/>
                </a:cubicBezTo>
                <a:cubicBezTo>
                  <a:pt x="107431" y="505053"/>
                  <a:pt x="86264" y="366941"/>
                  <a:pt x="92085" y="381228"/>
                </a:cubicBezTo>
                <a:cubicBezTo>
                  <a:pt x="97906" y="395515"/>
                  <a:pt x="128597" y="560615"/>
                  <a:pt x="127010" y="527278"/>
                </a:cubicBezTo>
                <a:cubicBezTo>
                  <a:pt x="125423" y="493941"/>
                  <a:pt x="89439" y="206074"/>
                  <a:pt x="82560" y="181203"/>
                </a:cubicBezTo>
                <a:cubicBezTo>
                  <a:pt x="75681" y="156332"/>
                  <a:pt x="95789" y="406628"/>
                  <a:pt x="85735" y="378053"/>
                </a:cubicBezTo>
                <a:cubicBezTo>
                  <a:pt x="75681" y="349478"/>
                  <a:pt x="-1048" y="-10355"/>
                  <a:pt x="1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581DC80F-0EC5-6297-9D1B-1A82F35C80EE}"/>
              </a:ext>
            </a:extLst>
          </p:cNvPr>
          <p:cNvSpPr/>
          <p:nvPr/>
        </p:nvSpPr>
        <p:spPr>
          <a:xfrm>
            <a:off x="5733253" y="8628245"/>
            <a:ext cx="77794" cy="719511"/>
          </a:xfrm>
          <a:custGeom>
            <a:avLst/>
            <a:gdLst>
              <a:gd name="connsiteX0" fmla="*/ 76997 w 77794"/>
              <a:gd name="connsiteY0" fmla="*/ 14105 h 719511"/>
              <a:gd name="connsiteX1" fmla="*/ 797 w 77794"/>
              <a:gd name="connsiteY1" fmla="*/ 715780 h 719511"/>
              <a:gd name="connsiteX2" fmla="*/ 38897 w 77794"/>
              <a:gd name="connsiteY2" fmla="*/ 280805 h 719511"/>
              <a:gd name="connsiteX3" fmla="*/ 76997 w 77794"/>
              <a:gd name="connsiteY3" fmla="*/ 14105 h 71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4" h="719511">
                <a:moveTo>
                  <a:pt x="76997" y="14105"/>
                </a:moveTo>
                <a:cubicBezTo>
                  <a:pt x="70647" y="86601"/>
                  <a:pt x="7147" y="671330"/>
                  <a:pt x="797" y="715780"/>
                </a:cubicBezTo>
                <a:cubicBezTo>
                  <a:pt x="-5553" y="760230"/>
                  <a:pt x="27785" y="395105"/>
                  <a:pt x="38897" y="280805"/>
                </a:cubicBezTo>
                <a:cubicBezTo>
                  <a:pt x="50009" y="166505"/>
                  <a:pt x="83347" y="-58391"/>
                  <a:pt x="76997" y="1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0A6A1175-8FF6-2DD6-84F7-88CC69D8B287}"/>
              </a:ext>
            </a:extLst>
          </p:cNvPr>
          <p:cNvSpPr/>
          <p:nvPr/>
        </p:nvSpPr>
        <p:spPr>
          <a:xfrm>
            <a:off x="5457186" y="8750415"/>
            <a:ext cx="130179" cy="700646"/>
          </a:xfrm>
          <a:custGeom>
            <a:avLst/>
            <a:gdLst>
              <a:gd name="connsiteX0" fmla="*/ 127639 w 130179"/>
              <a:gd name="connsiteY0" fmla="*/ 18935 h 700646"/>
              <a:gd name="connsiteX1" fmla="*/ 639 w 130179"/>
              <a:gd name="connsiteY1" fmla="*/ 698385 h 700646"/>
              <a:gd name="connsiteX2" fmla="*/ 80014 w 130179"/>
              <a:gd name="connsiteY2" fmla="*/ 231660 h 700646"/>
              <a:gd name="connsiteX3" fmla="*/ 127639 w 130179"/>
              <a:gd name="connsiteY3" fmla="*/ 18935 h 70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9" h="700646">
                <a:moveTo>
                  <a:pt x="127639" y="18935"/>
                </a:moveTo>
                <a:cubicBezTo>
                  <a:pt x="114410" y="96722"/>
                  <a:pt x="8576" y="662931"/>
                  <a:pt x="639" y="698385"/>
                </a:cubicBezTo>
                <a:cubicBezTo>
                  <a:pt x="-7298" y="733839"/>
                  <a:pt x="60964" y="342256"/>
                  <a:pt x="80014" y="231660"/>
                </a:cubicBezTo>
                <a:cubicBezTo>
                  <a:pt x="99064" y="121064"/>
                  <a:pt x="140868" y="-58852"/>
                  <a:pt x="127639" y="1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54938D81-E590-1554-842B-7CE8E03E249C}"/>
              </a:ext>
            </a:extLst>
          </p:cNvPr>
          <p:cNvSpPr/>
          <p:nvPr/>
        </p:nvSpPr>
        <p:spPr>
          <a:xfrm>
            <a:off x="5396573" y="9061952"/>
            <a:ext cx="474100" cy="805595"/>
          </a:xfrm>
          <a:custGeom>
            <a:avLst/>
            <a:gdLst>
              <a:gd name="connsiteX0" fmla="*/ 467652 w 474100"/>
              <a:gd name="connsiteY0" fmla="*/ 12198 h 805595"/>
              <a:gd name="connsiteX1" fmla="*/ 4102 w 474100"/>
              <a:gd name="connsiteY1" fmla="*/ 799598 h 805595"/>
              <a:gd name="connsiteX2" fmla="*/ 254927 w 474100"/>
              <a:gd name="connsiteY2" fmla="*/ 355098 h 805595"/>
              <a:gd name="connsiteX3" fmla="*/ 467652 w 474100"/>
              <a:gd name="connsiteY3" fmla="*/ 12198 h 8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00" h="805595">
                <a:moveTo>
                  <a:pt x="467652" y="12198"/>
                </a:moveTo>
                <a:cubicBezTo>
                  <a:pt x="425848" y="86281"/>
                  <a:pt x="39556" y="742448"/>
                  <a:pt x="4102" y="799598"/>
                </a:cubicBezTo>
                <a:cubicBezTo>
                  <a:pt x="-31352" y="856748"/>
                  <a:pt x="172377" y="490035"/>
                  <a:pt x="254927" y="355098"/>
                </a:cubicBezTo>
                <a:cubicBezTo>
                  <a:pt x="337477" y="220161"/>
                  <a:pt x="509456" y="-61885"/>
                  <a:pt x="467652" y="1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E9A4651-34E9-5C43-A81B-1FC5135B4732}"/>
              </a:ext>
            </a:extLst>
          </p:cNvPr>
          <p:cNvSpPr/>
          <p:nvPr/>
        </p:nvSpPr>
        <p:spPr>
          <a:xfrm>
            <a:off x="5339798" y="8749401"/>
            <a:ext cx="42189" cy="699714"/>
          </a:xfrm>
          <a:custGeom>
            <a:avLst/>
            <a:gdLst>
              <a:gd name="connsiteX0" fmla="*/ 552 w 42189"/>
              <a:gd name="connsiteY0" fmla="*/ 4074 h 699714"/>
              <a:gd name="connsiteX1" fmla="*/ 41827 w 42189"/>
              <a:gd name="connsiteY1" fmla="*/ 686699 h 699714"/>
              <a:gd name="connsiteX2" fmla="*/ 19602 w 42189"/>
              <a:gd name="connsiteY2" fmla="*/ 416824 h 699714"/>
              <a:gd name="connsiteX3" fmla="*/ 552 w 42189"/>
              <a:gd name="connsiteY3" fmla="*/ 4074 h 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9" h="699714">
                <a:moveTo>
                  <a:pt x="552" y="4074"/>
                </a:moveTo>
                <a:cubicBezTo>
                  <a:pt x="4256" y="49053"/>
                  <a:pt x="38652" y="617907"/>
                  <a:pt x="41827" y="686699"/>
                </a:cubicBezTo>
                <a:cubicBezTo>
                  <a:pt x="45002" y="755491"/>
                  <a:pt x="26481" y="534828"/>
                  <a:pt x="19602" y="416824"/>
                </a:cubicBezTo>
                <a:cubicBezTo>
                  <a:pt x="12723" y="298820"/>
                  <a:pt x="-3152" y="-40905"/>
                  <a:pt x="552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DFC801BA-BF15-92BC-3843-89514147D336}"/>
              </a:ext>
            </a:extLst>
          </p:cNvPr>
          <p:cNvSpPr/>
          <p:nvPr/>
        </p:nvSpPr>
        <p:spPr>
          <a:xfrm>
            <a:off x="8765754" y="8674025"/>
            <a:ext cx="217599" cy="1673300"/>
          </a:xfrm>
          <a:custGeom>
            <a:avLst/>
            <a:gdLst>
              <a:gd name="connsiteX0" fmla="*/ 421 w 217599"/>
              <a:gd name="connsiteY0" fmla="*/ 75 h 1673300"/>
              <a:gd name="connsiteX1" fmla="*/ 181396 w 217599"/>
              <a:gd name="connsiteY1" fmla="*/ 641425 h 1673300"/>
              <a:gd name="connsiteX2" fmla="*/ 127421 w 217599"/>
              <a:gd name="connsiteY2" fmla="*/ 644600 h 1673300"/>
              <a:gd name="connsiteX3" fmla="*/ 152821 w 217599"/>
              <a:gd name="connsiteY3" fmla="*/ 1168475 h 1673300"/>
              <a:gd name="connsiteX4" fmla="*/ 146471 w 217599"/>
              <a:gd name="connsiteY4" fmla="*/ 1127200 h 1673300"/>
              <a:gd name="connsiteX5" fmla="*/ 213146 w 217599"/>
              <a:gd name="connsiteY5" fmla="*/ 1371675 h 1673300"/>
              <a:gd name="connsiteX6" fmla="*/ 194096 w 217599"/>
              <a:gd name="connsiteY6" fmla="*/ 1305000 h 1673300"/>
              <a:gd name="connsiteX7" fmla="*/ 73446 w 217599"/>
              <a:gd name="connsiteY7" fmla="*/ 1673300 h 1673300"/>
              <a:gd name="connsiteX8" fmla="*/ 209971 w 217599"/>
              <a:gd name="connsiteY8" fmla="*/ 1308175 h 1673300"/>
              <a:gd name="connsiteX9" fmla="*/ 187746 w 217599"/>
              <a:gd name="connsiteY9" fmla="*/ 1330400 h 1673300"/>
              <a:gd name="connsiteX10" fmla="*/ 82971 w 217599"/>
              <a:gd name="connsiteY10" fmla="*/ 695400 h 1673300"/>
              <a:gd name="connsiteX11" fmla="*/ 102021 w 217599"/>
              <a:gd name="connsiteY11" fmla="*/ 936700 h 1673300"/>
              <a:gd name="connsiteX12" fmla="*/ 130596 w 217599"/>
              <a:gd name="connsiteY12" fmla="*/ 685875 h 1673300"/>
              <a:gd name="connsiteX13" fmla="*/ 421 w 217599"/>
              <a:gd name="connsiteY13" fmla="*/ 75 h 16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599" h="1673300">
                <a:moveTo>
                  <a:pt x="421" y="75"/>
                </a:moveTo>
                <a:cubicBezTo>
                  <a:pt x="8888" y="-7333"/>
                  <a:pt x="160229" y="534004"/>
                  <a:pt x="181396" y="641425"/>
                </a:cubicBezTo>
                <a:cubicBezTo>
                  <a:pt x="202563" y="748846"/>
                  <a:pt x="132183" y="556758"/>
                  <a:pt x="127421" y="644600"/>
                </a:cubicBezTo>
                <a:cubicBezTo>
                  <a:pt x="122659" y="732442"/>
                  <a:pt x="149646" y="1088042"/>
                  <a:pt x="152821" y="1168475"/>
                </a:cubicBezTo>
                <a:cubicBezTo>
                  <a:pt x="155996" y="1248908"/>
                  <a:pt x="136417" y="1093333"/>
                  <a:pt x="146471" y="1127200"/>
                </a:cubicBezTo>
                <a:cubicBezTo>
                  <a:pt x="156525" y="1161067"/>
                  <a:pt x="205209" y="1342042"/>
                  <a:pt x="213146" y="1371675"/>
                </a:cubicBezTo>
                <a:cubicBezTo>
                  <a:pt x="221083" y="1401308"/>
                  <a:pt x="217379" y="1254729"/>
                  <a:pt x="194096" y="1305000"/>
                </a:cubicBezTo>
                <a:cubicBezTo>
                  <a:pt x="170813" y="1355271"/>
                  <a:pt x="70800" y="1672771"/>
                  <a:pt x="73446" y="1673300"/>
                </a:cubicBezTo>
                <a:cubicBezTo>
                  <a:pt x="76092" y="1673829"/>
                  <a:pt x="190921" y="1365325"/>
                  <a:pt x="209971" y="1308175"/>
                </a:cubicBezTo>
                <a:cubicBezTo>
                  <a:pt x="229021" y="1251025"/>
                  <a:pt x="208913" y="1432529"/>
                  <a:pt x="187746" y="1330400"/>
                </a:cubicBezTo>
                <a:cubicBezTo>
                  <a:pt x="166579" y="1228271"/>
                  <a:pt x="97258" y="761017"/>
                  <a:pt x="82971" y="695400"/>
                </a:cubicBezTo>
                <a:cubicBezTo>
                  <a:pt x="68684" y="629783"/>
                  <a:pt x="94083" y="938288"/>
                  <a:pt x="102021" y="936700"/>
                </a:cubicBezTo>
                <a:cubicBezTo>
                  <a:pt x="109959" y="935112"/>
                  <a:pt x="147529" y="837217"/>
                  <a:pt x="130596" y="685875"/>
                </a:cubicBezTo>
                <a:cubicBezTo>
                  <a:pt x="113663" y="534533"/>
                  <a:pt x="-8046" y="7483"/>
                  <a:pt x="42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74662CFD-2C08-03C4-DDE3-D8C74981DE2E}"/>
              </a:ext>
            </a:extLst>
          </p:cNvPr>
          <p:cNvSpPr/>
          <p:nvPr/>
        </p:nvSpPr>
        <p:spPr>
          <a:xfrm>
            <a:off x="8714886" y="10401379"/>
            <a:ext cx="114800" cy="833341"/>
          </a:xfrm>
          <a:custGeom>
            <a:avLst/>
            <a:gdLst>
              <a:gd name="connsiteX0" fmla="*/ 114789 w 114800"/>
              <a:gd name="connsiteY0" fmla="*/ 3096 h 833341"/>
              <a:gd name="connsiteX1" fmla="*/ 35414 w 114800"/>
              <a:gd name="connsiteY1" fmla="*/ 612696 h 833341"/>
              <a:gd name="connsiteX2" fmla="*/ 67164 w 114800"/>
              <a:gd name="connsiteY2" fmla="*/ 530146 h 833341"/>
              <a:gd name="connsiteX3" fmla="*/ 489 w 114800"/>
              <a:gd name="connsiteY3" fmla="*/ 831771 h 833341"/>
              <a:gd name="connsiteX4" fmla="*/ 108439 w 114800"/>
              <a:gd name="connsiteY4" fmla="*/ 377746 h 833341"/>
              <a:gd name="connsiteX5" fmla="*/ 54464 w 114800"/>
              <a:gd name="connsiteY5" fmla="*/ 596821 h 833341"/>
              <a:gd name="connsiteX6" fmla="*/ 105264 w 114800"/>
              <a:gd name="connsiteY6" fmla="*/ 244396 h 833341"/>
              <a:gd name="connsiteX7" fmla="*/ 67164 w 114800"/>
              <a:gd name="connsiteY7" fmla="*/ 438071 h 833341"/>
              <a:gd name="connsiteX8" fmla="*/ 73514 w 114800"/>
              <a:gd name="connsiteY8" fmla="*/ 238046 h 833341"/>
              <a:gd name="connsiteX9" fmla="*/ 29064 w 114800"/>
              <a:gd name="connsiteY9" fmla="*/ 371396 h 833341"/>
              <a:gd name="connsiteX10" fmla="*/ 114789 w 114800"/>
              <a:gd name="connsiteY10" fmla="*/ 3096 h 83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00" h="833341">
                <a:moveTo>
                  <a:pt x="114789" y="3096"/>
                </a:moveTo>
                <a:cubicBezTo>
                  <a:pt x="115847" y="43313"/>
                  <a:pt x="43351" y="524854"/>
                  <a:pt x="35414" y="612696"/>
                </a:cubicBezTo>
                <a:cubicBezTo>
                  <a:pt x="27476" y="700538"/>
                  <a:pt x="72985" y="493634"/>
                  <a:pt x="67164" y="530146"/>
                </a:cubicBezTo>
                <a:cubicBezTo>
                  <a:pt x="61343" y="566658"/>
                  <a:pt x="-6390" y="857171"/>
                  <a:pt x="489" y="831771"/>
                </a:cubicBezTo>
                <a:cubicBezTo>
                  <a:pt x="7368" y="806371"/>
                  <a:pt x="99443" y="416904"/>
                  <a:pt x="108439" y="377746"/>
                </a:cubicBezTo>
                <a:cubicBezTo>
                  <a:pt x="117435" y="338588"/>
                  <a:pt x="54993" y="619046"/>
                  <a:pt x="54464" y="596821"/>
                </a:cubicBezTo>
                <a:cubicBezTo>
                  <a:pt x="53935" y="574596"/>
                  <a:pt x="103147" y="270854"/>
                  <a:pt x="105264" y="244396"/>
                </a:cubicBezTo>
                <a:cubicBezTo>
                  <a:pt x="107381" y="217938"/>
                  <a:pt x="72455" y="439129"/>
                  <a:pt x="67164" y="438071"/>
                </a:cubicBezTo>
                <a:cubicBezTo>
                  <a:pt x="61873" y="437013"/>
                  <a:pt x="79864" y="249158"/>
                  <a:pt x="73514" y="238046"/>
                </a:cubicBezTo>
                <a:cubicBezTo>
                  <a:pt x="67164" y="226934"/>
                  <a:pt x="17951" y="415846"/>
                  <a:pt x="29064" y="371396"/>
                </a:cubicBezTo>
                <a:cubicBezTo>
                  <a:pt x="40177" y="326946"/>
                  <a:pt x="113731" y="-37121"/>
                  <a:pt x="114789" y="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AF56941-3E23-2FB7-8597-67A259058585}"/>
              </a:ext>
            </a:extLst>
          </p:cNvPr>
          <p:cNvSpPr/>
          <p:nvPr/>
        </p:nvSpPr>
        <p:spPr>
          <a:xfrm>
            <a:off x="8657564" y="10956922"/>
            <a:ext cx="219202" cy="543712"/>
          </a:xfrm>
          <a:custGeom>
            <a:avLst/>
            <a:gdLst>
              <a:gd name="connsiteX0" fmla="*/ 140361 w 219202"/>
              <a:gd name="connsiteY0" fmla="*/ 3 h 543712"/>
              <a:gd name="connsiteX1" fmla="*/ 153061 w 219202"/>
              <a:gd name="connsiteY1" fmla="*/ 282578 h 543712"/>
              <a:gd name="connsiteX2" fmla="*/ 111786 w 219202"/>
              <a:gd name="connsiteY2" fmla="*/ 384178 h 543712"/>
              <a:gd name="connsiteX3" fmla="*/ 140361 w 219202"/>
              <a:gd name="connsiteY3" fmla="*/ 358778 h 543712"/>
              <a:gd name="connsiteX4" fmla="*/ 661 w 219202"/>
              <a:gd name="connsiteY4" fmla="*/ 542928 h 543712"/>
              <a:gd name="connsiteX5" fmla="*/ 207036 w 219202"/>
              <a:gd name="connsiteY5" fmla="*/ 276228 h 543712"/>
              <a:gd name="connsiteX6" fmla="*/ 194336 w 219202"/>
              <a:gd name="connsiteY6" fmla="*/ 295278 h 543712"/>
              <a:gd name="connsiteX7" fmla="*/ 187986 w 219202"/>
              <a:gd name="connsiteY7" fmla="*/ 53978 h 543712"/>
              <a:gd name="connsiteX8" fmla="*/ 178461 w 219202"/>
              <a:gd name="connsiteY8" fmla="*/ 276228 h 543712"/>
              <a:gd name="connsiteX9" fmla="*/ 140361 w 219202"/>
              <a:gd name="connsiteY9" fmla="*/ 3 h 5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202" h="543712">
                <a:moveTo>
                  <a:pt x="140361" y="3"/>
                </a:moveTo>
                <a:cubicBezTo>
                  <a:pt x="136128" y="1061"/>
                  <a:pt x="157824" y="218549"/>
                  <a:pt x="153061" y="282578"/>
                </a:cubicBezTo>
                <a:cubicBezTo>
                  <a:pt x="148298" y="346607"/>
                  <a:pt x="113903" y="371478"/>
                  <a:pt x="111786" y="384178"/>
                </a:cubicBezTo>
                <a:cubicBezTo>
                  <a:pt x="109669" y="396878"/>
                  <a:pt x="158882" y="332320"/>
                  <a:pt x="140361" y="358778"/>
                </a:cubicBezTo>
                <a:cubicBezTo>
                  <a:pt x="121840" y="385236"/>
                  <a:pt x="-10452" y="556686"/>
                  <a:pt x="661" y="542928"/>
                </a:cubicBezTo>
                <a:cubicBezTo>
                  <a:pt x="11774" y="529170"/>
                  <a:pt x="207036" y="276228"/>
                  <a:pt x="207036" y="276228"/>
                </a:cubicBezTo>
                <a:cubicBezTo>
                  <a:pt x="239315" y="234953"/>
                  <a:pt x="197511" y="332320"/>
                  <a:pt x="194336" y="295278"/>
                </a:cubicBezTo>
                <a:cubicBezTo>
                  <a:pt x="191161" y="258236"/>
                  <a:pt x="190632" y="57153"/>
                  <a:pt x="187986" y="53978"/>
                </a:cubicBezTo>
                <a:cubicBezTo>
                  <a:pt x="185340" y="50803"/>
                  <a:pt x="186928" y="285753"/>
                  <a:pt x="178461" y="276228"/>
                </a:cubicBezTo>
                <a:cubicBezTo>
                  <a:pt x="169994" y="266703"/>
                  <a:pt x="144594" y="-1055"/>
                  <a:pt x="1403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7B139C71-9FA3-DBAB-4927-E0D850CE001D}"/>
              </a:ext>
            </a:extLst>
          </p:cNvPr>
          <p:cNvSpPr/>
          <p:nvPr/>
        </p:nvSpPr>
        <p:spPr>
          <a:xfrm>
            <a:off x="8505429" y="10042474"/>
            <a:ext cx="362478" cy="778529"/>
          </a:xfrm>
          <a:custGeom>
            <a:avLst/>
            <a:gdLst>
              <a:gd name="connsiteX0" fmla="*/ 305196 w 362478"/>
              <a:gd name="connsiteY0" fmla="*/ 38151 h 778529"/>
              <a:gd name="connsiteX1" fmla="*/ 209946 w 362478"/>
              <a:gd name="connsiteY1" fmla="*/ 508051 h 778529"/>
              <a:gd name="connsiteX2" fmla="*/ 248046 w 362478"/>
              <a:gd name="connsiteY2" fmla="*/ 422326 h 778529"/>
              <a:gd name="connsiteX3" fmla="*/ 238521 w 362478"/>
              <a:gd name="connsiteY3" fmla="*/ 590601 h 778529"/>
              <a:gd name="connsiteX4" fmla="*/ 228996 w 362478"/>
              <a:gd name="connsiteY4" fmla="*/ 695376 h 778529"/>
              <a:gd name="connsiteX5" fmla="*/ 251221 w 362478"/>
              <a:gd name="connsiteY5" fmla="*/ 489001 h 778529"/>
              <a:gd name="connsiteX6" fmla="*/ 194071 w 362478"/>
              <a:gd name="connsiteY6" fmla="*/ 596951 h 778529"/>
              <a:gd name="connsiteX7" fmla="*/ 206771 w 362478"/>
              <a:gd name="connsiteY7" fmla="*/ 552501 h 778529"/>
              <a:gd name="connsiteX8" fmla="*/ 396 w 362478"/>
              <a:gd name="connsiteY8" fmla="*/ 777926 h 778529"/>
              <a:gd name="connsiteX9" fmla="*/ 267096 w 362478"/>
              <a:gd name="connsiteY9" fmla="*/ 473126 h 778529"/>
              <a:gd name="connsiteX10" fmla="*/ 238521 w 362478"/>
              <a:gd name="connsiteY10" fmla="*/ 450901 h 778529"/>
              <a:gd name="connsiteX11" fmla="*/ 270271 w 362478"/>
              <a:gd name="connsiteY11" fmla="*/ 330251 h 778529"/>
              <a:gd name="connsiteX12" fmla="*/ 362346 w 362478"/>
              <a:gd name="connsiteY12" fmla="*/ 51 h 778529"/>
              <a:gd name="connsiteX13" fmla="*/ 248046 w 362478"/>
              <a:gd name="connsiteY13" fmla="*/ 355651 h 778529"/>
              <a:gd name="connsiteX14" fmla="*/ 305196 w 362478"/>
              <a:gd name="connsiteY14" fmla="*/ 38151 h 7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478" h="778529">
                <a:moveTo>
                  <a:pt x="305196" y="38151"/>
                </a:moveTo>
                <a:cubicBezTo>
                  <a:pt x="298846" y="63551"/>
                  <a:pt x="219471" y="444022"/>
                  <a:pt x="209946" y="508051"/>
                </a:cubicBezTo>
                <a:cubicBezTo>
                  <a:pt x="200421" y="572080"/>
                  <a:pt x="243284" y="408568"/>
                  <a:pt x="248046" y="422326"/>
                </a:cubicBezTo>
                <a:cubicBezTo>
                  <a:pt x="252808" y="436084"/>
                  <a:pt x="241696" y="545093"/>
                  <a:pt x="238521" y="590601"/>
                </a:cubicBezTo>
                <a:cubicBezTo>
                  <a:pt x="235346" y="636109"/>
                  <a:pt x="226879" y="712309"/>
                  <a:pt x="228996" y="695376"/>
                </a:cubicBezTo>
                <a:cubicBezTo>
                  <a:pt x="231113" y="678443"/>
                  <a:pt x="257042" y="505405"/>
                  <a:pt x="251221" y="489001"/>
                </a:cubicBezTo>
                <a:cubicBezTo>
                  <a:pt x="245400" y="472597"/>
                  <a:pt x="201479" y="586368"/>
                  <a:pt x="194071" y="596951"/>
                </a:cubicBezTo>
                <a:cubicBezTo>
                  <a:pt x="186663" y="607534"/>
                  <a:pt x="239050" y="522339"/>
                  <a:pt x="206771" y="552501"/>
                </a:cubicBezTo>
                <a:cubicBezTo>
                  <a:pt x="174492" y="582664"/>
                  <a:pt x="-9658" y="791155"/>
                  <a:pt x="396" y="777926"/>
                </a:cubicBezTo>
                <a:cubicBezTo>
                  <a:pt x="10450" y="764697"/>
                  <a:pt x="227408" y="527630"/>
                  <a:pt x="267096" y="473126"/>
                </a:cubicBezTo>
                <a:cubicBezTo>
                  <a:pt x="306784" y="418622"/>
                  <a:pt x="237992" y="474713"/>
                  <a:pt x="238521" y="450901"/>
                </a:cubicBezTo>
                <a:cubicBezTo>
                  <a:pt x="239050" y="427089"/>
                  <a:pt x="249633" y="405393"/>
                  <a:pt x="270271" y="330251"/>
                </a:cubicBezTo>
                <a:cubicBezTo>
                  <a:pt x="290908" y="255109"/>
                  <a:pt x="366050" y="-4182"/>
                  <a:pt x="362346" y="51"/>
                </a:cubicBezTo>
                <a:cubicBezTo>
                  <a:pt x="358642" y="4284"/>
                  <a:pt x="257042" y="347714"/>
                  <a:pt x="248046" y="355651"/>
                </a:cubicBezTo>
                <a:cubicBezTo>
                  <a:pt x="239050" y="363589"/>
                  <a:pt x="311546" y="12751"/>
                  <a:pt x="305196" y="38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69466F7B-92C3-3155-32AE-5784FB14AD7E}"/>
              </a:ext>
            </a:extLst>
          </p:cNvPr>
          <p:cNvSpPr/>
          <p:nvPr/>
        </p:nvSpPr>
        <p:spPr>
          <a:xfrm>
            <a:off x="7873619" y="10837560"/>
            <a:ext cx="538439" cy="643492"/>
          </a:xfrm>
          <a:custGeom>
            <a:avLst/>
            <a:gdLst>
              <a:gd name="connsiteX0" fmla="*/ 413131 w 538439"/>
              <a:gd name="connsiteY0" fmla="*/ 5065 h 643492"/>
              <a:gd name="connsiteX1" fmla="*/ 44831 w 538439"/>
              <a:gd name="connsiteY1" fmla="*/ 478140 h 643492"/>
              <a:gd name="connsiteX2" fmla="*/ 225806 w 538439"/>
              <a:gd name="connsiteY2" fmla="*/ 341615 h 643492"/>
              <a:gd name="connsiteX3" fmla="*/ 6731 w 538439"/>
              <a:gd name="connsiteY3" fmla="*/ 636890 h 643492"/>
              <a:gd name="connsiteX4" fmla="*/ 536956 w 538439"/>
              <a:gd name="connsiteY4" fmla="*/ 1890 h 643492"/>
              <a:gd name="connsiteX5" fmla="*/ 165481 w 538439"/>
              <a:gd name="connsiteY5" fmla="*/ 440040 h 643492"/>
              <a:gd name="connsiteX6" fmla="*/ 162306 w 538439"/>
              <a:gd name="connsiteY6" fmla="*/ 401940 h 643492"/>
              <a:gd name="connsiteX7" fmla="*/ 70231 w 538439"/>
              <a:gd name="connsiteY7" fmla="*/ 462265 h 643492"/>
              <a:gd name="connsiteX8" fmla="*/ 165481 w 538439"/>
              <a:gd name="connsiteY8" fmla="*/ 332090 h 643492"/>
              <a:gd name="connsiteX9" fmla="*/ 413131 w 538439"/>
              <a:gd name="connsiteY9" fmla="*/ 5065 h 6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439" h="643492">
                <a:moveTo>
                  <a:pt x="413131" y="5065"/>
                </a:moveTo>
                <a:cubicBezTo>
                  <a:pt x="393023" y="29407"/>
                  <a:pt x="76052" y="422049"/>
                  <a:pt x="44831" y="478140"/>
                </a:cubicBezTo>
                <a:cubicBezTo>
                  <a:pt x="13610" y="534231"/>
                  <a:pt x="232156" y="315157"/>
                  <a:pt x="225806" y="341615"/>
                </a:cubicBezTo>
                <a:cubicBezTo>
                  <a:pt x="219456" y="368073"/>
                  <a:pt x="-45127" y="693511"/>
                  <a:pt x="6731" y="636890"/>
                </a:cubicBezTo>
                <a:cubicBezTo>
                  <a:pt x="58589" y="580269"/>
                  <a:pt x="510498" y="34698"/>
                  <a:pt x="536956" y="1890"/>
                </a:cubicBezTo>
                <a:cubicBezTo>
                  <a:pt x="563414" y="-30918"/>
                  <a:pt x="227923" y="373365"/>
                  <a:pt x="165481" y="440040"/>
                </a:cubicBezTo>
                <a:cubicBezTo>
                  <a:pt x="103039" y="506715"/>
                  <a:pt x="178181" y="398236"/>
                  <a:pt x="162306" y="401940"/>
                </a:cubicBezTo>
                <a:cubicBezTo>
                  <a:pt x="146431" y="405644"/>
                  <a:pt x="69702" y="473907"/>
                  <a:pt x="70231" y="462265"/>
                </a:cubicBezTo>
                <a:cubicBezTo>
                  <a:pt x="70760" y="450623"/>
                  <a:pt x="105156" y="410407"/>
                  <a:pt x="165481" y="332090"/>
                </a:cubicBezTo>
                <a:cubicBezTo>
                  <a:pt x="225806" y="253773"/>
                  <a:pt x="433239" y="-19277"/>
                  <a:pt x="413131" y="5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581979A4-41FD-E1E2-F46A-E7E360CBEBDA}"/>
              </a:ext>
            </a:extLst>
          </p:cNvPr>
          <p:cNvSpPr/>
          <p:nvPr/>
        </p:nvSpPr>
        <p:spPr>
          <a:xfrm>
            <a:off x="8615682" y="10742811"/>
            <a:ext cx="134959" cy="445959"/>
          </a:xfrm>
          <a:custGeom>
            <a:avLst/>
            <a:gdLst>
              <a:gd name="connsiteX0" fmla="*/ 77468 w 134959"/>
              <a:gd name="connsiteY0" fmla="*/ 1389 h 445959"/>
              <a:gd name="connsiteX1" fmla="*/ 4443 w 134959"/>
              <a:gd name="connsiteY1" fmla="*/ 293489 h 445959"/>
              <a:gd name="connsiteX2" fmla="*/ 29843 w 134959"/>
              <a:gd name="connsiteY2" fmla="*/ 239514 h 445959"/>
              <a:gd name="connsiteX3" fmla="*/ 134618 w 134959"/>
              <a:gd name="connsiteY3" fmla="*/ 445889 h 445959"/>
              <a:gd name="connsiteX4" fmla="*/ 61593 w 134959"/>
              <a:gd name="connsiteY4" fmla="*/ 261739 h 445959"/>
              <a:gd name="connsiteX5" fmla="*/ 10793 w 134959"/>
              <a:gd name="connsiteY5" fmla="*/ 172839 h 445959"/>
              <a:gd name="connsiteX6" fmla="*/ 1268 w 134959"/>
              <a:gd name="connsiteY6" fmla="*/ 277614 h 445959"/>
              <a:gd name="connsiteX7" fmla="*/ 29843 w 134959"/>
              <a:gd name="connsiteY7" fmla="*/ 188714 h 445959"/>
              <a:gd name="connsiteX8" fmla="*/ 77468 w 134959"/>
              <a:gd name="connsiteY8" fmla="*/ 1389 h 44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59" h="445959">
                <a:moveTo>
                  <a:pt x="77468" y="1389"/>
                </a:moveTo>
                <a:cubicBezTo>
                  <a:pt x="73235" y="18851"/>
                  <a:pt x="12380" y="253802"/>
                  <a:pt x="4443" y="293489"/>
                </a:cubicBezTo>
                <a:cubicBezTo>
                  <a:pt x="-3494" y="333176"/>
                  <a:pt x="8147" y="214114"/>
                  <a:pt x="29843" y="239514"/>
                </a:cubicBezTo>
                <a:cubicBezTo>
                  <a:pt x="51539" y="264914"/>
                  <a:pt x="129326" y="442185"/>
                  <a:pt x="134618" y="445889"/>
                </a:cubicBezTo>
                <a:cubicBezTo>
                  <a:pt x="139910" y="449593"/>
                  <a:pt x="82231" y="307247"/>
                  <a:pt x="61593" y="261739"/>
                </a:cubicBezTo>
                <a:cubicBezTo>
                  <a:pt x="40955" y="216231"/>
                  <a:pt x="20847" y="170193"/>
                  <a:pt x="10793" y="172839"/>
                </a:cubicBezTo>
                <a:cubicBezTo>
                  <a:pt x="739" y="175485"/>
                  <a:pt x="-1907" y="274968"/>
                  <a:pt x="1268" y="277614"/>
                </a:cubicBezTo>
                <a:cubicBezTo>
                  <a:pt x="4443" y="280260"/>
                  <a:pt x="15026" y="241631"/>
                  <a:pt x="29843" y="188714"/>
                </a:cubicBezTo>
                <a:cubicBezTo>
                  <a:pt x="44660" y="135797"/>
                  <a:pt x="81701" y="-16073"/>
                  <a:pt x="77468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46F5999D-360D-A694-2C2A-CB39D3383A59}"/>
              </a:ext>
            </a:extLst>
          </p:cNvPr>
          <p:cNvSpPr/>
          <p:nvPr/>
        </p:nvSpPr>
        <p:spPr>
          <a:xfrm>
            <a:off x="4147343" y="6275558"/>
            <a:ext cx="439616" cy="278702"/>
          </a:xfrm>
          <a:custGeom>
            <a:avLst/>
            <a:gdLst>
              <a:gd name="connsiteX0" fmla="*/ 2382 w 439616"/>
              <a:gd name="connsiteY0" fmla="*/ 277642 h 278702"/>
              <a:gd name="connsiteX1" fmla="*/ 145257 w 439616"/>
              <a:gd name="connsiteY1" fmla="*/ 33167 h 278702"/>
              <a:gd name="connsiteX2" fmla="*/ 62707 w 439616"/>
              <a:gd name="connsiteY2" fmla="*/ 147467 h 278702"/>
              <a:gd name="connsiteX3" fmla="*/ 196057 w 439616"/>
              <a:gd name="connsiteY3" fmla="*/ 20467 h 278702"/>
              <a:gd name="connsiteX4" fmla="*/ 437357 w 439616"/>
              <a:gd name="connsiteY4" fmla="*/ 1417 h 278702"/>
              <a:gd name="connsiteX5" fmla="*/ 307182 w 439616"/>
              <a:gd name="connsiteY5" fmla="*/ 4592 h 278702"/>
              <a:gd name="connsiteX6" fmla="*/ 145257 w 439616"/>
              <a:gd name="connsiteY6" fmla="*/ 29992 h 278702"/>
              <a:gd name="connsiteX7" fmla="*/ 81757 w 439616"/>
              <a:gd name="connsiteY7" fmla="*/ 103017 h 278702"/>
              <a:gd name="connsiteX8" fmla="*/ 53182 w 439616"/>
              <a:gd name="connsiteY8" fmla="*/ 137942 h 278702"/>
              <a:gd name="connsiteX9" fmla="*/ 56357 w 439616"/>
              <a:gd name="connsiteY9" fmla="*/ 122067 h 278702"/>
              <a:gd name="connsiteX10" fmla="*/ 2382 w 439616"/>
              <a:gd name="connsiteY10" fmla="*/ 277642 h 2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616" h="278702">
                <a:moveTo>
                  <a:pt x="2382" y="277642"/>
                </a:moveTo>
                <a:cubicBezTo>
                  <a:pt x="17199" y="262825"/>
                  <a:pt x="135203" y="54863"/>
                  <a:pt x="145257" y="33167"/>
                </a:cubicBezTo>
                <a:cubicBezTo>
                  <a:pt x="155311" y="11471"/>
                  <a:pt x="54240" y="149584"/>
                  <a:pt x="62707" y="147467"/>
                </a:cubicBezTo>
                <a:cubicBezTo>
                  <a:pt x="71174" y="145350"/>
                  <a:pt x="133615" y="44809"/>
                  <a:pt x="196057" y="20467"/>
                </a:cubicBezTo>
                <a:cubicBezTo>
                  <a:pt x="258499" y="-3875"/>
                  <a:pt x="418836" y="4063"/>
                  <a:pt x="437357" y="1417"/>
                </a:cubicBezTo>
                <a:cubicBezTo>
                  <a:pt x="455878" y="-1229"/>
                  <a:pt x="355865" y="-171"/>
                  <a:pt x="307182" y="4592"/>
                </a:cubicBezTo>
                <a:cubicBezTo>
                  <a:pt x="258499" y="9354"/>
                  <a:pt x="182828" y="13588"/>
                  <a:pt x="145257" y="29992"/>
                </a:cubicBezTo>
                <a:cubicBezTo>
                  <a:pt x="107686" y="46396"/>
                  <a:pt x="97103" y="85025"/>
                  <a:pt x="81757" y="103017"/>
                </a:cubicBezTo>
                <a:cubicBezTo>
                  <a:pt x="66411" y="121009"/>
                  <a:pt x="53182" y="137942"/>
                  <a:pt x="53182" y="137942"/>
                </a:cubicBezTo>
                <a:cubicBezTo>
                  <a:pt x="48949" y="141117"/>
                  <a:pt x="66411" y="96667"/>
                  <a:pt x="56357" y="122067"/>
                </a:cubicBezTo>
                <a:cubicBezTo>
                  <a:pt x="46303" y="147467"/>
                  <a:pt x="-12435" y="292459"/>
                  <a:pt x="2382" y="277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806525A-B4AE-CD89-3CA2-653CB1F2A424}"/>
              </a:ext>
            </a:extLst>
          </p:cNvPr>
          <p:cNvSpPr/>
          <p:nvPr/>
        </p:nvSpPr>
        <p:spPr>
          <a:xfrm>
            <a:off x="4568619" y="6114763"/>
            <a:ext cx="435184" cy="159621"/>
          </a:xfrm>
          <a:custGeom>
            <a:avLst/>
            <a:gdLst>
              <a:gd name="connsiteX0" fmla="*/ 206 w 435184"/>
              <a:gd name="connsiteY0" fmla="*/ 159037 h 159621"/>
              <a:gd name="connsiteX1" fmla="*/ 200231 w 435184"/>
              <a:gd name="connsiteY1" fmla="*/ 95537 h 159621"/>
              <a:gd name="connsiteX2" fmla="*/ 146256 w 435184"/>
              <a:gd name="connsiteY2" fmla="*/ 117762 h 159621"/>
              <a:gd name="connsiteX3" fmla="*/ 266906 w 435184"/>
              <a:gd name="connsiteY3" fmla="*/ 32037 h 159621"/>
              <a:gd name="connsiteX4" fmla="*/ 327231 w 435184"/>
              <a:gd name="connsiteY4" fmla="*/ 12987 h 159621"/>
              <a:gd name="connsiteX5" fmla="*/ 435181 w 435184"/>
              <a:gd name="connsiteY5" fmla="*/ 12987 h 159621"/>
              <a:gd name="connsiteX6" fmla="*/ 330406 w 435184"/>
              <a:gd name="connsiteY6" fmla="*/ 3462 h 159621"/>
              <a:gd name="connsiteX7" fmla="*/ 200231 w 435184"/>
              <a:gd name="connsiteY7" fmla="*/ 79662 h 159621"/>
              <a:gd name="connsiteX8" fmla="*/ 238331 w 435184"/>
              <a:gd name="connsiteY8" fmla="*/ 79662 h 159621"/>
              <a:gd name="connsiteX9" fmla="*/ 143081 w 435184"/>
              <a:gd name="connsiteY9" fmla="*/ 139987 h 159621"/>
              <a:gd name="connsiteX10" fmla="*/ 162131 w 435184"/>
              <a:gd name="connsiteY10" fmla="*/ 127287 h 159621"/>
              <a:gd name="connsiteX11" fmla="*/ 206 w 435184"/>
              <a:gd name="connsiteY11" fmla="*/ 159037 h 1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184" h="159621">
                <a:moveTo>
                  <a:pt x="206" y="159037"/>
                </a:moveTo>
                <a:cubicBezTo>
                  <a:pt x="6556" y="153745"/>
                  <a:pt x="175889" y="102416"/>
                  <a:pt x="200231" y="95537"/>
                </a:cubicBezTo>
                <a:cubicBezTo>
                  <a:pt x="224573" y="88658"/>
                  <a:pt x="135144" y="128345"/>
                  <a:pt x="146256" y="117762"/>
                </a:cubicBezTo>
                <a:cubicBezTo>
                  <a:pt x="157368" y="107179"/>
                  <a:pt x="236744" y="49499"/>
                  <a:pt x="266906" y="32037"/>
                </a:cubicBezTo>
                <a:cubicBezTo>
                  <a:pt x="297068" y="14575"/>
                  <a:pt x="299185" y="16162"/>
                  <a:pt x="327231" y="12987"/>
                </a:cubicBezTo>
                <a:cubicBezTo>
                  <a:pt x="355277" y="9812"/>
                  <a:pt x="434652" y="14574"/>
                  <a:pt x="435181" y="12987"/>
                </a:cubicBezTo>
                <a:cubicBezTo>
                  <a:pt x="435710" y="11400"/>
                  <a:pt x="369564" y="-7651"/>
                  <a:pt x="330406" y="3462"/>
                </a:cubicBezTo>
                <a:cubicBezTo>
                  <a:pt x="291248" y="14574"/>
                  <a:pt x="215577" y="66962"/>
                  <a:pt x="200231" y="79662"/>
                </a:cubicBezTo>
                <a:cubicBezTo>
                  <a:pt x="184885" y="92362"/>
                  <a:pt x="247856" y="69608"/>
                  <a:pt x="238331" y="79662"/>
                </a:cubicBezTo>
                <a:cubicBezTo>
                  <a:pt x="228806" y="89716"/>
                  <a:pt x="143081" y="139987"/>
                  <a:pt x="143081" y="139987"/>
                </a:cubicBezTo>
                <a:cubicBezTo>
                  <a:pt x="130381" y="147924"/>
                  <a:pt x="188060" y="122525"/>
                  <a:pt x="162131" y="127287"/>
                </a:cubicBezTo>
                <a:cubicBezTo>
                  <a:pt x="136202" y="132049"/>
                  <a:pt x="-6144" y="164329"/>
                  <a:pt x="206" y="159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9C007C14-3187-9B9A-A1A2-7C0898B68BC8}"/>
              </a:ext>
            </a:extLst>
          </p:cNvPr>
          <p:cNvSpPr/>
          <p:nvPr/>
        </p:nvSpPr>
        <p:spPr>
          <a:xfrm>
            <a:off x="4987844" y="6127709"/>
            <a:ext cx="587730" cy="232417"/>
          </a:xfrm>
          <a:custGeom>
            <a:avLst/>
            <a:gdLst>
              <a:gd name="connsiteX0" fmla="*/ 81 w 587730"/>
              <a:gd name="connsiteY0" fmla="*/ 41 h 232417"/>
              <a:gd name="connsiteX1" fmla="*/ 206456 w 587730"/>
              <a:gd name="connsiteY1" fmla="*/ 120691 h 232417"/>
              <a:gd name="connsiteX2" fmla="*/ 193756 w 587730"/>
              <a:gd name="connsiteY2" fmla="*/ 123866 h 232417"/>
              <a:gd name="connsiteX3" fmla="*/ 425531 w 587730"/>
              <a:gd name="connsiteY3" fmla="*/ 146091 h 232417"/>
              <a:gd name="connsiteX4" fmla="*/ 577931 w 587730"/>
              <a:gd name="connsiteY4" fmla="*/ 228641 h 232417"/>
              <a:gd name="connsiteX5" fmla="*/ 558881 w 587730"/>
              <a:gd name="connsiteY5" fmla="*/ 212766 h 232417"/>
              <a:gd name="connsiteX6" fmla="*/ 447756 w 587730"/>
              <a:gd name="connsiteY6" fmla="*/ 161966 h 232417"/>
              <a:gd name="connsiteX7" fmla="*/ 273131 w 587730"/>
              <a:gd name="connsiteY7" fmla="*/ 136566 h 232417"/>
              <a:gd name="connsiteX8" fmla="*/ 171531 w 587730"/>
              <a:gd name="connsiteY8" fmla="*/ 136566 h 232417"/>
              <a:gd name="connsiteX9" fmla="*/ 181056 w 587730"/>
              <a:gd name="connsiteY9" fmla="*/ 136566 h 232417"/>
              <a:gd name="connsiteX10" fmla="*/ 81 w 587730"/>
              <a:gd name="connsiteY10" fmla="*/ 41 h 23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730" h="232417">
                <a:moveTo>
                  <a:pt x="81" y="41"/>
                </a:moveTo>
                <a:cubicBezTo>
                  <a:pt x="4314" y="-2605"/>
                  <a:pt x="206456" y="120691"/>
                  <a:pt x="206456" y="120691"/>
                </a:cubicBezTo>
                <a:cubicBezTo>
                  <a:pt x="238735" y="141329"/>
                  <a:pt x="157244" y="119633"/>
                  <a:pt x="193756" y="123866"/>
                </a:cubicBezTo>
                <a:cubicBezTo>
                  <a:pt x="230269" y="128099"/>
                  <a:pt x="361502" y="128629"/>
                  <a:pt x="425531" y="146091"/>
                </a:cubicBezTo>
                <a:cubicBezTo>
                  <a:pt x="489560" y="163553"/>
                  <a:pt x="577931" y="228641"/>
                  <a:pt x="577931" y="228641"/>
                </a:cubicBezTo>
                <a:cubicBezTo>
                  <a:pt x="600156" y="239753"/>
                  <a:pt x="580577" y="223878"/>
                  <a:pt x="558881" y="212766"/>
                </a:cubicBezTo>
                <a:cubicBezTo>
                  <a:pt x="537185" y="201654"/>
                  <a:pt x="495381" y="174666"/>
                  <a:pt x="447756" y="161966"/>
                </a:cubicBezTo>
                <a:cubicBezTo>
                  <a:pt x="400131" y="149266"/>
                  <a:pt x="319169" y="140799"/>
                  <a:pt x="273131" y="136566"/>
                </a:cubicBezTo>
                <a:cubicBezTo>
                  <a:pt x="227094" y="132333"/>
                  <a:pt x="171531" y="136566"/>
                  <a:pt x="171531" y="136566"/>
                </a:cubicBezTo>
                <a:cubicBezTo>
                  <a:pt x="156185" y="136566"/>
                  <a:pt x="204339" y="159320"/>
                  <a:pt x="181056" y="136566"/>
                </a:cubicBezTo>
                <a:cubicBezTo>
                  <a:pt x="157773" y="113812"/>
                  <a:pt x="-4152" y="2687"/>
                  <a:pt x="8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E57D9A24-91C4-55A2-055C-B7DF9E9C2997}"/>
              </a:ext>
            </a:extLst>
          </p:cNvPr>
          <p:cNvSpPr/>
          <p:nvPr/>
        </p:nvSpPr>
        <p:spPr>
          <a:xfrm>
            <a:off x="5603840" y="6384916"/>
            <a:ext cx="632135" cy="270140"/>
          </a:xfrm>
          <a:custGeom>
            <a:avLst/>
            <a:gdLst>
              <a:gd name="connsiteX0" fmla="*/ 35 w 632135"/>
              <a:gd name="connsiteY0" fmla="*/ 9 h 270140"/>
              <a:gd name="connsiteX1" fmla="*/ 196885 w 632135"/>
              <a:gd name="connsiteY1" fmla="*/ 107959 h 270140"/>
              <a:gd name="connsiteX2" fmla="*/ 323885 w 632135"/>
              <a:gd name="connsiteY2" fmla="*/ 139709 h 270140"/>
              <a:gd name="connsiteX3" fmla="*/ 311185 w 632135"/>
              <a:gd name="connsiteY3" fmla="*/ 142884 h 270140"/>
              <a:gd name="connsiteX4" fmla="*/ 400085 w 632135"/>
              <a:gd name="connsiteY4" fmla="*/ 165109 h 270140"/>
              <a:gd name="connsiteX5" fmla="*/ 631860 w 632135"/>
              <a:gd name="connsiteY5" fmla="*/ 269884 h 270140"/>
              <a:gd name="connsiteX6" fmla="*/ 450885 w 632135"/>
              <a:gd name="connsiteY6" fmla="*/ 196859 h 270140"/>
              <a:gd name="connsiteX7" fmla="*/ 219110 w 632135"/>
              <a:gd name="connsiteY7" fmla="*/ 107959 h 270140"/>
              <a:gd name="connsiteX8" fmla="*/ 257210 w 632135"/>
              <a:gd name="connsiteY8" fmla="*/ 127009 h 270140"/>
              <a:gd name="connsiteX9" fmla="*/ 181010 w 632135"/>
              <a:gd name="connsiteY9" fmla="*/ 79384 h 270140"/>
              <a:gd name="connsiteX10" fmla="*/ 212760 w 632135"/>
              <a:gd name="connsiteY10" fmla="*/ 114309 h 270140"/>
              <a:gd name="connsiteX11" fmla="*/ 35 w 632135"/>
              <a:gd name="connsiteY11" fmla="*/ 9 h 2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135" h="270140">
                <a:moveTo>
                  <a:pt x="35" y="9"/>
                </a:moveTo>
                <a:cubicBezTo>
                  <a:pt x="-2611" y="-1049"/>
                  <a:pt x="142910" y="84676"/>
                  <a:pt x="196885" y="107959"/>
                </a:cubicBezTo>
                <a:cubicBezTo>
                  <a:pt x="250860" y="131242"/>
                  <a:pt x="323885" y="139709"/>
                  <a:pt x="323885" y="139709"/>
                </a:cubicBezTo>
                <a:cubicBezTo>
                  <a:pt x="342935" y="145530"/>
                  <a:pt x="298485" y="138651"/>
                  <a:pt x="311185" y="142884"/>
                </a:cubicBezTo>
                <a:cubicBezTo>
                  <a:pt x="323885" y="147117"/>
                  <a:pt x="346639" y="143942"/>
                  <a:pt x="400085" y="165109"/>
                </a:cubicBezTo>
                <a:cubicBezTo>
                  <a:pt x="453531" y="186276"/>
                  <a:pt x="623393" y="264592"/>
                  <a:pt x="631860" y="269884"/>
                </a:cubicBezTo>
                <a:cubicBezTo>
                  <a:pt x="640327" y="275176"/>
                  <a:pt x="450885" y="196859"/>
                  <a:pt x="450885" y="196859"/>
                </a:cubicBezTo>
                <a:lnTo>
                  <a:pt x="219110" y="107959"/>
                </a:lnTo>
                <a:cubicBezTo>
                  <a:pt x="186831" y="96317"/>
                  <a:pt x="263560" y="131771"/>
                  <a:pt x="257210" y="127009"/>
                </a:cubicBezTo>
                <a:cubicBezTo>
                  <a:pt x="250860" y="122247"/>
                  <a:pt x="188418" y="81501"/>
                  <a:pt x="181010" y="79384"/>
                </a:cubicBezTo>
                <a:cubicBezTo>
                  <a:pt x="173602" y="77267"/>
                  <a:pt x="243452" y="125951"/>
                  <a:pt x="212760" y="114309"/>
                </a:cubicBezTo>
                <a:cubicBezTo>
                  <a:pt x="182068" y="102667"/>
                  <a:pt x="2681" y="1067"/>
                  <a:pt x="3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2463AA6B-A837-B00E-2242-060D891C9C53}"/>
              </a:ext>
            </a:extLst>
          </p:cNvPr>
          <p:cNvSpPr/>
          <p:nvPr/>
        </p:nvSpPr>
        <p:spPr>
          <a:xfrm>
            <a:off x="6219815" y="6673556"/>
            <a:ext cx="25469" cy="575029"/>
          </a:xfrm>
          <a:custGeom>
            <a:avLst/>
            <a:gdLst>
              <a:gd name="connsiteX0" fmla="*/ 10 w 25469"/>
              <a:gd name="connsiteY0" fmla="*/ 294 h 575029"/>
              <a:gd name="connsiteX1" fmla="*/ 22235 w 25469"/>
              <a:gd name="connsiteY1" fmla="*/ 266994 h 575029"/>
              <a:gd name="connsiteX2" fmla="*/ 22235 w 25469"/>
              <a:gd name="connsiteY2" fmla="*/ 251119 h 575029"/>
              <a:gd name="connsiteX3" fmla="*/ 22235 w 25469"/>
              <a:gd name="connsiteY3" fmla="*/ 574969 h 575029"/>
              <a:gd name="connsiteX4" fmla="*/ 25410 w 25469"/>
              <a:gd name="connsiteY4" fmla="*/ 222544 h 575029"/>
              <a:gd name="connsiteX5" fmla="*/ 10 w 25469"/>
              <a:gd name="connsiteY5" fmla="*/ 294 h 57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9" h="575029">
                <a:moveTo>
                  <a:pt x="10" y="294"/>
                </a:moveTo>
                <a:cubicBezTo>
                  <a:pt x="-519" y="7702"/>
                  <a:pt x="18531" y="225190"/>
                  <a:pt x="22235" y="266994"/>
                </a:cubicBezTo>
                <a:cubicBezTo>
                  <a:pt x="25939" y="308798"/>
                  <a:pt x="22235" y="251119"/>
                  <a:pt x="22235" y="251119"/>
                </a:cubicBezTo>
                <a:cubicBezTo>
                  <a:pt x="22235" y="302448"/>
                  <a:pt x="21706" y="579732"/>
                  <a:pt x="22235" y="574969"/>
                </a:cubicBezTo>
                <a:cubicBezTo>
                  <a:pt x="22764" y="570207"/>
                  <a:pt x="25939" y="318323"/>
                  <a:pt x="25410" y="222544"/>
                </a:cubicBezTo>
                <a:cubicBezTo>
                  <a:pt x="24881" y="126765"/>
                  <a:pt x="539" y="-7114"/>
                  <a:pt x="10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E18BFDE2-BE8C-1373-9911-A75AB4978BD9}"/>
              </a:ext>
            </a:extLst>
          </p:cNvPr>
          <p:cNvSpPr/>
          <p:nvPr/>
        </p:nvSpPr>
        <p:spPr>
          <a:xfrm>
            <a:off x="6241912" y="6917693"/>
            <a:ext cx="13264" cy="349965"/>
          </a:xfrm>
          <a:custGeom>
            <a:avLst/>
            <a:gdLst>
              <a:gd name="connsiteX0" fmla="*/ 6488 w 13264"/>
              <a:gd name="connsiteY0" fmla="*/ 632 h 349965"/>
              <a:gd name="connsiteX1" fmla="*/ 138 w 13264"/>
              <a:gd name="connsiteY1" fmla="*/ 337182 h 349965"/>
              <a:gd name="connsiteX2" fmla="*/ 12838 w 13264"/>
              <a:gd name="connsiteY2" fmla="*/ 254632 h 349965"/>
              <a:gd name="connsiteX3" fmla="*/ 6488 w 13264"/>
              <a:gd name="connsiteY3" fmla="*/ 632 h 3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" h="349965">
                <a:moveTo>
                  <a:pt x="6488" y="632"/>
                </a:moveTo>
                <a:cubicBezTo>
                  <a:pt x="4371" y="14390"/>
                  <a:pt x="-920" y="294849"/>
                  <a:pt x="138" y="337182"/>
                </a:cubicBezTo>
                <a:cubicBezTo>
                  <a:pt x="1196" y="379515"/>
                  <a:pt x="10721" y="307549"/>
                  <a:pt x="12838" y="254632"/>
                </a:cubicBezTo>
                <a:cubicBezTo>
                  <a:pt x="14955" y="201715"/>
                  <a:pt x="8605" y="-13126"/>
                  <a:pt x="6488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9FC197F4-E5CA-AEA1-8A60-89EAE3829103}"/>
              </a:ext>
            </a:extLst>
          </p:cNvPr>
          <p:cNvSpPr/>
          <p:nvPr/>
        </p:nvSpPr>
        <p:spPr>
          <a:xfrm>
            <a:off x="5984032" y="7273842"/>
            <a:ext cx="245660" cy="540716"/>
          </a:xfrm>
          <a:custGeom>
            <a:avLst/>
            <a:gdLst>
              <a:gd name="connsiteX0" fmla="*/ 245318 w 245660"/>
              <a:gd name="connsiteY0" fmla="*/ 83 h 540716"/>
              <a:gd name="connsiteX1" fmla="*/ 137368 w 245660"/>
              <a:gd name="connsiteY1" fmla="*/ 349333 h 540716"/>
              <a:gd name="connsiteX2" fmla="*/ 150068 w 245660"/>
              <a:gd name="connsiteY2" fmla="*/ 323933 h 540716"/>
              <a:gd name="connsiteX3" fmla="*/ 843 w 245660"/>
              <a:gd name="connsiteY3" fmla="*/ 539833 h 540716"/>
              <a:gd name="connsiteX4" fmla="*/ 96093 w 245660"/>
              <a:gd name="connsiteY4" fmla="*/ 384258 h 540716"/>
              <a:gd name="connsiteX5" fmla="*/ 245318 w 245660"/>
              <a:gd name="connsiteY5" fmla="*/ 83 h 5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660" h="540716">
                <a:moveTo>
                  <a:pt x="245318" y="83"/>
                </a:moveTo>
                <a:cubicBezTo>
                  <a:pt x="252197" y="-5738"/>
                  <a:pt x="153243" y="295358"/>
                  <a:pt x="137368" y="349333"/>
                </a:cubicBezTo>
                <a:cubicBezTo>
                  <a:pt x="121493" y="403308"/>
                  <a:pt x="172822" y="292183"/>
                  <a:pt x="150068" y="323933"/>
                </a:cubicBezTo>
                <a:cubicBezTo>
                  <a:pt x="127314" y="355683"/>
                  <a:pt x="9839" y="529779"/>
                  <a:pt x="843" y="539833"/>
                </a:cubicBezTo>
                <a:cubicBezTo>
                  <a:pt x="-8153" y="549887"/>
                  <a:pt x="56935" y="472629"/>
                  <a:pt x="96093" y="384258"/>
                </a:cubicBezTo>
                <a:cubicBezTo>
                  <a:pt x="135251" y="295887"/>
                  <a:pt x="238439" y="5904"/>
                  <a:pt x="24531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4BAA2031-EA60-5767-C3B4-559E295E6C3F}"/>
              </a:ext>
            </a:extLst>
          </p:cNvPr>
          <p:cNvSpPr/>
          <p:nvPr/>
        </p:nvSpPr>
        <p:spPr>
          <a:xfrm>
            <a:off x="5828860" y="7588025"/>
            <a:ext cx="169192" cy="222620"/>
          </a:xfrm>
          <a:custGeom>
            <a:avLst/>
            <a:gdLst>
              <a:gd name="connsiteX0" fmla="*/ 29015 w 169192"/>
              <a:gd name="connsiteY0" fmla="*/ 225 h 222620"/>
              <a:gd name="connsiteX1" fmla="*/ 32190 w 169192"/>
              <a:gd name="connsiteY1" fmla="*/ 95475 h 222620"/>
              <a:gd name="connsiteX2" fmla="*/ 79815 w 169192"/>
              <a:gd name="connsiteY2" fmla="*/ 155800 h 222620"/>
              <a:gd name="connsiteX3" fmla="*/ 57590 w 169192"/>
              <a:gd name="connsiteY3" fmla="*/ 139925 h 222620"/>
              <a:gd name="connsiteX4" fmla="*/ 168715 w 169192"/>
              <a:gd name="connsiteY4" fmla="*/ 222475 h 222620"/>
              <a:gd name="connsiteX5" fmla="*/ 95690 w 169192"/>
              <a:gd name="connsiteY5" fmla="*/ 158975 h 222620"/>
              <a:gd name="connsiteX6" fmla="*/ 44890 w 169192"/>
              <a:gd name="connsiteY6" fmla="*/ 120875 h 222620"/>
              <a:gd name="connsiteX7" fmla="*/ 440 w 169192"/>
              <a:gd name="connsiteY7" fmla="*/ 70075 h 222620"/>
              <a:gd name="connsiteX8" fmla="*/ 29015 w 169192"/>
              <a:gd name="connsiteY8" fmla="*/ 225 h 2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92" h="222620">
                <a:moveTo>
                  <a:pt x="29015" y="225"/>
                </a:moveTo>
                <a:cubicBezTo>
                  <a:pt x="34307" y="4458"/>
                  <a:pt x="23723" y="69546"/>
                  <a:pt x="32190" y="95475"/>
                </a:cubicBezTo>
                <a:cubicBezTo>
                  <a:pt x="40657" y="121404"/>
                  <a:pt x="79815" y="155800"/>
                  <a:pt x="79815" y="155800"/>
                </a:cubicBezTo>
                <a:cubicBezTo>
                  <a:pt x="84048" y="163208"/>
                  <a:pt x="57590" y="139925"/>
                  <a:pt x="57590" y="139925"/>
                </a:cubicBezTo>
                <a:cubicBezTo>
                  <a:pt x="72406" y="151037"/>
                  <a:pt x="162365" y="219300"/>
                  <a:pt x="168715" y="222475"/>
                </a:cubicBezTo>
                <a:cubicBezTo>
                  <a:pt x="175065" y="225650"/>
                  <a:pt x="116328" y="175908"/>
                  <a:pt x="95690" y="158975"/>
                </a:cubicBezTo>
                <a:cubicBezTo>
                  <a:pt x="75053" y="142042"/>
                  <a:pt x="60765" y="135692"/>
                  <a:pt x="44890" y="120875"/>
                </a:cubicBezTo>
                <a:cubicBezTo>
                  <a:pt x="29015" y="106058"/>
                  <a:pt x="4673" y="87537"/>
                  <a:pt x="440" y="70075"/>
                </a:cubicBezTo>
                <a:cubicBezTo>
                  <a:pt x="-3793" y="52613"/>
                  <a:pt x="23723" y="-4008"/>
                  <a:pt x="2901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9AA4B4D0-78CD-9A4F-F974-FD625783A161}"/>
              </a:ext>
            </a:extLst>
          </p:cNvPr>
          <p:cNvSpPr/>
          <p:nvPr/>
        </p:nvSpPr>
        <p:spPr>
          <a:xfrm>
            <a:off x="5905796" y="7444787"/>
            <a:ext cx="53734" cy="127288"/>
          </a:xfrm>
          <a:custGeom>
            <a:avLst/>
            <a:gdLst>
              <a:gd name="connsiteX0" fmla="*/ 53679 w 53734"/>
              <a:gd name="connsiteY0" fmla="*/ 588 h 127288"/>
              <a:gd name="connsiteX1" fmla="*/ 2879 w 53734"/>
              <a:gd name="connsiteY1" fmla="*/ 124413 h 127288"/>
              <a:gd name="connsiteX2" fmla="*/ 12404 w 53734"/>
              <a:gd name="connsiteY2" fmla="*/ 79963 h 127288"/>
              <a:gd name="connsiteX3" fmla="*/ 53679 w 53734"/>
              <a:gd name="connsiteY3" fmla="*/ 588 h 12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4" h="127288">
                <a:moveTo>
                  <a:pt x="53679" y="588"/>
                </a:moveTo>
                <a:cubicBezTo>
                  <a:pt x="52092" y="7996"/>
                  <a:pt x="9758" y="111184"/>
                  <a:pt x="2879" y="124413"/>
                </a:cubicBezTo>
                <a:cubicBezTo>
                  <a:pt x="-4000" y="137642"/>
                  <a:pt x="2350" y="102188"/>
                  <a:pt x="12404" y="79963"/>
                </a:cubicBezTo>
                <a:cubicBezTo>
                  <a:pt x="22458" y="57738"/>
                  <a:pt x="55266" y="-6820"/>
                  <a:pt x="53679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6930DDAD-2912-4270-3700-74519104ABA5}"/>
              </a:ext>
            </a:extLst>
          </p:cNvPr>
          <p:cNvSpPr/>
          <p:nvPr/>
        </p:nvSpPr>
        <p:spPr>
          <a:xfrm>
            <a:off x="6038342" y="7372347"/>
            <a:ext cx="76808" cy="273054"/>
          </a:xfrm>
          <a:custGeom>
            <a:avLst/>
            <a:gdLst>
              <a:gd name="connsiteX0" fmla="*/ 76708 w 76808"/>
              <a:gd name="connsiteY0" fmla="*/ 3 h 273054"/>
              <a:gd name="connsiteX1" fmla="*/ 19558 w 76808"/>
              <a:gd name="connsiteY1" fmla="*/ 111128 h 273054"/>
              <a:gd name="connsiteX2" fmla="*/ 19558 w 76808"/>
              <a:gd name="connsiteY2" fmla="*/ 273053 h 273054"/>
              <a:gd name="connsiteX3" fmla="*/ 3683 w 76808"/>
              <a:gd name="connsiteY3" fmla="*/ 107953 h 273054"/>
              <a:gd name="connsiteX4" fmla="*/ 76708 w 76808"/>
              <a:gd name="connsiteY4" fmla="*/ 3 h 2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8" h="273054">
                <a:moveTo>
                  <a:pt x="76708" y="3"/>
                </a:moveTo>
                <a:cubicBezTo>
                  <a:pt x="79354" y="532"/>
                  <a:pt x="29083" y="65620"/>
                  <a:pt x="19558" y="111128"/>
                </a:cubicBezTo>
                <a:cubicBezTo>
                  <a:pt x="10033" y="156636"/>
                  <a:pt x="22204" y="273582"/>
                  <a:pt x="19558" y="273053"/>
                </a:cubicBezTo>
                <a:cubicBezTo>
                  <a:pt x="16912" y="272524"/>
                  <a:pt x="-9546" y="155049"/>
                  <a:pt x="3683" y="107953"/>
                </a:cubicBezTo>
                <a:cubicBezTo>
                  <a:pt x="16912" y="60857"/>
                  <a:pt x="74062" y="-526"/>
                  <a:pt x="76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2D9726C-5477-A916-3DF2-7FB5A023AE9A}"/>
              </a:ext>
            </a:extLst>
          </p:cNvPr>
          <p:cNvSpPr/>
          <p:nvPr/>
        </p:nvSpPr>
        <p:spPr>
          <a:xfrm>
            <a:off x="6000713" y="7437705"/>
            <a:ext cx="9644" cy="286010"/>
          </a:xfrm>
          <a:custGeom>
            <a:avLst/>
            <a:gdLst>
              <a:gd name="connsiteX0" fmla="*/ 37 w 9644"/>
              <a:gd name="connsiteY0" fmla="*/ 4495 h 286010"/>
              <a:gd name="connsiteX1" fmla="*/ 6387 w 9644"/>
              <a:gd name="connsiteY1" fmla="*/ 283895 h 286010"/>
              <a:gd name="connsiteX2" fmla="*/ 9562 w 9644"/>
              <a:gd name="connsiteY2" fmla="*/ 125145 h 286010"/>
              <a:gd name="connsiteX3" fmla="*/ 37 w 9644"/>
              <a:gd name="connsiteY3" fmla="*/ 4495 h 2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86010">
                <a:moveTo>
                  <a:pt x="37" y="4495"/>
                </a:moveTo>
                <a:cubicBezTo>
                  <a:pt x="-492" y="30953"/>
                  <a:pt x="4800" y="263787"/>
                  <a:pt x="6387" y="283895"/>
                </a:cubicBezTo>
                <a:cubicBezTo>
                  <a:pt x="7975" y="304003"/>
                  <a:pt x="10091" y="175416"/>
                  <a:pt x="9562" y="125145"/>
                </a:cubicBezTo>
                <a:cubicBezTo>
                  <a:pt x="9033" y="74874"/>
                  <a:pt x="566" y="-21963"/>
                  <a:pt x="37" y="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9C48B29-CF9F-7A52-5C1A-74E00074DF30}"/>
              </a:ext>
            </a:extLst>
          </p:cNvPr>
          <p:cNvSpPr/>
          <p:nvPr/>
        </p:nvSpPr>
        <p:spPr>
          <a:xfrm>
            <a:off x="5929376" y="7585002"/>
            <a:ext cx="77791" cy="165275"/>
          </a:xfrm>
          <a:custGeom>
            <a:avLst/>
            <a:gdLst>
              <a:gd name="connsiteX0" fmla="*/ 11049 w 77791"/>
              <a:gd name="connsiteY0" fmla="*/ 73 h 165275"/>
              <a:gd name="connsiteX1" fmla="*/ 26924 w 77791"/>
              <a:gd name="connsiteY1" fmla="*/ 130248 h 165275"/>
              <a:gd name="connsiteX2" fmla="*/ 30099 w 77791"/>
              <a:gd name="connsiteY2" fmla="*/ 88973 h 165275"/>
              <a:gd name="connsiteX3" fmla="*/ 77724 w 77791"/>
              <a:gd name="connsiteY3" fmla="*/ 165173 h 165275"/>
              <a:gd name="connsiteX4" fmla="*/ 39624 w 77791"/>
              <a:gd name="connsiteY4" fmla="*/ 104848 h 165275"/>
              <a:gd name="connsiteX5" fmla="*/ 1524 w 77791"/>
              <a:gd name="connsiteY5" fmla="*/ 82623 h 165275"/>
              <a:gd name="connsiteX6" fmla="*/ 7874 w 77791"/>
              <a:gd name="connsiteY6" fmla="*/ 111198 h 165275"/>
              <a:gd name="connsiteX7" fmla="*/ 11049 w 77791"/>
              <a:gd name="connsiteY7" fmla="*/ 73 h 1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1" h="165275">
                <a:moveTo>
                  <a:pt x="11049" y="73"/>
                </a:moveTo>
                <a:cubicBezTo>
                  <a:pt x="14224" y="3248"/>
                  <a:pt x="23749" y="115431"/>
                  <a:pt x="26924" y="130248"/>
                </a:cubicBezTo>
                <a:cubicBezTo>
                  <a:pt x="30099" y="145065"/>
                  <a:pt x="21632" y="83152"/>
                  <a:pt x="30099" y="88973"/>
                </a:cubicBezTo>
                <a:cubicBezTo>
                  <a:pt x="38566" y="94794"/>
                  <a:pt x="76137" y="162527"/>
                  <a:pt x="77724" y="165173"/>
                </a:cubicBezTo>
                <a:cubicBezTo>
                  <a:pt x="79312" y="167819"/>
                  <a:pt x="52324" y="118606"/>
                  <a:pt x="39624" y="104848"/>
                </a:cubicBezTo>
                <a:cubicBezTo>
                  <a:pt x="26924" y="91090"/>
                  <a:pt x="6815" y="81565"/>
                  <a:pt x="1524" y="82623"/>
                </a:cubicBezTo>
                <a:cubicBezTo>
                  <a:pt x="-3767" y="83681"/>
                  <a:pt x="6287" y="125485"/>
                  <a:pt x="7874" y="111198"/>
                </a:cubicBezTo>
                <a:cubicBezTo>
                  <a:pt x="9461" y="96911"/>
                  <a:pt x="7874" y="-3102"/>
                  <a:pt x="1104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725C97EB-A7DE-C660-C6CA-A84EF0871690}"/>
              </a:ext>
            </a:extLst>
          </p:cNvPr>
          <p:cNvSpPr/>
          <p:nvPr/>
        </p:nvSpPr>
        <p:spPr>
          <a:xfrm>
            <a:off x="5937250" y="6648231"/>
            <a:ext cx="22274" cy="248217"/>
          </a:xfrm>
          <a:custGeom>
            <a:avLst/>
            <a:gdLst>
              <a:gd name="connsiteX0" fmla="*/ 22225 w 22274"/>
              <a:gd name="connsiteY0" fmla="*/ 219 h 248217"/>
              <a:gd name="connsiteX1" fmla="*/ 6350 w 22274"/>
              <a:gd name="connsiteY1" fmla="*/ 155794 h 248217"/>
              <a:gd name="connsiteX2" fmla="*/ 19050 w 22274"/>
              <a:gd name="connsiteY2" fmla="*/ 247869 h 248217"/>
              <a:gd name="connsiteX3" fmla="*/ 0 w 22274"/>
              <a:gd name="connsiteY3" fmla="*/ 124044 h 248217"/>
              <a:gd name="connsiteX4" fmla="*/ 22225 w 22274"/>
              <a:gd name="connsiteY4" fmla="*/ 219 h 2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" h="248217">
                <a:moveTo>
                  <a:pt x="22225" y="219"/>
                </a:moveTo>
                <a:cubicBezTo>
                  <a:pt x="23283" y="5510"/>
                  <a:pt x="6879" y="114519"/>
                  <a:pt x="6350" y="155794"/>
                </a:cubicBezTo>
                <a:cubicBezTo>
                  <a:pt x="5821" y="197069"/>
                  <a:pt x="20108" y="253160"/>
                  <a:pt x="19050" y="247869"/>
                </a:cubicBezTo>
                <a:cubicBezTo>
                  <a:pt x="17992" y="242578"/>
                  <a:pt x="0" y="161615"/>
                  <a:pt x="0" y="124044"/>
                </a:cubicBezTo>
                <a:cubicBezTo>
                  <a:pt x="0" y="86473"/>
                  <a:pt x="21167" y="-5072"/>
                  <a:pt x="22225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15BA98D5-BE42-EDBA-6AE2-3BD3D780A324}"/>
              </a:ext>
            </a:extLst>
          </p:cNvPr>
          <p:cNvSpPr/>
          <p:nvPr/>
        </p:nvSpPr>
        <p:spPr>
          <a:xfrm>
            <a:off x="5965215" y="6754974"/>
            <a:ext cx="48359" cy="211286"/>
          </a:xfrm>
          <a:custGeom>
            <a:avLst/>
            <a:gdLst>
              <a:gd name="connsiteX0" fmla="*/ 48235 w 48359"/>
              <a:gd name="connsiteY0" fmla="*/ 1426 h 211286"/>
              <a:gd name="connsiteX1" fmla="*/ 35535 w 48359"/>
              <a:gd name="connsiteY1" fmla="*/ 141126 h 211286"/>
              <a:gd name="connsiteX2" fmla="*/ 610 w 48359"/>
              <a:gd name="connsiteY2" fmla="*/ 68101 h 211286"/>
              <a:gd name="connsiteX3" fmla="*/ 13310 w 48359"/>
              <a:gd name="connsiteY3" fmla="*/ 150651 h 211286"/>
              <a:gd name="connsiteX4" fmla="*/ 13310 w 48359"/>
              <a:gd name="connsiteY4" fmla="*/ 210976 h 211286"/>
              <a:gd name="connsiteX5" fmla="*/ 32360 w 48359"/>
              <a:gd name="connsiteY5" fmla="*/ 169701 h 211286"/>
              <a:gd name="connsiteX6" fmla="*/ 29185 w 48359"/>
              <a:gd name="connsiteY6" fmla="*/ 74451 h 211286"/>
              <a:gd name="connsiteX7" fmla="*/ 48235 w 48359"/>
              <a:gd name="connsiteY7" fmla="*/ 1426 h 2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9" h="211286">
                <a:moveTo>
                  <a:pt x="48235" y="1426"/>
                </a:moveTo>
                <a:cubicBezTo>
                  <a:pt x="49293" y="12538"/>
                  <a:pt x="43472" y="130014"/>
                  <a:pt x="35535" y="141126"/>
                </a:cubicBezTo>
                <a:cubicBezTo>
                  <a:pt x="27597" y="152239"/>
                  <a:pt x="4314" y="66514"/>
                  <a:pt x="610" y="68101"/>
                </a:cubicBezTo>
                <a:cubicBezTo>
                  <a:pt x="-3094" y="69688"/>
                  <a:pt x="11193" y="126838"/>
                  <a:pt x="13310" y="150651"/>
                </a:cubicBezTo>
                <a:cubicBezTo>
                  <a:pt x="15427" y="174464"/>
                  <a:pt x="10135" y="207801"/>
                  <a:pt x="13310" y="210976"/>
                </a:cubicBezTo>
                <a:cubicBezTo>
                  <a:pt x="16485" y="214151"/>
                  <a:pt x="29714" y="192455"/>
                  <a:pt x="32360" y="169701"/>
                </a:cubicBezTo>
                <a:cubicBezTo>
                  <a:pt x="35006" y="146947"/>
                  <a:pt x="28127" y="101968"/>
                  <a:pt x="29185" y="74451"/>
                </a:cubicBezTo>
                <a:cubicBezTo>
                  <a:pt x="30243" y="46934"/>
                  <a:pt x="47177" y="-9686"/>
                  <a:pt x="4823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4AE638C-5CE7-756C-6A8A-5E3A2B1BC6A1}"/>
              </a:ext>
            </a:extLst>
          </p:cNvPr>
          <p:cNvSpPr/>
          <p:nvPr/>
        </p:nvSpPr>
        <p:spPr>
          <a:xfrm>
            <a:off x="5994342" y="6869481"/>
            <a:ext cx="181745" cy="182255"/>
          </a:xfrm>
          <a:custGeom>
            <a:avLst/>
            <a:gdLst>
              <a:gd name="connsiteX0" fmla="*/ 181033 w 181745"/>
              <a:gd name="connsiteY0" fmla="*/ 1219 h 182255"/>
              <a:gd name="connsiteX1" fmla="*/ 73083 w 181745"/>
              <a:gd name="connsiteY1" fmla="*/ 137744 h 182255"/>
              <a:gd name="connsiteX2" fmla="*/ 130233 w 181745"/>
              <a:gd name="connsiteY2" fmla="*/ 93294 h 182255"/>
              <a:gd name="connsiteX3" fmla="*/ 58 w 181745"/>
              <a:gd name="connsiteY3" fmla="*/ 182194 h 182255"/>
              <a:gd name="connsiteX4" fmla="*/ 114358 w 181745"/>
              <a:gd name="connsiteY4" fmla="*/ 77419 h 182255"/>
              <a:gd name="connsiteX5" fmla="*/ 181033 w 181745"/>
              <a:gd name="connsiteY5" fmla="*/ 1219 h 18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45" h="182255">
                <a:moveTo>
                  <a:pt x="181033" y="1219"/>
                </a:moveTo>
                <a:cubicBezTo>
                  <a:pt x="174154" y="11273"/>
                  <a:pt x="81550" y="122398"/>
                  <a:pt x="73083" y="137744"/>
                </a:cubicBezTo>
                <a:cubicBezTo>
                  <a:pt x="64616" y="153090"/>
                  <a:pt x="142404" y="85886"/>
                  <a:pt x="130233" y="93294"/>
                </a:cubicBezTo>
                <a:cubicBezTo>
                  <a:pt x="118062" y="100702"/>
                  <a:pt x="2704" y="184840"/>
                  <a:pt x="58" y="182194"/>
                </a:cubicBezTo>
                <a:cubicBezTo>
                  <a:pt x="-2588" y="179548"/>
                  <a:pt x="85254" y="109169"/>
                  <a:pt x="114358" y="77419"/>
                </a:cubicBezTo>
                <a:cubicBezTo>
                  <a:pt x="143462" y="45669"/>
                  <a:pt x="187912" y="-8835"/>
                  <a:pt x="181033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0DE7A5A9-4CF8-9018-95B7-D72219EEDFB4}"/>
              </a:ext>
            </a:extLst>
          </p:cNvPr>
          <p:cNvSpPr/>
          <p:nvPr/>
        </p:nvSpPr>
        <p:spPr>
          <a:xfrm>
            <a:off x="6188022" y="6685004"/>
            <a:ext cx="26546" cy="175319"/>
          </a:xfrm>
          <a:custGeom>
            <a:avLst/>
            <a:gdLst>
              <a:gd name="connsiteX0" fmla="*/ 53 w 26546"/>
              <a:gd name="connsiteY0" fmla="*/ 1546 h 175319"/>
              <a:gd name="connsiteX1" fmla="*/ 25453 w 26546"/>
              <a:gd name="connsiteY1" fmla="*/ 172996 h 175319"/>
              <a:gd name="connsiteX2" fmla="*/ 19103 w 26546"/>
              <a:gd name="connsiteY2" fmla="*/ 93621 h 175319"/>
              <a:gd name="connsiteX3" fmla="*/ 53 w 26546"/>
              <a:gd name="connsiteY3" fmla="*/ 1546 h 17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6" h="175319">
                <a:moveTo>
                  <a:pt x="53" y="1546"/>
                </a:moveTo>
                <a:cubicBezTo>
                  <a:pt x="1111" y="14775"/>
                  <a:pt x="22278" y="157650"/>
                  <a:pt x="25453" y="172996"/>
                </a:cubicBezTo>
                <a:cubicBezTo>
                  <a:pt x="28628" y="188342"/>
                  <a:pt x="24395" y="123783"/>
                  <a:pt x="19103" y="93621"/>
                </a:cubicBezTo>
                <a:cubicBezTo>
                  <a:pt x="13811" y="63459"/>
                  <a:pt x="-1005" y="-11683"/>
                  <a:pt x="53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DF8403C1-9D04-0C5F-2AD7-9C3BA8308CFA}"/>
              </a:ext>
            </a:extLst>
          </p:cNvPr>
          <p:cNvSpPr/>
          <p:nvPr/>
        </p:nvSpPr>
        <p:spPr>
          <a:xfrm>
            <a:off x="6202187" y="6910331"/>
            <a:ext cx="27174" cy="347290"/>
          </a:xfrm>
          <a:custGeom>
            <a:avLst/>
            <a:gdLst>
              <a:gd name="connsiteX0" fmla="*/ 1763 w 27174"/>
              <a:gd name="connsiteY0" fmla="*/ 4819 h 347290"/>
              <a:gd name="connsiteX1" fmla="*/ 27163 w 27174"/>
              <a:gd name="connsiteY1" fmla="*/ 344544 h 347290"/>
              <a:gd name="connsiteX2" fmla="*/ 4938 w 27174"/>
              <a:gd name="connsiteY2" fmla="*/ 157219 h 347290"/>
              <a:gd name="connsiteX3" fmla="*/ 1763 w 27174"/>
              <a:gd name="connsiteY3" fmla="*/ 4819 h 3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4" h="347290">
                <a:moveTo>
                  <a:pt x="1763" y="4819"/>
                </a:moveTo>
                <a:cubicBezTo>
                  <a:pt x="5467" y="36040"/>
                  <a:pt x="26634" y="319144"/>
                  <a:pt x="27163" y="344544"/>
                </a:cubicBezTo>
                <a:cubicBezTo>
                  <a:pt x="27692" y="369944"/>
                  <a:pt x="9171" y="212252"/>
                  <a:pt x="4938" y="157219"/>
                </a:cubicBezTo>
                <a:cubicBezTo>
                  <a:pt x="705" y="102186"/>
                  <a:pt x="-1941" y="-26402"/>
                  <a:pt x="1763" y="4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2AAD8B5-FBC0-2F2A-828A-03E65E6F0DA6}"/>
              </a:ext>
            </a:extLst>
          </p:cNvPr>
          <p:cNvSpPr/>
          <p:nvPr/>
        </p:nvSpPr>
        <p:spPr>
          <a:xfrm>
            <a:off x="6079924" y="6911753"/>
            <a:ext cx="133554" cy="159333"/>
          </a:xfrm>
          <a:custGeom>
            <a:avLst/>
            <a:gdLst>
              <a:gd name="connsiteX0" fmla="*/ 133551 w 133554"/>
              <a:gd name="connsiteY0" fmla="*/ 222 h 159333"/>
              <a:gd name="connsiteX1" fmla="*/ 41476 w 133554"/>
              <a:gd name="connsiteY1" fmla="*/ 143097 h 159333"/>
              <a:gd name="connsiteX2" fmla="*/ 60526 w 133554"/>
              <a:gd name="connsiteY2" fmla="*/ 89122 h 159333"/>
              <a:gd name="connsiteX3" fmla="*/ 201 w 133554"/>
              <a:gd name="connsiteY3" fmla="*/ 158972 h 159333"/>
              <a:gd name="connsiteX4" fmla="*/ 44651 w 133554"/>
              <a:gd name="connsiteY4" fmla="*/ 111347 h 159333"/>
              <a:gd name="connsiteX5" fmla="*/ 133551 w 133554"/>
              <a:gd name="connsiteY5" fmla="*/ 222 h 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54" h="159333">
                <a:moveTo>
                  <a:pt x="133551" y="222"/>
                </a:moveTo>
                <a:cubicBezTo>
                  <a:pt x="133022" y="5514"/>
                  <a:pt x="53647" y="128280"/>
                  <a:pt x="41476" y="143097"/>
                </a:cubicBezTo>
                <a:cubicBezTo>
                  <a:pt x="29305" y="157914"/>
                  <a:pt x="67405" y="86476"/>
                  <a:pt x="60526" y="89122"/>
                </a:cubicBezTo>
                <a:cubicBezTo>
                  <a:pt x="53647" y="91768"/>
                  <a:pt x="2847" y="155268"/>
                  <a:pt x="201" y="158972"/>
                </a:cubicBezTo>
                <a:cubicBezTo>
                  <a:pt x="-2445" y="162676"/>
                  <a:pt x="21368" y="137276"/>
                  <a:pt x="44651" y="111347"/>
                </a:cubicBezTo>
                <a:cubicBezTo>
                  <a:pt x="67934" y="85418"/>
                  <a:pt x="134080" y="-5070"/>
                  <a:pt x="133551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21953B3C-D836-7F52-739A-810C4B177A4B}"/>
              </a:ext>
            </a:extLst>
          </p:cNvPr>
          <p:cNvSpPr/>
          <p:nvPr/>
        </p:nvSpPr>
        <p:spPr>
          <a:xfrm>
            <a:off x="6026134" y="7091304"/>
            <a:ext cx="153029" cy="169508"/>
          </a:xfrm>
          <a:custGeom>
            <a:avLst/>
            <a:gdLst>
              <a:gd name="connsiteX0" fmla="*/ 16 w 153029"/>
              <a:gd name="connsiteY0" fmla="*/ 1646 h 169508"/>
              <a:gd name="connsiteX1" fmla="*/ 114316 w 153029"/>
              <a:gd name="connsiteY1" fmla="*/ 1646 h 169508"/>
              <a:gd name="connsiteX2" fmla="*/ 130191 w 153029"/>
              <a:gd name="connsiteY2" fmla="*/ 11171 h 169508"/>
              <a:gd name="connsiteX3" fmla="*/ 136541 w 153029"/>
              <a:gd name="connsiteY3" fmla="*/ 55621 h 169508"/>
              <a:gd name="connsiteX4" fmla="*/ 142891 w 153029"/>
              <a:gd name="connsiteY4" fmla="*/ 134996 h 169508"/>
              <a:gd name="connsiteX5" fmla="*/ 152416 w 153029"/>
              <a:gd name="connsiteY5" fmla="*/ 163571 h 169508"/>
              <a:gd name="connsiteX6" fmla="*/ 123841 w 153029"/>
              <a:gd name="connsiteY6" fmla="*/ 23871 h 169508"/>
              <a:gd name="connsiteX7" fmla="*/ 16 w 153029"/>
              <a:gd name="connsiteY7" fmla="*/ 1646 h 16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29" h="169508">
                <a:moveTo>
                  <a:pt x="16" y="1646"/>
                </a:moveTo>
                <a:cubicBezTo>
                  <a:pt x="-1571" y="-2058"/>
                  <a:pt x="114316" y="1646"/>
                  <a:pt x="114316" y="1646"/>
                </a:cubicBezTo>
                <a:cubicBezTo>
                  <a:pt x="136012" y="3233"/>
                  <a:pt x="126487" y="2175"/>
                  <a:pt x="130191" y="11171"/>
                </a:cubicBezTo>
                <a:cubicBezTo>
                  <a:pt x="133895" y="20167"/>
                  <a:pt x="134424" y="34984"/>
                  <a:pt x="136541" y="55621"/>
                </a:cubicBezTo>
                <a:cubicBezTo>
                  <a:pt x="138658" y="76258"/>
                  <a:pt x="140245" y="117004"/>
                  <a:pt x="142891" y="134996"/>
                </a:cubicBezTo>
                <a:cubicBezTo>
                  <a:pt x="145537" y="152988"/>
                  <a:pt x="155591" y="182092"/>
                  <a:pt x="152416" y="163571"/>
                </a:cubicBezTo>
                <a:cubicBezTo>
                  <a:pt x="149241" y="145050"/>
                  <a:pt x="146066" y="48213"/>
                  <a:pt x="123841" y="23871"/>
                </a:cubicBezTo>
                <a:cubicBezTo>
                  <a:pt x="101616" y="-471"/>
                  <a:pt x="1603" y="5350"/>
                  <a:pt x="16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2E3BA78-8A3D-4DB6-808B-D20D7F465C54}"/>
              </a:ext>
            </a:extLst>
          </p:cNvPr>
          <p:cNvSpPr/>
          <p:nvPr/>
        </p:nvSpPr>
        <p:spPr>
          <a:xfrm>
            <a:off x="6000647" y="7229441"/>
            <a:ext cx="228186" cy="81695"/>
          </a:xfrm>
          <a:custGeom>
            <a:avLst/>
            <a:gdLst>
              <a:gd name="connsiteX0" fmla="*/ 103 w 228186"/>
              <a:gd name="connsiteY0" fmla="*/ 34 h 81695"/>
              <a:gd name="connsiteX1" fmla="*/ 66778 w 228186"/>
              <a:gd name="connsiteY1" fmla="*/ 63534 h 81695"/>
              <a:gd name="connsiteX2" fmla="*/ 120753 w 228186"/>
              <a:gd name="connsiteY2" fmla="*/ 73059 h 81695"/>
              <a:gd name="connsiteX3" fmla="*/ 98528 w 228186"/>
              <a:gd name="connsiteY3" fmla="*/ 79409 h 81695"/>
              <a:gd name="connsiteX4" fmla="*/ 225528 w 228186"/>
              <a:gd name="connsiteY4" fmla="*/ 31784 h 81695"/>
              <a:gd name="connsiteX5" fmla="*/ 181078 w 228186"/>
              <a:gd name="connsiteY5" fmla="*/ 44484 h 81695"/>
              <a:gd name="connsiteX6" fmla="*/ 136628 w 228186"/>
              <a:gd name="connsiteY6" fmla="*/ 79409 h 81695"/>
              <a:gd name="connsiteX7" fmla="*/ 38203 w 228186"/>
              <a:gd name="connsiteY7" fmla="*/ 76234 h 81695"/>
              <a:gd name="connsiteX8" fmla="*/ 50903 w 228186"/>
              <a:gd name="connsiteY8" fmla="*/ 73059 h 81695"/>
              <a:gd name="connsiteX9" fmla="*/ 103 w 228186"/>
              <a:gd name="connsiteY9" fmla="*/ 34 h 8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86" h="81695">
                <a:moveTo>
                  <a:pt x="103" y="34"/>
                </a:moveTo>
                <a:cubicBezTo>
                  <a:pt x="2749" y="-1554"/>
                  <a:pt x="46670" y="51363"/>
                  <a:pt x="66778" y="63534"/>
                </a:cubicBezTo>
                <a:cubicBezTo>
                  <a:pt x="86886" y="75705"/>
                  <a:pt x="115461" y="70413"/>
                  <a:pt x="120753" y="73059"/>
                </a:cubicBezTo>
                <a:cubicBezTo>
                  <a:pt x="126045" y="75705"/>
                  <a:pt x="81066" y="86288"/>
                  <a:pt x="98528" y="79409"/>
                </a:cubicBezTo>
                <a:cubicBezTo>
                  <a:pt x="115990" y="72530"/>
                  <a:pt x="211770" y="37605"/>
                  <a:pt x="225528" y="31784"/>
                </a:cubicBezTo>
                <a:cubicBezTo>
                  <a:pt x="239286" y="25963"/>
                  <a:pt x="195895" y="36547"/>
                  <a:pt x="181078" y="44484"/>
                </a:cubicBezTo>
                <a:cubicBezTo>
                  <a:pt x="166261" y="52422"/>
                  <a:pt x="160441" y="74117"/>
                  <a:pt x="136628" y="79409"/>
                </a:cubicBezTo>
                <a:cubicBezTo>
                  <a:pt x="112815" y="84701"/>
                  <a:pt x="38203" y="76234"/>
                  <a:pt x="38203" y="76234"/>
                </a:cubicBezTo>
                <a:cubicBezTo>
                  <a:pt x="23916" y="75176"/>
                  <a:pt x="55666" y="83642"/>
                  <a:pt x="50903" y="73059"/>
                </a:cubicBezTo>
                <a:cubicBezTo>
                  <a:pt x="46141" y="62476"/>
                  <a:pt x="-2543" y="1622"/>
                  <a:pt x="10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8E304471-7380-E23B-70C1-F7D3463CFF4D}"/>
              </a:ext>
            </a:extLst>
          </p:cNvPr>
          <p:cNvSpPr/>
          <p:nvPr/>
        </p:nvSpPr>
        <p:spPr>
          <a:xfrm>
            <a:off x="6064210" y="6638921"/>
            <a:ext cx="29161" cy="117485"/>
          </a:xfrm>
          <a:custGeom>
            <a:avLst/>
            <a:gdLst>
              <a:gd name="connsiteX0" fmla="*/ 40 w 29161"/>
              <a:gd name="connsiteY0" fmla="*/ 4 h 117485"/>
              <a:gd name="connsiteX1" fmla="*/ 22265 w 29161"/>
              <a:gd name="connsiteY1" fmla="*/ 69854 h 117485"/>
              <a:gd name="connsiteX2" fmla="*/ 19090 w 29161"/>
              <a:gd name="connsiteY2" fmla="*/ 117479 h 117485"/>
              <a:gd name="connsiteX3" fmla="*/ 28615 w 29161"/>
              <a:gd name="connsiteY3" fmla="*/ 73029 h 117485"/>
              <a:gd name="connsiteX4" fmla="*/ 40 w 29161"/>
              <a:gd name="connsiteY4" fmla="*/ 4 h 11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1" h="117485">
                <a:moveTo>
                  <a:pt x="40" y="4"/>
                </a:moveTo>
                <a:cubicBezTo>
                  <a:pt x="-1018" y="-525"/>
                  <a:pt x="19090" y="50275"/>
                  <a:pt x="22265" y="69854"/>
                </a:cubicBezTo>
                <a:cubicBezTo>
                  <a:pt x="25440" y="89433"/>
                  <a:pt x="18032" y="116950"/>
                  <a:pt x="19090" y="117479"/>
                </a:cubicBezTo>
                <a:cubicBezTo>
                  <a:pt x="20148" y="118008"/>
                  <a:pt x="31790" y="86787"/>
                  <a:pt x="28615" y="73029"/>
                </a:cubicBezTo>
                <a:cubicBezTo>
                  <a:pt x="25440" y="59271"/>
                  <a:pt x="1098" y="533"/>
                  <a:pt x="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8DE75E8-7339-67A5-38DE-D0F487898338}"/>
              </a:ext>
            </a:extLst>
          </p:cNvPr>
          <p:cNvSpPr/>
          <p:nvPr/>
        </p:nvSpPr>
        <p:spPr>
          <a:xfrm>
            <a:off x="6022791" y="6699250"/>
            <a:ext cx="136734" cy="257175"/>
          </a:xfrm>
          <a:custGeom>
            <a:avLst/>
            <a:gdLst>
              <a:gd name="connsiteX0" fmla="*/ 136709 w 136734"/>
              <a:gd name="connsiteY0" fmla="*/ 0 h 257175"/>
              <a:gd name="connsiteX1" fmla="*/ 41459 w 136734"/>
              <a:gd name="connsiteY1" fmla="*/ 146050 h 257175"/>
              <a:gd name="connsiteX2" fmla="*/ 184 w 136734"/>
              <a:gd name="connsiteY2" fmla="*/ 257175 h 257175"/>
              <a:gd name="connsiteX3" fmla="*/ 31934 w 136734"/>
              <a:gd name="connsiteY3" fmla="*/ 146050 h 257175"/>
              <a:gd name="connsiteX4" fmla="*/ 136709 w 136734"/>
              <a:gd name="connsiteY4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34" h="257175">
                <a:moveTo>
                  <a:pt x="136709" y="0"/>
                </a:moveTo>
                <a:cubicBezTo>
                  <a:pt x="138296" y="0"/>
                  <a:pt x="64213" y="103188"/>
                  <a:pt x="41459" y="146050"/>
                </a:cubicBezTo>
                <a:cubicBezTo>
                  <a:pt x="18705" y="188912"/>
                  <a:pt x="1771" y="257175"/>
                  <a:pt x="184" y="257175"/>
                </a:cubicBezTo>
                <a:cubicBezTo>
                  <a:pt x="-1403" y="257175"/>
                  <a:pt x="7063" y="192087"/>
                  <a:pt x="31934" y="146050"/>
                </a:cubicBezTo>
                <a:cubicBezTo>
                  <a:pt x="56805" y="100013"/>
                  <a:pt x="135122" y="0"/>
                  <a:pt x="1367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7FA576BA-4131-66F5-B745-FBAD774898D0}"/>
              </a:ext>
            </a:extLst>
          </p:cNvPr>
          <p:cNvSpPr/>
          <p:nvPr/>
        </p:nvSpPr>
        <p:spPr>
          <a:xfrm>
            <a:off x="5891492" y="7325537"/>
            <a:ext cx="280803" cy="179700"/>
          </a:xfrm>
          <a:custGeom>
            <a:avLst/>
            <a:gdLst>
              <a:gd name="connsiteX0" fmla="*/ 280708 w 280803"/>
              <a:gd name="connsiteY0" fmla="*/ 8713 h 179700"/>
              <a:gd name="connsiteX1" fmla="*/ 64808 w 280803"/>
              <a:gd name="connsiteY1" fmla="*/ 59513 h 179700"/>
              <a:gd name="connsiteX2" fmla="*/ 1308 w 280803"/>
              <a:gd name="connsiteY2" fmla="*/ 151588 h 179700"/>
              <a:gd name="connsiteX3" fmla="*/ 20358 w 280803"/>
              <a:gd name="connsiteY3" fmla="*/ 113488 h 179700"/>
              <a:gd name="connsiteX4" fmla="*/ 1308 w 280803"/>
              <a:gd name="connsiteY4" fmla="*/ 176988 h 179700"/>
              <a:gd name="connsiteX5" fmla="*/ 61633 w 280803"/>
              <a:gd name="connsiteY5" fmla="*/ 5538 h 179700"/>
              <a:gd name="connsiteX6" fmla="*/ 48933 w 280803"/>
              <a:gd name="connsiteY6" fmla="*/ 40463 h 179700"/>
              <a:gd name="connsiteX7" fmla="*/ 99733 w 280803"/>
              <a:gd name="connsiteY7" fmla="*/ 24588 h 179700"/>
              <a:gd name="connsiteX8" fmla="*/ 36233 w 280803"/>
              <a:gd name="connsiteY8" fmla="*/ 43638 h 179700"/>
              <a:gd name="connsiteX9" fmla="*/ 280708 w 280803"/>
              <a:gd name="connsiteY9" fmla="*/ 8713 h 1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803" h="179700">
                <a:moveTo>
                  <a:pt x="280708" y="8713"/>
                </a:moveTo>
                <a:cubicBezTo>
                  <a:pt x="285470" y="11359"/>
                  <a:pt x="111375" y="35701"/>
                  <a:pt x="64808" y="59513"/>
                </a:cubicBezTo>
                <a:cubicBezTo>
                  <a:pt x="18241" y="83326"/>
                  <a:pt x="8716" y="142592"/>
                  <a:pt x="1308" y="151588"/>
                </a:cubicBezTo>
                <a:cubicBezTo>
                  <a:pt x="-6100" y="160584"/>
                  <a:pt x="20358" y="109255"/>
                  <a:pt x="20358" y="113488"/>
                </a:cubicBezTo>
                <a:cubicBezTo>
                  <a:pt x="20358" y="117721"/>
                  <a:pt x="-5571" y="194980"/>
                  <a:pt x="1308" y="176988"/>
                </a:cubicBezTo>
                <a:cubicBezTo>
                  <a:pt x="8187" y="158996"/>
                  <a:pt x="53695" y="28292"/>
                  <a:pt x="61633" y="5538"/>
                </a:cubicBezTo>
                <a:cubicBezTo>
                  <a:pt x="69570" y="-17216"/>
                  <a:pt x="42583" y="37288"/>
                  <a:pt x="48933" y="40463"/>
                </a:cubicBezTo>
                <a:cubicBezTo>
                  <a:pt x="55283" y="43638"/>
                  <a:pt x="101850" y="24059"/>
                  <a:pt x="99733" y="24588"/>
                </a:cubicBezTo>
                <a:cubicBezTo>
                  <a:pt x="97616" y="25117"/>
                  <a:pt x="12950" y="44696"/>
                  <a:pt x="36233" y="43638"/>
                </a:cubicBezTo>
                <a:cubicBezTo>
                  <a:pt x="59516" y="42580"/>
                  <a:pt x="275946" y="6067"/>
                  <a:pt x="280708" y="8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086393DF-7377-CBC9-36A4-F0BEEF04B7AA}"/>
              </a:ext>
            </a:extLst>
          </p:cNvPr>
          <p:cNvSpPr/>
          <p:nvPr/>
        </p:nvSpPr>
        <p:spPr>
          <a:xfrm>
            <a:off x="5895971" y="6873834"/>
            <a:ext cx="79465" cy="520827"/>
          </a:xfrm>
          <a:custGeom>
            <a:avLst/>
            <a:gdLst>
              <a:gd name="connsiteX0" fmla="*/ 57154 w 79465"/>
              <a:gd name="connsiteY0" fmla="*/ 41 h 520827"/>
              <a:gd name="connsiteX1" fmla="*/ 79379 w 79465"/>
              <a:gd name="connsiteY1" fmla="*/ 181016 h 520827"/>
              <a:gd name="connsiteX2" fmla="*/ 47629 w 79465"/>
              <a:gd name="connsiteY2" fmla="*/ 352466 h 520827"/>
              <a:gd name="connsiteX3" fmla="*/ 53979 w 79465"/>
              <a:gd name="connsiteY3" fmla="*/ 304841 h 520827"/>
              <a:gd name="connsiteX4" fmla="*/ 4 w 79465"/>
              <a:gd name="connsiteY4" fmla="*/ 520741 h 520827"/>
              <a:gd name="connsiteX5" fmla="*/ 57154 w 79465"/>
              <a:gd name="connsiteY5" fmla="*/ 276266 h 520827"/>
              <a:gd name="connsiteX6" fmla="*/ 60329 w 79465"/>
              <a:gd name="connsiteY6" fmla="*/ 196891 h 520827"/>
              <a:gd name="connsiteX7" fmla="*/ 57154 w 79465"/>
              <a:gd name="connsiteY7" fmla="*/ 41 h 5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65" h="520827">
                <a:moveTo>
                  <a:pt x="57154" y="41"/>
                </a:moveTo>
                <a:cubicBezTo>
                  <a:pt x="60329" y="-2605"/>
                  <a:pt x="80966" y="122279"/>
                  <a:pt x="79379" y="181016"/>
                </a:cubicBezTo>
                <a:cubicBezTo>
                  <a:pt x="77792" y="239753"/>
                  <a:pt x="51862" y="331829"/>
                  <a:pt x="47629" y="352466"/>
                </a:cubicBezTo>
                <a:cubicBezTo>
                  <a:pt x="43396" y="373103"/>
                  <a:pt x="61917" y="276795"/>
                  <a:pt x="53979" y="304841"/>
                </a:cubicBezTo>
                <a:cubicBezTo>
                  <a:pt x="46041" y="332887"/>
                  <a:pt x="-525" y="525504"/>
                  <a:pt x="4" y="520741"/>
                </a:cubicBezTo>
                <a:cubicBezTo>
                  <a:pt x="533" y="515979"/>
                  <a:pt x="47100" y="330241"/>
                  <a:pt x="57154" y="276266"/>
                </a:cubicBezTo>
                <a:cubicBezTo>
                  <a:pt x="67208" y="222291"/>
                  <a:pt x="62446" y="242399"/>
                  <a:pt x="60329" y="196891"/>
                </a:cubicBezTo>
                <a:cubicBezTo>
                  <a:pt x="58212" y="151383"/>
                  <a:pt x="53979" y="2687"/>
                  <a:pt x="5715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D85D34E5-64E4-D2AE-43DB-D67615D3771F}"/>
              </a:ext>
            </a:extLst>
          </p:cNvPr>
          <p:cNvSpPr/>
          <p:nvPr/>
        </p:nvSpPr>
        <p:spPr>
          <a:xfrm>
            <a:off x="5778656" y="7206418"/>
            <a:ext cx="161860" cy="478976"/>
          </a:xfrm>
          <a:custGeom>
            <a:avLst/>
            <a:gdLst>
              <a:gd name="connsiteX0" fmla="*/ 161769 w 161860"/>
              <a:gd name="connsiteY0" fmla="*/ 832 h 478976"/>
              <a:gd name="connsiteX1" fmla="*/ 9369 w 161860"/>
              <a:gd name="connsiteY1" fmla="*/ 461207 h 478976"/>
              <a:gd name="connsiteX2" fmla="*/ 31594 w 161860"/>
              <a:gd name="connsiteY2" fmla="*/ 350082 h 478976"/>
              <a:gd name="connsiteX3" fmla="*/ 161769 w 161860"/>
              <a:gd name="connsiteY3" fmla="*/ 832 h 4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60" h="478976">
                <a:moveTo>
                  <a:pt x="161769" y="832"/>
                </a:moveTo>
                <a:cubicBezTo>
                  <a:pt x="158065" y="19353"/>
                  <a:pt x="31065" y="402999"/>
                  <a:pt x="9369" y="461207"/>
                </a:cubicBezTo>
                <a:cubicBezTo>
                  <a:pt x="-12327" y="519415"/>
                  <a:pt x="7252" y="422049"/>
                  <a:pt x="31594" y="350082"/>
                </a:cubicBezTo>
                <a:cubicBezTo>
                  <a:pt x="55936" y="278115"/>
                  <a:pt x="165473" y="-17689"/>
                  <a:pt x="161769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0964B89-5E08-EE92-2B04-9472B1BB40ED}"/>
              </a:ext>
            </a:extLst>
          </p:cNvPr>
          <p:cNvSpPr/>
          <p:nvPr/>
        </p:nvSpPr>
        <p:spPr>
          <a:xfrm>
            <a:off x="5450347" y="7718808"/>
            <a:ext cx="290782" cy="429565"/>
          </a:xfrm>
          <a:custGeom>
            <a:avLst/>
            <a:gdLst>
              <a:gd name="connsiteX0" fmla="*/ 283703 w 290782"/>
              <a:gd name="connsiteY0" fmla="*/ 12317 h 429565"/>
              <a:gd name="connsiteX1" fmla="*/ 1128 w 290782"/>
              <a:gd name="connsiteY1" fmla="*/ 428242 h 429565"/>
              <a:gd name="connsiteX2" fmla="*/ 188453 w 290782"/>
              <a:gd name="connsiteY2" fmla="*/ 139317 h 429565"/>
              <a:gd name="connsiteX3" fmla="*/ 283703 w 290782"/>
              <a:gd name="connsiteY3" fmla="*/ 12317 h 4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82" h="429565">
                <a:moveTo>
                  <a:pt x="283703" y="12317"/>
                </a:moveTo>
                <a:cubicBezTo>
                  <a:pt x="252482" y="60471"/>
                  <a:pt x="17003" y="407075"/>
                  <a:pt x="1128" y="428242"/>
                </a:cubicBezTo>
                <a:cubicBezTo>
                  <a:pt x="-14747" y="449409"/>
                  <a:pt x="141357" y="210754"/>
                  <a:pt x="188453" y="139317"/>
                </a:cubicBezTo>
                <a:cubicBezTo>
                  <a:pt x="235549" y="67880"/>
                  <a:pt x="314924" y="-35837"/>
                  <a:pt x="283703" y="1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10282C98-0CDB-05C0-5609-9853297F49BF}"/>
              </a:ext>
            </a:extLst>
          </p:cNvPr>
          <p:cNvSpPr/>
          <p:nvPr/>
        </p:nvSpPr>
        <p:spPr>
          <a:xfrm>
            <a:off x="5643127" y="7689824"/>
            <a:ext cx="122681" cy="393818"/>
          </a:xfrm>
          <a:custGeom>
            <a:avLst/>
            <a:gdLst>
              <a:gd name="connsiteX0" fmla="*/ 122673 w 122681"/>
              <a:gd name="connsiteY0" fmla="*/ 26 h 393818"/>
              <a:gd name="connsiteX1" fmla="*/ 11548 w 122681"/>
              <a:gd name="connsiteY1" fmla="*/ 276251 h 393818"/>
              <a:gd name="connsiteX2" fmla="*/ 11548 w 122681"/>
              <a:gd name="connsiteY2" fmla="*/ 393726 h 393818"/>
              <a:gd name="connsiteX3" fmla="*/ 5198 w 122681"/>
              <a:gd name="connsiteY3" fmla="*/ 260376 h 393818"/>
              <a:gd name="connsiteX4" fmla="*/ 122673 w 122681"/>
              <a:gd name="connsiteY4" fmla="*/ 26 h 3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1" h="393818">
                <a:moveTo>
                  <a:pt x="122673" y="26"/>
                </a:moveTo>
                <a:cubicBezTo>
                  <a:pt x="123731" y="2672"/>
                  <a:pt x="30069" y="210634"/>
                  <a:pt x="11548" y="276251"/>
                </a:cubicBezTo>
                <a:cubicBezTo>
                  <a:pt x="-6973" y="341868"/>
                  <a:pt x="12606" y="396372"/>
                  <a:pt x="11548" y="393726"/>
                </a:cubicBezTo>
                <a:cubicBezTo>
                  <a:pt x="10490" y="391080"/>
                  <a:pt x="-9089" y="324934"/>
                  <a:pt x="5198" y="260376"/>
                </a:cubicBezTo>
                <a:cubicBezTo>
                  <a:pt x="19485" y="195818"/>
                  <a:pt x="121615" y="-2620"/>
                  <a:pt x="1226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106DAAAE-E2BA-FAC4-F7F7-45447821CAB4}"/>
              </a:ext>
            </a:extLst>
          </p:cNvPr>
          <p:cNvSpPr/>
          <p:nvPr/>
        </p:nvSpPr>
        <p:spPr>
          <a:xfrm>
            <a:off x="5307507" y="7891457"/>
            <a:ext cx="107160" cy="451988"/>
          </a:xfrm>
          <a:custGeom>
            <a:avLst/>
            <a:gdLst>
              <a:gd name="connsiteX0" fmla="*/ 105868 w 107160"/>
              <a:gd name="connsiteY0" fmla="*/ 7943 h 451988"/>
              <a:gd name="connsiteX1" fmla="*/ 1093 w 107160"/>
              <a:gd name="connsiteY1" fmla="*/ 449268 h 451988"/>
              <a:gd name="connsiteX2" fmla="*/ 55068 w 107160"/>
              <a:gd name="connsiteY2" fmla="*/ 185743 h 451988"/>
              <a:gd name="connsiteX3" fmla="*/ 105868 w 107160"/>
              <a:gd name="connsiteY3" fmla="*/ 7943 h 45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60" h="451988">
                <a:moveTo>
                  <a:pt x="105868" y="7943"/>
                </a:moveTo>
                <a:cubicBezTo>
                  <a:pt x="96872" y="51864"/>
                  <a:pt x="9560" y="419635"/>
                  <a:pt x="1093" y="449268"/>
                </a:cubicBezTo>
                <a:cubicBezTo>
                  <a:pt x="-7374" y="478901"/>
                  <a:pt x="35489" y="258239"/>
                  <a:pt x="55068" y="185743"/>
                </a:cubicBezTo>
                <a:cubicBezTo>
                  <a:pt x="74647" y="113247"/>
                  <a:pt x="114864" y="-35978"/>
                  <a:pt x="105868" y="7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15ED14C1-8208-CD0A-DB43-68AE053DADEA}"/>
              </a:ext>
            </a:extLst>
          </p:cNvPr>
          <p:cNvSpPr/>
          <p:nvPr/>
        </p:nvSpPr>
        <p:spPr>
          <a:xfrm>
            <a:off x="5402593" y="8115191"/>
            <a:ext cx="220346" cy="396151"/>
          </a:xfrm>
          <a:custGeom>
            <a:avLst/>
            <a:gdLst>
              <a:gd name="connsiteX0" fmla="*/ 220332 w 220346"/>
              <a:gd name="connsiteY0" fmla="*/ 109 h 396151"/>
              <a:gd name="connsiteX1" fmla="*/ 71107 w 220346"/>
              <a:gd name="connsiteY1" fmla="*/ 260459 h 396151"/>
              <a:gd name="connsiteX2" fmla="*/ 80632 w 220346"/>
              <a:gd name="connsiteY2" fmla="*/ 200134 h 396151"/>
              <a:gd name="connsiteX3" fmla="*/ 1257 w 220346"/>
              <a:gd name="connsiteY3" fmla="*/ 393809 h 396151"/>
              <a:gd name="connsiteX4" fmla="*/ 153657 w 220346"/>
              <a:gd name="connsiteY4" fmla="*/ 44559 h 396151"/>
              <a:gd name="connsiteX5" fmla="*/ 80632 w 220346"/>
              <a:gd name="connsiteY5" fmla="*/ 225534 h 396151"/>
              <a:gd name="connsiteX6" fmla="*/ 220332 w 220346"/>
              <a:gd name="connsiteY6" fmla="*/ 109 h 39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46" h="396151">
                <a:moveTo>
                  <a:pt x="220332" y="109"/>
                </a:moveTo>
                <a:cubicBezTo>
                  <a:pt x="218744" y="5930"/>
                  <a:pt x="94390" y="227122"/>
                  <a:pt x="71107" y="260459"/>
                </a:cubicBezTo>
                <a:cubicBezTo>
                  <a:pt x="47824" y="293796"/>
                  <a:pt x="92274" y="177909"/>
                  <a:pt x="80632" y="200134"/>
                </a:cubicBezTo>
                <a:cubicBezTo>
                  <a:pt x="68990" y="222359"/>
                  <a:pt x="-10914" y="419738"/>
                  <a:pt x="1257" y="393809"/>
                </a:cubicBezTo>
                <a:cubicBezTo>
                  <a:pt x="13428" y="367880"/>
                  <a:pt x="140428" y="72605"/>
                  <a:pt x="153657" y="44559"/>
                </a:cubicBezTo>
                <a:cubicBezTo>
                  <a:pt x="166886" y="16513"/>
                  <a:pt x="68990" y="228709"/>
                  <a:pt x="80632" y="225534"/>
                </a:cubicBezTo>
                <a:cubicBezTo>
                  <a:pt x="92274" y="222359"/>
                  <a:pt x="221920" y="-5712"/>
                  <a:pt x="220332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13B58D6A-127E-EBAE-5D26-D10BA537012B}"/>
              </a:ext>
            </a:extLst>
          </p:cNvPr>
          <p:cNvSpPr/>
          <p:nvPr/>
        </p:nvSpPr>
        <p:spPr>
          <a:xfrm>
            <a:off x="5178419" y="8533752"/>
            <a:ext cx="48424" cy="576413"/>
          </a:xfrm>
          <a:custGeom>
            <a:avLst/>
            <a:gdLst>
              <a:gd name="connsiteX0" fmla="*/ 6 w 48424"/>
              <a:gd name="connsiteY0" fmla="*/ 86373 h 576413"/>
              <a:gd name="connsiteX1" fmla="*/ 41281 w 48424"/>
              <a:gd name="connsiteY1" fmla="*/ 543573 h 576413"/>
              <a:gd name="connsiteX2" fmla="*/ 47631 w 48424"/>
              <a:gd name="connsiteY2" fmla="*/ 480073 h 576413"/>
              <a:gd name="connsiteX3" fmla="*/ 47631 w 48424"/>
              <a:gd name="connsiteY3" fmla="*/ 648 h 576413"/>
              <a:gd name="connsiteX4" fmla="*/ 41281 w 48424"/>
              <a:gd name="connsiteY4" fmla="*/ 378473 h 576413"/>
              <a:gd name="connsiteX5" fmla="*/ 38106 w 48424"/>
              <a:gd name="connsiteY5" fmla="*/ 451498 h 576413"/>
              <a:gd name="connsiteX6" fmla="*/ 6 w 48424"/>
              <a:gd name="connsiteY6" fmla="*/ 86373 h 5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4" h="576413">
                <a:moveTo>
                  <a:pt x="6" y="86373"/>
                </a:moveTo>
                <a:cubicBezTo>
                  <a:pt x="535" y="101719"/>
                  <a:pt x="33344" y="477956"/>
                  <a:pt x="41281" y="543573"/>
                </a:cubicBezTo>
                <a:cubicBezTo>
                  <a:pt x="49218" y="609190"/>
                  <a:pt x="46573" y="570560"/>
                  <a:pt x="47631" y="480073"/>
                </a:cubicBezTo>
                <a:cubicBezTo>
                  <a:pt x="48689" y="389586"/>
                  <a:pt x="48689" y="17581"/>
                  <a:pt x="47631" y="648"/>
                </a:cubicBezTo>
                <a:cubicBezTo>
                  <a:pt x="46573" y="-16285"/>
                  <a:pt x="42869" y="303331"/>
                  <a:pt x="41281" y="378473"/>
                </a:cubicBezTo>
                <a:cubicBezTo>
                  <a:pt x="39694" y="453615"/>
                  <a:pt x="43927" y="495948"/>
                  <a:pt x="38106" y="451498"/>
                </a:cubicBezTo>
                <a:cubicBezTo>
                  <a:pt x="32285" y="407048"/>
                  <a:pt x="-523" y="71027"/>
                  <a:pt x="6" y="8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FF8C48C-A65E-9E33-DD9E-CAB9FF870FD2}"/>
              </a:ext>
            </a:extLst>
          </p:cNvPr>
          <p:cNvSpPr/>
          <p:nvPr/>
        </p:nvSpPr>
        <p:spPr>
          <a:xfrm>
            <a:off x="5279760" y="8407244"/>
            <a:ext cx="51112" cy="287354"/>
          </a:xfrm>
          <a:custGeom>
            <a:avLst/>
            <a:gdLst>
              <a:gd name="connsiteX0" fmla="*/ 51065 w 51112"/>
              <a:gd name="connsiteY0" fmla="*/ 156 h 287354"/>
              <a:gd name="connsiteX1" fmla="*/ 9790 w 51112"/>
              <a:gd name="connsiteY1" fmla="*/ 108106 h 287354"/>
              <a:gd name="connsiteX2" fmla="*/ 25665 w 51112"/>
              <a:gd name="connsiteY2" fmla="*/ 285906 h 287354"/>
              <a:gd name="connsiteX3" fmla="*/ 25665 w 51112"/>
              <a:gd name="connsiteY3" fmla="*/ 187481 h 287354"/>
              <a:gd name="connsiteX4" fmla="*/ 22490 w 51112"/>
              <a:gd name="connsiteY4" fmla="*/ 101756 h 287354"/>
              <a:gd name="connsiteX5" fmla="*/ 12965 w 51112"/>
              <a:gd name="connsiteY5" fmla="*/ 165256 h 287354"/>
              <a:gd name="connsiteX6" fmla="*/ 265 w 51112"/>
              <a:gd name="connsiteY6" fmla="*/ 85881 h 287354"/>
              <a:gd name="connsiteX7" fmla="*/ 51065 w 51112"/>
              <a:gd name="connsiteY7" fmla="*/ 156 h 28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12" h="287354">
                <a:moveTo>
                  <a:pt x="51065" y="156"/>
                </a:moveTo>
                <a:cubicBezTo>
                  <a:pt x="52652" y="3860"/>
                  <a:pt x="14023" y="60481"/>
                  <a:pt x="9790" y="108106"/>
                </a:cubicBezTo>
                <a:cubicBezTo>
                  <a:pt x="5557" y="155731"/>
                  <a:pt x="23019" y="272677"/>
                  <a:pt x="25665" y="285906"/>
                </a:cubicBezTo>
                <a:cubicBezTo>
                  <a:pt x="28311" y="299135"/>
                  <a:pt x="26194" y="218173"/>
                  <a:pt x="25665" y="187481"/>
                </a:cubicBezTo>
                <a:cubicBezTo>
                  <a:pt x="25136" y="156789"/>
                  <a:pt x="24607" y="105460"/>
                  <a:pt x="22490" y="101756"/>
                </a:cubicBezTo>
                <a:cubicBezTo>
                  <a:pt x="20373" y="98052"/>
                  <a:pt x="16669" y="167902"/>
                  <a:pt x="12965" y="165256"/>
                </a:cubicBezTo>
                <a:cubicBezTo>
                  <a:pt x="9261" y="162610"/>
                  <a:pt x="-1852" y="112339"/>
                  <a:pt x="265" y="85881"/>
                </a:cubicBezTo>
                <a:cubicBezTo>
                  <a:pt x="2382" y="59423"/>
                  <a:pt x="49478" y="-3548"/>
                  <a:pt x="5106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6374B0C-1740-FB6A-64CE-DD734225E849}"/>
              </a:ext>
            </a:extLst>
          </p:cNvPr>
          <p:cNvSpPr/>
          <p:nvPr/>
        </p:nvSpPr>
        <p:spPr>
          <a:xfrm>
            <a:off x="5231607" y="8699708"/>
            <a:ext cx="32552" cy="661634"/>
          </a:xfrm>
          <a:custGeom>
            <a:avLst/>
            <a:gdLst>
              <a:gd name="connsiteX0" fmla="*/ 32543 w 32552"/>
              <a:gd name="connsiteY0" fmla="*/ 6142 h 661634"/>
              <a:gd name="connsiteX1" fmla="*/ 7143 w 32552"/>
              <a:gd name="connsiteY1" fmla="*/ 488742 h 661634"/>
              <a:gd name="connsiteX2" fmla="*/ 793 w 32552"/>
              <a:gd name="connsiteY2" fmla="*/ 415717 h 661634"/>
              <a:gd name="connsiteX3" fmla="*/ 793 w 32552"/>
              <a:gd name="connsiteY3" fmla="*/ 657017 h 661634"/>
              <a:gd name="connsiteX4" fmla="*/ 7143 w 32552"/>
              <a:gd name="connsiteY4" fmla="*/ 164892 h 661634"/>
              <a:gd name="connsiteX5" fmla="*/ 10318 w 32552"/>
              <a:gd name="connsiteY5" fmla="*/ 212517 h 661634"/>
              <a:gd name="connsiteX6" fmla="*/ 32543 w 32552"/>
              <a:gd name="connsiteY6" fmla="*/ 6142 h 6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52" h="661634">
                <a:moveTo>
                  <a:pt x="32543" y="6142"/>
                </a:moveTo>
                <a:cubicBezTo>
                  <a:pt x="32014" y="52179"/>
                  <a:pt x="12435" y="420479"/>
                  <a:pt x="7143" y="488742"/>
                </a:cubicBezTo>
                <a:cubicBezTo>
                  <a:pt x="1851" y="557005"/>
                  <a:pt x="1851" y="387671"/>
                  <a:pt x="793" y="415717"/>
                </a:cubicBezTo>
                <a:cubicBezTo>
                  <a:pt x="-265" y="443763"/>
                  <a:pt x="-265" y="698821"/>
                  <a:pt x="793" y="657017"/>
                </a:cubicBezTo>
                <a:cubicBezTo>
                  <a:pt x="1851" y="615213"/>
                  <a:pt x="5555" y="238975"/>
                  <a:pt x="7143" y="164892"/>
                </a:cubicBezTo>
                <a:cubicBezTo>
                  <a:pt x="8730" y="90809"/>
                  <a:pt x="8201" y="237917"/>
                  <a:pt x="10318" y="212517"/>
                </a:cubicBezTo>
                <a:cubicBezTo>
                  <a:pt x="12435" y="187117"/>
                  <a:pt x="33072" y="-39895"/>
                  <a:pt x="32543" y="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DE40DDAE-BB68-8325-172B-4189910DD988}"/>
              </a:ext>
            </a:extLst>
          </p:cNvPr>
          <p:cNvSpPr/>
          <p:nvPr/>
        </p:nvSpPr>
        <p:spPr>
          <a:xfrm>
            <a:off x="4109756" y="6614194"/>
            <a:ext cx="39585" cy="738200"/>
          </a:xfrm>
          <a:custGeom>
            <a:avLst/>
            <a:gdLst>
              <a:gd name="connsiteX0" fmla="*/ 38228 w 39585"/>
              <a:gd name="connsiteY0" fmla="*/ 458 h 738200"/>
              <a:gd name="connsiteX1" fmla="*/ 1357 w 39585"/>
              <a:gd name="connsiteY1" fmla="*/ 394977 h 738200"/>
              <a:gd name="connsiteX2" fmla="*/ 8731 w 39585"/>
              <a:gd name="connsiteY2" fmla="*/ 321235 h 738200"/>
              <a:gd name="connsiteX3" fmla="*/ 16105 w 39585"/>
              <a:gd name="connsiteY3" fmla="*/ 586706 h 738200"/>
              <a:gd name="connsiteX4" fmla="*/ 23479 w 39585"/>
              <a:gd name="connsiteY4" fmla="*/ 531400 h 738200"/>
              <a:gd name="connsiteX5" fmla="*/ 16105 w 39585"/>
              <a:gd name="connsiteY5" fmla="*/ 737877 h 738200"/>
              <a:gd name="connsiteX6" fmla="*/ 12418 w 39585"/>
              <a:gd name="connsiteY6" fmla="*/ 476093 h 738200"/>
              <a:gd name="connsiteX7" fmla="*/ 27167 w 39585"/>
              <a:gd name="connsiteY7" fmla="*/ 236432 h 738200"/>
              <a:gd name="connsiteX8" fmla="*/ 30854 w 39585"/>
              <a:gd name="connsiteY8" fmla="*/ 313861 h 738200"/>
              <a:gd name="connsiteX9" fmla="*/ 38228 w 39585"/>
              <a:gd name="connsiteY9" fmla="*/ 458 h 7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5" h="738200">
                <a:moveTo>
                  <a:pt x="38228" y="458"/>
                </a:moveTo>
                <a:cubicBezTo>
                  <a:pt x="33312" y="13977"/>
                  <a:pt x="6273" y="341514"/>
                  <a:pt x="1357" y="394977"/>
                </a:cubicBezTo>
                <a:cubicBezTo>
                  <a:pt x="-3559" y="448440"/>
                  <a:pt x="6273" y="289280"/>
                  <a:pt x="8731" y="321235"/>
                </a:cubicBezTo>
                <a:cubicBezTo>
                  <a:pt x="11189" y="353190"/>
                  <a:pt x="13647" y="551679"/>
                  <a:pt x="16105" y="586706"/>
                </a:cubicBezTo>
                <a:cubicBezTo>
                  <a:pt x="18563" y="621733"/>
                  <a:pt x="23479" y="506205"/>
                  <a:pt x="23479" y="531400"/>
                </a:cubicBezTo>
                <a:cubicBezTo>
                  <a:pt x="23479" y="556595"/>
                  <a:pt x="17948" y="747095"/>
                  <a:pt x="16105" y="737877"/>
                </a:cubicBezTo>
                <a:cubicBezTo>
                  <a:pt x="14261" y="728659"/>
                  <a:pt x="10574" y="559667"/>
                  <a:pt x="12418" y="476093"/>
                </a:cubicBezTo>
                <a:cubicBezTo>
                  <a:pt x="14262" y="392519"/>
                  <a:pt x="24094" y="263471"/>
                  <a:pt x="27167" y="236432"/>
                </a:cubicBezTo>
                <a:cubicBezTo>
                  <a:pt x="30240" y="209393"/>
                  <a:pt x="28396" y="351346"/>
                  <a:pt x="30854" y="313861"/>
                </a:cubicBezTo>
                <a:cubicBezTo>
                  <a:pt x="33312" y="276376"/>
                  <a:pt x="43144" y="-13061"/>
                  <a:pt x="38228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B926CC12-5F05-E0D7-BE10-8043CDA65D18}"/>
              </a:ext>
            </a:extLst>
          </p:cNvPr>
          <p:cNvSpPr/>
          <p:nvPr/>
        </p:nvSpPr>
        <p:spPr>
          <a:xfrm>
            <a:off x="4136730" y="7184345"/>
            <a:ext cx="60807" cy="606571"/>
          </a:xfrm>
          <a:custGeom>
            <a:avLst/>
            <a:gdLst>
              <a:gd name="connsiteX0" fmla="*/ 193 w 60807"/>
              <a:gd name="connsiteY0" fmla="*/ 5494 h 606571"/>
              <a:gd name="connsiteX1" fmla="*/ 59186 w 60807"/>
              <a:gd name="connsiteY1" fmla="*/ 599116 h 606571"/>
              <a:gd name="connsiteX2" fmla="*/ 40751 w 60807"/>
              <a:gd name="connsiteY2" fmla="*/ 318897 h 606571"/>
              <a:gd name="connsiteX3" fmla="*/ 193 w 60807"/>
              <a:gd name="connsiteY3" fmla="*/ 5494 h 6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07" h="606571">
                <a:moveTo>
                  <a:pt x="193" y="5494"/>
                </a:moveTo>
                <a:cubicBezTo>
                  <a:pt x="3265" y="52197"/>
                  <a:pt x="52426" y="546882"/>
                  <a:pt x="59186" y="599116"/>
                </a:cubicBezTo>
                <a:cubicBezTo>
                  <a:pt x="65946" y="651350"/>
                  <a:pt x="49969" y="415376"/>
                  <a:pt x="40751" y="318897"/>
                </a:cubicBezTo>
                <a:cubicBezTo>
                  <a:pt x="31533" y="222418"/>
                  <a:pt x="-2879" y="-41209"/>
                  <a:pt x="193" y="5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25113A90-073A-8736-08D0-4CA4AC8673F0}"/>
              </a:ext>
            </a:extLst>
          </p:cNvPr>
          <p:cNvSpPr/>
          <p:nvPr/>
        </p:nvSpPr>
        <p:spPr>
          <a:xfrm>
            <a:off x="4044536" y="7689586"/>
            <a:ext cx="89706" cy="604704"/>
          </a:xfrm>
          <a:custGeom>
            <a:avLst/>
            <a:gdLst>
              <a:gd name="connsiteX0" fmla="*/ 88699 w 89706"/>
              <a:gd name="connsiteY0" fmla="*/ 31195 h 604704"/>
              <a:gd name="connsiteX1" fmla="*/ 55516 w 89706"/>
              <a:gd name="connsiteY1" fmla="*/ 370408 h 604704"/>
              <a:gd name="connsiteX2" fmla="*/ 51829 w 89706"/>
              <a:gd name="connsiteY2" fmla="*/ 263482 h 604704"/>
              <a:gd name="connsiteX3" fmla="*/ 209 w 89706"/>
              <a:gd name="connsiteY3" fmla="*/ 602695 h 604704"/>
              <a:gd name="connsiteX4" fmla="*/ 73951 w 89706"/>
              <a:gd name="connsiteY4" fmla="*/ 79127 h 604704"/>
              <a:gd name="connsiteX5" fmla="*/ 88699 w 89706"/>
              <a:gd name="connsiteY5" fmla="*/ 31195 h 60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6" h="604704">
                <a:moveTo>
                  <a:pt x="88699" y="31195"/>
                </a:moveTo>
                <a:cubicBezTo>
                  <a:pt x="85627" y="79742"/>
                  <a:pt x="61661" y="331694"/>
                  <a:pt x="55516" y="370408"/>
                </a:cubicBezTo>
                <a:cubicBezTo>
                  <a:pt x="49371" y="409122"/>
                  <a:pt x="61047" y="224768"/>
                  <a:pt x="51829" y="263482"/>
                </a:cubicBezTo>
                <a:cubicBezTo>
                  <a:pt x="42611" y="302197"/>
                  <a:pt x="-3478" y="633421"/>
                  <a:pt x="209" y="602695"/>
                </a:cubicBezTo>
                <a:cubicBezTo>
                  <a:pt x="3896" y="571969"/>
                  <a:pt x="59817" y="173148"/>
                  <a:pt x="73951" y="79127"/>
                </a:cubicBezTo>
                <a:cubicBezTo>
                  <a:pt x="88085" y="-14894"/>
                  <a:pt x="91771" y="-17352"/>
                  <a:pt x="88699" y="3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FC9DF118-50F3-EE89-32F0-59F9405A6D9F}"/>
              </a:ext>
            </a:extLst>
          </p:cNvPr>
          <p:cNvSpPr/>
          <p:nvPr/>
        </p:nvSpPr>
        <p:spPr>
          <a:xfrm>
            <a:off x="3856504" y="8227884"/>
            <a:ext cx="192694" cy="983151"/>
          </a:xfrm>
          <a:custGeom>
            <a:avLst/>
            <a:gdLst>
              <a:gd name="connsiteX0" fmla="*/ 191928 w 192694"/>
              <a:gd name="connsiteY0" fmla="*/ 1716 h 983151"/>
              <a:gd name="connsiteX1" fmla="*/ 114499 w 192694"/>
              <a:gd name="connsiteY1" fmla="*/ 418358 h 983151"/>
              <a:gd name="connsiteX2" fmla="*/ 199 w 192694"/>
              <a:gd name="connsiteY2" fmla="*/ 982484 h 983151"/>
              <a:gd name="connsiteX3" fmla="*/ 143996 w 192694"/>
              <a:gd name="connsiteY3" fmla="*/ 300371 h 983151"/>
              <a:gd name="connsiteX4" fmla="*/ 191928 w 192694"/>
              <a:gd name="connsiteY4" fmla="*/ 1716 h 98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94" h="983151">
                <a:moveTo>
                  <a:pt x="191928" y="1716"/>
                </a:moveTo>
                <a:cubicBezTo>
                  <a:pt x="187012" y="21380"/>
                  <a:pt x="146454" y="254897"/>
                  <a:pt x="114499" y="418358"/>
                </a:cubicBezTo>
                <a:cubicBezTo>
                  <a:pt x="82544" y="581819"/>
                  <a:pt x="-4717" y="1002148"/>
                  <a:pt x="199" y="982484"/>
                </a:cubicBezTo>
                <a:cubicBezTo>
                  <a:pt x="5115" y="962820"/>
                  <a:pt x="110197" y="466290"/>
                  <a:pt x="143996" y="300371"/>
                </a:cubicBezTo>
                <a:cubicBezTo>
                  <a:pt x="177795" y="134452"/>
                  <a:pt x="196844" y="-17948"/>
                  <a:pt x="191928" y="1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37371C73-9E03-7613-5F84-EAE2664DD01F}"/>
              </a:ext>
            </a:extLst>
          </p:cNvPr>
          <p:cNvSpPr/>
          <p:nvPr/>
        </p:nvSpPr>
        <p:spPr>
          <a:xfrm>
            <a:off x="4205657" y="6516995"/>
            <a:ext cx="26873" cy="579610"/>
          </a:xfrm>
          <a:custGeom>
            <a:avLst/>
            <a:gdLst>
              <a:gd name="connsiteX0" fmla="*/ 26618 w 26873"/>
              <a:gd name="connsiteY0" fmla="*/ 1280 h 579610"/>
              <a:gd name="connsiteX1" fmla="*/ 1218 w 26873"/>
              <a:gd name="connsiteY1" fmla="*/ 248930 h 579610"/>
              <a:gd name="connsiteX2" fmla="*/ 4393 w 26873"/>
              <a:gd name="connsiteY2" fmla="*/ 252105 h 579610"/>
              <a:gd name="connsiteX3" fmla="*/ 7568 w 26873"/>
              <a:gd name="connsiteY3" fmla="*/ 579130 h 579610"/>
              <a:gd name="connsiteX4" fmla="*/ 13918 w 26873"/>
              <a:gd name="connsiteY4" fmla="*/ 169555 h 579610"/>
              <a:gd name="connsiteX5" fmla="*/ 26618 w 26873"/>
              <a:gd name="connsiteY5" fmla="*/ 1280 h 57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3" h="579610">
                <a:moveTo>
                  <a:pt x="26618" y="1280"/>
                </a:moveTo>
                <a:cubicBezTo>
                  <a:pt x="24501" y="14509"/>
                  <a:pt x="4922" y="207126"/>
                  <a:pt x="1218" y="248930"/>
                </a:cubicBezTo>
                <a:cubicBezTo>
                  <a:pt x="-2486" y="290734"/>
                  <a:pt x="3335" y="197072"/>
                  <a:pt x="4393" y="252105"/>
                </a:cubicBezTo>
                <a:cubicBezTo>
                  <a:pt x="5451" y="307138"/>
                  <a:pt x="5981" y="592888"/>
                  <a:pt x="7568" y="579130"/>
                </a:cubicBezTo>
                <a:cubicBezTo>
                  <a:pt x="9155" y="565372"/>
                  <a:pt x="10743" y="259513"/>
                  <a:pt x="13918" y="169555"/>
                </a:cubicBezTo>
                <a:cubicBezTo>
                  <a:pt x="17093" y="79597"/>
                  <a:pt x="28735" y="-11949"/>
                  <a:pt x="26618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0F097C47-AFC5-60CE-651E-58C7E4DCF30F}"/>
              </a:ext>
            </a:extLst>
          </p:cNvPr>
          <p:cNvSpPr/>
          <p:nvPr/>
        </p:nvSpPr>
        <p:spPr>
          <a:xfrm>
            <a:off x="4362426" y="6340469"/>
            <a:ext cx="41304" cy="120660"/>
          </a:xfrm>
          <a:custGeom>
            <a:avLst/>
            <a:gdLst>
              <a:gd name="connsiteX0" fmla="*/ 24 w 41304"/>
              <a:gd name="connsiteY0" fmla="*/ 6 h 120660"/>
              <a:gd name="connsiteX1" fmla="*/ 34949 w 41304"/>
              <a:gd name="connsiteY1" fmla="*/ 50806 h 120660"/>
              <a:gd name="connsiteX2" fmla="*/ 12724 w 41304"/>
              <a:gd name="connsiteY2" fmla="*/ 120656 h 120660"/>
              <a:gd name="connsiteX3" fmla="*/ 41299 w 41304"/>
              <a:gd name="connsiteY3" fmla="*/ 53981 h 120660"/>
              <a:gd name="connsiteX4" fmla="*/ 24 w 41304"/>
              <a:gd name="connsiteY4" fmla="*/ 6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4" h="120660">
                <a:moveTo>
                  <a:pt x="24" y="6"/>
                </a:moveTo>
                <a:cubicBezTo>
                  <a:pt x="-1034" y="-523"/>
                  <a:pt x="32832" y="30698"/>
                  <a:pt x="34949" y="50806"/>
                </a:cubicBezTo>
                <a:cubicBezTo>
                  <a:pt x="37066" y="70914"/>
                  <a:pt x="11666" y="120127"/>
                  <a:pt x="12724" y="120656"/>
                </a:cubicBezTo>
                <a:cubicBezTo>
                  <a:pt x="13782" y="121185"/>
                  <a:pt x="40770" y="71443"/>
                  <a:pt x="41299" y="53981"/>
                </a:cubicBezTo>
                <a:cubicBezTo>
                  <a:pt x="41828" y="36519"/>
                  <a:pt x="1082" y="535"/>
                  <a:pt x="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5CC1D00-93F5-895C-A120-124319E6DE82}"/>
              </a:ext>
            </a:extLst>
          </p:cNvPr>
          <p:cNvSpPr/>
          <p:nvPr/>
        </p:nvSpPr>
        <p:spPr>
          <a:xfrm>
            <a:off x="4244052" y="6522317"/>
            <a:ext cx="123205" cy="110713"/>
          </a:xfrm>
          <a:custGeom>
            <a:avLst/>
            <a:gdLst>
              <a:gd name="connsiteX0" fmla="*/ 121573 w 123205"/>
              <a:gd name="connsiteY0" fmla="*/ 2308 h 110713"/>
              <a:gd name="connsiteX1" fmla="*/ 923 w 123205"/>
              <a:gd name="connsiteY1" fmla="*/ 110258 h 110713"/>
              <a:gd name="connsiteX2" fmla="*/ 67598 w 123205"/>
              <a:gd name="connsiteY2" fmla="*/ 40408 h 110713"/>
              <a:gd name="connsiteX3" fmla="*/ 121573 w 123205"/>
              <a:gd name="connsiteY3" fmla="*/ 2308 h 1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05" h="110713">
                <a:moveTo>
                  <a:pt x="121573" y="2308"/>
                </a:moveTo>
                <a:cubicBezTo>
                  <a:pt x="110460" y="13950"/>
                  <a:pt x="9919" y="103908"/>
                  <a:pt x="923" y="110258"/>
                </a:cubicBezTo>
                <a:cubicBezTo>
                  <a:pt x="-8073" y="116608"/>
                  <a:pt x="51194" y="54696"/>
                  <a:pt x="67598" y="40408"/>
                </a:cubicBezTo>
                <a:cubicBezTo>
                  <a:pt x="84002" y="26120"/>
                  <a:pt x="132686" y="-9334"/>
                  <a:pt x="121573" y="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4959946-FA38-18DC-49C7-37A17E292DC0}"/>
              </a:ext>
            </a:extLst>
          </p:cNvPr>
          <p:cNvSpPr/>
          <p:nvPr/>
        </p:nvSpPr>
        <p:spPr>
          <a:xfrm>
            <a:off x="4251299" y="6377030"/>
            <a:ext cx="51030" cy="182651"/>
          </a:xfrm>
          <a:custGeom>
            <a:avLst/>
            <a:gdLst>
              <a:gd name="connsiteX0" fmla="*/ 50826 w 51030"/>
              <a:gd name="connsiteY0" fmla="*/ 1545 h 182651"/>
              <a:gd name="connsiteX1" fmla="*/ 6376 w 51030"/>
              <a:gd name="connsiteY1" fmla="*/ 141245 h 182651"/>
              <a:gd name="connsiteX2" fmla="*/ 3201 w 51030"/>
              <a:gd name="connsiteY2" fmla="*/ 182520 h 182651"/>
              <a:gd name="connsiteX3" fmla="*/ 26 w 51030"/>
              <a:gd name="connsiteY3" fmla="*/ 131720 h 182651"/>
              <a:gd name="connsiteX4" fmla="*/ 3201 w 51030"/>
              <a:gd name="connsiteY4" fmla="*/ 144420 h 182651"/>
              <a:gd name="connsiteX5" fmla="*/ 22251 w 51030"/>
              <a:gd name="connsiteY5" fmla="*/ 71395 h 182651"/>
              <a:gd name="connsiteX6" fmla="*/ 50826 w 51030"/>
              <a:gd name="connsiteY6" fmla="*/ 1545 h 18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0" h="182651">
                <a:moveTo>
                  <a:pt x="50826" y="1545"/>
                </a:moveTo>
                <a:cubicBezTo>
                  <a:pt x="48180" y="13187"/>
                  <a:pt x="14314" y="111082"/>
                  <a:pt x="6376" y="141245"/>
                </a:cubicBezTo>
                <a:cubicBezTo>
                  <a:pt x="-1562" y="171408"/>
                  <a:pt x="4259" y="184108"/>
                  <a:pt x="3201" y="182520"/>
                </a:cubicBezTo>
                <a:cubicBezTo>
                  <a:pt x="2143" y="180932"/>
                  <a:pt x="26" y="138070"/>
                  <a:pt x="26" y="131720"/>
                </a:cubicBezTo>
                <a:cubicBezTo>
                  <a:pt x="26" y="125370"/>
                  <a:pt x="-503" y="154474"/>
                  <a:pt x="3201" y="144420"/>
                </a:cubicBezTo>
                <a:cubicBezTo>
                  <a:pt x="6905" y="134366"/>
                  <a:pt x="14843" y="95737"/>
                  <a:pt x="22251" y="71395"/>
                </a:cubicBezTo>
                <a:cubicBezTo>
                  <a:pt x="29659" y="47053"/>
                  <a:pt x="53472" y="-10097"/>
                  <a:pt x="50826" y="1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771E8AC9-23A9-82BE-6EED-E725C62F843C}"/>
              </a:ext>
            </a:extLst>
          </p:cNvPr>
          <p:cNvSpPr/>
          <p:nvPr/>
        </p:nvSpPr>
        <p:spPr>
          <a:xfrm>
            <a:off x="4429125" y="6327762"/>
            <a:ext cx="82550" cy="161955"/>
          </a:xfrm>
          <a:custGeom>
            <a:avLst/>
            <a:gdLst>
              <a:gd name="connsiteX0" fmla="*/ 82550 w 82550"/>
              <a:gd name="connsiteY0" fmla="*/ 13 h 161955"/>
              <a:gd name="connsiteX1" fmla="*/ 28575 w 82550"/>
              <a:gd name="connsiteY1" fmla="*/ 88913 h 161955"/>
              <a:gd name="connsiteX2" fmla="*/ 0 w 82550"/>
              <a:gd name="connsiteY2" fmla="*/ 161938 h 161955"/>
              <a:gd name="connsiteX3" fmla="*/ 28575 w 82550"/>
              <a:gd name="connsiteY3" fmla="*/ 82563 h 161955"/>
              <a:gd name="connsiteX4" fmla="*/ 82550 w 82550"/>
              <a:gd name="connsiteY4" fmla="*/ 13 h 16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61955">
                <a:moveTo>
                  <a:pt x="82550" y="13"/>
                </a:moveTo>
                <a:cubicBezTo>
                  <a:pt x="82550" y="1071"/>
                  <a:pt x="42333" y="61926"/>
                  <a:pt x="28575" y="88913"/>
                </a:cubicBezTo>
                <a:cubicBezTo>
                  <a:pt x="14817" y="115901"/>
                  <a:pt x="0" y="162996"/>
                  <a:pt x="0" y="161938"/>
                </a:cubicBezTo>
                <a:cubicBezTo>
                  <a:pt x="0" y="160880"/>
                  <a:pt x="18521" y="105317"/>
                  <a:pt x="28575" y="82563"/>
                </a:cubicBezTo>
                <a:cubicBezTo>
                  <a:pt x="38629" y="59809"/>
                  <a:pt x="82550" y="-1045"/>
                  <a:pt x="825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B3D1C71E-8278-9585-1DBE-1706C30725D1}"/>
              </a:ext>
            </a:extLst>
          </p:cNvPr>
          <p:cNvSpPr/>
          <p:nvPr/>
        </p:nvSpPr>
        <p:spPr>
          <a:xfrm>
            <a:off x="4293063" y="6711925"/>
            <a:ext cx="56691" cy="422373"/>
          </a:xfrm>
          <a:custGeom>
            <a:avLst/>
            <a:gdLst>
              <a:gd name="connsiteX0" fmla="*/ 56687 w 56691"/>
              <a:gd name="connsiteY0" fmla="*/ 25 h 422373"/>
              <a:gd name="connsiteX1" fmla="*/ 5887 w 56691"/>
              <a:gd name="connsiteY1" fmla="*/ 285775 h 422373"/>
              <a:gd name="connsiteX2" fmla="*/ 5887 w 56691"/>
              <a:gd name="connsiteY2" fmla="*/ 422300 h 422373"/>
              <a:gd name="connsiteX3" fmla="*/ 2712 w 56691"/>
              <a:gd name="connsiteY3" fmla="*/ 269900 h 422373"/>
              <a:gd name="connsiteX4" fmla="*/ 56687 w 56691"/>
              <a:gd name="connsiteY4" fmla="*/ 25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1" h="422373">
                <a:moveTo>
                  <a:pt x="56687" y="25"/>
                </a:moveTo>
                <a:cubicBezTo>
                  <a:pt x="57216" y="2671"/>
                  <a:pt x="14354" y="215396"/>
                  <a:pt x="5887" y="285775"/>
                </a:cubicBezTo>
                <a:cubicBezTo>
                  <a:pt x="-2580" y="356154"/>
                  <a:pt x="6416" y="424946"/>
                  <a:pt x="5887" y="422300"/>
                </a:cubicBezTo>
                <a:cubicBezTo>
                  <a:pt x="5358" y="419654"/>
                  <a:pt x="-4696" y="338163"/>
                  <a:pt x="2712" y="269900"/>
                </a:cubicBezTo>
                <a:cubicBezTo>
                  <a:pt x="10120" y="201638"/>
                  <a:pt x="56158" y="-2621"/>
                  <a:pt x="566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C6DFA9DB-A9E7-32EE-E367-2C206977A00D}"/>
              </a:ext>
            </a:extLst>
          </p:cNvPr>
          <p:cNvSpPr/>
          <p:nvPr/>
        </p:nvSpPr>
        <p:spPr>
          <a:xfrm>
            <a:off x="4282928" y="7185934"/>
            <a:ext cx="22691" cy="645089"/>
          </a:xfrm>
          <a:custGeom>
            <a:avLst/>
            <a:gdLst>
              <a:gd name="connsiteX0" fmla="*/ 22372 w 22691"/>
              <a:gd name="connsiteY0" fmla="*/ 21316 h 645089"/>
              <a:gd name="connsiteX1" fmla="*/ 147 w 22691"/>
              <a:gd name="connsiteY1" fmla="*/ 643616 h 645089"/>
              <a:gd name="connsiteX2" fmla="*/ 12847 w 22691"/>
              <a:gd name="connsiteY2" fmla="*/ 189591 h 645089"/>
              <a:gd name="connsiteX3" fmla="*/ 22372 w 22691"/>
              <a:gd name="connsiteY3" fmla="*/ 21316 h 6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1" h="645089">
                <a:moveTo>
                  <a:pt x="22372" y="21316"/>
                </a:moveTo>
                <a:cubicBezTo>
                  <a:pt x="20255" y="96987"/>
                  <a:pt x="1734" y="615570"/>
                  <a:pt x="147" y="643616"/>
                </a:cubicBezTo>
                <a:cubicBezTo>
                  <a:pt x="-1440" y="671662"/>
                  <a:pt x="10201" y="291191"/>
                  <a:pt x="12847" y="189591"/>
                </a:cubicBezTo>
                <a:cubicBezTo>
                  <a:pt x="15493" y="87991"/>
                  <a:pt x="24489" y="-54355"/>
                  <a:pt x="22372" y="2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9117B788-2787-EFCF-BF9D-EF34CB9689FD}"/>
              </a:ext>
            </a:extLst>
          </p:cNvPr>
          <p:cNvSpPr/>
          <p:nvPr/>
        </p:nvSpPr>
        <p:spPr>
          <a:xfrm>
            <a:off x="4269743" y="8002160"/>
            <a:ext cx="22912" cy="447769"/>
          </a:xfrm>
          <a:custGeom>
            <a:avLst/>
            <a:gdLst>
              <a:gd name="connsiteX0" fmla="*/ 22857 w 22912"/>
              <a:gd name="connsiteY0" fmla="*/ 5190 h 447769"/>
              <a:gd name="connsiteX1" fmla="*/ 632 w 22912"/>
              <a:gd name="connsiteY1" fmla="*/ 443340 h 447769"/>
              <a:gd name="connsiteX2" fmla="*/ 6982 w 22912"/>
              <a:gd name="connsiteY2" fmla="*/ 217915 h 447769"/>
              <a:gd name="connsiteX3" fmla="*/ 22857 w 22912"/>
              <a:gd name="connsiteY3" fmla="*/ 5190 h 44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2" h="447769">
                <a:moveTo>
                  <a:pt x="22857" y="5190"/>
                </a:moveTo>
                <a:cubicBezTo>
                  <a:pt x="21799" y="42761"/>
                  <a:pt x="3278" y="407886"/>
                  <a:pt x="632" y="443340"/>
                </a:cubicBezTo>
                <a:cubicBezTo>
                  <a:pt x="-2014" y="478794"/>
                  <a:pt x="4336" y="291998"/>
                  <a:pt x="6982" y="217915"/>
                </a:cubicBezTo>
                <a:cubicBezTo>
                  <a:pt x="9628" y="143832"/>
                  <a:pt x="23915" y="-32381"/>
                  <a:pt x="22857" y="5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E9C7AFD4-5C9C-5AA3-5FB2-6F14A287F708}"/>
              </a:ext>
            </a:extLst>
          </p:cNvPr>
          <p:cNvSpPr/>
          <p:nvPr/>
        </p:nvSpPr>
        <p:spPr>
          <a:xfrm>
            <a:off x="4158526" y="8009234"/>
            <a:ext cx="19869" cy="486693"/>
          </a:xfrm>
          <a:custGeom>
            <a:avLst/>
            <a:gdLst>
              <a:gd name="connsiteX0" fmla="*/ 724 w 19869"/>
              <a:gd name="connsiteY0" fmla="*/ 4466 h 486693"/>
              <a:gd name="connsiteX1" fmla="*/ 19774 w 19869"/>
              <a:gd name="connsiteY1" fmla="*/ 480716 h 486693"/>
              <a:gd name="connsiteX2" fmla="*/ 7074 w 19869"/>
              <a:gd name="connsiteY2" fmla="*/ 255291 h 486693"/>
              <a:gd name="connsiteX3" fmla="*/ 724 w 19869"/>
              <a:gd name="connsiteY3" fmla="*/ 4466 h 4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" h="486693">
                <a:moveTo>
                  <a:pt x="724" y="4466"/>
                </a:moveTo>
                <a:cubicBezTo>
                  <a:pt x="2841" y="42037"/>
                  <a:pt x="18716" y="438912"/>
                  <a:pt x="19774" y="480716"/>
                </a:cubicBezTo>
                <a:cubicBezTo>
                  <a:pt x="20832" y="522520"/>
                  <a:pt x="12895" y="334137"/>
                  <a:pt x="7074" y="255291"/>
                </a:cubicBezTo>
                <a:cubicBezTo>
                  <a:pt x="1253" y="176445"/>
                  <a:pt x="-1393" y="-33105"/>
                  <a:pt x="724" y="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3E2B7E27-5DA1-E404-5772-AD1E98F340C5}"/>
              </a:ext>
            </a:extLst>
          </p:cNvPr>
          <p:cNvSpPr/>
          <p:nvPr/>
        </p:nvSpPr>
        <p:spPr>
          <a:xfrm>
            <a:off x="4464029" y="6461121"/>
            <a:ext cx="52259" cy="120660"/>
          </a:xfrm>
          <a:custGeom>
            <a:avLst/>
            <a:gdLst>
              <a:gd name="connsiteX0" fmla="*/ 47646 w 52259"/>
              <a:gd name="connsiteY0" fmla="*/ 4 h 120660"/>
              <a:gd name="connsiteX1" fmla="*/ 44471 w 52259"/>
              <a:gd name="connsiteY1" fmla="*/ 66679 h 120660"/>
              <a:gd name="connsiteX2" fmla="*/ 21 w 52259"/>
              <a:gd name="connsiteY2" fmla="*/ 120654 h 120660"/>
              <a:gd name="connsiteX3" fmla="*/ 50821 w 52259"/>
              <a:gd name="connsiteY3" fmla="*/ 69854 h 120660"/>
              <a:gd name="connsiteX4" fmla="*/ 47646 w 52259"/>
              <a:gd name="connsiteY4" fmla="*/ 4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" h="120660">
                <a:moveTo>
                  <a:pt x="47646" y="4"/>
                </a:moveTo>
                <a:cubicBezTo>
                  <a:pt x="46588" y="-525"/>
                  <a:pt x="52408" y="46571"/>
                  <a:pt x="44471" y="66679"/>
                </a:cubicBezTo>
                <a:cubicBezTo>
                  <a:pt x="36534" y="86787"/>
                  <a:pt x="-1037" y="120125"/>
                  <a:pt x="21" y="120654"/>
                </a:cubicBezTo>
                <a:cubicBezTo>
                  <a:pt x="1079" y="121183"/>
                  <a:pt x="46588" y="90491"/>
                  <a:pt x="50821" y="69854"/>
                </a:cubicBezTo>
                <a:cubicBezTo>
                  <a:pt x="55054" y="49217"/>
                  <a:pt x="48704" y="533"/>
                  <a:pt x="4764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366086E3-F03F-80BC-81D3-AF712F992B2B}"/>
              </a:ext>
            </a:extLst>
          </p:cNvPr>
          <p:cNvSpPr/>
          <p:nvPr/>
        </p:nvSpPr>
        <p:spPr>
          <a:xfrm>
            <a:off x="4864100" y="6152591"/>
            <a:ext cx="139800" cy="35551"/>
          </a:xfrm>
          <a:custGeom>
            <a:avLst/>
            <a:gdLst>
              <a:gd name="connsiteX0" fmla="*/ 0 w 139800"/>
              <a:gd name="connsiteY0" fmla="*/ 13259 h 35551"/>
              <a:gd name="connsiteX1" fmla="*/ 76200 w 139800"/>
              <a:gd name="connsiteY1" fmla="*/ 559 h 35551"/>
              <a:gd name="connsiteX2" fmla="*/ 139700 w 139800"/>
              <a:gd name="connsiteY2" fmla="*/ 35484 h 35551"/>
              <a:gd name="connsiteX3" fmla="*/ 92075 w 139800"/>
              <a:gd name="connsiteY3" fmla="*/ 10084 h 35551"/>
              <a:gd name="connsiteX4" fmla="*/ 76200 w 139800"/>
              <a:gd name="connsiteY4" fmla="*/ 3734 h 35551"/>
              <a:gd name="connsiteX5" fmla="*/ 0 w 139800"/>
              <a:gd name="connsiteY5" fmla="*/ 13259 h 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00" h="35551">
                <a:moveTo>
                  <a:pt x="0" y="13259"/>
                </a:moveTo>
                <a:cubicBezTo>
                  <a:pt x="0" y="12730"/>
                  <a:pt x="52917" y="-3145"/>
                  <a:pt x="76200" y="559"/>
                </a:cubicBezTo>
                <a:cubicBezTo>
                  <a:pt x="99483" y="4263"/>
                  <a:pt x="137054" y="33897"/>
                  <a:pt x="139700" y="35484"/>
                </a:cubicBezTo>
                <a:cubicBezTo>
                  <a:pt x="142346" y="37072"/>
                  <a:pt x="92075" y="10084"/>
                  <a:pt x="92075" y="10084"/>
                </a:cubicBezTo>
                <a:cubicBezTo>
                  <a:pt x="81492" y="4792"/>
                  <a:pt x="89429" y="2147"/>
                  <a:pt x="76200" y="3734"/>
                </a:cubicBezTo>
                <a:lnTo>
                  <a:pt x="0" y="132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FE0B4DCB-FE53-8DDB-8CDF-EE3A2A042B05}"/>
              </a:ext>
            </a:extLst>
          </p:cNvPr>
          <p:cNvSpPr/>
          <p:nvPr/>
        </p:nvSpPr>
        <p:spPr>
          <a:xfrm>
            <a:off x="4645007" y="6391272"/>
            <a:ext cx="133387" cy="222255"/>
          </a:xfrm>
          <a:custGeom>
            <a:avLst/>
            <a:gdLst>
              <a:gd name="connsiteX0" fmla="*/ 133368 w 133387"/>
              <a:gd name="connsiteY0" fmla="*/ 3 h 222255"/>
              <a:gd name="connsiteX1" fmla="*/ 69868 w 133387"/>
              <a:gd name="connsiteY1" fmla="*/ 101603 h 222255"/>
              <a:gd name="connsiteX2" fmla="*/ 18 w 133387"/>
              <a:gd name="connsiteY2" fmla="*/ 222253 h 222255"/>
              <a:gd name="connsiteX3" fmla="*/ 63518 w 133387"/>
              <a:gd name="connsiteY3" fmla="*/ 98428 h 222255"/>
              <a:gd name="connsiteX4" fmla="*/ 133368 w 133387"/>
              <a:gd name="connsiteY4" fmla="*/ 3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7" h="222255">
                <a:moveTo>
                  <a:pt x="133368" y="3"/>
                </a:moveTo>
                <a:cubicBezTo>
                  <a:pt x="134426" y="532"/>
                  <a:pt x="92093" y="64562"/>
                  <a:pt x="69868" y="101603"/>
                </a:cubicBezTo>
                <a:cubicBezTo>
                  <a:pt x="47643" y="138644"/>
                  <a:pt x="1076" y="222782"/>
                  <a:pt x="18" y="222253"/>
                </a:cubicBezTo>
                <a:cubicBezTo>
                  <a:pt x="-1040" y="221724"/>
                  <a:pt x="43410" y="134941"/>
                  <a:pt x="63518" y="98428"/>
                </a:cubicBezTo>
                <a:cubicBezTo>
                  <a:pt x="83626" y="61915"/>
                  <a:pt x="132310" y="-526"/>
                  <a:pt x="1333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76F065B9-3CF2-5155-F3E3-85674D40C48E}"/>
              </a:ext>
            </a:extLst>
          </p:cNvPr>
          <p:cNvSpPr/>
          <p:nvPr/>
        </p:nvSpPr>
        <p:spPr>
          <a:xfrm>
            <a:off x="4930764" y="6257885"/>
            <a:ext cx="34966" cy="184281"/>
          </a:xfrm>
          <a:custGeom>
            <a:avLst/>
            <a:gdLst>
              <a:gd name="connsiteX0" fmla="*/ 34936 w 34966"/>
              <a:gd name="connsiteY0" fmla="*/ 40 h 184281"/>
              <a:gd name="connsiteX1" fmla="*/ 6361 w 34966"/>
              <a:gd name="connsiteY1" fmla="*/ 120690 h 184281"/>
              <a:gd name="connsiteX2" fmla="*/ 19061 w 34966"/>
              <a:gd name="connsiteY2" fmla="*/ 184190 h 184281"/>
              <a:gd name="connsiteX3" fmla="*/ 11 w 34966"/>
              <a:gd name="connsiteY3" fmla="*/ 107990 h 184281"/>
              <a:gd name="connsiteX4" fmla="*/ 34936 w 34966"/>
              <a:gd name="connsiteY4" fmla="*/ 40 h 1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66" h="184281">
                <a:moveTo>
                  <a:pt x="34936" y="40"/>
                </a:moveTo>
                <a:cubicBezTo>
                  <a:pt x="35994" y="2157"/>
                  <a:pt x="9007" y="89998"/>
                  <a:pt x="6361" y="120690"/>
                </a:cubicBezTo>
                <a:cubicBezTo>
                  <a:pt x="3715" y="151382"/>
                  <a:pt x="20119" y="186307"/>
                  <a:pt x="19061" y="184190"/>
                </a:cubicBezTo>
                <a:cubicBezTo>
                  <a:pt x="18003" y="182073"/>
                  <a:pt x="-518" y="136036"/>
                  <a:pt x="11" y="107990"/>
                </a:cubicBezTo>
                <a:cubicBezTo>
                  <a:pt x="540" y="79944"/>
                  <a:pt x="33878" y="-2077"/>
                  <a:pt x="349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201CC217-38A5-6B7E-1609-CE0E343E58A9}"/>
              </a:ext>
            </a:extLst>
          </p:cNvPr>
          <p:cNvSpPr/>
          <p:nvPr/>
        </p:nvSpPr>
        <p:spPr>
          <a:xfrm>
            <a:off x="4841698" y="6222708"/>
            <a:ext cx="28853" cy="298894"/>
          </a:xfrm>
          <a:custGeom>
            <a:avLst/>
            <a:gdLst>
              <a:gd name="connsiteX0" fmla="*/ 28752 w 28853"/>
              <a:gd name="connsiteY0" fmla="*/ 292 h 298894"/>
              <a:gd name="connsiteX1" fmla="*/ 9702 w 28853"/>
              <a:gd name="connsiteY1" fmla="*/ 111417 h 298894"/>
              <a:gd name="connsiteX2" fmla="*/ 9702 w 28853"/>
              <a:gd name="connsiteY2" fmla="*/ 292392 h 298894"/>
              <a:gd name="connsiteX3" fmla="*/ 9702 w 28853"/>
              <a:gd name="connsiteY3" fmla="*/ 247942 h 298894"/>
              <a:gd name="connsiteX4" fmla="*/ 177 w 28853"/>
              <a:gd name="connsiteY4" fmla="*/ 143167 h 298894"/>
              <a:gd name="connsiteX5" fmla="*/ 28752 w 28853"/>
              <a:gd name="connsiteY5" fmla="*/ 292 h 29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3" h="298894">
                <a:moveTo>
                  <a:pt x="28752" y="292"/>
                </a:moveTo>
                <a:cubicBezTo>
                  <a:pt x="30339" y="-5000"/>
                  <a:pt x="12877" y="62734"/>
                  <a:pt x="9702" y="111417"/>
                </a:cubicBezTo>
                <a:cubicBezTo>
                  <a:pt x="6527" y="160100"/>
                  <a:pt x="9702" y="292392"/>
                  <a:pt x="9702" y="292392"/>
                </a:cubicBezTo>
                <a:cubicBezTo>
                  <a:pt x="9702" y="315146"/>
                  <a:pt x="11289" y="272813"/>
                  <a:pt x="9702" y="247942"/>
                </a:cubicBezTo>
                <a:cubicBezTo>
                  <a:pt x="8114" y="223071"/>
                  <a:pt x="-1410" y="183913"/>
                  <a:pt x="177" y="143167"/>
                </a:cubicBezTo>
                <a:cubicBezTo>
                  <a:pt x="1764" y="102421"/>
                  <a:pt x="27165" y="5584"/>
                  <a:pt x="28752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65B9F0F3-28D3-264C-25A1-7B5E33F29094}"/>
              </a:ext>
            </a:extLst>
          </p:cNvPr>
          <p:cNvSpPr/>
          <p:nvPr/>
        </p:nvSpPr>
        <p:spPr>
          <a:xfrm>
            <a:off x="4791039" y="6207028"/>
            <a:ext cx="54017" cy="276377"/>
          </a:xfrm>
          <a:custGeom>
            <a:avLst/>
            <a:gdLst>
              <a:gd name="connsiteX0" fmla="*/ 54011 w 54017"/>
              <a:gd name="connsiteY0" fmla="*/ 97 h 276377"/>
              <a:gd name="connsiteX1" fmla="*/ 9561 w 54017"/>
              <a:gd name="connsiteY1" fmla="*/ 139797 h 276377"/>
              <a:gd name="connsiteX2" fmla="*/ 15911 w 54017"/>
              <a:gd name="connsiteY2" fmla="*/ 276322 h 276377"/>
              <a:gd name="connsiteX3" fmla="*/ 36 w 54017"/>
              <a:gd name="connsiteY3" fmla="*/ 123922 h 276377"/>
              <a:gd name="connsiteX4" fmla="*/ 12736 w 54017"/>
              <a:gd name="connsiteY4" fmla="*/ 117572 h 276377"/>
              <a:gd name="connsiteX5" fmla="*/ 54011 w 54017"/>
              <a:gd name="connsiteY5" fmla="*/ 97 h 2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17" h="276377">
                <a:moveTo>
                  <a:pt x="54011" y="97"/>
                </a:moveTo>
                <a:cubicBezTo>
                  <a:pt x="53482" y="3801"/>
                  <a:pt x="15911" y="93759"/>
                  <a:pt x="9561" y="139797"/>
                </a:cubicBezTo>
                <a:cubicBezTo>
                  <a:pt x="3211" y="185835"/>
                  <a:pt x="17498" y="278968"/>
                  <a:pt x="15911" y="276322"/>
                </a:cubicBezTo>
                <a:cubicBezTo>
                  <a:pt x="14323" y="273676"/>
                  <a:pt x="565" y="150380"/>
                  <a:pt x="36" y="123922"/>
                </a:cubicBezTo>
                <a:cubicBezTo>
                  <a:pt x="-493" y="97464"/>
                  <a:pt x="4798" y="135564"/>
                  <a:pt x="12736" y="117572"/>
                </a:cubicBezTo>
                <a:cubicBezTo>
                  <a:pt x="20673" y="99580"/>
                  <a:pt x="54540" y="-3607"/>
                  <a:pt x="54011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AC53477F-043A-B509-2499-5406365E7FCD}"/>
              </a:ext>
            </a:extLst>
          </p:cNvPr>
          <p:cNvSpPr/>
          <p:nvPr/>
        </p:nvSpPr>
        <p:spPr>
          <a:xfrm>
            <a:off x="4559240" y="6353157"/>
            <a:ext cx="19201" cy="114346"/>
          </a:xfrm>
          <a:custGeom>
            <a:avLst/>
            <a:gdLst>
              <a:gd name="connsiteX0" fmla="*/ 60 w 19201"/>
              <a:gd name="connsiteY0" fmla="*/ 18 h 114346"/>
              <a:gd name="connsiteX1" fmla="*/ 12760 w 19201"/>
              <a:gd name="connsiteY1" fmla="*/ 63518 h 114346"/>
              <a:gd name="connsiteX2" fmla="*/ 3235 w 19201"/>
              <a:gd name="connsiteY2" fmla="*/ 114318 h 114346"/>
              <a:gd name="connsiteX3" fmla="*/ 19110 w 19201"/>
              <a:gd name="connsiteY3" fmla="*/ 69868 h 114346"/>
              <a:gd name="connsiteX4" fmla="*/ 60 w 19201"/>
              <a:gd name="connsiteY4" fmla="*/ 18 h 1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" h="114346">
                <a:moveTo>
                  <a:pt x="60" y="18"/>
                </a:moveTo>
                <a:cubicBezTo>
                  <a:pt x="-998" y="-1040"/>
                  <a:pt x="12231" y="44468"/>
                  <a:pt x="12760" y="63518"/>
                </a:cubicBezTo>
                <a:cubicBezTo>
                  <a:pt x="13289" y="82568"/>
                  <a:pt x="2177" y="113260"/>
                  <a:pt x="3235" y="114318"/>
                </a:cubicBezTo>
                <a:cubicBezTo>
                  <a:pt x="4293" y="115376"/>
                  <a:pt x="17523" y="86272"/>
                  <a:pt x="19110" y="69868"/>
                </a:cubicBezTo>
                <a:cubicBezTo>
                  <a:pt x="20697" y="53464"/>
                  <a:pt x="1118" y="1076"/>
                  <a:pt x="6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E943CF7-08A1-5673-0121-803FF1918C7E}"/>
              </a:ext>
            </a:extLst>
          </p:cNvPr>
          <p:cNvSpPr/>
          <p:nvPr/>
        </p:nvSpPr>
        <p:spPr>
          <a:xfrm>
            <a:off x="4584653" y="6215784"/>
            <a:ext cx="242381" cy="108823"/>
          </a:xfrm>
          <a:custGeom>
            <a:avLst/>
            <a:gdLst>
              <a:gd name="connsiteX0" fmla="*/ 47 w 242381"/>
              <a:gd name="connsiteY0" fmla="*/ 108816 h 108823"/>
              <a:gd name="connsiteX1" fmla="*/ 149272 w 242381"/>
              <a:gd name="connsiteY1" fmla="*/ 67541 h 108823"/>
              <a:gd name="connsiteX2" fmla="*/ 114347 w 242381"/>
              <a:gd name="connsiteY2" fmla="*/ 89766 h 108823"/>
              <a:gd name="connsiteX3" fmla="*/ 241347 w 242381"/>
              <a:gd name="connsiteY3" fmla="*/ 866 h 108823"/>
              <a:gd name="connsiteX4" fmla="*/ 177847 w 242381"/>
              <a:gd name="connsiteY4" fmla="*/ 42141 h 108823"/>
              <a:gd name="connsiteX5" fmla="*/ 133397 w 242381"/>
              <a:gd name="connsiteY5" fmla="*/ 70716 h 108823"/>
              <a:gd name="connsiteX6" fmla="*/ 47 w 242381"/>
              <a:gd name="connsiteY6" fmla="*/ 108816 h 10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81" h="108823">
                <a:moveTo>
                  <a:pt x="47" y="108816"/>
                </a:moveTo>
                <a:cubicBezTo>
                  <a:pt x="2693" y="108287"/>
                  <a:pt x="130222" y="70716"/>
                  <a:pt x="149272" y="67541"/>
                </a:cubicBezTo>
                <a:cubicBezTo>
                  <a:pt x="168322" y="64366"/>
                  <a:pt x="99001" y="100878"/>
                  <a:pt x="114347" y="89766"/>
                </a:cubicBezTo>
                <a:cubicBezTo>
                  <a:pt x="129693" y="78654"/>
                  <a:pt x="230764" y="8803"/>
                  <a:pt x="241347" y="866"/>
                </a:cubicBezTo>
                <a:cubicBezTo>
                  <a:pt x="251930" y="-7071"/>
                  <a:pt x="177847" y="42141"/>
                  <a:pt x="177847" y="42141"/>
                </a:cubicBezTo>
                <a:cubicBezTo>
                  <a:pt x="159855" y="53783"/>
                  <a:pt x="160914" y="58545"/>
                  <a:pt x="133397" y="70716"/>
                </a:cubicBezTo>
                <a:cubicBezTo>
                  <a:pt x="105880" y="82887"/>
                  <a:pt x="-2599" y="109345"/>
                  <a:pt x="47" y="10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8809DB3-C4C5-E0CA-543E-060E461F9EDF}"/>
              </a:ext>
            </a:extLst>
          </p:cNvPr>
          <p:cNvSpPr/>
          <p:nvPr/>
        </p:nvSpPr>
        <p:spPr>
          <a:xfrm>
            <a:off x="4621957" y="6752572"/>
            <a:ext cx="42124" cy="506134"/>
          </a:xfrm>
          <a:custGeom>
            <a:avLst/>
            <a:gdLst>
              <a:gd name="connsiteX0" fmla="*/ 42118 w 42124"/>
              <a:gd name="connsiteY0" fmla="*/ 653 h 506134"/>
              <a:gd name="connsiteX1" fmla="*/ 843 w 42124"/>
              <a:gd name="connsiteY1" fmla="*/ 219728 h 506134"/>
              <a:gd name="connsiteX2" fmla="*/ 13543 w 42124"/>
              <a:gd name="connsiteY2" fmla="*/ 505478 h 506134"/>
              <a:gd name="connsiteX3" fmla="*/ 4018 w 42124"/>
              <a:gd name="connsiteY3" fmla="*/ 289578 h 506134"/>
              <a:gd name="connsiteX4" fmla="*/ 42118 w 42124"/>
              <a:gd name="connsiteY4" fmla="*/ 653 h 5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4" h="506134">
                <a:moveTo>
                  <a:pt x="42118" y="653"/>
                </a:moveTo>
                <a:cubicBezTo>
                  <a:pt x="41589" y="-10989"/>
                  <a:pt x="5605" y="135591"/>
                  <a:pt x="843" y="219728"/>
                </a:cubicBezTo>
                <a:cubicBezTo>
                  <a:pt x="-3919" y="303865"/>
                  <a:pt x="13014" y="493836"/>
                  <a:pt x="13543" y="505478"/>
                </a:cubicBezTo>
                <a:cubicBezTo>
                  <a:pt x="14072" y="517120"/>
                  <a:pt x="-1274" y="371070"/>
                  <a:pt x="4018" y="289578"/>
                </a:cubicBezTo>
                <a:cubicBezTo>
                  <a:pt x="9310" y="208086"/>
                  <a:pt x="42647" y="12295"/>
                  <a:pt x="4211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C6E10424-E5DB-3D02-59B1-1CA2B61B6634}"/>
              </a:ext>
            </a:extLst>
          </p:cNvPr>
          <p:cNvSpPr/>
          <p:nvPr/>
        </p:nvSpPr>
        <p:spPr>
          <a:xfrm>
            <a:off x="4521090" y="7384873"/>
            <a:ext cx="66871" cy="540020"/>
          </a:xfrm>
          <a:custGeom>
            <a:avLst/>
            <a:gdLst>
              <a:gd name="connsiteX0" fmla="*/ 66785 w 66871"/>
              <a:gd name="connsiteY0" fmla="*/ 177 h 540020"/>
              <a:gd name="connsiteX1" fmla="*/ 25510 w 66871"/>
              <a:gd name="connsiteY1" fmla="*/ 235127 h 540020"/>
              <a:gd name="connsiteX2" fmla="*/ 110 w 66871"/>
              <a:gd name="connsiteY2" fmla="*/ 539927 h 540020"/>
              <a:gd name="connsiteX3" fmla="*/ 35035 w 66871"/>
              <a:gd name="connsiteY3" fmla="*/ 203377 h 540020"/>
              <a:gd name="connsiteX4" fmla="*/ 66785 w 66871"/>
              <a:gd name="connsiteY4" fmla="*/ 177 h 5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1" h="540020">
                <a:moveTo>
                  <a:pt x="66785" y="177"/>
                </a:moveTo>
                <a:cubicBezTo>
                  <a:pt x="65198" y="5469"/>
                  <a:pt x="36622" y="145169"/>
                  <a:pt x="25510" y="235127"/>
                </a:cubicBezTo>
                <a:cubicBezTo>
                  <a:pt x="14398" y="325085"/>
                  <a:pt x="-1477" y="545219"/>
                  <a:pt x="110" y="539927"/>
                </a:cubicBezTo>
                <a:cubicBezTo>
                  <a:pt x="1697" y="534635"/>
                  <a:pt x="22335" y="297569"/>
                  <a:pt x="35035" y="203377"/>
                </a:cubicBezTo>
                <a:cubicBezTo>
                  <a:pt x="47735" y="109185"/>
                  <a:pt x="68372" y="-5115"/>
                  <a:pt x="6678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F66333CE-3FEE-E759-0AFF-1669970EC067}"/>
              </a:ext>
            </a:extLst>
          </p:cNvPr>
          <p:cNvSpPr/>
          <p:nvPr/>
        </p:nvSpPr>
        <p:spPr>
          <a:xfrm>
            <a:off x="4349750" y="7216213"/>
            <a:ext cx="25204" cy="540806"/>
          </a:xfrm>
          <a:custGeom>
            <a:avLst/>
            <a:gdLst>
              <a:gd name="connsiteX0" fmla="*/ 0 w 25204"/>
              <a:gd name="connsiteY0" fmla="*/ 562 h 540806"/>
              <a:gd name="connsiteX1" fmla="*/ 22225 w 25204"/>
              <a:gd name="connsiteY1" fmla="*/ 514912 h 540806"/>
              <a:gd name="connsiteX2" fmla="*/ 22225 w 25204"/>
              <a:gd name="connsiteY2" fmla="*/ 416487 h 540806"/>
              <a:gd name="connsiteX3" fmla="*/ 0 w 25204"/>
              <a:gd name="connsiteY3" fmla="*/ 562 h 54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540806">
                <a:moveTo>
                  <a:pt x="0" y="562"/>
                </a:moveTo>
                <a:cubicBezTo>
                  <a:pt x="0" y="16966"/>
                  <a:pt x="18521" y="445591"/>
                  <a:pt x="22225" y="514912"/>
                </a:cubicBezTo>
                <a:cubicBezTo>
                  <a:pt x="25929" y="584233"/>
                  <a:pt x="26458" y="501683"/>
                  <a:pt x="22225" y="416487"/>
                </a:cubicBezTo>
                <a:cubicBezTo>
                  <a:pt x="17992" y="331291"/>
                  <a:pt x="0" y="-15842"/>
                  <a:pt x="0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6AFE8B05-9DF5-9011-25C0-EF126819414F}"/>
              </a:ext>
            </a:extLst>
          </p:cNvPr>
          <p:cNvSpPr/>
          <p:nvPr/>
        </p:nvSpPr>
        <p:spPr>
          <a:xfrm>
            <a:off x="5027216" y="6403899"/>
            <a:ext cx="24772" cy="311227"/>
          </a:xfrm>
          <a:custGeom>
            <a:avLst/>
            <a:gdLst>
              <a:gd name="connsiteX0" fmla="*/ 1984 w 24772"/>
              <a:gd name="connsiteY0" fmla="*/ 76 h 311227"/>
              <a:gd name="connsiteX1" fmla="*/ 1984 w 24772"/>
              <a:gd name="connsiteY1" fmla="*/ 120726 h 311227"/>
              <a:gd name="connsiteX2" fmla="*/ 17859 w 24772"/>
              <a:gd name="connsiteY2" fmla="*/ 162001 h 311227"/>
              <a:gd name="connsiteX3" fmla="*/ 5159 w 24772"/>
              <a:gd name="connsiteY3" fmla="*/ 311226 h 311227"/>
              <a:gd name="connsiteX4" fmla="*/ 24209 w 24772"/>
              <a:gd name="connsiteY4" fmla="*/ 165176 h 311227"/>
              <a:gd name="connsiteX5" fmla="*/ 17859 w 24772"/>
              <a:gd name="connsiteY5" fmla="*/ 139776 h 311227"/>
              <a:gd name="connsiteX6" fmla="*/ 1984 w 24772"/>
              <a:gd name="connsiteY6" fmla="*/ 76 h 31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2" h="311227">
                <a:moveTo>
                  <a:pt x="1984" y="76"/>
                </a:moveTo>
                <a:cubicBezTo>
                  <a:pt x="-662" y="-3099"/>
                  <a:pt x="-662" y="93739"/>
                  <a:pt x="1984" y="120726"/>
                </a:cubicBezTo>
                <a:cubicBezTo>
                  <a:pt x="4630" y="147714"/>
                  <a:pt x="17330" y="130251"/>
                  <a:pt x="17859" y="162001"/>
                </a:cubicBezTo>
                <a:cubicBezTo>
                  <a:pt x="18388" y="193751"/>
                  <a:pt x="4101" y="310697"/>
                  <a:pt x="5159" y="311226"/>
                </a:cubicBezTo>
                <a:cubicBezTo>
                  <a:pt x="6217" y="311755"/>
                  <a:pt x="22092" y="193751"/>
                  <a:pt x="24209" y="165176"/>
                </a:cubicBezTo>
                <a:cubicBezTo>
                  <a:pt x="26326" y="136601"/>
                  <a:pt x="22092" y="170997"/>
                  <a:pt x="17859" y="139776"/>
                </a:cubicBezTo>
                <a:cubicBezTo>
                  <a:pt x="13626" y="108555"/>
                  <a:pt x="4630" y="3251"/>
                  <a:pt x="198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7903FFDF-B859-A043-CF11-9773D3A2FA7F}"/>
              </a:ext>
            </a:extLst>
          </p:cNvPr>
          <p:cNvSpPr/>
          <p:nvPr/>
        </p:nvSpPr>
        <p:spPr>
          <a:xfrm>
            <a:off x="4781406" y="6615840"/>
            <a:ext cx="39183" cy="431696"/>
          </a:xfrm>
          <a:custGeom>
            <a:avLst/>
            <a:gdLst>
              <a:gd name="connsiteX0" fmla="*/ 144 w 39183"/>
              <a:gd name="connsiteY0" fmla="*/ 4035 h 431696"/>
              <a:gd name="connsiteX1" fmla="*/ 38244 w 39183"/>
              <a:gd name="connsiteY1" fmla="*/ 426310 h 431696"/>
              <a:gd name="connsiteX2" fmla="*/ 25544 w 39183"/>
              <a:gd name="connsiteY2" fmla="*/ 226285 h 431696"/>
              <a:gd name="connsiteX3" fmla="*/ 144 w 39183"/>
              <a:gd name="connsiteY3" fmla="*/ 4035 h 43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3" h="431696">
                <a:moveTo>
                  <a:pt x="144" y="4035"/>
                </a:moveTo>
                <a:cubicBezTo>
                  <a:pt x="2261" y="37372"/>
                  <a:pt x="34011" y="389268"/>
                  <a:pt x="38244" y="426310"/>
                </a:cubicBezTo>
                <a:cubicBezTo>
                  <a:pt x="42477" y="463352"/>
                  <a:pt x="31365" y="299839"/>
                  <a:pt x="25544" y="226285"/>
                </a:cubicBezTo>
                <a:cubicBezTo>
                  <a:pt x="19723" y="152731"/>
                  <a:pt x="-1973" y="-29302"/>
                  <a:pt x="144" y="4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B92874B7-128E-F2E2-0498-57C8394F19CE}"/>
              </a:ext>
            </a:extLst>
          </p:cNvPr>
          <p:cNvSpPr/>
          <p:nvPr/>
        </p:nvSpPr>
        <p:spPr>
          <a:xfrm>
            <a:off x="4678960" y="7114209"/>
            <a:ext cx="188940" cy="796505"/>
          </a:xfrm>
          <a:custGeom>
            <a:avLst/>
            <a:gdLst>
              <a:gd name="connsiteX0" fmla="*/ 185140 w 188940"/>
              <a:gd name="connsiteY0" fmla="*/ 13666 h 796505"/>
              <a:gd name="connsiteX1" fmla="*/ 990 w 188940"/>
              <a:gd name="connsiteY1" fmla="*/ 791541 h 796505"/>
              <a:gd name="connsiteX2" fmla="*/ 115290 w 188940"/>
              <a:gd name="connsiteY2" fmla="*/ 331166 h 796505"/>
              <a:gd name="connsiteX3" fmla="*/ 185140 w 188940"/>
              <a:gd name="connsiteY3" fmla="*/ 13666 h 79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0" h="796505">
                <a:moveTo>
                  <a:pt x="185140" y="13666"/>
                </a:moveTo>
                <a:cubicBezTo>
                  <a:pt x="166090" y="90395"/>
                  <a:pt x="12632" y="738624"/>
                  <a:pt x="990" y="791541"/>
                </a:cubicBezTo>
                <a:cubicBezTo>
                  <a:pt x="-10652" y="844458"/>
                  <a:pt x="83540" y="459754"/>
                  <a:pt x="115290" y="331166"/>
                </a:cubicBezTo>
                <a:cubicBezTo>
                  <a:pt x="147040" y="202578"/>
                  <a:pt x="204190" y="-63063"/>
                  <a:pt x="185140" y="1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EE42611E-2EBB-0832-6836-32283EE05D1E}"/>
              </a:ext>
            </a:extLst>
          </p:cNvPr>
          <p:cNvSpPr/>
          <p:nvPr/>
        </p:nvSpPr>
        <p:spPr>
          <a:xfrm>
            <a:off x="4718034" y="6673466"/>
            <a:ext cx="67984" cy="394077"/>
          </a:xfrm>
          <a:custGeom>
            <a:avLst/>
            <a:gdLst>
              <a:gd name="connsiteX0" fmla="*/ 16 w 67984"/>
              <a:gd name="connsiteY0" fmla="*/ 384 h 394077"/>
              <a:gd name="connsiteX1" fmla="*/ 63516 w 67984"/>
              <a:gd name="connsiteY1" fmla="*/ 375034 h 394077"/>
              <a:gd name="connsiteX2" fmla="*/ 57166 w 67984"/>
              <a:gd name="connsiteY2" fmla="*/ 305184 h 394077"/>
              <a:gd name="connsiteX3" fmla="*/ 16 w 67984"/>
              <a:gd name="connsiteY3" fmla="*/ 384 h 3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394077">
                <a:moveTo>
                  <a:pt x="16" y="384"/>
                </a:moveTo>
                <a:cubicBezTo>
                  <a:pt x="1074" y="12026"/>
                  <a:pt x="53991" y="324234"/>
                  <a:pt x="63516" y="375034"/>
                </a:cubicBezTo>
                <a:cubicBezTo>
                  <a:pt x="73041" y="425834"/>
                  <a:pt x="65633" y="365509"/>
                  <a:pt x="57166" y="305184"/>
                </a:cubicBezTo>
                <a:cubicBezTo>
                  <a:pt x="48699" y="244859"/>
                  <a:pt x="-1042" y="-11258"/>
                  <a:pt x="1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D2F0D40E-C6A9-1755-710C-8CA5B9366D33}"/>
              </a:ext>
            </a:extLst>
          </p:cNvPr>
          <p:cNvSpPr/>
          <p:nvPr/>
        </p:nvSpPr>
        <p:spPr>
          <a:xfrm>
            <a:off x="4712959" y="7176408"/>
            <a:ext cx="43528" cy="318656"/>
          </a:xfrm>
          <a:custGeom>
            <a:avLst/>
            <a:gdLst>
              <a:gd name="connsiteX0" fmla="*/ 43191 w 43528"/>
              <a:gd name="connsiteY0" fmla="*/ 2267 h 318656"/>
              <a:gd name="connsiteX1" fmla="*/ 1916 w 43528"/>
              <a:gd name="connsiteY1" fmla="*/ 313417 h 318656"/>
              <a:gd name="connsiteX2" fmla="*/ 8266 w 43528"/>
              <a:gd name="connsiteY2" fmla="*/ 195942 h 318656"/>
              <a:gd name="connsiteX3" fmla="*/ 20966 w 43528"/>
              <a:gd name="connsiteY3" fmla="*/ 173717 h 318656"/>
              <a:gd name="connsiteX4" fmla="*/ 43191 w 43528"/>
              <a:gd name="connsiteY4" fmla="*/ 2267 h 3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8" h="318656">
                <a:moveTo>
                  <a:pt x="43191" y="2267"/>
                </a:moveTo>
                <a:cubicBezTo>
                  <a:pt x="40016" y="25550"/>
                  <a:pt x="7737" y="281138"/>
                  <a:pt x="1916" y="313417"/>
                </a:cubicBezTo>
                <a:cubicBezTo>
                  <a:pt x="-3905" y="345696"/>
                  <a:pt x="5091" y="219225"/>
                  <a:pt x="8266" y="195942"/>
                </a:cubicBezTo>
                <a:cubicBezTo>
                  <a:pt x="11441" y="172659"/>
                  <a:pt x="15674" y="205467"/>
                  <a:pt x="20966" y="173717"/>
                </a:cubicBezTo>
                <a:cubicBezTo>
                  <a:pt x="26258" y="141967"/>
                  <a:pt x="46366" y="-21016"/>
                  <a:pt x="43191" y="2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F0710A1-A120-7A20-5509-86C7EF4326E5}"/>
              </a:ext>
            </a:extLst>
          </p:cNvPr>
          <p:cNvSpPr/>
          <p:nvPr/>
        </p:nvSpPr>
        <p:spPr>
          <a:xfrm>
            <a:off x="4540126" y="8388342"/>
            <a:ext cx="130327" cy="298466"/>
          </a:xfrm>
          <a:custGeom>
            <a:avLst/>
            <a:gdLst>
              <a:gd name="connsiteX0" fmla="*/ 130299 w 130327"/>
              <a:gd name="connsiteY0" fmla="*/ 8 h 298466"/>
              <a:gd name="connsiteX1" fmla="*/ 44574 w 130327"/>
              <a:gd name="connsiteY1" fmla="*/ 146058 h 298466"/>
              <a:gd name="connsiteX2" fmla="*/ 124 w 130327"/>
              <a:gd name="connsiteY2" fmla="*/ 298458 h 298466"/>
              <a:gd name="connsiteX3" fmla="*/ 35049 w 130327"/>
              <a:gd name="connsiteY3" fmla="*/ 152408 h 298466"/>
              <a:gd name="connsiteX4" fmla="*/ 130299 w 130327"/>
              <a:gd name="connsiteY4" fmla="*/ 8 h 2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7" h="298466">
                <a:moveTo>
                  <a:pt x="130299" y="8"/>
                </a:moveTo>
                <a:cubicBezTo>
                  <a:pt x="131887" y="-1050"/>
                  <a:pt x="66270" y="96316"/>
                  <a:pt x="44574" y="146058"/>
                </a:cubicBezTo>
                <a:cubicBezTo>
                  <a:pt x="22878" y="195800"/>
                  <a:pt x="1712" y="297400"/>
                  <a:pt x="124" y="298458"/>
                </a:cubicBezTo>
                <a:cubicBezTo>
                  <a:pt x="-1464" y="299516"/>
                  <a:pt x="12295" y="201091"/>
                  <a:pt x="35049" y="152408"/>
                </a:cubicBezTo>
                <a:cubicBezTo>
                  <a:pt x="57803" y="103725"/>
                  <a:pt x="128711" y="1066"/>
                  <a:pt x="1302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A70ACC6D-53E5-937A-6F55-4976DE7380A0}"/>
              </a:ext>
            </a:extLst>
          </p:cNvPr>
          <p:cNvSpPr/>
          <p:nvPr/>
        </p:nvSpPr>
        <p:spPr>
          <a:xfrm>
            <a:off x="4940230" y="6207125"/>
            <a:ext cx="127426" cy="121864"/>
          </a:xfrm>
          <a:custGeom>
            <a:avLst/>
            <a:gdLst>
              <a:gd name="connsiteX0" fmla="*/ 70 w 127426"/>
              <a:gd name="connsiteY0" fmla="*/ 0 h 121864"/>
              <a:gd name="connsiteX1" fmla="*/ 69920 w 127426"/>
              <a:gd name="connsiteY1" fmla="*/ 82550 h 121864"/>
              <a:gd name="connsiteX2" fmla="*/ 76270 w 127426"/>
              <a:gd name="connsiteY2" fmla="*/ 88900 h 121864"/>
              <a:gd name="connsiteX3" fmla="*/ 63570 w 127426"/>
              <a:gd name="connsiteY3" fmla="*/ 120650 h 121864"/>
              <a:gd name="connsiteX4" fmla="*/ 127070 w 127426"/>
              <a:gd name="connsiteY4" fmla="*/ 41275 h 121864"/>
              <a:gd name="connsiteX5" fmla="*/ 85795 w 127426"/>
              <a:gd name="connsiteY5" fmla="*/ 82550 h 121864"/>
              <a:gd name="connsiteX6" fmla="*/ 70 w 127426"/>
              <a:gd name="connsiteY6" fmla="*/ 0 h 1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26" h="121864">
                <a:moveTo>
                  <a:pt x="70" y="0"/>
                </a:moveTo>
                <a:cubicBezTo>
                  <a:pt x="-2576" y="0"/>
                  <a:pt x="69920" y="82550"/>
                  <a:pt x="69920" y="82550"/>
                </a:cubicBezTo>
                <a:cubicBezTo>
                  <a:pt x="82620" y="97367"/>
                  <a:pt x="77328" y="82550"/>
                  <a:pt x="76270" y="88900"/>
                </a:cubicBezTo>
                <a:cubicBezTo>
                  <a:pt x="75212" y="95250"/>
                  <a:pt x="55103" y="128588"/>
                  <a:pt x="63570" y="120650"/>
                </a:cubicBezTo>
                <a:cubicBezTo>
                  <a:pt x="72037" y="112713"/>
                  <a:pt x="123366" y="47625"/>
                  <a:pt x="127070" y="41275"/>
                </a:cubicBezTo>
                <a:cubicBezTo>
                  <a:pt x="130774" y="34925"/>
                  <a:pt x="104845" y="88900"/>
                  <a:pt x="85795" y="82550"/>
                </a:cubicBezTo>
                <a:cubicBezTo>
                  <a:pt x="66745" y="76200"/>
                  <a:pt x="2716" y="0"/>
                  <a:pt x="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F15C7DE4-430D-05DE-135D-BAE67A11D146}"/>
              </a:ext>
            </a:extLst>
          </p:cNvPr>
          <p:cNvSpPr/>
          <p:nvPr/>
        </p:nvSpPr>
        <p:spPr>
          <a:xfrm>
            <a:off x="5196560" y="6286420"/>
            <a:ext cx="315341" cy="149412"/>
          </a:xfrm>
          <a:custGeom>
            <a:avLst/>
            <a:gdLst>
              <a:gd name="connsiteX0" fmla="*/ 915 w 315341"/>
              <a:gd name="connsiteY0" fmla="*/ 80 h 149412"/>
              <a:gd name="connsiteX1" fmla="*/ 204115 w 315341"/>
              <a:gd name="connsiteY1" fmla="*/ 41355 h 149412"/>
              <a:gd name="connsiteX2" fmla="*/ 267615 w 315341"/>
              <a:gd name="connsiteY2" fmla="*/ 41355 h 149412"/>
              <a:gd name="connsiteX3" fmla="*/ 197765 w 315341"/>
              <a:gd name="connsiteY3" fmla="*/ 50880 h 149412"/>
              <a:gd name="connsiteX4" fmla="*/ 315240 w 315341"/>
              <a:gd name="connsiteY4" fmla="*/ 149305 h 149412"/>
              <a:gd name="connsiteX5" fmla="*/ 216815 w 315341"/>
              <a:gd name="connsiteY5" fmla="*/ 69930 h 149412"/>
              <a:gd name="connsiteX6" fmla="*/ 137440 w 315341"/>
              <a:gd name="connsiteY6" fmla="*/ 63580 h 149412"/>
              <a:gd name="connsiteX7" fmla="*/ 178715 w 315341"/>
              <a:gd name="connsiteY7" fmla="*/ 60405 h 149412"/>
              <a:gd name="connsiteX8" fmla="*/ 131090 w 315341"/>
              <a:gd name="connsiteY8" fmla="*/ 31830 h 149412"/>
              <a:gd name="connsiteX9" fmla="*/ 915 w 315341"/>
              <a:gd name="connsiteY9" fmla="*/ 80 h 1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41" h="149412">
                <a:moveTo>
                  <a:pt x="915" y="80"/>
                </a:moveTo>
                <a:cubicBezTo>
                  <a:pt x="13086" y="1667"/>
                  <a:pt x="159665" y="34476"/>
                  <a:pt x="204115" y="41355"/>
                </a:cubicBezTo>
                <a:cubicBezTo>
                  <a:pt x="248565" y="48234"/>
                  <a:pt x="268673" y="39767"/>
                  <a:pt x="267615" y="41355"/>
                </a:cubicBezTo>
                <a:cubicBezTo>
                  <a:pt x="266557" y="42943"/>
                  <a:pt x="189828" y="32888"/>
                  <a:pt x="197765" y="50880"/>
                </a:cubicBezTo>
                <a:cubicBezTo>
                  <a:pt x="205703" y="68872"/>
                  <a:pt x="312065" y="146130"/>
                  <a:pt x="315240" y="149305"/>
                </a:cubicBezTo>
                <a:cubicBezTo>
                  <a:pt x="318415" y="152480"/>
                  <a:pt x="246448" y="84218"/>
                  <a:pt x="216815" y="69930"/>
                </a:cubicBezTo>
                <a:cubicBezTo>
                  <a:pt x="187182" y="55642"/>
                  <a:pt x="143790" y="65168"/>
                  <a:pt x="137440" y="63580"/>
                </a:cubicBezTo>
                <a:cubicBezTo>
                  <a:pt x="131090" y="61993"/>
                  <a:pt x="179773" y="65696"/>
                  <a:pt x="178715" y="60405"/>
                </a:cubicBezTo>
                <a:cubicBezTo>
                  <a:pt x="177657" y="55114"/>
                  <a:pt x="160723" y="42942"/>
                  <a:pt x="131090" y="31830"/>
                </a:cubicBezTo>
                <a:cubicBezTo>
                  <a:pt x="101457" y="20718"/>
                  <a:pt x="-11256" y="-1507"/>
                  <a:pt x="9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2EEC9E3E-7D37-3FEC-5E8D-36953A3E30DF}"/>
              </a:ext>
            </a:extLst>
          </p:cNvPr>
          <p:cNvSpPr/>
          <p:nvPr/>
        </p:nvSpPr>
        <p:spPr>
          <a:xfrm>
            <a:off x="5111678" y="6362221"/>
            <a:ext cx="67037" cy="397522"/>
          </a:xfrm>
          <a:custGeom>
            <a:avLst/>
            <a:gdLst>
              <a:gd name="connsiteX0" fmla="*/ 66747 w 67037"/>
              <a:gd name="connsiteY0" fmla="*/ 3654 h 397522"/>
              <a:gd name="connsiteX1" fmla="*/ 22297 w 67037"/>
              <a:gd name="connsiteY1" fmla="*/ 346554 h 397522"/>
              <a:gd name="connsiteX2" fmla="*/ 38172 w 67037"/>
              <a:gd name="connsiteY2" fmla="*/ 295754 h 397522"/>
              <a:gd name="connsiteX3" fmla="*/ 72 w 67037"/>
              <a:gd name="connsiteY3" fmla="*/ 397354 h 397522"/>
              <a:gd name="connsiteX4" fmla="*/ 28647 w 67037"/>
              <a:gd name="connsiteY4" fmla="*/ 267179 h 397522"/>
              <a:gd name="connsiteX5" fmla="*/ 31822 w 67037"/>
              <a:gd name="connsiteY5" fmla="*/ 203679 h 397522"/>
              <a:gd name="connsiteX6" fmla="*/ 25472 w 67037"/>
              <a:gd name="connsiteY6" fmla="*/ 232254 h 397522"/>
              <a:gd name="connsiteX7" fmla="*/ 41347 w 67037"/>
              <a:gd name="connsiteY7" fmla="*/ 168754 h 397522"/>
              <a:gd name="connsiteX8" fmla="*/ 66747 w 67037"/>
              <a:gd name="connsiteY8" fmla="*/ 3654 h 3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37" h="397522">
                <a:moveTo>
                  <a:pt x="66747" y="3654"/>
                </a:moveTo>
                <a:cubicBezTo>
                  <a:pt x="63572" y="33287"/>
                  <a:pt x="27059" y="297871"/>
                  <a:pt x="22297" y="346554"/>
                </a:cubicBezTo>
                <a:cubicBezTo>
                  <a:pt x="17534" y="395237"/>
                  <a:pt x="41876" y="287287"/>
                  <a:pt x="38172" y="295754"/>
                </a:cubicBezTo>
                <a:cubicBezTo>
                  <a:pt x="34468" y="304221"/>
                  <a:pt x="1659" y="402116"/>
                  <a:pt x="72" y="397354"/>
                </a:cubicBezTo>
                <a:cubicBezTo>
                  <a:pt x="-1515" y="392592"/>
                  <a:pt x="23355" y="299458"/>
                  <a:pt x="28647" y="267179"/>
                </a:cubicBezTo>
                <a:cubicBezTo>
                  <a:pt x="33939" y="234900"/>
                  <a:pt x="32351" y="209500"/>
                  <a:pt x="31822" y="203679"/>
                </a:cubicBezTo>
                <a:cubicBezTo>
                  <a:pt x="31293" y="197858"/>
                  <a:pt x="23884" y="238075"/>
                  <a:pt x="25472" y="232254"/>
                </a:cubicBezTo>
                <a:cubicBezTo>
                  <a:pt x="27059" y="226433"/>
                  <a:pt x="36585" y="204208"/>
                  <a:pt x="41347" y="168754"/>
                </a:cubicBezTo>
                <a:cubicBezTo>
                  <a:pt x="46109" y="133300"/>
                  <a:pt x="69922" y="-25979"/>
                  <a:pt x="66747" y="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86781462-0F1E-5B9A-89B4-F2F4FD578E07}"/>
              </a:ext>
            </a:extLst>
          </p:cNvPr>
          <p:cNvSpPr/>
          <p:nvPr/>
        </p:nvSpPr>
        <p:spPr>
          <a:xfrm>
            <a:off x="4976997" y="6275636"/>
            <a:ext cx="145860" cy="129678"/>
          </a:xfrm>
          <a:custGeom>
            <a:avLst/>
            <a:gdLst>
              <a:gd name="connsiteX0" fmla="*/ 144278 w 145860"/>
              <a:gd name="connsiteY0" fmla="*/ 1339 h 129678"/>
              <a:gd name="connsiteX1" fmla="*/ 1403 w 145860"/>
              <a:gd name="connsiteY1" fmla="*/ 128339 h 129678"/>
              <a:gd name="connsiteX2" fmla="*/ 74428 w 145860"/>
              <a:gd name="connsiteY2" fmla="*/ 64839 h 129678"/>
              <a:gd name="connsiteX3" fmla="*/ 144278 w 145860"/>
              <a:gd name="connsiteY3" fmla="*/ 1339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860" h="129678">
                <a:moveTo>
                  <a:pt x="144278" y="1339"/>
                </a:moveTo>
                <a:cubicBezTo>
                  <a:pt x="132107" y="11922"/>
                  <a:pt x="13045" y="117756"/>
                  <a:pt x="1403" y="128339"/>
                </a:cubicBezTo>
                <a:cubicBezTo>
                  <a:pt x="-10239" y="138922"/>
                  <a:pt x="53791" y="83889"/>
                  <a:pt x="74428" y="64839"/>
                </a:cubicBezTo>
                <a:cubicBezTo>
                  <a:pt x="95065" y="45789"/>
                  <a:pt x="156449" y="-9244"/>
                  <a:pt x="144278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C47A6EC-452E-48BA-F5E2-53485EEF1D84}"/>
              </a:ext>
            </a:extLst>
          </p:cNvPr>
          <p:cNvSpPr/>
          <p:nvPr/>
        </p:nvSpPr>
        <p:spPr>
          <a:xfrm>
            <a:off x="5464175" y="6444971"/>
            <a:ext cx="16084" cy="118365"/>
          </a:xfrm>
          <a:custGeom>
            <a:avLst/>
            <a:gdLst>
              <a:gd name="connsiteX0" fmla="*/ 0 w 16084"/>
              <a:gd name="connsiteY0" fmla="*/ 279 h 118365"/>
              <a:gd name="connsiteX1" fmla="*/ 15875 w 16084"/>
              <a:gd name="connsiteY1" fmla="*/ 60604 h 118365"/>
              <a:gd name="connsiteX2" fmla="*/ 9525 w 16084"/>
              <a:gd name="connsiteY2" fmla="*/ 117754 h 118365"/>
              <a:gd name="connsiteX3" fmla="*/ 15875 w 16084"/>
              <a:gd name="connsiteY3" fmla="*/ 86004 h 118365"/>
              <a:gd name="connsiteX4" fmla="*/ 0 w 16084"/>
              <a:gd name="connsiteY4" fmla="*/ 279 h 11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" h="118365">
                <a:moveTo>
                  <a:pt x="0" y="279"/>
                </a:moveTo>
                <a:cubicBezTo>
                  <a:pt x="0" y="-3954"/>
                  <a:pt x="14288" y="41025"/>
                  <a:pt x="15875" y="60604"/>
                </a:cubicBezTo>
                <a:cubicBezTo>
                  <a:pt x="17462" y="80183"/>
                  <a:pt x="9525" y="113521"/>
                  <a:pt x="9525" y="117754"/>
                </a:cubicBezTo>
                <a:cubicBezTo>
                  <a:pt x="9525" y="121987"/>
                  <a:pt x="16933" y="103466"/>
                  <a:pt x="15875" y="86004"/>
                </a:cubicBezTo>
                <a:cubicBezTo>
                  <a:pt x="14817" y="68542"/>
                  <a:pt x="0" y="4512"/>
                  <a:pt x="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ACDED252-4900-1920-7713-8988EA5C4445}"/>
              </a:ext>
            </a:extLst>
          </p:cNvPr>
          <p:cNvSpPr/>
          <p:nvPr/>
        </p:nvSpPr>
        <p:spPr>
          <a:xfrm>
            <a:off x="5333981" y="6419822"/>
            <a:ext cx="88919" cy="101794"/>
          </a:xfrm>
          <a:custGeom>
            <a:avLst/>
            <a:gdLst>
              <a:gd name="connsiteX0" fmla="*/ 19 w 88919"/>
              <a:gd name="connsiteY0" fmla="*/ 28 h 101794"/>
              <a:gd name="connsiteX1" fmla="*/ 53994 w 88919"/>
              <a:gd name="connsiteY1" fmla="*/ 44478 h 101794"/>
              <a:gd name="connsiteX2" fmla="*/ 69869 w 88919"/>
              <a:gd name="connsiteY2" fmla="*/ 101628 h 101794"/>
              <a:gd name="connsiteX3" fmla="*/ 69869 w 88919"/>
              <a:gd name="connsiteY3" fmla="*/ 60353 h 101794"/>
              <a:gd name="connsiteX4" fmla="*/ 88919 w 88919"/>
              <a:gd name="connsiteY4" fmla="*/ 15903 h 101794"/>
              <a:gd name="connsiteX5" fmla="*/ 69869 w 88919"/>
              <a:gd name="connsiteY5" fmla="*/ 41303 h 101794"/>
              <a:gd name="connsiteX6" fmla="*/ 47644 w 88919"/>
              <a:gd name="connsiteY6" fmla="*/ 31778 h 101794"/>
              <a:gd name="connsiteX7" fmla="*/ 60344 w 88919"/>
              <a:gd name="connsiteY7" fmla="*/ 50828 h 101794"/>
              <a:gd name="connsiteX8" fmla="*/ 19 w 88919"/>
              <a:gd name="connsiteY8" fmla="*/ 28 h 1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19" h="101794">
                <a:moveTo>
                  <a:pt x="19" y="28"/>
                </a:moveTo>
                <a:cubicBezTo>
                  <a:pt x="-1039" y="-1030"/>
                  <a:pt x="42352" y="27545"/>
                  <a:pt x="53994" y="44478"/>
                </a:cubicBezTo>
                <a:cubicBezTo>
                  <a:pt x="65636" y="61411"/>
                  <a:pt x="67223" y="98982"/>
                  <a:pt x="69869" y="101628"/>
                </a:cubicBezTo>
                <a:cubicBezTo>
                  <a:pt x="72515" y="104274"/>
                  <a:pt x="66694" y="74640"/>
                  <a:pt x="69869" y="60353"/>
                </a:cubicBezTo>
                <a:cubicBezTo>
                  <a:pt x="73044" y="46066"/>
                  <a:pt x="88919" y="19078"/>
                  <a:pt x="88919" y="15903"/>
                </a:cubicBezTo>
                <a:cubicBezTo>
                  <a:pt x="88919" y="12728"/>
                  <a:pt x="76748" y="38657"/>
                  <a:pt x="69869" y="41303"/>
                </a:cubicBezTo>
                <a:cubicBezTo>
                  <a:pt x="62990" y="43949"/>
                  <a:pt x="47644" y="31778"/>
                  <a:pt x="47644" y="31778"/>
                </a:cubicBezTo>
                <a:cubicBezTo>
                  <a:pt x="46057" y="33365"/>
                  <a:pt x="65636" y="55591"/>
                  <a:pt x="60344" y="50828"/>
                </a:cubicBezTo>
                <a:cubicBezTo>
                  <a:pt x="55052" y="46066"/>
                  <a:pt x="1077" y="1086"/>
                  <a:pt x="1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AF8D706-3DFB-EF91-CA0E-1459935943FB}"/>
              </a:ext>
            </a:extLst>
          </p:cNvPr>
          <p:cNvSpPr/>
          <p:nvPr/>
        </p:nvSpPr>
        <p:spPr>
          <a:xfrm>
            <a:off x="5299052" y="6457893"/>
            <a:ext cx="47657" cy="127183"/>
          </a:xfrm>
          <a:custGeom>
            <a:avLst/>
            <a:gdLst>
              <a:gd name="connsiteX0" fmla="*/ 23 w 47657"/>
              <a:gd name="connsiteY0" fmla="*/ 57 h 127183"/>
              <a:gd name="connsiteX1" fmla="*/ 15898 w 47657"/>
              <a:gd name="connsiteY1" fmla="*/ 76257 h 127183"/>
              <a:gd name="connsiteX2" fmla="*/ 47648 w 47657"/>
              <a:gd name="connsiteY2" fmla="*/ 127057 h 127183"/>
              <a:gd name="connsiteX3" fmla="*/ 19073 w 47657"/>
              <a:gd name="connsiteY3" fmla="*/ 88957 h 127183"/>
              <a:gd name="connsiteX4" fmla="*/ 23 w 47657"/>
              <a:gd name="connsiteY4" fmla="*/ 57 h 12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57" h="127183">
                <a:moveTo>
                  <a:pt x="23" y="57"/>
                </a:moveTo>
                <a:cubicBezTo>
                  <a:pt x="-506" y="-2060"/>
                  <a:pt x="7961" y="55090"/>
                  <a:pt x="15898" y="76257"/>
                </a:cubicBezTo>
                <a:cubicBezTo>
                  <a:pt x="23836" y="97424"/>
                  <a:pt x="47119" y="124940"/>
                  <a:pt x="47648" y="127057"/>
                </a:cubicBezTo>
                <a:cubicBezTo>
                  <a:pt x="48177" y="129174"/>
                  <a:pt x="27540" y="104303"/>
                  <a:pt x="19073" y="88957"/>
                </a:cubicBezTo>
                <a:cubicBezTo>
                  <a:pt x="10606" y="73611"/>
                  <a:pt x="552" y="2174"/>
                  <a:pt x="2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94B00142-FB59-A1C4-DAC8-AB219C644E4D}"/>
              </a:ext>
            </a:extLst>
          </p:cNvPr>
          <p:cNvSpPr/>
          <p:nvPr/>
        </p:nvSpPr>
        <p:spPr>
          <a:xfrm>
            <a:off x="5238738" y="6765583"/>
            <a:ext cx="130236" cy="209960"/>
          </a:xfrm>
          <a:custGeom>
            <a:avLst/>
            <a:gdLst>
              <a:gd name="connsiteX0" fmla="*/ 130187 w 130236"/>
              <a:gd name="connsiteY0" fmla="*/ 342 h 209960"/>
              <a:gd name="connsiteX1" fmla="*/ 88912 w 130236"/>
              <a:gd name="connsiteY1" fmla="*/ 70192 h 209960"/>
              <a:gd name="connsiteX2" fmla="*/ 12 w 130236"/>
              <a:gd name="connsiteY2" fmla="*/ 209892 h 209960"/>
              <a:gd name="connsiteX3" fmla="*/ 95262 w 130236"/>
              <a:gd name="connsiteY3" fmla="*/ 51142 h 209960"/>
              <a:gd name="connsiteX4" fmla="*/ 130187 w 130236"/>
              <a:gd name="connsiteY4" fmla="*/ 342 h 2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6" h="209960">
                <a:moveTo>
                  <a:pt x="130187" y="342"/>
                </a:moveTo>
                <a:cubicBezTo>
                  <a:pt x="129129" y="3517"/>
                  <a:pt x="110608" y="35267"/>
                  <a:pt x="88912" y="70192"/>
                </a:cubicBezTo>
                <a:cubicBezTo>
                  <a:pt x="67216" y="105117"/>
                  <a:pt x="-1046" y="213067"/>
                  <a:pt x="12" y="209892"/>
                </a:cubicBezTo>
                <a:cubicBezTo>
                  <a:pt x="1070" y="206717"/>
                  <a:pt x="75154" y="86067"/>
                  <a:pt x="95262" y="51142"/>
                </a:cubicBezTo>
                <a:cubicBezTo>
                  <a:pt x="115370" y="16217"/>
                  <a:pt x="131245" y="-2833"/>
                  <a:pt x="130187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256B2237-22C8-BED2-2C74-8351429AF12D}"/>
              </a:ext>
            </a:extLst>
          </p:cNvPr>
          <p:cNvSpPr/>
          <p:nvPr/>
        </p:nvSpPr>
        <p:spPr>
          <a:xfrm>
            <a:off x="5000502" y="6956362"/>
            <a:ext cx="22475" cy="216257"/>
          </a:xfrm>
          <a:custGeom>
            <a:avLst/>
            <a:gdLst>
              <a:gd name="connsiteX0" fmla="*/ 123 w 22475"/>
              <a:gd name="connsiteY0" fmla="*/ 63 h 216257"/>
              <a:gd name="connsiteX1" fmla="*/ 12823 w 22475"/>
              <a:gd name="connsiteY1" fmla="*/ 114363 h 216257"/>
              <a:gd name="connsiteX2" fmla="*/ 123 w 22475"/>
              <a:gd name="connsiteY2" fmla="*/ 215963 h 216257"/>
              <a:gd name="connsiteX3" fmla="*/ 22348 w 22475"/>
              <a:gd name="connsiteY3" fmla="*/ 146113 h 216257"/>
              <a:gd name="connsiteX4" fmla="*/ 9648 w 22475"/>
              <a:gd name="connsiteY4" fmla="*/ 171513 h 216257"/>
              <a:gd name="connsiteX5" fmla="*/ 19173 w 22475"/>
              <a:gd name="connsiteY5" fmla="*/ 130238 h 216257"/>
              <a:gd name="connsiteX6" fmla="*/ 123 w 22475"/>
              <a:gd name="connsiteY6" fmla="*/ 63 h 21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5" h="216257">
                <a:moveTo>
                  <a:pt x="123" y="63"/>
                </a:moveTo>
                <a:cubicBezTo>
                  <a:pt x="-935" y="-2583"/>
                  <a:pt x="12823" y="78380"/>
                  <a:pt x="12823" y="114363"/>
                </a:cubicBezTo>
                <a:cubicBezTo>
                  <a:pt x="12823" y="150346"/>
                  <a:pt x="-1464" y="210671"/>
                  <a:pt x="123" y="215963"/>
                </a:cubicBezTo>
                <a:cubicBezTo>
                  <a:pt x="1710" y="221255"/>
                  <a:pt x="20761" y="153521"/>
                  <a:pt x="22348" y="146113"/>
                </a:cubicBezTo>
                <a:cubicBezTo>
                  <a:pt x="23935" y="138705"/>
                  <a:pt x="10177" y="174159"/>
                  <a:pt x="9648" y="171513"/>
                </a:cubicBezTo>
                <a:cubicBezTo>
                  <a:pt x="9119" y="168867"/>
                  <a:pt x="21290" y="154580"/>
                  <a:pt x="19173" y="130238"/>
                </a:cubicBezTo>
                <a:cubicBezTo>
                  <a:pt x="17056" y="105896"/>
                  <a:pt x="1181" y="2709"/>
                  <a:pt x="12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21709F82-7AC1-DDCE-C57A-AF3FDBB48AF5}"/>
              </a:ext>
            </a:extLst>
          </p:cNvPr>
          <p:cNvSpPr/>
          <p:nvPr/>
        </p:nvSpPr>
        <p:spPr>
          <a:xfrm>
            <a:off x="5882717" y="6562545"/>
            <a:ext cx="239972" cy="65394"/>
          </a:xfrm>
          <a:custGeom>
            <a:avLst/>
            <a:gdLst>
              <a:gd name="connsiteX0" fmla="*/ 558 w 239972"/>
              <a:gd name="connsiteY0" fmla="*/ 180 h 65394"/>
              <a:gd name="connsiteX1" fmla="*/ 232333 w 239972"/>
              <a:gd name="connsiteY1" fmla="*/ 63680 h 65394"/>
              <a:gd name="connsiteX2" fmla="*/ 168833 w 239972"/>
              <a:gd name="connsiteY2" fmla="*/ 44630 h 65394"/>
              <a:gd name="connsiteX3" fmla="*/ 558 w 239972"/>
              <a:gd name="connsiteY3" fmla="*/ 180 h 6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72" h="65394">
                <a:moveTo>
                  <a:pt x="558" y="180"/>
                </a:moveTo>
                <a:cubicBezTo>
                  <a:pt x="11141" y="3355"/>
                  <a:pt x="204287" y="56272"/>
                  <a:pt x="232333" y="63680"/>
                </a:cubicBezTo>
                <a:cubicBezTo>
                  <a:pt x="260379" y="71088"/>
                  <a:pt x="204816" y="52568"/>
                  <a:pt x="168833" y="44630"/>
                </a:cubicBezTo>
                <a:cubicBezTo>
                  <a:pt x="132850" y="36693"/>
                  <a:pt x="-10025" y="-2995"/>
                  <a:pt x="55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EA2E3527-B8F9-C785-3739-0410678F90E2}"/>
              </a:ext>
            </a:extLst>
          </p:cNvPr>
          <p:cNvSpPr/>
          <p:nvPr/>
        </p:nvSpPr>
        <p:spPr>
          <a:xfrm>
            <a:off x="5568734" y="6441825"/>
            <a:ext cx="206442" cy="151660"/>
          </a:xfrm>
          <a:custGeom>
            <a:avLst/>
            <a:gdLst>
              <a:gd name="connsiteX0" fmla="*/ 216 w 206442"/>
              <a:gd name="connsiteY0" fmla="*/ 250 h 151660"/>
              <a:gd name="connsiteX1" fmla="*/ 197066 w 206442"/>
              <a:gd name="connsiteY1" fmla="*/ 146300 h 151660"/>
              <a:gd name="connsiteX2" fmla="*/ 158966 w 206442"/>
              <a:gd name="connsiteY2" fmla="*/ 111375 h 151660"/>
              <a:gd name="connsiteX3" fmla="*/ 216 w 206442"/>
              <a:gd name="connsiteY3" fmla="*/ 250 h 1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42" h="151660">
                <a:moveTo>
                  <a:pt x="216" y="250"/>
                </a:moveTo>
                <a:cubicBezTo>
                  <a:pt x="6566" y="6071"/>
                  <a:pt x="170608" y="127779"/>
                  <a:pt x="197066" y="146300"/>
                </a:cubicBezTo>
                <a:cubicBezTo>
                  <a:pt x="223524" y="164821"/>
                  <a:pt x="188599" y="130954"/>
                  <a:pt x="158966" y="111375"/>
                </a:cubicBezTo>
                <a:cubicBezTo>
                  <a:pt x="129333" y="91796"/>
                  <a:pt x="-6134" y="-5571"/>
                  <a:pt x="216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E6DA6B7-E6A7-0035-8B8F-6659E3E8E25E}"/>
              </a:ext>
            </a:extLst>
          </p:cNvPr>
          <p:cNvSpPr/>
          <p:nvPr/>
        </p:nvSpPr>
        <p:spPr>
          <a:xfrm>
            <a:off x="5829245" y="6642080"/>
            <a:ext cx="22398" cy="168397"/>
          </a:xfrm>
          <a:custGeom>
            <a:avLst/>
            <a:gdLst>
              <a:gd name="connsiteX0" fmla="*/ 55 w 22398"/>
              <a:gd name="connsiteY0" fmla="*/ 20 h 168397"/>
              <a:gd name="connsiteX1" fmla="*/ 15930 w 22398"/>
              <a:gd name="connsiteY1" fmla="*/ 117495 h 168397"/>
              <a:gd name="connsiteX2" fmla="*/ 15930 w 22398"/>
              <a:gd name="connsiteY2" fmla="*/ 168295 h 168397"/>
              <a:gd name="connsiteX3" fmla="*/ 22280 w 22398"/>
              <a:gd name="connsiteY3" fmla="*/ 127020 h 168397"/>
              <a:gd name="connsiteX4" fmla="*/ 55 w 22398"/>
              <a:gd name="connsiteY4" fmla="*/ 20 h 16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168397">
                <a:moveTo>
                  <a:pt x="55" y="20"/>
                </a:moveTo>
                <a:cubicBezTo>
                  <a:pt x="-1003" y="-1568"/>
                  <a:pt x="13284" y="89449"/>
                  <a:pt x="15930" y="117495"/>
                </a:cubicBezTo>
                <a:cubicBezTo>
                  <a:pt x="18576" y="145541"/>
                  <a:pt x="14872" y="166707"/>
                  <a:pt x="15930" y="168295"/>
                </a:cubicBezTo>
                <a:cubicBezTo>
                  <a:pt x="16988" y="169883"/>
                  <a:pt x="23338" y="152949"/>
                  <a:pt x="22280" y="127020"/>
                </a:cubicBezTo>
                <a:cubicBezTo>
                  <a:pt x="21222" y="101091"/>
                  <a:pt x="1113" y="1608"/>
                  <a:pt x="5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29A89AA9-48B4-09DB-4A2B-ADDC38ED39A6}"/>
              </a:ext>
            </a:extLst>
          </p:cNvPr>
          <p:cNvSpPr/>
          <p:nvPr/>
        </p:nvSpPr>
        <p:spPr>
          <a:xfrm>
            <a:off x="5714998" y="6654750"/>
            <a:ext cx="79377" cy="133574"/>
          </a:xfrm>
          <a:custGeom>
            <a:avLst/>
            <a:gdLst>
              <a:gd name="connsiteX0" fmla="*/ 2 w 79377"/>
              <a:gd name="connsiteY0" fmla="*/ 50 h 133574"/>
              <a:gd name="connsiteX1" fmla="*/ 12702 w 79377"/>
              <a:gd name="connsiteY1" fmla="*/ 85775 h 133574"/>
              <a:gd name="connsiteX2" fmla="*/ 79377 w 79377"/>
              <a:gd name="connsiteY2" fmla="*/ 133400 h 133574"/>
              <a:gd name="connsiteX3" fmla="*/ 12702 w 79377"/>
              <a:gd name="connsiteY3" fmla="*/ 98475 h 133574"/>
              <a:gd name="connsiteX4" fmla="*/ 2 w 79377"/>
              <a:gd name="connsiteY4" fmla="*/ 50 h 13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7" h="133574">
                <a:moveTo>
                  <a:pt x="2" y="50"/>
                </a:moveTo>
                <a:cubicBezTo>
                  <a:pt x="2" y="-2067"/>
                  <a:pt x="-527" y="63550"/>
                  <a:pt x="12702" y="85775"/>
                </a:cubicBezTo>
                <a:cubicBezTo>
                  <a:pt x="25931" y="108000"/>
                  <a:pt x="79377" y="131283"/>
                  <a:pt x="79377" y="133400"/>
                </a:cubicBezTo>
                <a:cubicBezTo>
                  <a:pt x="79377" y="135517"/>
                  <a:pt x="25931" y="118054"/>
                  <a:pt x="12702" y="98475"/>
                </a:cubicBezTo>
                <a:cubicBezTo>
                  <a:pt x="-527" y="78896"/>
                  <a:pt x="2" y="2167"/>
                  <a:pt x="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8855FF5C-5FFB-1691-E47A-55F0F3A0034C}"/>
              </a:ext>
            </a:extLst>
          </p:cNvPr>
          <p:cNvSpPr/>
          <p:nvPr/>
        </p:nvSpPr>
        <p:spPr>
          <a:xfrm>
            <a:off x="4882338" y="7362406"/>
            <a:ext cx="48443" cy="536557"/>
          </a:xfrm>
          <a:custGeom>
            <a:avLst/>
            <a:gdLst>
              <a:gd name="connsiteX0" fmla="*/ 48437 w 48443"/>
              <a:gd name="connsiteY0" fmla="*/ 419 h 536557"/>
              <a:gd name="connsiteX1" fmla="*/ 3987 w 48443"/>
              <a:gd name="connsiteY1" fmla="*/ 508419 h 536557"/>
              <a:gd name="connsiteX2" fmla="*/ 7162 w 48443"/>
              <a:gd name="connsiteY2" fmla="*/ 422694 h 536557"/>
              <a:gd name="connsiteX3" fmla="*/ 48437 w 48443"/>
              <a:gd name="connsiteY3" fmla="*/ 419 h 53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43" h="536557">
                <a:moveTo>
                  <a:pt x="48437" y="419"/>
                </a:moveTo>
                <a:cubicBezTo>
                  <a:pt x="47908" y="14707"/>
                  <a:pt x="10866" y="438040"/>
                  <a:pt x="3987" y="508419"/>
                </a:cubicBezTo>
                <a:cubicBezTo>
                  <a:pt x="-2892" y="578798"/>
                  <a:pt x="-246" y="504715"/>
                  <a:pt x="7162" y="422694"/>
                </a:cubicBezTo>
                <a:cubicBezTo>
                  <a:pt x="14570" y="340673"/>
                  <a:pt x="48966" y="-13869"/>
                  <a:pt x="48437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294CDAA7-A6FB-633E-AFA0-0200061BDCAA}"/>
              </a:ext>
            </a:extLst>
          </p:cNvPr>
          <p:cNvSpPr/>
          <p:nvPr/>
        </p:nvSpPr>
        <p:spPr>
          <a:xfrm>
            <a:off x="5505400" y="6749932"/>
            <a:ext cx="108000" cy="400353"/>
          </a:xfrm>
          <a:custGeom>
            <a:avLst/>
            <a:gdLst>
              <a:gd name="connsiteX0" fmla="*/ 108000 w 108000"/>
              <a:gd name="connsiteY0" fmla="*/ 118 h 400353"/>
              <a:gd name="connsiteX1" fmla="*/ 19100 w 108000"/>
              <a:gd name="connsiteY1" fmla="*/ 244593 h 400353"/>
              <a:gd name="connsiteX2" fmla="*/ 9575 w 108000"/>
              <a:gd name="connsiteY2" fmla="*/ 400168 h 400353"/>
              <a:gd name="connsiteX3" fmla="*/ 50 w 108000"/>
              <a:gd name="connsiteY3" fmla="*/ 276343 h 400353"/>
              <a:gd name="connsiteX4" fmla="*/ 6400 w 108000"/>
              <a:gd name="connsiteY4" fmla="*/ 282693 h 400353"/>
              <a:gd name="connsiteX5" fmla="*/ 19100 w 108000"/>
              <a:gd name="connsiteY5" fmla="*/ 212843 h 400353"/>
              <a:gd name="connsiteX6" fmla="*/ 108000 w 108000"/>
              <a:gd name="connsiteY6" fmla="*/ 118 h 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" h="400353">
                <a:moveTo>
                  <a:pt x="108000" y="118"/>
                </a:moveTo>
                <a:cubicBezTo>
                  <a:pt x="108000" y="5410"/>
                  <a:pt x="35504" y="177918"/>
                  <a:pt x="19100" y="244593"/>
                </a:cubicBezTo>
                <a:cubicBezTo>
                  <a:pt x="2696" y="311268"/>
                  <a:pt x="12750" y="394876"/>
                  <a:pt x="9575" y="400168"/>
                </a:cubicBezTo>
                <a:cubicBezTo>
                  <a:pt x="6400" y="405460"/>
                  <a:pt x="579" y="295922"/>
                  <a:pt x="50" y="276343"/>
                </a:cubicBezTo>
                <a:cubicBezTo>
                  <a:pt x="-479" y="256764"/>
                  <a:pt x="3225" y="293276"/>
                  <a:pt x="6400" y="282693"/>
                </a:cubicBezTo>
                <a:cubicBezTo>
                  <a:pt x="9575" y="272110"/>
                  <a:pt x="3754" y="257293"/>
                  <a:pt x="19100" y="212843"/>
                </a:cubicBezTo>
                <a:cubicBezTo>
                  <a:pt x="34446" y="168393"/>
                  <a:pt x="108000" y="-5174"/>
                  <a:pt x="10800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35B72A6-A58D-4F3A-638F-1C70A996BD7A}"/>
              </a:ext>
            </a:extLst>
          </p:cNvPr>
          <p:cNvSpPr/>
          <p:nvPr/>
        </p:nvSpPr>
        <p:spPr>
          <a:xfrm>
            <a:off x="5571992" y="6911179"/>
            <a:ext cx="184461" cy="671355"/>
          </a:xfrm>
          <a:custGeom>
            <a:avLst/>
            <a:gdLst>
              <a:gd name="connsiteX0" fmla="*/ 174758 w 184461"/>
              <a:gd name="connsiteY0" fmla="*/ 32546 h 671355"/>
              <a:gd name="connsiteX1" fmla="*/ 133 w 184461"/>
              <a:gd name="connsiteY1" fmla="*/ 670721 h 671355"/>
              <a:gd name="connsiteX2" fmla="*/ 146183 w 184461"/>
              <a:gd name="connsiteY2" fmla="*/ 150021 h 671355"/>
              <a:gd name="connsiteX3" fmla="*/ 174758 w 184461"/>
              <a:gd name="connsiteY3" fmla="*/ 32546 h 6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61" h="671355">
                <a:moveTo>
                  <a:pt x="174758" y="32546"/>
                </a:moveTo>
                <a:cubicBezTo>
                  <a:pt x="150416" y="119329"/>
                  <a:pt x="4895" y="651142"/>
                  <a:pt x="133" y="670721"/>
                </a:cubicBezTo>
                <a:cubicBezTo>
                  <a:pt x="-4629" y="690300"/>
                  <a:pt x="119195" y="251092"/>
                  <a:pt x="146183" y="150021"/>
                </a:cubicBezTo>
                <a:cubicBezTo>
                  <a:pt x="173170" y="48950"/>
                  <a:pt x="199100" y="-54237"/>
                  <a:pt x="174758" y="32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2C780DC1-06B4-B9A9-D5B7-07CCD76592D3}"/>
              </a:ext>
            </a:extLst>
          </p:cNvPr>
          <p:cNvSpPr/>
          <p:nvPr/>
        </p:nvSpPr>
        <p:spPr>
          <a:xfrm>
            <a:off x="5419678" y="6997016"/>
            <a:ext cx="266040" cy="681193"/>
          </a:xfrm>
          <a:custGeom>
            <a:avLst/>
            <a:gdLst>
              <a:gd name="connsiteX0" fmla="*/ 263572 w 266040"/>
              <a:gd name="connsiteY0" fmla="*/ 7034 h 681193"/>
              <a:gd name="connsiteX1" fmla="*/ 3222 w 266040"/>
              <a:gd name="connsiteY1" fmla="*/ 673784 h 681193"/>
              <a:gd name="connsiteX2" fmla="*/ 127047 w 266040"/>
              <a:gd name="connsiteY2" fmla="*/ 343584 h 681193"/>
              <a:gd name="connsiteX3" fmla="*/ 263572 w 266040"/>
              <a:gd name="connsiteY3" fmla="*/ 7034 h 68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40" h="681193">
                <a:moveTo>
                  <a:pt x="263572" y="7034"/>
                </a:moveTo>
                <a:cubicBezTo>
                  <a:pt x="242935" y="62067"/>
                  <a:pt x="25976" y="617692"/>
                  <a:pt x="3222" y="673784"/>
                </a:cubicBezTo>
                <a:cubicBezTo>
                  <a:pt x="-19532" y="729876"/>
                  <a:pt x="84185" y="452592"/>
                  <a:pt x="127047" y="343584"/>
                </a:cubicBezTo>
                <a:cubicBezTo>
                  <a:pt x="169909" y="234576"/>
                  <a:pt x="284209" y="-47999"/>
                  <a:pt x="263572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12441944-F073-93A0-D380-6CF45118760E}"/>
              </a:ext>
            </a:extLst>
          </p:cNvPr>
          <p:cNvSpPr/>
          <p:nvPr/>
        </p:nvSpPr>
        <p:spPr>
          <a:xfrm>
            <a:off x="5090618" y="7116907"/>
            <a:ext cx="136384" cy="528817"/>
          </a:xfrm>
          <a:custGeom>
            <a:avLst/>
            <a:gdLst>
              <a:gd name="connsiteX0" fmla="*/ 135432 w 136384"/>
              <a:gd name="connsiteY0" fmla="*/ 4618 h 528817"/>
              <a:gd name="connsiteX1" fmla="*/ 2082 w 136384"/>
              <a:gd name="connsiteY1" fmla="*/ 522143 h 528817"/>
              <a:gd name="connsiteX2" fmla="*/ 59232 w 136384"/>
              <a:gd name="connsiteY2" fmla="*/ 280843 h 528817"/>
              <a:gd name="connsiteX3" fmla="*/ 135432 w 136384"/>
              <a:gd name="connsiteY3" fmla="*/ 4618 h 5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4" h="528817">
                <a:moveTo>
                  <a:pt x="135432" y="4618"/>
                </a:moveTo>
                <a:cubicBezTo>
                  <a:pt x="125907" y="44835"/>
                  <a:pt x="14782" y="476106"/>
                  <a:pt x="2082" y="522143"/>
                </a:cubicBezTo>
                <a:cubicBezTo>
                  <a:pt x="-10618" y="568180"/>
                  <a:pt x="38065" y="363922"/>
                  <a:pt x="59232" y="280843"/>
                </a:cubicBezTo>
                <a:cubicBezTo>
                  <a:pt x="80399" y="197764"/>
                  <a:pt x="144957" y="-35599"/>
                  <a:pt x="135432" y="4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8D191201-03B9-20F8-B6D8-ACA6A74C8416}"/>
              </a:ext>
            </a:extLst>
          </p:cNvPr>
          <p:cNvSpPr/>
          <p:nvPr/>
        </p:nvSpPr>
        <p:spPr>
          <a:xfrm>
            <a:off x="5289384" y="7194674"/>
            <a:ext cx="143603" cy="664813"/>
          </a:xfrm>
          <a:custGeom>
            <a:avLst/>
            <a:gdLst>
              <a:gd name="connsiteX0" fmla="*/ 143041 w 143603"/>
              <a:gd name="connsiteY0" fmla="*/ 3051 h 664813"/>
              <a:gd name="connsiteX1" fmla="*/ 3341 w 143603"/>
              <a:gd name="connsiteY1" fmla="*/ 650751 h 664813"/>
              <a:gd name="connsiteX2" fmla="*/ 50966 w 143603"/>
              <a:gd name="connsiteY2" fmla="*/ 415801 h 664813"/>
              <a:gd name="connsiteX3" fmla="*/ 143041 w 143603"/>
              <a:gd name="connsiteY3" fmla="*/ 3051 h 66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03" h="664813">
                <a:moveTo>
                  <a:pt x="143041" y="3051"/>
                </a:moveTo>
                <a:cubicBezTo>
                  <a:pt x="135104" y="42209"/>
                  <a:pt x="18687" y="581959"/>
                  <a:pt x="3341" y="650751"/>
                </a:cubicBezTo>
                <a:cubicBezTo>
                  <a:pt x="-12005" y="719543"/>
                  <a:pt x="29270" y="518988"/>
                  <a:pt x="50966" y="415801"/>
                </a:cubicBezTo>
                <a:cubicBezTo>
                  <a:pt x="72662" y="312614"/>
                  <a:pt x="150978" y="-36107"/>
                  <a:pt x="14304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807A2F9C-D86D-19FA-6499-9B988223EA47}"/>
              </a:ext>
            </a:extLst>
          </p:cNvPr>
          <p:cNvSpPr/>
          <p:nvPr/>
        </p:nvSpPr>
        <p:spPr>
          <a:xfrm>
            <a:off x="4698996" y="8099420"/>
            <a:ext cx="64241" cy="698522"/>
          </a:xfrm>
          <a:custGeom>
            <a:avLst/>
            <a:gdLst>
              <a:gd name="connsiteX0" fmla="*/ 4 w 64241"/>
              <a:gd name="connsiteY0" fmla="*/ 5 h 698522"/>
              <a:gd name="connsiteX1" fmla="*/ 53979 w 64241"/>
              <a:gd name="connsiteY1" fmla="*/ 473080 h 698522"/>
              <a:gd name="connsiteX2" fmla="*/ 63504 w 64241"/>
              <a:gd name="connsiteY2" fmla="*/ 698505 h 698522"/>
              <a:gd name="connsiteX3" fmla="*/ 57154 w 64241"/>
              <a:gd name="connsiteY3" fmla="*/ 482605 h 698522"/>
              <a:gd name="connsiteX4" fmla="*/ 4 w 64241"/>
              <a:gd name="connsiteY4" fmla="*/ 5 h 69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41" h="698522">
                <a:moveTo>
                  <a:pt x="4" y="5"/>
                </a:moveTo>
                <a:cubicBezTo>
                  <a:pt x="-525" y="-1582"/>
                  <a:pt x="43396" y="356663"/>
                  <a:pt x="53979" y="473080"/>
                </a:cubicBezTo>
                <a:cubicBezTo>
                  <a:pt x="64562" y="589497"/>
                  <a:pt x="62975" y="696918"/>
                  <a:pt x="63504" y="698505"/>
                </a:cubicBezTo>
                <a:cubicBezTo>
                  <a:pt x="64033" y="700092"/>
                  <a:pt x="66679" y="596376"/>
                  <a:pt x="57154" y="482605"/>
                </a:cubicBezTo>
                <a:cubicBezTo>
                  <a:pt x="47629" y="368834"/>
                  <a:pt x="533" y="1592"/>
                  <a:pt x="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D1B8B17A-BE00-B5F5-6C28-E2B7C4E56363}"/>
              </a:ext>
            </a:extLst>
          </p:cNvPr>
          <p:cNvSpPr/>
          <p:nvPr/>
        </p:nvSpPr>
        <p:spPr>
          <a:xfrm>
            <a:off x="4857096" y="8635938"/>
            <a:ext cx="124509" cy="363220"/>
          </a:xfrm>
          <a:custGeom>
            <a:avLst/>
            <a:gdLst>
              <a:gd name="connsiteX0" fmla="*/ 124479 w 124509"/>
              <a:gd name="connsiteY0" fmla="*/ 62 h 363220"/>
              <a:gd name="connsiteX1" fmla="*/ 45104 w 124509"/>
              <a:gd name="connsiteY1" fmla="*/ 139762 h 363220"/>
              <a:gd name="connsiteX2" fmla="*/ 654 w 124509"/>
              <a:gd name="connsiteY2" fmla="*/ 362012 h 363220"/>
              <a:gd name="connsiteX3" fmla="*/ 19704 w 124509"/>
              <a:gd name="connsiteY3" fmla="*/ 225487 h 363220"/>
              <a:gd name="connsiteX4" fmla="*/ 35579 w 124509"/>
              <a:gd name="connsiteY4" fmla="*/ 155637 h 363220"/>
              <a:gd name="connsiteX5" fmla="*/ 124479 w 124509"/>
              <a:gd name="connsiteY5" fmla="*/ 62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09" h="363220">
                <a:moveTo>
                  <a:pt x="124479" y="62"/>
                </a:moveTo>
                <a:cubicBezTo>
                  <a:pt x="126067" y="-2584"/>
                  <a:pt x="65741" y="79437"/>
                  <a:pt x="45104" y="139762"/>
                </a:cubicBezTo>
                <a:cubicBezTo>
                  <a:pt x="24467" y="200087"/>
                  <a:pt x="4887" y="347725"/>
                  <a:pt x="654" y="362012"/>
                </a:cubicBezTo>
                <a:cubicBezTo>
                  <a:pt x="-3579" y="376299"/>
                  <a:pt x="13883" y="259883"/>
                  <a:pt x="19704" y="225487"/>
                </a:cubicBezTo>
                <a:cubicBezTo>
                  <a:pt x="25525" y="191091"/>
                  <a:pt x="22350" y="189504"/>
                  <a:pt x="35579" y="155637"/>
                </a:cubicBezTo>
                <a:cubicBezTo>
                  <a:pt x="48808" y="121770"/>
                  <a:pt x="122891" y="2708"/>
                  <a:pt x="12447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B9F3C145-077F-EB3A-DA63-506380CABE89}"/>
              </a:ext>
            </a:extLst>
          </p:cNvPr>
          <p:cNvSpPr/>
          <p:nvPr/>
        </p:nvSpPr>
        <p:spPr>
          <a:xfrm>
            <a:off x="4379711" y="8388239"/>
            <a:ext cx="154237" cy="299274"/>
          </a:xfrm>
          <a:custGeom>
            <a:avLst/>
            <a:gdLst>
              <a:gd name="connsiteX0" fmla="*/ 154189 w 154237"/>
              <a:gd name="connsiteY0" fmla="*/ 111 h 299274"/>
              <a:gd name="connsiteX1" fmla="*/ 11314 w 154237"/>
              <a:gd name="connsiteY1" fmla="*/ 209661 h 299274"/>
              <a:gd name="connsiteX2" fmla="*/ 8139 w 154237"/>
              <a:gd name="connsiteY2" fmla="*/ 298561 h 299274"/>
              <a:gd name="connsiteX3" fmla="*/ 1789 w 154237"/>
              <a:gd name="connsiteY3" fmla="*/ 247761 h 299274"/>
              <a:gd name="connsiteX4" fmla="*/ 27189 w 154237"/>
              <a:gd name="connsiteY4" fmla="*/ 181086 h 299274"/>
              <a:gd name="connsiteX5" fmla="*/ 154189 w 154237"/>
              <a:gd name="connsiteY5" fmla="*/ 111 h 2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37" h="299274">
                <a:moveTo>
                  <a:pt x="154189" y="111"/>
                </a:moveTo>
                <a:cubicBezTo>
                  <a:pt x="151543" y="4873"/>
                  <a:pt x="35656" y="159919"/>
                  <a:pt x="11314" y="209661"/>
                </a:cubicBezTo>
                <a:cubicBezTo>
                  <a:pt x="-13028" y="259403"/>
                  <a:pt x="9726" y="292211"/>
                  <a:pt x="8139" y="298561"/>
                </a:cubicBezTo>
                <a:cubicBezTo>
                  <a:pt x="6551" y="304911"/>
                  <a:pt x="-1386" y="267340"/>
                  <a:pt x="1789" y="247761"/>
                </a:cubicBezTo>
                <a:cubicBezTo>
                  <a:pt x="4964" y="228182"/>
                  <a:pt x="3377" y="217598"/>
                  <a:pt x="27189" y="181086"/>
                </a:cubicBezTo>
                <a:cubicBezTo>
                  <a:pt x="51001" y="144574"/>
                  <a:pt x="156835" y="-4651"/>
                  <a:pt x="15418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BFAD179-4A8D-BC92-FEC0-615F033B3894}"/>
              </a:ext>
            </a:extLst>
          </p:cNvPr>
          <p:cNvSpPr/>
          <p:nvPr/>
        </p:nvSpPr>
        <p:spPr>
          <a:xfrm>
            <a:off x="4416925" y="8588364"/>
            <a:ext cx="59829" cy="190528"/>
          </a:xfrm>
          <a:custGeom>
            <a:avLst/>
            <a:gdLst>
              <a:gd name="connsiteX0" fmla="*/ 59825 w 59829"/>
              <a:gd name="connsiteY0" fmla="*/ 11 h 190528"/>
              <a:gd name="connsiteX1" fmla="*/ 5850 w 59829"/>
              <a:gd name="connsiteY1" fmla="*/ 104786 h 190528"/>
              <a:gd name="connsiteX2" fmla="*/ 9025 w 59829"/>
              <a:gd name="connsiteY2" fmla="*/ 190511 h 190528"/>
              <a:gd name="connsiteX3" fmla="*/ 2675 w 59829"/>
              <a:gd name="connsiteY3" fmla="*/ 111136 h 190528"/>
              <a:gd name="connsiteX4" fmla="*/ 59825 w 59829"/>
              <a:gd name="connsiteY4" fmla="*/ 11 h 1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9" h="190528">
                <a:moveTo>
                  <a:pt x="59825" y="11"/>
                </a:moveTo>
                <a:cubicBezTo>
                  <a:pt x="60354" y="-1047"/>
                  <a:pt x="14317" y="73036"/>
                  <a:pt x="5850" y="104786"/>
                </a:cubicBezTo>
                <a:cubicBezTo>
                  <a:pt x="-2617" y="136536"/>
                  <a:pt x="9554" y="189453"/>
                  <a:pt x="9025" y="190511"/>
                </a:cubicBezTo>
                <a:cubicBezTo>
                  <a:pt x="8496" y="191569"/>
                  <a:pt x="-5792" y="143944"/>
                  <a:pt x="2675" y="111136"/>
                </a:cubicBezTo>
                <a:cubicBezTo>
                  <a:pt x="11142" y="78328"/>
                  <a:pt x="59296" y="1069"/>
                  <a:pt x="5982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A701C613-8062-B557-CFB9-CB81FB95C523}"/>
              </a:ext>
            </a:extLst>
          </p:cNvPr>
          <p:cNvSpPr/>
          <p:nvPr/>
        </p:nvSpPr>
        <p:spPr>
          <a:xfrm>
            <a:off x="5137095" y="8736534"/>
            <a:ext cx="41337" cy="596089"/>
          </a:xfrm>
          <a:custGeom>
            <a:avLst/>
            <a:gdLst>
              <a:gd name="connsiteX0" fmla="*/ 3230 w 41337"/>
              <a:gd name="connsiteY0" fmla="*/ 20116 h 596089"/>
              <a:gd name="connsiteX1" fmla="*/ 41330 w 41337"/>
              <a:gd name="connsiteY1" fmla="*/ 594791 h 596089"/>
              <a:gd name="connsiteX2" fmla="*/ 6405 w 41337"/>
              <a:gd name="connsiteY2" fmla="*/ 172516 h 596089"/>
              <a:gd name="connsiteX3" fmla="*/ 3230 w 41337"/>
              <a:gd name="connsiteY3" fmla="*/ 20116 h 59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7" h="596089">
                <a:moveTo>
                  <a:pt x="3230" y="20116"/>
                </a:moveTo>
                <a:cubicBezTo>
                  <a:pt x="9051" y="90495"/>
                  <a:pt x="40801" y="569391"/>
                  <a:pt x="41330" y="594791"/>
                </a:cubicBezTo>
                <a:cubicBezTo>
                  <a:pt x="41859" y="620191"/>
                  <a:pt x="12755" y="265649"/>
                  <a:pt x="6405" y="172516"/>
                </a:cubicBezTo>
                <a:cubicBezTo>
                  <a:pt x="55" y="79383"/>
                  <a:pt x="-2591" y="-50263"/>
                  <a:pt x="3230" y="2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3CAA6787-9B6C-1EC3-BBAF-9A4479D11D92}"/>
              </a:ext>
            </a:extLst>
          </p:cNvPr>
          <p:cNvSpPr/>
          <p:nvPr/>
        </p:nvSpPr>
        <p:spPr>
          <a:xfrm>
            <a:off x="4400542" y="7642222"/>
            <a:ext cx="44534" cy="415941"/>
          </a:xfrm>
          <a:custGeom>
            <a:avLst/>
            <a:gdLst>
              <a:gd name="connsiteX0" fmla="*/ 44458 w 44534"/>
              <a:gd name="connsiteY0" fmla="*/ 3 h 415941"/>
              <a:gd name="connsiteX1" fmla="*/ 31758 w 44534"/>
              <a:gd name="connsiteY1" fmla="*/ 282578 h 415941"/>
              <a:gd name="connsiteX2" fmla="*/ 8 w 44534"/>
              <a:gd name="connsiteY2" fmla="*/ 415928 h 415941"/>
              <a:gd name="connsiteX3" fmla="*/ 34933 w 44534"/>
              <a:gd name="connsiteY3" fmla="*/ 288928 h 415941"/>
              <a:gd name="connsiteX4" fmla="*/ 44458 w 44534"/>
              <a:gd name="connsiteY4" fmla="*/ 3 h 4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4" h="415941">
                <a:moveTo>
                  <a:pt x="44458" y="3"/>
                </a:moveTo>
                <a:cubicBezTo>
                  <a:pt x="43929" y="-1055"/>
                  <a:pt x="39166" y="213257"/>
                  <a:pt x="31758" y="282578"/>
                </a:cubicBezTo>
                <a:cubicBezTo>
                  <a:pt x="24350" y="351899"/>
                  <a:pt x="-521" y="414870"/>
                  <a:pt x="8" y="415928"/>
                </a:cubicBezTo>
                <a:cubicBezTo>
                  <a:pt x="537" y="416986"/>
                  <a:pt x="26996" y="355603"/>
                  <a:pt x="34933" y="288928"/>
                </a:cubicBezTo>
                <a:cubicBezTo>
                  <a:pt x="42870" y="222253"/>
                  <a:pt x="44987" y="1061"/>
                  <a:pt x="4445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F26E68B-B1DB-D3F7-79C0-FD5342E4261C}"/>
              </a:ext>
            </a:extLst>
          </p:cNvPr>
          <p:cNvSpPr/>
          <p:nvPr/>
        </p:nvSpPr>
        <p:spPr>
          <a:xfrm>
            <a:off x="5168212" y="8872176"/>
            <a:ext cx="48502" cy="489309"/>
          </a:xfrm>
          <a:custGeom>
            <a:avLst/>
            <a:gdLst>
              <a:gd name="connsiteX0" fmla="*/ 688 w 48502"/>
              <a:gd name="connsiteY0" fmla="*/ 14649 h 489309"/>
              <a:gd name="connsiteX1" fmla="*/ 45138 w 48502"/>
              <a:gd name="connsiteY1" fmla="*/ 459149 h 489309"/>
              <a:gd name="connsiteX2" fmla="*/ 45138 w 48502"/>
              <a:gd name="connsiteY2" fmla="*/ 427399 h 489309"/>
              <a:gd name="connsiteX3" fmla="*/ 48313 w 48502"/>
              <a:gd name="connsiteY3" fmla="*/ 249599 h 489309"/>
              <a:gd name="connsiteX4" fmla="*/ 38788 w 48502"/>
              <a:gd name="connsiteY4" fmla="*/ 341674 h 489309"/>
              <a:gd name="connsiteX5" fmla="*/ 19738 w 48502"/>
              <a:gd name="connsiteY5" fmla="*/ 128949 h 489309"/>
              <a:gd name="connsiteX6" fmla="*/ 688 w 48502"/>
              <a:gd name="connsiteY6" fmla="*/ 14649 h 48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2" h="489309">
                <a:moveTo>
                  <a:pt x="688" y="14649"/>
                </a:moveTo>
                <a:cubicBezTo>
                  <a:pt x="4921" y="69682"/>
                  <a:pt x="37730" y="390357"/>
                  <a:pt x="45138" y="459149"/>
                </a:cubicBezTo>
                <a:cubicBezTo>
                  <a:pt x="52546" y="527941"/>
                  <a:pt x="44609" y="462324"/>
                  <a:pt x="45138" y="427399"/>
                </a:cubicBezTo>
                <a:cubicBezTo>
                  <a:pt x="45667" y="392474"/>
                  <a:pt x="49371" y="263886"/>
                  <a:pt x="48313" y="249599"/>
                </a:cubicBezTo>
                <a:cubicBezTo>
                  <a:pt x="47255" y="235312"/>
                  <a:pt x="43550" y="361782"/>
                  <a:pt x="38788" y="341674"/>
                </a:cubicBezTo>
                <a:cubicBezTo>
                  <a:pt x="34026" y="321566"/>
                  <a:pt x="26617" y="184511"/>
                  <a:pt x="19738" y="128949"/>
                </a:cubicBezTo>
                <a:cubicBezTo>
                  <a:pt x="12859" y="73387"/>
                  <a:pt x="-3545" y="-40384"/>
                  <a:pt x="688" y="1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6E1551A7-B1F9-9FBF-BBDC-1D1894B7251F}"/>
              </a:ext>
            </a:extLst>
          </p:cNvPr>
          <p:cNvSpPr/>
          <p:nvPr/>
        </p:nvSpPr>
        <p:spPr>
          <a:xfrm>
            <a:off x="3911166" y="8328002"/>
            <a:ext cx="170150" cy="855056"/>
          </a:xfrm>
          <a:custGeom>
            <a:avLst/>
            <a:gdLst>
              <a:gd name="connsiteX0" fmla="*/ 152834 w 170150"/>
              <a:gd name="connsiteY0" fmla="*/ 23 h 855056"/>
              <a:gd name="connsiteX1" fmla="*/ 162359 w 170150"/>
              <a:gd name="connsiteY1" fmla="*/ 520723 h 855056"/>
              <a:gd name="connsiteX2" fmla="*/ 165534 w 170150"/>
              <a:gd name="connsiteY2" fmla="*/ 473098 h 855056"/>
              <a:gd name="connsiteX3" fmla="*/ 95684 w 170150"/>
              <a:gd name="connsiteY3" fmla="*/ 695348 h 855056"/>
              <a:gd name="connsiteX4" fmla="*/ 111559 w 170150"/>
              <a:gd name="connsiteY4" fmla="*/ 631848 h 855056"/>
              <a:gd name="connsiteX5" fmla="*/ 434 w 170150"/>
              <a:gd name="connsiteY5" fmla="*/ 854098 h 855056"/>
              <a:gd name="connsiteX6" fmla="*/ 159184 w 170150"/>
              <a:gd name="connsiteY6" fmla="*/ 530248 h 855056"/>
              <a:gd name="connsiteX7" fmla="*/ 156009 w 170150"/>
              <a:gd name="connsiteY7" fmla="*/ 549298 h 855056"/>
              <a:gd name="connsiteX8" fmla="*/ 152834 w 170150"/>
              <a:gd name="connsiteY8" fmla="*/ 425473 h 855056"/>
              <a:gd name="connsiteX9" fmla="*/ 146484 w 170150"/>
              <a:gd name="connsiteY9" fmla="*/ 498498 h 855056"/>
              <a:gd name="connsiteX10" fmla="*/ 152834 w 170150"/>
              <a:gd name="connsiteY10" fmla="*/ 23 h 85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150" h="855056">
                <a:moveTo>
                  <a:pt x="152834" y="23"/>
                </a:moveTo>
                <a:cubicBezTo>
                  <a:pt x="155480" y="3727"/>
                  <a:pt x="160242" y="441877"/>
                  <a:pt x="162359" y="520723"/>
                </a:cubicBezTo>
                <a:cubicBezTo>
                  <a:pt x="164476" y="599569"/>
                  <a:pt x="176647" y="443994"/>
                  <a:pt x="165534" y="473098"/>
                </a:cubicBezTo>
                <a:cubicBezTo>
                  <a:pt x="154422" y="502202"/>
                  <a:pt x="104680" y="668890"/>
                  <a:pt x="95684" y="695348"/>
                </a:cubicBezTo>
                <a:cubicBezTo>
                  <a:pt x="86688" y="721806"/>
                  <a:pt x="127434" y="605390"/>
                  <a:pt x="111559" y="631848"/>
                </a:cubicBezTo>
                <a:cubicBezTo>
                  <a:pt x="95684" y="658306"/>
                  <a:pt x="-7503" y="871031"/>
                  <a:pt x="434" y="854098"/>
                </a:cubicBezTo>
                <a:cubicBezTo>
                  <a:pt x="8371" y="837165"/>
                  <a:pt x="133255" y="581048"/>
                  <a:pt x="159184" y="530248"/>
                </a:cubicBezTo>
                <a:cubicBezTo>
                  <a:pt x="185113" y="479448"/>
                  <a:pt x="157067" y="566760"/>
                  <a:pt x="156009" y="549298"/>
                </a:cubicBezTo>
                <a:cubicBezTo>
                  <a:pt x="154951" y="531836"/>
                  <a:pt x="154421" y="433940"/>
                  <a:pt x="152834" y="425473"/>
                </a:cubicBezTo>
                <a:cubicBezTo>
                  <a:pt x="151247" y="417006"/>
                  <a:pt x="144367" y="565702"/>
                  <a:pt x="146484" y="498498"/>
                </a:cubicBezTo>
                <a:cubicBezTo>
                  <a:pt x="148601" y="431294"/>
                  <a:pt x="150188" y="-3681"/>
                  <a:pt x="1528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1F5C5137-7FB3-DA4F-AB49-6207357C0BEE}"/>
              </a:ext>
            </a:extLst>
          </p:cNvPr>
          <p:cNvSpPr/>
          <p:nvPr/>
        </p:nvSpPr>
        <p:spPr>
          <a:xfrm>
            <a:off x="4257610" y="8628707"/>
            <a:ext cx="19515" cy="225226"/>
          </a:xfrm>
          <a:custGeom>
            <a:avLst/>
            <a:gdLst>
              <a:gd name="connsiteX0" fmla="*/ 65 w 19515"/>
              <a:gd name="connsiteY0" fmla="*/ 943 h 225226"/>
              <a:gd name="connsiteX1" fmla="*/ 19115 w 19515"/>
              <a:gd name="connsiteY1" fmla="*/ 220018 h 225226"/>
              <a:gd name="connsiteX2" fmla="*/ 12765 w 19515"/>
              <a:gd name="connsiteY2" fmla="*/ 143818 h 225226"/>
              <a:gd name="connsiteX3" fmla="*/ 65 w 19515"/>
              <a:gd name="connsiteY3" fmla="*/ 943 h 2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5" h="225226">
                <a:moveTo>
                  <a:pt x="65" y="943"/>
                </a:moveTo>
                <a:cubicBezTo>
                  <a:pt x="1123" y="13643"/>
                  <a:pt x="16998" y="196205"/>
                  <a:pt x="19115" y="220018"/>
                </a:cubicBezTo>
                <a:cubicBezTo>
                  <a:pt x="21232" y="243831"/>
                  <a:pt x="14352" y="180330"/>
                  <a:pt x="12765" y="143818"/>
                </a:cubicBezTo>
                <a:cubicBezTo>
                  <a:pt x="11178" y="107306"/>
                  <a:pt x="-993" y="-11757"/>
                  <a:pt x="65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2650742-FF8F-57A4-9F9E-2CBFA5D50B41}"/>
              </a:ext>
            </a:extLst>
          </p:cNvPr>
          <p:cNvSpPr/>
          <p:nvPr/>
        </p:nvSpPr>
        <p:spPr>
          <a:xfrm>
            <a:off x="4029003" y="9013598"/>
            <a:ext cx="100918" cy="330451"/>
          </a:xfrm>
          <a:custGeom>
            <a:avLst/>
            <a:gdLst>
              <a:gd name="connsiteX0" fmla="*/ 66747 w 100918"/>
              <a:gd name="connsiteY0" fmla="*/ 227 h 330451"/>
              <a:gd name="connsiteX1" fmla="*/ 79447 w 100918"/>
              <a:gd name="connsiteY1" fmla="*/ 139927 h 330451"/>
              <a:gd name="connsiteX2" fmla="*/ 72 w 100918"/>
              <a:gd name="connsiteY2" fmla="*/ 330427 h 330451"/>
              <a:gd name="connsiteX3" fmla="*/ 95322 w 100918"/>
              <a:gd name="connsiteY3" fmla="*/ 127227 h 330451"/>
              <a:gd name="connsiteX4" fmla="*/ 88972 w 100918"/>
              <a:gd name="connsiteY4" fmla="*/ 108177 h 330451"/>
              <a:gd name="connsiteX5" fmla="*/ 66747 w 100918"/>
              <a:gd name="connsiteY5" fmla="*/ 227 h 3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18" h="330451">
                <a:moveTo>
                  <a:pt x="66747" y="227"/>
                </a:moveTo>
                <a:cubicBezTo>
                  <a:pt x="65160" y="5519"/>
                  <a:pt x="90559" y="84894"/>
                  <a:pt x="79447" y="139927"/>
                </a:cubicBezTo>
                <a:cubicBezTo>
                  <a:pt x="68335" y="194960"/>
                  <a:pt x="-2574" y="332544"/>
                  <a:pt x="72" y="330427"/>
                </a:cubicBezTo>
                <a:cubicBezTo>
                  <a:pt x="2718" y="328310"/>
                  <a:pt x="80505" y="164269"/>
                  <a:pt x="95322" y="127227"/>
                </a:cubicBezTo>
                <a:cubicBezTo>
                  <a:pt x="110139" y="90185"/>
                  <a:pt x="91089" y="133048"/>
                  <a:pt x="88972" y="108177"/>
                </a:cubicBezTo>
                <a:cubicBezTo>
                  <a:pt x="86855" y="83306"/>
                  <a:pt x="68334" y="-5065"/>
                  <a:pt x="66747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5C8F432D-7AC5-B479-F2C3-5B4A2D747DF9}"/>
              </a:ext>
            </a:extLst>
          </p:cNvPr>
          <p:cNvSpPr/>
          <p:nvPr/>
        </p:nvSpPr>
        <p:spPr>
          <a:xfrm>
            <a:off x="5051411" y="8594724"/>
            <a:ext cx="20600" cy="419102"/>
          </a:xfrm>
          <a:custGeom>
            <a:avLst/>
            <a:gdLst>
              <a:gd name="connsiteX0" fmla="*/ 19064 w 20600"/>
              <a:gd name="connsiteY0" fmla="*/ 1 h 419102"/>
              <a:gd name="connsiteX1" fmla="*/ 19064 w 20600"/>
              <a:gd name="connsiteY1" fmla="*/ 244476 h 419102"/>
              <a:gd name="connsiteX2" fmla="*/ 14 w 20600"/>
              <a:gd name="connsiteY2" fmla="*/ 419101 h 419102"/>
              <a:gd name="connsiteX3" fmla="*/ 15889 w 20600"/>
              <a:gd name="connsiteY3" fmla="*/ 241301 h 419102"/>
              <a:gd name="connsiteX4" fmla="*/ 19064 w 20600"/>
              <a:gd name="connsiteY4" fmla="*/ 1 h 4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0" h="419102">
                <a:moveTo>
                  <a:pt x="19064" y="1"/>
                </a:moveTo>
                <a:cubicBezTo>
                  <a:pt x="19593" y="530"/>
                  <a:pt x="22239" y="174626"/>
                  <a:pt x="19064" y="244476"/>
                </a:cubicBezTo>
                <a:cubicBezTo>
                  <a:pt x="15889" y="314326"/>
                  <a:pt x="543" y="419630"/>
                  <a:pt x="14" y="419101"/>
                </a:cubicBezTo>
                <a:cubicBezTo>
                  <a:pt x="-515" y="418572"/>
                  <a:pt x="13243" y="315384"/>
                  <a:pt x="15889" y="241301"/>
                </a:cubicBezTo>
                <a:cubicBezTo>
                  <a:pt x="18535" y="167218"/>
                  <a:pt x="18535" y="-528"/>
                  <a:pt x="190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14108CD5-ECF0-EBD5-D183-91A44CF338A2}"/>
              </a:ext>
            </a:extLst>
          </p:cNvPr>
          <p:cNvSpPr/>
          <p:nvPr/>
        </p:nvSpPr>
        <p:spPr>
          <a:xfrm>
            <a:off x="4754360" y="9042397"/>
            <a:ext cx="142883" cy="262945"/>
          </a:xfrm>
          <a:custGeom>
            <a:avLst/>
            <a:gdLst>
              <a:gd name="connsiteX0" fmla="*/ 141490 w 142883"/>
              <a:gd name="connsiteY0" fmla="*/ 3178 h 262945"/>
              <a:gd name="connsiteX1" fmla="*/ 1790 w 142883"/>
              <a:gd name="connsiteY1" fmla="*/ 260353 h 262945"/>
              <a:gd name="connsiteX2" fmla="*/ 68465 w 142883"/>
              <a:gd name="connsiteY2" fmla="*/ 127003 h 262945"/>
              <a:gd name="connsiteX3" fmla="*/ 141490 w 142883"/>
              <a:gd name="connsiteY3" fmla="*/ 3178 h 2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83" h="262945">
                <a:moveTo>
                  <a:pt x="141490" y="3178"/>
                </a:moveTo>
                <a:cubicBezTo>
                  <a:pt x="130378" y="25403"/>
                  <a:pt x="13961" y="239716"/>
                  <a:pt x="1790" y="260353"/>
                </a:cubicBezTo>
                <a:cubicBezTo>
                  <a:pt x="-10381" y="280990"/>
                  <a:pt x="42536" y="173041"/>
                  <a:pt x="68465" y="127003"/>
                </a:cubicBezTo>
                <a:cubicBezTo>
                  <a:pt x="94394" y="80966"/>
                  <a:pt x="152602" y="-19047"/>
                  <a:pt x="141490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DC48652-36D4-9E73-6025-569BE4604DCB}"/>
              </a:ext>
            </a:extLst>
          </p:cNvPr>
          <p:cNvSpPr/>
          <p:nvPr/>
        </p:nvSpPr>
        <p:spPr>
          <a:xfrm>
            <a:off x="5886061" y="6769731"/>
            <a:ext cx="38590" cy="260292"/>
          </a:xfrm>
          <a:custGeom>
            <a:avLst/>
            <a:gdLst>
              <a:gd name="connsiteX0" fmla="*/ 3564 w 38590"/>
              <a:gd name="connsiteY0" fmla="*/ 2544 h 260292"/>
              <a:gd name="connsiteX1" fmla="*/ 6739 w 38590"/>
              <a:gd name="connsiteY1" fmla="*/ 170819 h 260292"/>
              <a:gd name="connsiteX2" fmla="*/ 38489 w 38590"/>
              <a:gd name="connsiteY2" fmla="*/ 259719 h 260292"/>
              <a:gd name="connsiteX3" fmla="*/ 16264 w 38590"/>
              <a:gd name="connsiteY3" fmla="*/ 202569 h 260292"/>
              <a:gd name="connsiteX4" fmla="*/ 389 w 38590"/>
              <a:gd name="connsiteY4" fmla="*/ 78744 h 260292"/>
              <a:gd name="connsiteX5" fmla="*/ 3564 w 38590"/>
              <a:gd name="connsiteY5" fmla="*/ 2544 h 26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0" h="260292">
                <a:moveTo>
                  <a:pt x="3564" y="2544"/>
                </a:moveTo>
                <a:cubicBezTo>
                  <a:pt x="4622" y="17890"/>
                  <a:pt x="918" y="127957"/>
                  <a:pt x="6739" y="170819"/>
                </a:cubicBezTo>
                <a:cubicBezTo>
                  <a:pt x="12560" y="213682"/>
                  <a:pt x="36902" y="254427"/>
                  <a:pt x="38489" y="259719"/>
                </a:cubicBezTo>
                <a:cubicBezTo>
                  <a:pt x="40076" y="265011"/>
                  <a:pt x="22614" y="232731"/>
                  <a:pt x="16264" y="202569"/>
                </a:cubicBezTo>
                <a:cubicBezTo>
                  <a:pt x="9914" y="172407"/>
                  <a:pt x="1976" y="112611"/>
                  <a:pt x="389" y="78744"/>
                </a:cubicBezTo>
                <a:cubicBezTo>
                  <a:pt x="-1198" y="44877"/>
                  <a:pt x="2506" y="-12802"/>
                  <a:pt x="3564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375D1B3-1221-059B-1419-3641A27E8835}"/>
              </a:ext>
            </a:extLst>
          </p:cNvPr>
          <p:cNvSpPr/>
          <p:nvPr/>
        </p:nvSpPr>
        <p:spPr>
          <a:xfrm>
            <a:off x="5762614" y="6931019"/>
            <a:ext cx="27415" cy="250854"/>
          </a:xfrm>
          <a:custGeom>
            <a:avLst/>
            <a:gdLst>
              <a:gd name="connsiteX0" fmla="*/ 25411 w 27415"/>
              <a:gd name="connsiteY0" fmla="*/ 6 h 250854"/>
              <a:gd name="connsiteX1" fmla="*/ 25411 w 27415"/>
              <a:gd name="connsiteY1" fmla="*/ 171456 h 250854"/>
              <a:gd name="connsiteX2" fmla="*/ 11 w 27415"/>
              <a:gd name="connsiteY2" fmla="*/ 250831 h 250854"/>
              <a:gd name="connsiteX3" fmla="*/ 22236 w 27415"/>
              <a:gd name="connsiteY3" fmla="*/ 177806 h 250854"/>
              <a:gd name="connsiteX4" fmla="*/ 25411 w 27415"/>
              <a:gd name="connsiteY4" fmla="*/ 6 h 25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5" h="250854">
                <a:moveTo>
                  <a:pt x="25411" y="6"/>
                </a:moveTo>
                <a:cubicBezTo>
                  <a:pt x="25940" y="-1052"/>
                  <a:pt x="29644" y="129652"/>
                  <a:pt x="25411" y="171456"/>
                </a:cubicBezTo>
                <a:cubicBezTo>
                  <a:pt x="21178" y="213260"/>
                  <a:pt x="540" y="249773"/>
                  <a:pt x="11" y="250831"/>
                </a:cubicBezTo>
                <a:cubicBezTo>
                  <a:pt x="-518" y="251889"/>
                  <a:pt x="18003" y="217494"/>
                  <a:pt x="22236" y="177806"/>
                </a:cubicBezTo>
                <a:cubicBezTo>
                  <a:pt x="26469" y="138118"/>
                  <a:pt x="24882" y="1064"/>
                  <a:pt x="254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A02E3973-0B97-D261-2E7C-7CD4315254EB}"/>
              </a:ext>
            </a:extLst>
          </p:cNvPr>
          <p:cNvSpPr/>
          <p:nvPr/>
        </p:nvSpPr>
        <p:spPr>
          <a:xfrm>
            <a:off x="5828735" y="6990048"/>
            <a:ext cx="20015" cy="363648"/>
          </a:xfrm>
          <a:custGeom>
            <a:avLst/>
            <a:gdLst>
              <a:gd name="connsiteX0" fmla="*/ 6915 w 20015"/>
              <a:gd name="connsiteY0" fmla="*/ 1302 h 363648"/>
              <a:gd name="connsiteX1" fmla="*/ 10090 w 20015"/>
              <a:gd name="connsiteY1" fmla="*/ 271177 h 363648"/>
              <a:gd name="connsiteX2" fmla="*/ 13265 w 20015"/>
              <a:gd name="connsiteY2" fmla="*/ 226727 h 363648"/>
              <a:gd name="connsiteX3" fmla="*/ 19615 w 20015"/>
              <a:gd name="connsiteY3" fmla="*/ 363252 h 363648"/>
              <a:gd name="connsiteX4" fmla="*/ 565 w 20015"/>
              <a:gd name="connsiteY4" fmla="*/ 175927 h 363648"/>
              <a:gd name="connsiteX5" fmla="*/ 6915 w 20015"/>
              <a:gd name="connsiteY5" fmla="*/ 1302 h 36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5" h="363648">
                <a:moveTo>
                  <a:pt x="6915" y="1302"/>
                </a:moveTo>
                <a:cubicBezTo>
                  <a:pt x="8503" y="17177"/>
                  <a:pt x="9032" y="233606"/>
                  <a:pt x="10090" y="271177"/>
                </a:cubicBezTo>
                <a:cubicBezTo>
                  <a:pt x="11148" y="308748"/>
                  <a:pt x="11678" y="211381"/>
                  <a:pt x="13265" y="226727"/>
                </a:cubicBezTo>
                <a:cubicBezTo>
                  <a:pt x="14853" y="242073"/>
                  <a:pt x="21732" y="371719"/>
                  <a:pt x="19615" y="363252"/>
                </a:cubicBezTo>
                <a:cubicBezTo>
                  <a:pt x="17498" y="354785"/>
                  <a:pt x="3211" y="233077"/>
                  <a:pt x="565" y="175927"/>
                </a:cubicBezTo>
                <a:cubicBezTo>
                  <a:pt x="-2081" y="118777"/>
                  <a:pt x="5327" y="-14573"/>
                  <a:pt x="6915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75657901-0331-D35B-9268-1B403A97D31F}"/>
              </a:ext>
            </a:extLst>
          </p:cNvPr>
          <p:cNvSpPr/>
          <p:nvPr/>
        </p:nvSpPr>
        <p:spPr>
          <a:xfrm>
            <a:off x="5625024" y="7318568"/>
            <a:ext cx="84334" cy="265943"/>
          </a:xfrm>
          <a:custGeom>
            <a:avLst/>
            <a:gdLst>
              <a:gd name="connsiteX0" fmla="*/ 83626 w 84334"/>
              <a:gd name="connsiteY0" fmla="*/ 2982 h 265943"/>
              <a:gd name="connsiteX1" fmla="*/ 1076 w 84334"/>
              <a:gd name="connsiteY1" fmla="*/ 263332 h 265943"/>
              <a:gd name="connsiteX2" fmla="*/ 39176 w 84334"/>
              <a:gd name="connsiteY2" fmla="*/ 129982 h 265943"/>
              <a:gd name="connsiteX3" fmla="*/ 83626 w 84334"/>
              <a:gd name="connsiteY3" fmla="*/ 2982 h 2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34" h="265943">
                <a:moveTo>
                  <a:pt x="83626" y="2982"/>
                </a:moveTo>
                <a:cubicBezTo>
                  <a:pt x="77276" y="25207"/>
                  <a:pt x="8484" y="242165"/>
                  <a:pt x="1076" y="263332"/>
                </a:cubicBezTo>
                <a:cubicBezTo>
                  <a:pt x="-6332" y="284499"/>
                  <a:pt x="26476" y="171257"/>
                  <a:pt x="39176" y="129982"/>
                </a:cubicBezTo>
                <a:cubicBezTo>
                  <a:pt x="51876" y="88707"/>
                  <a:pt x="89976" y="-19243"/>
                  <a:pt x="83626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EB723A9B-50BA-3EAB-EC22-65D273DF8AB3}"/>
              </a:ext>
            </a:extLst>
          </p:cNvPr>
          <p:cNvSpPr/>
          <p:nvPr/>
        </p:nvSpPr>
        <p:spPr>
          <a:xfrm>
            <a:off x="5729224" y="7308756"/>
            <a:ext cx="150949" cy="356040"/>
          </a:xfrm>
          <a:custGeom>
            <a:avLst/>
            <a:gdLst>
              <a:gd name="connsiteX0" fmla="*/ 150876 w 150949"/>
              <a:gd name="connsiteY0" fmla="*/ 94 h 356040"/>
              <a:gd name="connsiteX1" fmla="*/ 30226 w 150949"/>
              <a:gd name="connsiteY1" fmla="*/ 231869 h 356040"/>
              <a:gd name="connsiteX2" fmla="*/ 8001 w 150949"/>
              <a:gd name="connsiteY2" fmla="*/ 355694 h 356040"/>
              <a:gd name="connsiteX3" fmla="*/ 11176 w 150949"/>
              <a:gd name="connsiteY3" fmla="*/ 260444 h 356040"/>
              <a:gd name="connsiteX4" fmla="*/ 150876 w 150949"/>
              <a:gd name="connsiteY4" fmla="*/ 94 h 3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49" h="356040">
                <a:moveTo>
                  <a:pt x="150876" y="94"/>
                </a:moveTo>
                <a:cubicBezTo>
                  <a:pt x="154051" y="-4668"/>
                  <a:pt x="54039" y="172602"/>
                  <a:pt x="30226" y="231869"/>
                </a:cubicBezTo>
                <a:cubicBezTo>
                  <a:pt x="6413" y="291136"/>
                  <a:pt x="11176" y="350932"/>
                  <a:pt x="8001" y="355694"/>
                </a:cubicBezTo>
                <a:cubicBezTo>
                  <a:pt x="4826" y="360456"/>
                  <a:pt x="-9991" y="315477"/>
                  <a:pt x="11176" y="260444"/>
                </a:cubicBezTo>
                <a:cubicBezTo>
                  <a:pt x="32343" y="205411"/>
                  <a:pt x="147701" y="4856"/>
                  <a:pt x="15087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3FCFD86C-DBE7-99CF-2866-158EB571C5C0}"/>
              </a:ext>
            </a:extLst>
          </p:cNvPr>
          <p:cNvSpPr/>
          <p:nvPr/>
        </p:nvSpPr>
        <p:spPr>
          <a:xfrm>
            <a:off x="5407019" y="7843779"/>
            <a:ext cx="95278" cy="363715"/>
          </a:xfrm>
          <a:custGeom>
            <a:avLst/>
            <a:gdLst>
              <a:gd name="connsiteX0" fmla="*/ 95256 w 95278"/>
              <a:gd name="connsiteY0" fmla="*/ 1646 h 363715"/>
              <a:gd name="connsiteX1" fmla="*/ 47631 w 95278"/>
              <a:gd name="connsiteY1" fmla="*/ 223896 h 363715"/>
              <a:gd name="connsiteX2" fmla="*/ 47631 w 95278"/>
              <a:gd name="connsiteY2" fmla="*/ 363596 h 363715"/>
              <a:gd name="connsiteX3" fmla="*/ 41281 w 95278"/>
              <a:gd name="connsiteY3" fmla="*/ 201671 h 363715"/>
              <a:gd name="connsiteX4" fmla="*/ 6 w 95278"/>
              <a:gd name="connsiteY4" fmla="*/ 84196 h 363715"/>
              <a:gd name="connsiteX5" fmla="*/ 44456 w 95278"/>
              <a:gd name="connsiteY5" fmla="*/ 208021 h 363715"/>
              <a:gd name="connsiteX6" fmla="*/ 53981 w 95278"/>
              <a:gd name="connsiteY6" fmla="*/ 128646 h 363715"/>
              <a:gd name="connsiteX7" fmla="*/ 95256 w 95278"/>
              <a:gd name="connsiteY7" fmla="*/ 1646 h 3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78" h="363715">
                <a:moveTo>
                  <a:pt x="95256" y="1646"/>
                </a:moveTo>
                <a:cubicBezTo>
                  <a:pt x="94198" y="17521"/>
                  <a:pt x="55568" y="163571"/>
                  <a:pt x="47631" y="223896"/>
                </a:cubicBezTo>
                <a:cubicBezTo>
                  <a:pt x="39694" y="284221"/>
                  <a:pt x="48689" y="367300"/>
                  <a:pt x="47631" y="363596"/>
                </a:cubicBezTo>
                <a:cubicBezTo>
                  <a:pt x="46573" y="359892"/>
                  <a:pt x="49218" y="248238"/>
                  <a:pt x="41281" y="201671"/>
                </a:cubicBezTo>
                <a:cubicBezTo>
                  <a:pt x="33344" y="155104"/>
                  <a:pt x="-523" y="83138"/>
                  <a:pt x="6" y="84196"/>
                </a:cubicBezTo>
                <a:cubicBezTo>
                  <a:pt x="535" y="85254"/>
                  <a:pt x="35460" y="200613"/>
                  <a:pt x="44456" y="208021"/>
                </a:cubicBezTo>
                <a:cubicBezTo>
                  <a:pt x="53452" y="215429"/>
                  <a:pt x="47631" y="168333"/>
                  <a:pt x="53981" y="128646"/>
                </a:cubicBezTo>
                <a:cubicBezTo>
                  <a:pt x="60331" y="88959"/>
                  <a:pt x="96314" y="-14229"/>
                  <a:pt x="95256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636B7ADE-B758-C82A-4582-47E287167377}"/>
              </a:ext>
            </a:extLst>
          </p:cNvPr>
          <p:cNvSpPr/>
          <p:nvPr/>
        </p:nvSpPr>
        <p:spPr>
          <a:xfrm>
            <a:off x="5396220" y="8114149"/>
            <a:ext cx="90229" cy="296448"/>
          </a:xfrm>
          <a:custGeom>
            <a:avLst/>
            <a:gdLst>
              <a:gd name="connsiteX0" fmla="*/ 20330 w 90229"/>
              <a:gd name="connsiteY0" fmla="*/ 1151 h 296448"/>
              <a:gd name="connsiteX1" fmla="*/ 26680 w 90229"/>
              <a:gd name="connsiteY1" fmla="*/ 118626 h 296448"/>
              <a:gd name="connsiteX2" fmla="*/ 17155 w 90229"/>
              <a:gd name="connsiteY2" fmla="*/ 207526 h 296448"/>
              <a:gd name="connsiteX3" fmla="*/ 36205 w 90229"/>
              <a:gd name="connsiteY3" fmla="*/ 134501 h 296448"/>
              <a:gd name="connsiteX4" fmla="*/ 1280 w 90229"/>
              <a:gd name="connsiteY4" fmla="*/ 296426 h 296448"/>
              <a:gd name="connsiteX5" fmla="*/ 90180 w 90229"/>
              <a:gd name="connsiteY5" fmla="*/ 147201 h 296448"/>
              <a:gd name="connsiteX6" fmla="*/ 13980 w 90229"/>
              <a:gd name="connsiteY6" fmla="*/ 277376 h 296448"/>
              <a:gd name="connsiteX7" fmla="*/ 20330 w 90229"/>
              <a:gd name="connsiteY7" fmla="*/ 194826 h 296448"/>
              <a:gd name="connsiteX8" fmla="*/ 20330 w 90229"/>
              <a:gd name="connsiteY8" fmla="*/ 1151 h 29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29" h="296448">
                <a:moveTo>
                  <a:pt x="20330" y="1151"/>
                </a:moveTo>
                <a:cubicBezTo>
                  <a:pt x="21388" y="-11549"/>
                  <a:pt x="27209" y="84230"/>
                  <a:pt x="26680" y="118626"/>
                </a:cubicBezTo>
                <a:cubicBezTo>
                  <a:pt x="26151" y="153022"/>
                  <a:pt x="15567" y="204880"/>
                  <a:pt x="17155" y="207526"/>
                </a:cubicBezTo>
                <a:cubicBezTo>
                  <a:pt x="18742" y="210172"/>
                  <a:pt x="38851" y="119684"/>
                  <a:pt x="36205" y="134501"/>
                </a:cubicBezTo>
                <a:cubicBezTo>
                  <a:pt x="33559" y="149318"/>
                  <a:pt x="-7716" y="294309"/>
                  <a:pt x="1280" y="296426"/>
                </a:cubicBezTo>
                <a:cubicBezTo>
                  <a:pt x="10276" y="298543"/>
                  <a:pt x="88063" y="150376"/>
                  <a:pt x="90180" y="147201"/>
                </a:cubicBezTo>
                <a:cubicBezTo>
                  <a:pt x="92297" y="144026"/>
                  <a:pt x="25622" y="269439"/>
                  <a:pt x="13980" y="277376"/>
                </a:cubicBezTo>
                <a:cubicBezTo>
                  <a:pt x="2338" y="285314"/>
                  <a:pt x="19272" y="237159"/>
                  <a:pt x="20330" y="194826"/>
                </a:cubicBezTo>
                <a:cubicBezTo>
                  <a:pt x="21388" y="152493"/>
                  <a:pt x="19272" y="13851"/>
                  <a:pt x="20330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716CC2F7-BEB9-94CF-E186-91E58F66D259}"/>
              </a:ext>
            </a:extLst>
          </p:cNvPr>
          <p:cNvSpPr/>
          <p:nvPr/>
        </p:nvSpPr>
        <p:spPr>
          <a:xfrm>
            <a:off x="5481453" y="7996237"/>
            <a:ext cx="101994" cy="312831"/>
          </a:xfrm>
          <a:custGeom>
            <a:avLst/>
            <a:gdLst>
              <a:gd name="connsiteX0" fmla="*/ 100197 w 101994"/>
              <a:gd name="connsiteY0" fmla="*/ 4763 h 312831"/>
              <a:gd name="connsiteX1" fmla="*/ 14472 w 101994"/>
              <a:gd name="connsiteY1" fmla="*/ 211138 h 312831"/>
              <a:gd name="connsiteX2" fmla="*/ 11297 w 101994"/>
              <a:gd name="connsiteY2" fmla="*/ 179388 h 312831"/>
              <a:gd name="connsiteX3" fmla="*/ 4947 w 101994"/>
              <a:gd name="connsiteY3" fmla="*/ 312738 h 312831"/>
              <a:gd name="connsiteX4" fmla="*/ 4947 w 101994"/>
              <a:gd name="connsiteY4" fmla="*/ 198438 h 312831"/>
              <a:gd name="connsiteX5" fmla="*/ 68447 w 101994"/>
              <a:gd name="connsiteY5" fmla="*/ 77788 h 312831"/>
              <a:gd name="connsiteX6" fmla="*/ 100197 w 101994"/>
              <a:gd name="connsiteY6" fmla="*/ 4763 h 3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94" h="312831">
                <a:moveTo>
                  <a:pt x="100197" y="4763"/>
                </a:moveTo>
                <a:cubicBezTo>
                  <a:pt x="91201" y="26988"/>
                  <a:pt x="29289" y="182034"/>
                  <a:pt x="14472" y="211138"/>
                </a:cubicBezTo>
                <a:cubicBezTo>
                  <a:pt x="-345" y="240242"/>
                  <a:pt x="12884" y="162455"/>
                  <a:pt x="11297" y="179388"/>
                </a:cubicBezTo>
                <a:cubicBezTo>
                  <a:pt x="9709" y="196321"/>
                  <a:pt x="6005" y="309563"/>
                  <a:pt x="4947" y="312738"/>
                </a:cubicBezTo>
                <a:cubicBezTo>
                  <a:pt x="3889" y="315913"/>
                  <a:pt x="-5636" y="237596"/>
                  <a:pt x="4947" y="198438"/>
                </a:cubicBezTo>
                <a:cubicBezTo>
                  <a:pt x="15530" y="159280"/>
                  <a:pt x="54689" y="112184"/>
                  <a:pt x="68447" y="77788"/>
                </a:cubicBezTo>
                <a:cubicBezTo>
                  <a:pt x="82205" y="43392"/>
                  <a:pt x="109193" y="-17462"/>
                  <a:pt x="100197" y="4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8FE69089-F4EE-C477-8C79-DEB891E7C854}"/>
              </a:ext>
            </a:extLst>
          </p:cNvPr>
          <p:cNvSpPr/>
          <p:nvPr/>
        </p:nvSpPr>
        <p:spPr>
          <a:xfrm>
            <a:off x="4780723" y="7373777"/>
            <a:ext cx="93146" cy="832942"/>
          </a:xfrm>
          <a:custGeom>
            <a:avLst/>
            <a:gdLst>
              <a:gd name="connsiteX0" fmla="*/ 93029 w 93146"/>
              <a:gd name="connsiteY0" fmla="*/ 859 h 832942"/>
              <a:gd name="connsiteX1" fmla="*/ 24449 w 93146"/>
              <a:gd name="connsiteY1" fmla="*/ 526639 h 832942"/>
              <a:gd name="connsiteX2" fmla="*/ 6161 w 93146"/>
              <a:gd name="connsiteY2" fmla="*/ 828391 h 832942"/>
              <a:gd name="connsiteX3" fmla="*/ 6161 w 93146"/>
              <a:gd name="connsiteY3" fmla="*/ 659227 h 832942"/>
              <a:gd name="connsiteX4" fmla="*/ 93029 w 93146"/>
              <a:gd name="connsiteY4" fmla="*/ 859 h 8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6" h="832942">
                <a:moveTo>
                  <a:pt x="93029" y="859"/>
                </a:moveTo>
                <a:cubicBezTo>
                  <a:pt x="96077" y="-21239"/>
                  <a:pt x="38927" y="388717"/>
                  <a:pt x="24449" y="526639"/>
                </a:cubicBezTo>
                <a:cubicBezTo>
                  <a:pt x="9971" y="664561"/>
                  <a:pt x="9209" y="806293"/>
                  <a:pt x="6161" y="828391"/>
                </a:cubicBezTo>
                <a:cubicBezTo>
                  <a:pt x="3113" y="850489"/>
                  <a:pt x="-6031" y="791815"/>
                  <a:pt x="6161" y="659227"/>
                </a:cubicBezTo>
                <a:cubicBezTo>
                  <a:pt x="18353" y="526639"/>
                  <a:pt x="89981" y="22957"/>
                  <a:pt x="93029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01A0F553-F78A-55D9-C048-166F5E60F18C}"/>
              </a:ext>
            </a:extLst>
          </p:cNvPr>
          <p:cNvSpPr/>
          <p:nvPr/>
        </p:nvSpPr>
        <p:spPr>
          <a:xfrm>
            <a:off x="5010721" y="7008800"/>
            <a:ext cx="132810" cy="701938"/>
          </a:xfrm>
          <a:custGeom>
            <a:avLst/>
            <a:gdLst>
              <a:gd name="connsiteX0" fmla="*/ 132779 w 132810"/>
              <a:gd name="connsiteY0" fmla="*/ 76 h 701938"/>
              <a:gd name="connsiteX1" fmla="*/ 64199 w 132810"/>
              <a:gd name="connsiteY1" fmla="*/ 292684 h 701938"/>
              <a:gd name="connsiteX2" fmla="*/ 32195 w 132810"/>
              <a:gd name="connsiteY2" fmla="*/ 576148 h 701938"/>
              <a:gd name="connsiteX3" fmla="*/ 36767 w 132810"/>
              <a:gd name="connsiteY3" fmla="*/ 484708 h 701938"/>
              <a:gd name="connsiteX4" fmla="*/ 191 w 132810"/>
              <a:gd name="connsiteY4" fmla="*/ 699592 h 701938"/>
              <a:gd name="connsiteX5" fmla="*/ 55055 w 132810"/>
              <a:gd name="connsiteY5" fmla="*/ 320116 h 701938"/>
              <a:gd name="connsiteX6" fmla="*/ 132779 w 132810"/>
              <a:gd name="connsiteY6" fmla="*/ 76 h 70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10" h="701938">
                <a:moveTo>
                  <a:pt x="132779" y="76"/>
                </a:moveTo>
                <a:cubicBezTo>
                  <a:pt x="134303" y="-4496"/>
                  <a:pt x="80963" y="196672"/>
                  <a:pt x="64199" y="292684"/>
                </a:cubicBezTo>
                <a:cubicBezTo>
                  <a:pt x="47435" y="388696"/>
                  <a:pt x="36767" y="544144"/>
                  <a:pt x="32195" y="576148"/>
                </a:cubicBezTo>
                <a:cubicBezTo>
                  <a:pt x="27623" y="608152"/>
                  <a:pt x="42101" y="464134"/>
                  <a:pt x="36767" y="484708"/>
                </a:cubicBezTo>
                <a:cubicBezTo>
                  <a:pt x="31433" y="505282"/>
                  <a:pt x="-2857" y="727024"/>
                  <a:pt x="191" y="699592"/>
                </a:cubicBezTo>
                <a:cubicBezTo>
                  <a:pt x="3239" y="672160"/>
                  <a:pt x="32195" y="432130"/>
                  <a:pt x="55055" y="320116"/>
                </a:cubicBezTo>
                <a:cubicBezTo>
                  <a:pt x="77915" y="208102"/>
                  <a:pt x="131255" y="4648"/>
                  <a:pt x="13277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340894F8-6ED3-37B4-7C6F-DE502550B7EC}"/>
              </a:ext>
            </a:extLst>
          </p:cNvPr>
          <p:cNvSpPr/>
          <p:nvPr/>
        </p:nvSpPr>
        <p:spPr>
          <a:xfrm>
            <a:off x="5134217" y="7953685"/>
            <a:ext cx="197462" cy="418419"/>
          </a:xfrm>
          <a:custGeom>
            <a:avLst/>
            <a:gdLst>
              <a:gd name="connsiteX0" fmla="*/ 196735 w 197462"/>
              <a:gd name="connsiteY0" fmla="*/ 1595 h 418419"/>
              <a:gd name="connsiteX1" fmla="*/ 4711 w 197462"/>
              <a:gd name="connsiteY1" fmla="*/ 408503 h 418419"/>
              <a:gd name="connsiteX2" fmla="*/ 68719 w 197462"/>
              <a:gd name="connsiteY2" fmla="*/ 271343 h 418419"/>
              <a:gd name="connsiteX3" fmla="*/ 196735 w 197462"/>
              <a:gd name="connsiteY3" fmla="*/ 1595 h 41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62" h="418419">
                <a:moveTo>
                  <a:pt x="196735" y="1595"/>
                </a:moveTo>
                <a:cubicBezTo>
                  <a:pt x="186067" y="24455"/>
                  <a:pt x="26047" y="363545"/>
                  <a:pt x="4711" y="408503"/>
                </a:cubicBezTo>
                <a:cubicBezTo>
                  <a:pt x="-16625" y="453461"/>
                  <a:pt x="39763" y="334589"/>
                  <a:pt x="68719" y="271343"/>
                </a:cubicBezTo>
                <a:cubicBezTo>
                  <a:pt x="97675" y="208097"/>
                  <a:pt x="207403" y="-21265"/>
                  <a:pt x="196735" y="1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87DF5EB-8192-9EB5-D0B7-9BE7CEA58E8D}"/>
              </a:ext>
            </a:extLst>
          </p:cNvPr>
          <p:cNvSpPr/>
          <p:nvPr/>
        </p:nvSpPr>
        <p:spPr>
          <a:xfrm>
            <a:off x="5061146" y="8005298"/>
            <a:ext cx="91596" cy="265804"/>
          </a:xfrm>
          <a:custGeom>
            <a:avLst/>
            <a:gdLst>
              <a:gd name="connsiteX0" fmla="*/ 58 w 91596"/>
              <a:gd name="connsiteY0" fmla="*/ 274 h 265804"/>
              <a:gd name="connsiteX1" fmla="*/ 32062 w 91596"/>
              <a:gd name="connsiteY1" fmla="*/ 233446 h 265804"/>
              <a:gd name="connsiteX2" fmla="*/ 27490 w 91596"/>
              <a:gd name="connsiteY2" fmla="*/ 160294 h 265804"/>
              <a:gd name="connsiteX3" fmla="*/ 91498 w 91596"/>
              <a:gd name="connsiteY3" fmla="*/ 265450 h 265804"/>
              <a:gd name="connsiteX4" fmla="*/ 41206 w 91596"/>
              <a:gd name="connsiteY4" fmla="*/ 187726 h 265804"/>
              <a:gd name="connsiteX5" fmla="*/ 58 w 91596"/>
              <a:gd name="connsiteY5" fmla="*/ 274 h 2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6" h="265804">
                <a:moveTo>
                  <a:pt x="58" y="274"/>
                </a:moveTo>
                <a:cubicBezTo>
                  <a:pt x="-1466" y="7894"/>
                  <a:pt x="27490" y="206776"/>
                  <a:pt x="32062" y="233446"/>
                </a:cubicBezTo>
                <a:cubicBezTo>
                  <a:pt x="36634" y="260116"/>
                  <a:pt x="17584" y="154960"/>
                  <a:pt x="27490" y="160294"/>
                </a:cubicBezTo>
                <a:cubicBezTo>
                  <a:pt x="37396" y="165628"/>
                  <a:pt x="89212" y="260878"/>
                  <a:pt x="91498" y="265450"/>
                </a:cubicBezTo>
                <a:cubicBezTo>
                  <a:pt x="93784" y="270022"/>
                  <a:pt x="55684" y="229636"/>
                  <a:pt x="41206" y="187726"/>
                </a:cubicBezTo>
                <a:cubicBezTo>
                  <a:pt x="26728" y="145816"/>
                  <a:pt x="1582" y="-7346"/>
                  <a:pt x="5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B00387C9-3987-B55C-5C16-B06DADB4B82E}"/>
              </a:ext>
            </a:extLst>
          </p:cNvPr>
          <p:cNvSpPr/>
          <p:nvPr/>
        </p:nvSpPr>
        <p:spPr>
          <a:xfrm>
            <a:off x="4676437" y="8557732"/>
            <a:ext cx="23579" cy="354590"/>
          </a:xfrm>
          <a:custGeom>
            <a:avLst/>
            <a:gdLst>
              <a:gd name="connsiteX0" fmla="*/ 5291 w 23579"/>
              <a:gd name="connsiteY0" fmla="*/ 1052 h 354590"/>
              <a:gd name="connsiteX1" fmla="*/ 719 w 23579"/>
              <a:gd name="connsiteY1" fmla="*/ 156500 h 354590"/>
              <a:gd name="connsiteX2" fmla="*/ 23579 w 23579"/>
              <a:gd name="connsiteY2" fmla="*/ 353096 h 354590"/>
              <a:gd name="connsiteX3" fmla="*/ 719 w 23579"/>
              <a:gd name="connsiteY3" fmla="*/ 234224 h 354590"/>
              <a:gd name="connsiteX4" fmla="*/ 5291 w 23579"/>
              <a:gd name="connsiteY4" fmla="*/ 1052 h 35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9" h="354590">
                <a:moveTo>
                  <a:pt x="5291" y="1052"/>
                </a:moveTo>
                <a:cubicBezTo>
                  <a:pt x="5291" y="-11902"/>
                  <a:pt x="-2329" y="97826"/>
                  <a:pt x="719" y="156500"/>
                </a:cubicBezTo>
                <a:cubicBezTo>
                  <a:pt x="3767" y="215174"/>
                  <a:pt x="23579" y="340142"/>
                  <a:pt x="23579" y="353096"/>
                </a:cubicBezTo>
                <a:cubicBezTo>
                  <a:pt x="23579" y="366050"/>
                  <a:pt x="3767" y="292136"/>
                  <a:pt x="719" y="234224"/>
                </a:cubicBezTo>
                <a:cubicBezTo>
                  <a:pt x="-2329" y="176312"/>
                  <a:pt x="5291" y="14006"/>
                  <a:pt x="5291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35EA80AE-B19C-1279-6758-00BA4D653C6C}"/>
              </a:ext>
            </a:extLst>
          </p:cNvPr>
          <p:cNvSpPr/>
          <p:nvPr/>
        </p:nvSpPr>
        <p:spPr>
          <a:xfrm>
            <a:off x="4484960" y="8832773"/>
            <a:ext cx="138975" cy="171365"/>
          </a:xfrm>
          <a:custGeom>
            <a:avLst/>
            <a:gdLst>
              <a:gd name="connsiteX0" fmla="*/ 172 w 138975"/>
              <a:gd name="connsiteY0" fmla="*/ 331 h 171365"/>
              <a:gd name="connsiteX1" fmla="*/ 132760 w 138975"/>
              <a:gd name="connsiteY1" fmla="*/ 164923 h 171365"/>
              <a:gd name="connsiteX2" fmla="*/ 105328 w 138975"/>
              <a:gd name="connsiteY2" fmla="*/ 123775 h 171365"/>
              <a:gd name="connsiteX3" fmla="*/ 172 w 138975"/>
              <a:gd name="connsiteY3" fmla="*/ 331 h 17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75" h="171365">
                <a:moveTo>
                  <a:pt x="172" y="331"/>
                </a:moveTo>
                <a:cubicBezTo>
                  <a:pt x="4744" y="7189"/>
                  <a:pt x="115234" y="144349"/>
                  <a:pt x="132760" y="164923"/>
                </a:cubicBezTo>
                <a:cubicBezTo>
                  <a:pt x="150286" y="185497"/>
                  <a:pt x="127426" y="152731"/>
                  <a:pt x="105328" y="123775"/>
                </a:cubicBezTo>
                <a:cubicBezTo>
                  <a:pt x="83230" y="94819"/>
                  <a:pt x="-4400" y="-6527"/>
                  <a:pt x="172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7E546C-EEDE-A24E-AE10-B47054BFABAC}"/>
              </a:ext>
            </a:extLst>
          </p:cNvPr>
          <p:cNvSpPr/>
          <p:nvPr/>
        </p:nvSpPr>
        <p:spPr>
          <a:xfrm>
            <a:off x="4316476" y="8174507"/>
            <a:ext cx="63542" cy="225400"/>
          </a:xfrm>
          <a:custGeom>
            <a:avLst/>
            <a:gdLst>
              <a:gd name="connsiteX0" fmla="*/ 63500 w 63542"/>
              <a:gd name="connsiteY0" fmla="*/ 229 h 225400"/>
              <a:gd name="connsiteX1" fmla="*/ 4064 w 63542"/>
              <a:gd name="connsiteY1" fmla="*/ 215113 h 225400"/>
              <a:gd name="connsiteX2" fmla="*/ 13208 w 63542"/>
              <a:gd name="connsiteY2" fmla="*/ 173965 h 225400"/>
              <a:gd name="connsiteX3" fmla="*/ 63500 w 63542"/>
              <a:gd name="connsiteY3" fmla="*/ 229 h 2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2" h="225400">
                <a:moveTo>
                  <a:pt x="63500" y="229"/>
                </a:moveTo>
                <a:cubicBezTo>
                  <a:pt x="61976" y="7087"/>
                  <a:pt x="12446" y="186157"/>
                  <a:pt x="4064" y="215113"/>
                </a:cubicBezTo>
                <a:cubicBezTo>
                  <a:pt x="-4318" y="244069"/>
                  <a:pt x="1016" y="205969"/>
                  <a:pt x="13208" y="173965"/>
                </a:cubicBezTo>
                <a:cubicBezTo>
                  <a:pt x="25400" y="141961"/>
                  <a:pt x="65024" y="-6629"/>
                  <a:pt x="6350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5BB26C4A-747F-F414-B0BC-DC6AA3D94BD3}"/>
              </a:ext>
            </a:extLst>
          </p:cNvPr>
          <p:cNvSpPr/>
          <p:nvPr/>
        </p:nvSpPr>
        <p:spPr>
          <a:xfrm>
            <a:off x="4857403" y="8187752"/>
            <a:ext cx="150064" cy="481630"/>
          </a:xfrm>
          <a:custGeom>
            <a:avLst/>
            <a:gdLst>
              <a:gd name="connsiteX0" fmla="*/ 148937 w 150064"/>
              <a:gd name="connsiteY0" fmla="*/ 5272 h 481630"/>
              <a:gd name="connsiteX1" fmla="*/ 84929 w 150064"/>
              <a:gd name="connsiteY1" fmla="*/ 156148 h 481630"/>
              <a:gd name="connsiteX2" fmla="*/ 2633 w 150064"/>
              <a:gd name="connsiteY2" fmla="*/ 476188 h 481630"/>
              <a:gd name="connsiteX3" fmla="*/ 30065 w 150064"/>
              <a:gd name="connsiteY3" fmla="*/ 334456 h 481630"/>
              <a:gd name="connsiteX4" fmla="*/ 148937 w 150064"/>
              <a:gd name="connsiteY4" fmla="*/ 5272 h 4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64" h="481630">
                <a:moveTo>
                  <a:pt x="148937" y="5272"/>
                </a:moveTo>
                <a:cubicBezTo>
                  <a:pt x="158081" y="-24446"/>
                  <a:pt x="109313" y="77662"/>
                  <a:pt x="84929" y="156148"/>
                </a:cubicBezTo>
                <a:cubicBezTo>
                  <a:pt x="60545" y="234634"/>
                  <a:pt x="11777" y="446470"/>
                  <a:pt x="2633" y="476188"/>
                </a:cubicBezTo>
                <a:cubicBezTo>
                  <a:pt x="-6511" y="505906"/>
                  <a:pt x="9491" y="407608"/>
                  <a:pt x="30065" y="334456"/>
                </a:cubicBezTo>
                <a:cubicBezTo>
                  <a:pt x="50639" y="261304"/>
                  <a:pt x="139793" y="34990"/>
                  <a:pt x="148937" y="5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544E2DD4-8A6C-BB02-1EF1-9F9930043A06}"/>
              </a:ext>
            </a:extLst>
          </p:cNvPr>
          <p:cNvSpPr/>
          <p:nvPr/>
        </p:nvSpPr>
        <p:spPr>
          <a:xfrm>
            <a:off x="4314090" y="8169657"/>
            <a:ext cx="249004" cy="413014"/>
          </a:xfrm>
          <a:custGeom>
            <a:avLst/>
            <a:gdLst>
              <a:gd name="connsiteX0" fmla="*/ 248766 w 249004"/>
              <a:gd name="connsiteY0" fmla="*/ 507 h 413014"/>
              <a:gd name="connsiteX1" fmla="*/ 33882 w 249004"/>
              <a:gd name="connsiteY1" fmla="*/ 315975 h 413014"/>
              <a:gd name="connsiteX2" fmla="*/ 1878 w 249004"/>
              <a:gd name="connsiteY2" fmla="*/ 411987 h 413014"/>
              <a:gd name="connsiteX3" fmla="*/ 47598 w 249004"/>
              <a:gd name="connsiteY3" fmla="*/ 270255 h 413014"/>
              <a:gd name="connsiteX4" fmla="*/ 75030 w 249004"/>
              <a:gd name="connsiteY4" fmla="*/ 242823 h 413014"/>
              <a:gd name="connsiteX5" fmla="*/ 248766 w 249004"/>
              <a:gd name="connsiteY5" fmla="*/ 507 h 4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4" h="413014">
                <a:moveTo>
                  <a:pt x="248766" y="507"/>
                </a:moveTo>
                <a:cubicBezTo>
                  <a:pt x="241908" y="12699"/>
                  <a:pt x="75030" y="247395"/>
                  <a:pt x="33882" y="315975"/>
                </a:cubicBezTo>
                <a:cubicBezTo>
                  <a:pt x="-7266" y="384555"/>
                  <a:pt x="-408" y="419607"/>
                  <a:pt x="1878" y="411987"/>
                </a:cubicBezTo>
                <a:cubicBezTo>
                  <a:pt x="4164" y="404367"/>
                  <a:pt x="47598" y="270255"/>
                  <a:pt x="47598" y="270255"/>
                </a:cubicBezTo>
                <a:cubicBezTo>
                  <a:pt x="59790" y="242061"/>
                  <a:pt x="37692" y="286257"/>
                  <a:pt x="75030" y="242823"/>
                </a:cubicBezTo>
                <a:cubicBezTo>
                  <a:pt x="112368" y="199389"/>
                  <a:pt x="255624" y="-11685"/>
                  <a:pt x="24876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057BDDF-6820-3082-E06B-1A188FC7EE6D}"/>
              </a:ext>
            </a:extLst>
          </p:cNvPr>
          <p:cNvSpPr/>
          <p:nvPr/>
        </p:nvSpPr>
        <p:spPr>
          <a:xfrm>
            <a:off x="4992624" y="8951006"/>
            <a:ext cx="114683" cy="385018"/>
          </a:xfrm>
          <a:custGeom>
            <a:avLst/>
            <a:gdLst>
              <a:gd name="connsiteX0" fmla="*/ 114300 w 114683"/>
              <a:gd name="connsiteY0" fmla="*/ 970 h 385018"/>
              <a:gd name="connsiteX1" fmla="*/ 22860 w 114683"/>
              <a:gd name="connsiteY1" fmla="*/ 307294 h 385018"/>
              <a:gd name="connsiteX2" fmla="*/ 0 w 114683"/>
              <a:gd name="connsiteY2" fmla="*/ 385018 h 385018"/>
              <a:gd name="connsiteX3" fmla="*/ 45720 w 114683"/>
              <a:gd name="connsiteY3" fmla="*/ 229570 h 385018"/>
              <a:gd name="connsiteX4" fmla="*/ 54864 w 114683"/>
              <a:gd name="connsiteY4" fmla="*/ 211282 h 385018"/>
              <a:gd name="connsiteX5" fmla="*/ 114300 w 114683"/>
              <a:gd name="connsiteY5" fmla="*/ 970 h 38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3" h="385018">
                <a:moveTo>
                  <a:pt x="114300" y="970"/>
                </a:moveTo>
                <a:cubicBezTo>
                  <a:pt x="108966" y="16972"/>
                  <a:pt x="41910" y="243286"/>
                  <a:pt x="22860" y="307294"/>
                </a:cubicBezTo>
                <a:cubicBezTo>
                  <a:pt x="3810" y="371302"/>
                  <a:pt x="0" y="385018"/>
                  <a:pt x="0" y="385018"/>
                </a:cubicBezTo>
                <a:cubicBezTo>
                  <a:pt x="3810" y="372064"/>
                  <a:pt x="36576" y="258526"/>
                  <a:pt x="45720" y="229570"/>
                </a:cubicBezTo>
                <a:cubicBezTo>
                  <a:pt x="54864" y="200614"/>
                  <a:pt x="41910" y="250906"/>
                  <a:pt x="54864" y="211282"/>
                </a:cubicBezTo>
                <a:cubicBezTo>
                  <a:pt x="67818" y="171658"/>
                  <a:pt x="119634" y="-15032"/>
                  <a:pt x="114300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D3025701-8C9C-B7D8-A87F-42164DA4B0F6}"/>
              </a:ext>
            </a:extLst>
          </p:cNvPr>
          <p:cNvSpPr/>
          <p:nvPr/>
        </p:nvSpPr>
        <p:spPr>
          <a:xfrm>
            <a:off x="5936983" y="6984606"/>
            <a:ext cx="168694" cy="270723"/>
          </a:xfrm>
          <a:custGeom>
            <a:avLst/>
            <a:gdLst>
              <a:gd name="connsiteX0" fmla="*/ 6617 w 168694"/>
              <a:gd name="connsiteY0" fmla="*/ 270269 h 270723"/>
              <a:gd name="connsiteX1" fmla="*/ 159017 w 168694"/>
              <a:gd name="connsiteY1" fmla="*/ 41669 h 270723"/>
              <a:gd name="connsiteX2" fmla="*/ 101867 w 168694"/>
              <a:gd name="connsiteY2" fmla="*/ 105169 h 270723"/>
              <a:gd name="connsiteX3" fmla="*/ 168542 w 168694"/>
              <a:gd name="connsiteY3" fmla="*/ 394 h 270723"/>
              <a:gd name="connsiteX4" fmla="*/ 117742 w 168694"/>
              <a:gd name="connsiteY4" fmla="*/ 70244 h 270723"/>
              <a:gd name="connsiteX5" fmla="*/ 41542 w 168694"/>
              <a:gd name="connsiteY5" fmla="*/ 92469 h 270723"/>
              <a:gd name="connsiteX6" fmla="*/ 95517 w 168694"/>
              <a:gd name="connsiteY6" fmla="*/ 98819 h 270723"/>
              <a:gd name="connsiteX7" fmla="*/ 60592 w 168694"/>
              <a:gd name="connsiteY7" fmla="*/ 124219 h 270723"/>
              <a:gd name="connsiteX8" fmla="*/ 28842 w 168694"/>
              <a:gd name="connsiteY8" fmla="*/ 101994 h 270723"/>
              <a:gd name="connsiteX9" fmla="*/ 6617 w 168694"/>
              <a:gd name="connsiteY9" fmla="*/ 270269 h 2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694" h="270723">
                <a:moveTo>
                  <a:pt x="6617" y="270269"/>
                </a:moveTo>
                <a:cubicBezTo>
                  <a:pt x="28313" y="260215"/>
                  <a:pt x="143142" y="69186"/>
                  <a:pt x="159017" y="41669"/>
                </a:cubicBezTo>
                <a:cubicBezTo>
                  <a:pt x="174892" y="14152"/>
                  <a:pt x="100280" y="112048"/>
                  <a:pt x="101867" y="105169"/>
                </a:cubicBezTo>
                <a:cubicBezTo>
                  <a:pt x="103454" y="98290"/>
                  <a:pt x="165896" y="6215"/>
                  <a:pt x="168542" y="394"/>
                </a:cubicBezTo>
                <a:cubicBezTo>
                  <a:pt x="171188" y="-5427"/>
                  <a:pt x="138909" y="54898"/>
                  <a:pt x="117742" y="70244"/>
                </a:cubicBezTo>
                <a:cubicBezTo>
                  <a:pt x="96575" y="85590"/>
                  <a:pt x="45246" y="87707"/>
                  <a:pt x="41542" y="92469"/>
                </a:cubicBezTo>
                <a:cubicBezTo>
                  <a:pt x="37838" y="97231"/>
                  <a:pt x="92342" y="93527"/>
                  <a:pt x="95517" y="98819"/>
                </a:cubicBezTo>
                <a:cubicBezTo>
                  <a:pt x="98692" y="104111"/>
                  <a:pt x="71704" y="123690"/>
                  <a:pt x="60592" y="124219"/>
                </a:cubicBezTo>
                <a:cubicBezTo>
                  <a:pt x="49480" y="124748"/>
                  <a:pt x="34663" y="83473"/>
                  <a:pt x="28842" y="101994"/>
                </a:cubicBezTo>
                <a:cubicBezTo>
                  <a:pt x="23021" y="120515"/>
                  <a:pt x="-15079" y="280323"/>
                  <a:pt x="6617" y="270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C509E06-195F-5622-FCE1-8B5FD1BB8B85}"/>
              </a:ext>
            </a:extLst>
          </p:cNvPr>
          <p:cNvSpPr/>
          <p:nvPr/>
        </p:nvSpPr>
        <p:spPr>
          <a:xfrm>
            <a:off x="5837765" y="7273752"/>
            <a:ext cx="140761" cy="387684"/>
          </a:xfrm>
          <a:custGeom>
            <a:avLst/>
            <a:gdLst>
              <a:gd name="connsiteX0" fmla="*/ 140760 w 140761"/>
              <a:gd name="connsiteY0" fmla="*/ 173 h 387684"/>
              <a:gd name="connsiteX1" fmla="*/ 23285 w 140761"/>
              <a:gd name="connsiteY1" fmla="*/ 295448 h 387684"/>
              <a:gd name="connsiteX2" fmla="*/ 61385 w 140761"/>
              <a:gd name="connsiteY2" fmla="*/ 200198 h 387684"/>
              <a:gd name="connsiteX3" fmla="*/ 4235 w 140761"/>
              <a:gd name="connsiteY3" fmla="*/ 381173 h 387684"/>
              <a:gd name="connsiteX4" fmla="*/ 7410 w 140761"/>
              <a:gd name="connsiteY4" fmla="*/ 330373 h 387684"/>
              <a:gd name="connsiteX5" fmla="*/ 32810 w 140761"/>
              <a:gd name="connsiteY5" fmla="*/ 165273 h 387684"/>
              <a:gd name="connsiteX6" fmla="*/ 20110 w 140761"/>
              <a:gd name="connsiteY6" fmla="*/ 250998 h 387684"/>
              <a:gd name="connsiteX7" fmla="*/ 140760 w 140761"/>
              <a:gd name="connsiteY7" fmla="*/ 173 h 3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61" h="387684">
                <a:moveTo>
                  <a:pt x="140760" y="173"/>
                </a:moveTo>
                <a:cubicBezTo>
                  <a:pt x="141289" y="7581"/>
                  <a:pt x="36514" y="262111"/>
                  <a:pt x="23285" y="295448"/>
                </a:cubicBezTo>
                <a:cubicBezTo>
                  <a:pt x="10056" y="328785"/>
                  <a:pt x="64560" y="185911"/>
                  <a:pt x="61385" y="200198"/>
                </a:cubicBezTo>
                <a:cubicBezTo>
                  <a:pt x="58210" y="214485"/>
                  <a:pt x="13231" y="359477"/>
                  <a:pt x="4235" y="381173"/>
                </a:cubicBezTo>
                <a:cubicBezTo>
                  <a:pt x="-4761" y="402869"/>
                  <a:pt x="2648" y="366356"/>
                  <a:pt x="7410" y="330373"/>
                </a:cubicBezTo>
                <a:cubicBezTo>
                  <a:pt x="12172" y="294390"/>
                  <a:pt x="30693" y="178502"/>
                  <a:pt x="32810" y="165273"/>
                </a:cubicBezTo>
                <a:cubicBezTo>
                  <a:pt x="34927" y="152044"/>
                  <a:pt x="9527" y="277456"/>
                  <a:pt x="20110" y="250998"/>
                </a:cubicBezTo>
                <a:cubicBezTo>
                  <a:pt x="30693" y="224540"/>
                  <a:pt x="140231" y="-7235"/>
                  <a:pt x="14076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9614FD3F-3790-D28F-A388-87B4F24312BB}"/>
              </a:ext>
            </a:extLst>
          </p:cNvPr>
          <p:cNvSpPr/>
          <p:nvPr/>
        </p:nvSpPr>
        <p:spPr>
          <a:xfrm>
            <a:off x="5860452" y="7209602"/>
            <a:ext cx="321550" cy="236506"/>
          </a:xfrm>
          <a:custGeom>
            <a:avLst/>
            <a:gdLst>
              <a:gd name="connsiteX0" fmla="*/ 321273 w 321550"/>
              <a:gd name="connsiteY0" fmla="*/ 86548 h 236506"/>
              <a:gd name="connsiteX1" fmla="*/ 203798 w 321550"/>
              <a:gd name="connsiteY1" fmla="*/ 99248 h 236506"/>
              <a:gd name="connsiteX2" fmla="*/ 105373 w 321550"/>
              <a:gd name="connsiteY2" fmla="*/ 3998 h 236506"/>
              <a:gd name="connsiteX3" fmla="*/ 105373 w 321550"/>
              <a:gd name="connsiteY3" fmla="*/ 38923 h 236506"/>
              <a:gd name="connsiteX4" fmla="*/ 6948 w 321550"/>
              <a:gd name="connsiteY4" fmla="*/ 226248 h 236506"/>
              <a:gd name="connsiteX5" fmla="*/ 25998 w 321550"/>
              <a:gd name="connsiteY5" fmla="*/ 204023 h 236506"/>
              <a:gd name="connsiteX6" fmla="*/ 168873 w 321550"/>
              <a:gd name="connsiteY6" fmla="*/ 137348 h 236506"/>
              <a:gd name="connsiteX7" fmla="*/ 114898 w 321550"/>
              <a:gd name="connsiteY7" fmla="*/ 150048 h 236506"/>
              <a:gd name="connsiteX8" fmla="*/ 260948 w 321550"/>
              <a:gd name="connsiteY8" fmla="*/ 108773 h 236506"/>
              <a:gd name="connsiteX9" fmla="*/ 168873 w 321550"/>
              <a:gd name="connsiteY9" fmla="*/ 150048 h 236506"/>
              <a:gd name="connsiteX10" fmla="*/ 321273 w 321550"/>
              <a:gd name="connsiteY10" fmla="*/ 86548 h 2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550" h="236506">
                <a:moveTo>
                  <a:pt x="321273" y="86548"/>
                </a:moveTo>
                <a:cubicBezTo>
                  <a:pt x="327094" y="78081"/>
                  <a:pt x="239781" y="113006"/>
                  <a:pt x="203798" y="99248"/>
                </a:cubicBezTo>
                <a:cubicBezTo>
                  <a:pt x="167815" y="85490"/>
                  <a:pt x="121777" y="14052"/>
                  <a:pt x="105373" y="3998"/>
                </a:cubicBezTo>
                <a:cubicBezTo>
                  <a:pt x="88969" y="-6056"/>
                  <a:pt x="121777" y="1881"/>
                  <a:pt x="105373" y="38923"/>
                </a:cubicBezTo>
                <a:cubicBezTo>
                  <a:pt x="88969" y="75965"/>
                  <a:pt x="20177" y="198731"/>
                  <a:pt x="6948" y="226248"/>
                </a:cubicBezTo>
                <a:cubicBezTo>
                  <a:pt x="-6281" y="253765"/>
                  <a:pt x="-990" y="218840"/>
                  <a:pt x="25998" y="204023"/>
                </a:cubicBezTo>
                <a:cubicBezTo>
                  <a:pt x="52986" y="189206"/>
                  <a:pt x="154056" y="146344"/>
                  <a:pt x="168873" y="137348"/>
                </a:cubicBezTo>
                <a:cubicBezTo>
                  <a:pt x="183690" y="128352"/>
                  <a:pt x="99552" y="154811"/>
                  <a:pt x="114898" y="150048"/>
                </a:cubicBezTo>
                <a:cubicBezTo>
                  <a:pt x="130244" y="145285"/>
                  <a:pt x="251952" y="108773"/>
                  <a:pt x="260948" y="108773"/>
                </a:cubicBezTo>
                <a:cubicBezTo>
                  <a:pt x="269944" y="108773"/>
                  <a:pt x="161465" y="149519"/>
                  <a:pt x="168873" y="150048"/>
                </a:cubicBezTo>
                <a:cubicBezTo>
                  <a:pt x="176281" y="150577"/>
                  <a:pt x="315452" y="95015"/>
                  <a:pt x="321273" y="8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1525DA4-39C1-4676-87D0-A0744BBD7DFC}"/>
              </a:ext>
            </a:extLst>
          </p:cNvPr>
          <p:cNvSpPr/>
          <p:nvPr/>
        </p:nvSpPr>
        <p:spPr>
          <a:xfrm>
            <a:off x="6080112" y="7086499"/>
            <a:ext cx="15965" cy="190762"/>
          </a:xfrm>
          <a:custGeom>
            <a:avLst/>
            <a:gdLst>
              <a:gd name="connsiteX0" fmla="*/ 15888 w 15965"/>
              <a:gd name="connsiteY0" fmla="*/ 101 h 190762"/>
              <a:gd name="connsiteX1" fmla="*/ 6363 w 15965"/>
              <a:gd name="connsiteY1" fmla="*/ 117576 h 190762"/>
              <a:gd name="connsiteX2" fmla="*/ 12713 w 15965"/>
              <a:gd name="connsiteY2" fmla="*/ 190601 h 190762"/>
              <a:gd name="connsiteX3" fmla="*/ 13 w 15965"/>
              <a:gd name="connsiteY3" fmla="*/ 98526 h 190762"/>
              <a:gd name="connsiteX4" fmla="*/ 15888 w 15965"/>
              <a:gd name="connsiteY4" fmla="*/ 101 h 1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" h="190762">
                <a:moveTo>
                  <a:pt x="15888" y="101"/>
                </a:moveTo>
                <a:cubicBezTo>
                  <a:pt x="16946" y="3276"/>
                  <a:pt x="6892" y="85826"/>
                  <a:pt x="6363" y="117576"/>
                </a:cubicBezTo>
                <a:cubicBezTo>
                  <a:pt x="5834" y="149326"/>
                  <a:pt x="13771" y="193776"/>
                  <a:pt x="12713" y="190601"/>
                </a:cubicBezTo>
                <a:cubicBezTo>
                  <a:pt x="11655" y="187426"/>
                  <a:pt x="542" y="127630"/>
                  <a:pt x="13" y="98526"/>
                </a:cubicBezTo>
                <a:cubicBezTo>
                  <a:pt x="-516" y="69422"/>
                  <a:pt x="14830" y="-3074"/>
                  <a:pt x="1588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35A91938-003C-BD41-80DC-9986412B31AE}"/>
              </a:ext>
            </a:extLst>
          </p:cNvPr>
          <p:cNvSpPr/>
          <p:nvPr/>
        </p:nvSpPr>
        <p:spPr>
          <a:xfrm>
            <a:off x="6088651" y="7381640"/>
            <a:ext cx="74204" cy="187961"/>
          </a:xfrm>
          <a:custGeom>
            <a:avLst/>
            <a:gdLst>
              <a:gd name="connsiteX0" fmla="*/ 74024 w 74204"/>
              <a:gd name="connsiteY0" fmla="*/ 235 h 187961"/>
              <a:gd name="connsiteX1" fmla="*/ 26399 w 74204"/>
              <a:gd name="connsiteY1" fmla="*/ 95485 h 187961"/>
              <a:gd name="connsiteX2" fmla="*/ 7349 w 74204"/>
              <a:gd name="connsiteY2" fmla="*/ 187560 h 187961"/>
              <a:gd name="connsiteX3" fmla="*/ 7349 w 74204"/>
              <a:gd name="connsiteY3" fmla="*/ 124060 h 187961"/>
              <a:gd name="connsiteX4" fmla="*/ 74024 w 74204"/>
              <a:gd name="connsiteY4" fmla="*/ 235 h 1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04" h="187961">
                <a:moveTo>
                  <a:pt x="74024" y="235"/>
                </a:moveTo>
                <a:cubicBezTo>
                  <a:pt x="77199" y="-4527"/>
                  <a:pt x="37511" y="64264"/>
                  <a:pt x="26399" y="95485"/>
                </a:cubicBezTo>
                <a:cubicBezTo>
                  <a:pt x="15287" y="126706"/>
                  <a:pt x="10524" y="182798"/>
                  <a:pt x="7349" y="187560"/>
                </a:cubicBezTo>
                <a:cubicBezTo>
                  <a:pt x="4174" y="192322"/>
                  <a:pt x="-7468" y="153693"/>
                  <a:pt x="7349" y="124060"/>
                </a:cubicBezTo>
                <a:cubicBezTo>
                  <a:pt x="22166" y="94427"/>
                  <a:pt x="70849" y="4997"/>
                  <a:pt x="74024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967B165-4CD4-6DAC-D0DF-CB95C815C453}"/>
              </a:ext>
            </a:extLst>
          </p:cNvPr>
          <p:cNvSpPr/>
          <p:nvPr/>
        </p:nvSpPr>
        <p:spPr>
          <a:xfrm>
            <a:off x="5953125" y="7645393"/>
            <a:ext cx="92075" cy="124666"/>
          </a:xfrm>
          <a:custGeom>
            <a:avLst/>
            <a:gdLst>
              <a:gd name="connsiteX0" fmla="*/ 92075 w 92075"/>
              <a:gd name="connsiteY0" fmla="*/ 7 h 124666"/>
              <a:gd name="connsiteX1" fmla="*/ 19050 w 92075"/>
              <a:gd name="connsiteY1" fmla="*/ 123832 h 124666"/>
              <a:gd name="connsiteX2" fmla="*/ 0 w 92075"/>
              <a:gd name="connsiteY2" fmla="*/ 57157 h 124666"/>
              <a:gd name="connsiteX3" fmla="*/ 19050 w 92075"/>
              <a:gd name="connsiteY3" fmla="*/ 117482 h 124666"/>
              <a:gd name="connsiteX4" fmla="*/ 92075 w 92075"/>
              <a:gd name="connsiteY4" fmla="*/ 7 h 12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124666">
                <a:moveTo>
                  <a:pt x="92075" y="7"/>
                </a:moveTo>
                <a:cubicBezTo>
                  <a:pt x="92075" y="1065"/>
                  <a:pt x="34396" y="114307"/>
                  <a:pt x="19050" y="123832"/>
                </a:cubicBezTo>
                <a:cubicBezTo>
                  <a:pt x="3704" y="133357"/>
                  <a:pt x="0" y="58215"/>
                  <a:pt x="0" y="57157"/>
                </a:cubicBezTo>
                <a:cubicBezTo>
                  <a:pt x="0" y="56099"/>
                  <a:pt x="7937" y="122774"/>
                  <a:pt x="19050" y="117482"/>
                </a:cubicBezTo>
                <a:cubicBezTo>
                  <a:pt x="30162" y="112190"/>
                  <a:pt x="92075" y="-1051"/>
                  <a:pt x="920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D5374060-099B-38A1-418B-8878BF55BF2E}"/>
              </a:ext>
            </a:extLst>
          </p:cNvPr>
          <p:cNvSpPr/>
          <p:nvPr/>
        </p:nvSpPr>
        <p:spPr>
          <a:xfrm>
            <a:off x="6178544" y="9280407"/>
            <a:ext cx="151766" cy="1451179"/>
          </a:xfrm>
          <a:custGeom>
            <a:avLst/>
            <a:gdLst>
              <a:gd name="connsiteX0" fmla="*/ 117481 w 151766"/>
              <a:gd name="connsiteY0" fmla="*/ 118 h 1451179"/>
              <a:gd name="connsiteX1" fmla="*/ 139706 w 151766"/>
              <a:gd name="connsiteY1" fmla="*/ 625593 h 1451179"/>
              <a:gd name="connsiteX2" fmla="*/ 6 w 151766"/>
              <a:gd name="connsiteY2" fmla="*/ 1451093 h 1451179"/>
              <a:gd name="connsiteX3" fmla="*/ 146056 w 151766"/>
              <a:gd name="connsiteY3" fmla="*/ 673218 h 1451179"/>
              <a:gd name="connsiteX4" fmla="*/ 117481 w 151766"/>
              <a:gd name="connsiteY4" fmla="*/ 118 h 145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66" h="1451179">
                <a:moveTo>
                  <a:pt x="117481" y="118"/>
                </a:moveTo>
                <a:cubicBezTo>
                  <a:pt x="116423" y="-7819"/>
                  <a:pt x="159285" y="383764"/>
                  <a:pt x="139706" y="625593"/>
                </a:cubicBezTo>
                <a:cubicBezTo>
                  <a:pt x="120127" y="867422"/>
                  <a:pt x="-1052" y="1443156"/>
                  <a:pt x="6" y="1451093"/>
                </a:cubicBezTo>
                <a:cubicBezTo>
                  <a:pt x="1064" y="1459030"/>
                  <a:pt x="123831" y="916105"/>
                  <a:pt x="146056" y="673218"/>
                </a:cubicBezTo>
                <a:cubicBezTo>
                  <a:pt x="168281" y="430331"/>
                  <a:pt x="118539" y="8055"/>
                  <a:pt x="117481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2DC589BB-7505-148D-F917-37D61FB373C2}"/>
              </a:ext>
            </a:extLst>
          </p:cNvPr>
          <p:cNvSpPr/>
          <p:nvPr/>
        </p:nvSpPr>
        <p:spPr>
          <a:xfrm>
            <a:off x="6153069" y="9203450"/>
            <a:ext cx="133463" cy="1483425"/>
          </a:xfrm>
          <a:custGeom>
            <a:avLst/>
            <a:gdLst>
              <a:gd name="connsiteX0" fmla="*/ 108031 w 133463"/>
              <a:gd name="connsiteY0" fmla="*/ 875 h 1483425"/>
              <a:gd name="connsiteX1" fmla="*/ 133431 w 133463"/>
              <a:gd name="connsiteY1" fmla="*/ 394575 h 1483425"/>
              <a:gd name="connsiteX2" fmla="*/ 101681 w 133463"/>
              <a:gd name="connsiteY2" fmla="*/ 889875 h 1483425"/>
              <a:gd name="connsiteX3" fmla="*/ 104856 w 133463"/>
              <a:gd name="connsiteY3" fmla="*/ 810500 h 1483425"/>
              <a:gd name="connsiteX4" fmla="*/ 81 w 133463"/>
              <a:gd name="connsiteY4" fmla="*/ 1480425 h 1483425"/>
              <a:gd name="connsiteX5" fmla="*/ 123906 w 133463"/>
              <a:gd name="connsiteY5" fmla="*/ 502525 h 1483425"/>
              <a:gd name="connsiteX6" fmla="*/ 108031 w 133463"/>
              <a:gd name="connsiteY6" fmla="*/ 875 h 14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3" h="1483425">
                <a:moveTo>
                  <a:pt x="108031" y="875"/>
                </a:moveTo>
                <a:cubicBezTo>
                  <a:pt x="109619" y="-17117"/>
                  <a:pt x="134489" y="246408"/>
                  <a:pt x="133431" y="394575"/>
                </a:cubicBezTo>
                <a:cubicBezTo>
                  <a:pt x="132373" y="542742"/>
                  <a:pt x="106443" y="820554"/>
                  <a:pt x="101681" y="889875"/>
                </a:cubicBezTo>
                <a:cubicBezTo>
                  <a:pt x="96919" y="959196"/>
                  <a:pt x="121789" y="712075"/>
                  <a:pt x="104856" y="810500"/>
                </a:cubicBezTo>
                <a:cubicBezTo>
                  <a:pt x="87923" y="908925"/>
                  <a:pt x="-3094" y="1531754"/>
                  <a:pt x="81" y="1480425"/>
                </a:cubicBezTo>
                <a:cubicBezTo>
                  <a:pt x="3256" y="1429096"/>
                  <a:pt x="103268" y="743825"/>
                  <a:pt x="123906" y="502525"/>
                </a:cubicBezTo>
                <a:cubicBezTo>
                  <a:pt x="144544" y="261225"/>
                  <a:pt x="106443" y="18867"/>
                  <a:pt x="108031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9AD093D5-DC02-3F6A-D23B-7BF3796D87BF}"/>
              </a:ext>
            </a:extLst>
          </p:cNvPr>
          <p:cNvSpPr/>
          <p:nvPr/>
        </p:nvSpPr>
        <p:spPr>
          <a:xfrm>
            <a:off x="6048626" y="10436895"/>
            <a:ext cx="194230" cy="883044"/>
          </a:xfrm>
          <a:custGeom>
            <a:avLst/>
            <a:gdLst>
              <a:gd name="connsiteX0" fmla="*/ 126749 w 194230"/>
              <a:gd name="connsiteY0" fmla="*/ 135855 h 883044"/>
              <a:gd name="connsiteX1" fmla="*/ 9274 w 194230"/>
              <a:gd name="connsiteY1" fmla="*/ 834355 h 883044"/>
              <a:gd name="connsiteX2" fmla="*/ 28324 w 194230"/>
              <a:gd name="connsiteY2" fmla="*/ 732755 h 883044"/>
              <a:gd name="connsiteX3" fmla="*/ 193424 w 194230"/>
              <a:gd name="connsiteY3" fmla="*/ 2505 h 883044"/>
              <a:gd name="connsiteX4" fmla="*/ 91824 w 194230"/>
              <a:gd name="connsiteY4" fmla="*/ 481930 h 883044"/>
              <a:gd name="connsiteX5" fmla="*/ 126749 w 194230"/>
              <a:gd name="connsiteY5" fmla="*/ 135855 h 8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230" h="883044">
                <a:moveTo>
                  <a:pt x="126749" y="135855"/>
                </a:moveTo>
                <a:cubicBezTo>
                  <a:pt x="112991" y="194593"/>
                  <a:pt x="25678" y="734872"/>
                  <a:pt x="9274" y="834355"/>
                </a:cubicBezTo>
                <a:cubicBezTo>
                  <a:pt x="-7130" y="933838"/>
                  <a:pt x="-2368" y="871397"/>
                  <a:pt x="28324" y="732755"/>
                </a:cubicBezTo>
                <a:cubicBezTo>
                  <a:pt x="59016" y="594113"/>
                  <a:pt x="182841" y="44309"/>
                  <a:pt x="193424" y="2505"/>
                </a:cubicBezTo>
                <a:cubicBezTo>
                  <a:pt x="204007" y="-39299"/>
                  <a:pt x="107170" y="455472"/>
                  <a:pt x="91824" y="481930"/>
                </a:cubicBezTo>
                <a:cubicBezTo>
                  <a:pt x="76478" y="508388"/>
                  <a:pt x="140507" y="77117"/>
                  <a:pt x="126749" y="13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0774D290-5FDB-1AE6-D0CD-76D0480951BD}"/>
              </a:ext>
            </a:extLst>
          </p:cNvPr>
          <p:cNvSpPr/>
          <p:nvPr/>
        </p:nvSpPr>
        <p:spPr>
          <a:xfrm>
            <a:off x="4493234" y="6702278"/>
            <a:ext cx="126899" cy="565283"/>
          </a:xfrm>
          <a:custGeom>
            <a:avLst/>
            <a:gdLst>
              <a:gd name="connsiteX0" fmla="*/ 126892 w 126899"/>
              <a:gd name="connsiteY0" fmla="*/ 405 h 565283"/>
              <a:gd name="connsiteX1" fmla="*/ 48140 w 126899"/>
              <a:gd name="connsiteY1" fmla="*/ 328539 h 565283"/>
              <a:gd name="connsiteX2" fmla="*/ 14 w 126899"/>
              <a:gd name="connsiteY2" fmla="*/ 564796 h 565283"/>
              <a:gd name="connsiteX3" fmla="*/ 52515 w 126899"/>
              <a:gd name="connsiteY3" fmla="*/ 267288 h 565283"/>
              <a:gd name="connsiteX4" fmla="*/ 126892 w 126899"/>
              <a:gd name="connsiteY4" fmla="*/ 405 h 56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99" h="565283">
                <a:moveTo>
                  <a:pt x="126892" y="405"/>
                </a:moveTo>
                <a:cubicBezTo>
                  <a:pt x="126163" y="10613"/>
                  <a:pt x="69286" y="234474"/>
                  <a:pt x="48140" y="328539"/>
                </a:cubicBezTo>
                <a:cubicBezTo>
                  <a:pt x="26994" y="422604"/>
                  <a:pt x="-715" y="575004"/>
                  <a:pt x="14" y="564796"/>
                </a:cubicBezTo>
                <a:cubicBezTo>
                  <a:pt x="743" y="554588"/>
                  <a:pt x="27723" y="359165"/>
                  <a:pt x="52515" y="267288"/>
                </a:cubicBezTo>
                <a:cubicBezTo>
                  <a:pt x="77307" y="175411"/>
                  <a:pt x="127621" y="-9803"/>
                  <a:pt x="126892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35BD0AC1-47B8-CD20-8303-244868AD3F9D}"/>
              </a:ext>
            </a:extLst>
          </p:cNvPr>
          <p:cNvSpPr/>
          <p:nvPr/>
        </p:nvSpPr>
        <p:spPr>
          <a:xfrm>
            <a:off x="5263065" y="9529905"/>
            <a:ext cx="223687" cy="1928141"/>
          </a:xfrm>
          <a:custGeom>
            <a:avLst/>
            <a:gdLst>
              <a:gd name="connsiteX0" fmla="*/ 4579 w 223687"/>
              <a:gd name="connsiteY0" fmla="*/ 51607 h 1928141"/>
              <a:gd name="connsiteX1" fmla="*/ 162083 w 223687"/>
              <a:gd name="connsiteY1" fmla="*/ 1596024 h 1928141"/>
              <a:gd name="connsiteX2" fmla="*/ 166458 w 223687"/>
              <a:gd name="connsiteY2" fmla="*/ 1477896 h 1928141"/>
              <a:gd name="connsiteX3" fmla="*/ 223335 w 223687"/>
              <a:gd name="connsiteY3" fmla="*/ 1924158 h 1928141"/>
              <a:gd name="connsiteX4" fmla="*/ 135833 w 223687"/>
              <a:gd name="connsiteY4" fmla="*/ 1176013 h 1928141"/>
              <a:gd name="connsiteX5" fmla="*/ 118332 w 223687"/>
              <a:gd name="connsiteY5" fmla="*/ 1346642 h 1928141"/>
              <a:gd name="connsiteX6" fmla="*/ 87706 w 223687"/>
              <a:gd name="connsiteY6" fmla="*/ 707875 h 1928141"/>
              <a:gd name="connsiteX7" fmla="*/ 92081 w 223687"/>
              <a:gd name="connsiteY7" fmla="*/ 852254 h 1928141"/>
              <a:gd name="connsiteX8" fmla="*/ 65831 w 223687"/>
              <a:gd name="connsiteY8" fmla="*/ 537245 h 1928141"/>
              <a:gd name="connsiteX9" fmla="*/ 65831 w 223687"/>
              <a:gd name="connsiteY9" fmla="*/ 664124 h 1928141"/>
              <a:gd name="connsiteX10" fmla="*/ 43955 w 223687"/>
              <a:gd name="connsiteY10" fmla="*/ 174110 h 1928141"/>
              <a:gd name="connsiteX11" fmla="*/ 43955 w 223687"/>
              <a:gd name="connsiteY11" fmla="*/ 349115 h 1928141"/>
              <a:gd name="connsiteX12" fmla="*/ 4579 w 223687"/>
              <a:gd name="connsiteY12" fmla="*/ 51607 h 192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87" h="1928141">
                <a:moveTo>
                  <a:pt x="4579" y="51607"/>
                </a:moveTo>
                <a:cubicBezTo>
                  <a:pt x="24267" y="259425"/>
                  <a:pt x="135103" y="1358309"/>
                  <a:pt x="162083" y="1596024"/>
                </a:cubicBezTo>
                <a:cubicBezTo>
                  <a:pt x="189063" y="1833739"/>
                  <a:pt x="156249" y="1423207"/>
                  <a:pt x="166458" y="1477896"/>
                </a:cubicBezTo>
                <a:cubicBezTo>
                  <a:pt x="176667" y="1532585"/>
                  <a:pt x="228439" y="1974472"/>
                  <a:pt x="223335" y="1924158"/>
                </a:cubicBezTo>
                <a:cubicBezTo>
                  <a:pt x="218231" y="1873844"/>
                  <a:pt x="153333" y="1272266"/>
                  <a:pt x="135833" y="1176013"/>
                </a:cubicBezTo>
                <a:cubicBezTo>
                  <a:pt x="118333" y="1079760"/>
                  <a:pt x="126353" y="1424665"/>
                  <a:pt x="118332" y="1346642"/>
                </a:cubicBezTo>
                <a:cubicBezTo>
                  <a:pt x="110311" y="1268619"/>
                  <a:pt x="92081" y="790273"/>
                  <a:pt x="87706" y="707875"/>
                </a:cubicBezTo>
                <a:cubicBezTo>
                  <a:pt x="83331" y="625477"/>
                  <a:pt x="95727" y="880692"/>
                  <a:pt x="92081" y="852254"/>
                </a:cubicBezTo>
                <a:cubicBezTo>
                  <a:pt x="88435" y="823816"/>
                  <a:pt x="70206" y="568600"/>
                  <a:pt x="65831" y="537245"/>
                </a:cubicBezTo>
                <a:cubicBezTo>
                  <a:pt x="61456" y="505890"/>
                  <a:pt x="69477" y="724646"/>
                  <a:pt x="65831" y="664124"/>
                </a:cubicBezTo>
                <a:cubicBezTo>
                  <a:pt x="62185" y="603602"/>
                  <a:pt x="47601" y="226612"/>
                  <a:pt x="43955" y="174110"/>
                </a:cubicBezTo>
                <a:cubicBezTo>
                  <a:pt x="40309" y="121609"/>
                  <a:pt x="53434" y="368803"/>
                  <a:pt x="43955" y="349115"/>
                </a:cubicBezTo>
                <a:cubicBezTo>
                  <a:pt x="34476" y="329427"/>
                  <a:pt x="-15109" y="-156211"/>
                  <a:pt x="4579" y="5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F56D7B86-76A0-5E5E-DABD-094969A0997D}"/>
              </a:ext>
            </a:extLst>
          </p:cNvPr>
          <p:cNvSpPr/>
          <p:nvPr/>
        </p:nvSpPr>
        <p:spPr>
          <a:xfrm>
            <a:off x="3726684" y="9532100"/>
            <a:ext cx="79975" cy="790270"/>
          </a:xfrm>
          <a:custGeom>
            <a:avLst/>
            <a:gdLst>
              <a:gd name="connsiteX0" fmla="*/ 79670 w 79975"/>
              <a:gd name="connsiteY0" fmla="*/ 1286 h 790270"/>
              <a:gd name="connsiteX1" fmla="*/ 40294 w 79975"/>
              <a:gd name="connsiteY1" fmla="*/ 395046 h 790270"/>
              <a:gd name="connsiteX2" fmla="*/ 918 w 79975"/>
              <a:gd name="connsiteY2" fmla="*/ 784432 h 790270"/>
              <a:gd name="connsiteX3" fmla="*/ 14043 w 79975"/>
              <a:gd name="connsiteY3" fmla="*/ 596302 h 790270"/>
              <a:gd name="connsiteX4" fmla="*/ 31544 w 79975"/>
              <a:gd name="connsiteY4" fmla="*/ 158790 h 790270"/>
              <a:gd name="connsiteX5" fmla="*/ 18418 w 79975"/>
              <a:gd name="connsiteY5" fmla="*/ 263793 h 790270"/>
              <a:gd name="connsiteX6" fmla="*/ 79670 w 79975"/>
              <a:gd name="connsiteY6" fmla="*/ 1286 h 7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75" h="790270">
                <a:moveTo>
                  <a:pt x="79670" y="1286"/>
                </a:moveTo>
                <a:cubicBezTo>
                  <a:pt x="83316" y="23161"/>
                  <a:pt x="53419" y="264522"/>
                  <a:pt x="40294" y="395046"/>
                </a:cubicBezTo>
                <a:cubicBezTo>
                  <a:pt x="27169" y="525570"/>
                  <a:pt x="5293" y="750889"/>
                  <a:pt x="918" y="784432"/>
                </a:cubicBezTo>
                <a:cubicBezTo>
                  <a:pt x="-3457" y="817975"/>
                  <a:pt x="8939" y="700576"/>
                  <a:pt x="14043" y="596302"/>
                </a:cubicBezTo>
                <a:cubicBezTo>
                  <a:pt x="19147" y="492028"/>
                  <a:pt x="30815" y="214208"/>
                  <a:pt x="31544" y="158790"/>
                </a:cubicBezTo>
                <a:cubicBezTo>
                  <a:pt x="32273" y="103372"/>
                  <a:pt x="9668" y="284210"/>
                  <a:pt x="18418" y="263793"/>
                </a:cubicBezTo>
                <a:cubicBezTo>
                  <a:pt x="27168" y="243376"/>
                  <a:pt x="76024" y="-20589"/>
                  <a:pt x="79670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B5AEAAE6-17C9-3BEA-6D20-8CF3414A9085}"/>
              </a:ext>
            </a:extLst>
          </p:cNvPr>
          <p:cNvSpPr/>
          <p:nvPr/>
        </p:nvSpPr>
        <p:spPr>
          <a:xfrm>
            <a:off x="3539350" y="10327823"/>
            <a:ext cx="276476" cy="1143856"/>
          </a:xfrm>
          <a:custGeom>
            <a:avLst/>
            <a:gdLst>
              <a:gd name="connsiteX0" fmla="*/ 188252 w 276476"/>
              <a:gd name="connsiteY0" fmla="*/ 1834 h 1143856"/>
              <a:gd name="connsiteX1" fmla="*/ 105125 w 276476"/>
              <a:gd name="connsiteY1" fmla="*/ 688728 h 1143856"/>
              <a:gd name="connsiteX2" fmla="*/ 127000 w 276476"/>
              <a:gd name="connsiteY2" fmla="*/ 583725 h 1143856"/>
              <a:gd name="connsiteX3" fmla="*/ 122 w 276476"/>
              <a:gd name="connsiteY3" fmla="*/ 1143741 h 1143856"/>
              <a:gd name="connsiteX4" fmla="*/ 153251 w 276476"/>
              <a:gd name="connsiteY4" fmla="*/ 531224 h 1143856"/>
              <a:gd name="connsiteX5" fmla="*/ 275754 w 276476"/>
              <a:gd name="connsiteY5" fmla="*/ 23710 h 1143856"/>
              <a:gd name="connsiteX6" fmla="*/ 96374 w 276476"/>
              <a:gd name="connsiteY6" fmla="*/ 701854 h 1143856"/>
              <a:gd name="connsiteX7" fmla="*/ 144501 w 276476"/>
              <a:gd name="connsiteY7" fmla="*/ 391220 h 1143856"/>
              <a:gd name="connsiteX8" fmla="*/ 153251 w 276476"/>
              <a:gd name="connsiteY8" fmla="*/ 483098 h 1143856"/>
              <a:gd name="connsiteX9" fmla="*/ 188252 w 276476"/>
              <a:gd name="connsiteY9" fmla="*/ 1834 h 114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476" h="1143856">
                <a:moveTo>
                  <a:pt x="188252" y="1834"/>
                </a:moveTo>
                <a:cubicBezTo>
                  <a:pt x="180231" y="36106"/>
                  <a:pt x="115334" y="591746"/>
                  <a:pt x="105125" y="688728"/>
                </a:cubicBezTo>
                <a:cubicBezTo>
                  <a:pt x="94916" y="785710"/>
                  <a:pt x="144500" y="507890"/>
                  <a:pt x="127000" y="583725"/>
                </a:cubicBezTo>
                <a:cubicBezTo>
                  <a:pt x="109500" y="659560"/>
                  <a:pt x="-4253" y="1152491"/>
                  <a:pt x="122" y="1143741"/>
                </a:cubicBezTo>
                <a:cubicBezTo>
                  <a:pt x="4497" y="1134991"/>
                  <a:pt x="107312" y="717896"/>
                  <a:pt x="153251" y="531224"/>
                </a:cubicBezTo>
                <a:cubicBezTo>
                  <a:pt x="199190" y="344552"/>
                  <a:pt x="285233" y="-4728"/>
                  <a:pt x="275754" y="23710"/>
                </a:cubicBezTo>
                <a:cubicBezTo>
                  <a:pt x="266275" y="52148"/>
                  <a:pt x="118249" y="640602"/>
                  <a:pt x="96374" y="701854"/>
                </a:cubicBezTo>
                <a:cubicBezTo>
                  <a:pt x="74498" y="763106"/>
                  <a:pt x="135021" y="427679"/>
                  <a:pt x="144501" y="391220"/>
                </a:cubicBezTo>
                <a:cubicBezTo>
                  <a:pt x="153981" y="354761"/>
                  <a:pt x="143772" y="542162"/>
                  <a:pt x="153251" y="483098"/>
                </a:cubicBezTo>
                <a:cubicBezTo>
                  <a:pt x="162730" y="424034"/>
                  <a:pt x="196273" y="-32438"/>
                  <a:pt x="188252" y="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20FBDE6F-CF0A-01D0-10AC-4A5D0FB8ACA9}"/>
              </a:ext>
            </a:extLst>
          </p:cNvPr>
          <p:cNvSpPr/>
          <p:nvPr/>
        </p:nvSpPr>
        <p:spPr>
          <a:xfrm>
            <a:off x="5227595" y="9669967"/>
            <a:ext cx="80677" cy="1261130"/>
          </a:xfrm>
          <a:custGeom>
            <a:avLst/>
            <a:gdLst>
              <a:gd name="connsiteX0" fmla="*/ 673 w 80677"/>
              <a:gd name="connsiteY0" fmla="*/ 16548 h 1261130"/>
              <a:gd name="connsiteX1" fmla="*/ 79425 w 80677"/>
              <a:gd name="connsiteY1" fmla="*/ 1250332 h 1261130"/>
              <a:gd name="connsiteX2" fmla="*/ 44424 w 80677"/>
              <a:gd name="connsiteY2" fmla="*/ 585313 h 1261130"/>
              <a:gd name="connsiteX3" fmla="*/ 673 w 80677"/>
              <a:gd name="connsiteY3" fmla="*/ 16548 h 12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77" h="1261130">
                <a:moveTo>
                  <a:pt x="673" y="16548"/>
                </a:moveTo>
                <a:cubicBezTo>
                  <a:pt x="6507" y="127385"/>
                  <a:pt x="72133" y="1155538"/>
                  <a:pt x="79425" y="1250332"/>
                </a:cubicBezTo>
                <a:cubicBezTo>
                  <a:pt x="86717" y="1345126"/>
                  <a:pt x="60466" y="790215"/>
                  <a:pt x="44424" y="585313"/>
                </a:cubicBezTo>
                <a:cubicBezTo>
                  <a:pt x="28382" y="380412"/>
                  <a:pt x="-5161" y="-94289"/>
                  <a:pt x="673" y="1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2D7776C-5357-7412-9318-FB46C96AA6A8}"/>
              </a:ext>
            </a:extLst>
          </p:cNvPr>
          <p:cNvSpPr/>
          <p:nvPr/>
        </p:nvSpPr>
        <p:spPr>
          <a:xfrm>
            <a:off x="4145528" y="10393376"/>
            <a:ext cx="134337" cy="1065350"/>
          </a:xfrm>
          <a:custGeom>
            <a:avLst/>
            <a:gdLst>
              <a:gd name="connsiteX0" fmla="*/ 2085 w 134337"/>
              <a:gd name="connsiteY0" fmla="*/ 23784 h 1065350"/>
              <a:gd name="connsiteX1" fmla="*/ 133339 w 134337"/>
              <a:gd name="connsiteY1" fmla="*/ 1060687 h 1065350"/>
              <a:gd name="connsiteX2" fmla="*/ 58962 w 134337"/>
              <a:gd name="connsiteY2" fmla="*/ 391294 h 1065350"/>
              <a:gd name="connsiteX3" fmla="*/ 2085 w 134337"/>
              <a:gd name="connsiteY3" fmla="*/ 23784 h 10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" h="1065350">
                <a:moveTo>
                  <a:pt x="2085" y="23784"/>
                </a:moveTo>
                <a:cubicBezTo>
                  <a:pt x="14481" y="135349"/>
                  <a:pt x="123860" y="999435"/>
                  <a:pt x="133339" y="1060687"/>
                </a:cubicBezTo>
                <a:cubicBezTo>
                  <a:pt x="142818" y="1121939"/>
                  <a:pt x="82296" y="562653"/>
                  <a:pt x="58962" y="391294"/>
                </a:cubicBezTo>
                <a:cubicBezTo>
                  <a:pt x="35628" y="219935"/>
                  <a:pt x="-10311" y="-87781"/>
                  <a:pt x="2085" y="2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0244B446-8B76-7E3F-CA6C-27D2898CF0EE}"/>
              </a:ext>
            </a:extLst>
          </p:cNvPr>
          <p:cNvSpPr/>
          <p:nvPr/>
        </p:nvSpPr>
        <p:spPr>
          <a:xfrm>
            <a:off x="4506139" y="9804291"/>
            <a:ext cx="137469" cy="574958"/>
          </a:xfrm>
          <a:custGeom>
            <a:avLst/>
            <a:gdLst>
              <a:gd name="connsiteX0" fmla="*/ 131488 w 137469"/>
              <a:gd name="connsiteY0" fmla="*/ 17853 h 574958"/>
              <a:gd name="connsiteX1" fmla="*/ 234 w 137469"/>
              <a:gd name="connsiteY1" fmla="*/ 573493 h 574958"/>
              <a:gd name="connsiteX2" fmla="*/ 100862 w 137469"/>
              <a:gd name="connsiteY2" fmla="*/ 175357 h 574958"/>
              <a:gd name="connsiteX3" fmla="*/ 131488 w 137469"/>
              <a:gd name="connsiteY3" fmla="*/ 17853 h 57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69" h="574958">
                <a:moveTo>
                  <a:pt x="131488" y="17853"/>
                </a:moveTo>
                <a:cubicBezTo>
                  <a:pt x="114717" y="84209"/>
                  <a:pt x="5338" y="547242"/>
                  <a:pt x="234" y="573493"/>
                </a:cubicBezTo>
                <a:cubicBezTo>
                  <a:pt x="-4870" y="599744"/>
                  <a:pt x="74611" y="265776"/>
                  <a:pt x="100862" y="175357"/>
                </a:cubicBezTo>
                <a:cubicBezTo>
                  <a:pt x="127113" y="84938"/>
                  <a:pt x="148259" y="-48503"/>
                  <a:pt x="131488" y="17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48724186-5F70-79D8-96C5-BFAF696D2777}"/>
              </a:ext>
            </a:extLst>
          </p:cNvPr>
          <p:cNvSpPr/>
          <p:nvPr/>
        </p:nvSpPr>
        <p:spPr>
          <a:xfrm>
            <a:off x="4641067" y="9868412"/>
            <a:ext cx="197753" cy="673256"/>
          </a:xfrm>
          <a:custGeom>
            <a:avLst/>
            <a:gdLst>
              <a:gd name="connsiteX0" fmla="*/ 193440 w 197753"/>
              <a:gd name="connsiteY0" fmla="*/ 19358 h 673256"/>
              <a:gd name="connsiteX1" fmla="*/ 935 w 197753"/>
              <a:gd name="connsiteY1" fmla="*/ 671251 h 673256"/>
              <a:gd name="connsiteX2" fmla="*/ 123438 w 197753"/>
              <a:gd name="connsiteY2" fmla="*/ 216239 h 673256"/>
              <a:gd name="connsiteX3" fmla="*/ 193440 w 197753"/>
              <a:gd name="connsiteY3" fmla="*/ 19358 h 67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53" h="673256">
                <a:moveTo>
                  <a:pt x="193440" y="19358"/>
                </a:moveTo>
                <a:cubicBezTo>
                  <a:pt x="173023" y="95193"/>
                  <a:pt x="12602" y="638438"/>
                  <a:pt x="935" y="671251"/>
                </a:cubicBezTo>
                <a:cubicBezTo>
                  <a:pt x="-10732" y="704064"/>
                  <a:pt x="89896" y="324888"/>
                  <a:pt x="123438" y="216239"/>
                </a:cubicBezTo>
                <a:cubicBezTo>
                  <a:pt x="156980" y="107590"/>
                  <a:pt x="213857" y="-56477"/>
                  <a:pt x="193440" y="1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865F3DF6-3F16-FBF9-53C7-35C31F535EBA}"/>
              </a:ext>
            </a:extLst>
          </p:cNvPr>
          <p:cNvSpPr/>
          <p:nvPr/>
        </p:nvSpPr>
        <p:spPr>
          <a:xfrm>
            <a:off x="5009512" y="10172035"/>
            <a:ext cx="188653" cy="1186030"/>
          </a:xfrm>
          <a:custGeom>
            <a:avLst/>
            <a:gdLst>
              <a:gd name="connsiteX0" fmla="*/ 135629 w 188653"/>
              <a:gd name="connsiteY0" fmla="*/ 118 h 1186030"/>
              <a:gd name="connsiteX1" fmla="*/ 166255 w 188653"/>
              <a:gd name="connsiteY1" fmla="*/ 634510 h 1186030"/>
              <a:gd name="connsiteX2" fmla="*/ 0 w 188653"/>
              <a:gd name="connsiteY2" fmla="*/ 1185776 h 1186030"/>
              <a:gd name="connsiteX3" fmla="*/ 166255 w 188653"/>
              <a:gd name="connsiteY3" fmla="*/ 704512 h 1186030"/>
              <a:gd name="connsiteX4" fmla="*/ 183755 w 188653"/>
              <a:gd name="connsiteY4" fmla="*/ 582009 h 1186030"/>
              <a:gd name="connsiteX5" fmla="*/ 135629 w 188653"/>
              <a:gd name="connsiteY5" fmla="*/ 118 h 11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3" h="1186030">
                <a:moveTo>
                  <a:pt x="135629" y="118"/>
                </a:moveTo>
                <a:cubicBezTo>
                  <a:pt x="132712" y="8868"/>
                  <a:pt x="188860" y="436900"/>
                  <a:pt x="166255" y="634510"/>
                </a:cubicBezTo>
                <a:cubicBezTo>
                  <a:pt x="143650" y="832120"/>
                  <a:pt x="0" y="1174109"/>
                  <a:pt x="0" y="1185776"/>
                </a:cubicBezTo>
                <a:cubicBezTo>
                  <a:pt x="0" y="1197443"/>
                  <a:pt x="135629" y="805140"/>
                  <a:pt x="166255" y="704512"/>
                </a:cubicBezTo>
                <a:cubicBezTo>
                  <a:pt x="196881" y="603884"/>
                  <a:pt x="188859" y="694304"/>
                  <a:pt x="183755" y="582009"/>
                </a:cubicBezTo>
                <a:cubicBezTo>
                  <a:pt x="178651" y="469714"/>
                  <a:pt x="138546" y="-8632"/>
                  <a:pt x="13562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936911B-62E6-D86E-E3E9-1F01EA77CAB6}"/>
              </a:ext>
            </a:extLst>
          </p:cNvPr>
          <p:cNvSpPr/>
          <p:nvPr/>
        </p:nvSpPr>
        <p:spPr>
          <a:xfrm>
            <a:off x="5241338" y="10968114"/>
            <a:ext cx="244615" cy="534058"/>
          </a:xfrm>
          <a:custGeom>
            <a:avLst/>
            <a:gdLst>
              <a:gd name="connsiteX0" fmla="*/ 55 w 244615"/>
              <a:gd name="connsiteY0" fmla="*/ 311 h 534058"/>
              <a:gd name="connsiteX1" fmla="*/ 227562 w 244615"/>
              <a:gd name="connsiteY1" fmla="*/ 503450 h 534058"/>
              <a:gd name="connsiteX2" fmla="*/ 205686 w 244615"/>
              <a:gd name="connsiteY2" fmla="*/ 429073 h 534058"/>
              <a:gd name="connsiteX3" fmla="*/ 55 w 244615"/>
              <a:gd name="connsiteY3" fmla="*/ 311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15" h="534058">
                <a:moveTo>
                  <a:pt x="55" y="311"/>
                </a:moveTo>
                <a:cubicBezTo>
                  <a:pt x="3701" y="12707"/>
                  <a:pt x="193290" y="431990"/>
                  <a:pt x="227562" y="503450"/>
                </a:cubicBezTo>
                <a:cubicBezTo>
                  <a:pt x="261834" y="574910"/>
                  <a:pt x="239229" y="509284"/>
                  <a:pt x="205686" y="429073"/>
                </a:cubicBezTo>
                <a:cubicBezTo>
                  <a:pt x="172143" y="348862"/>
                  <a:pt x="-3591" y="-12085"/>
                  <a:pt x="5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11B59DF-334F-5B9B-C302-51CDB2990E54}"/>
              </a:ext>
            </a:extLst>
          </p:cNvPr>
          <p:cNvSpPr/>
          <p:nvPr/>
        </p:nvSpPr>
        <p:spPr>
          <a:xfrm>
            <a:off x="3880320" y="10340353"/>
            <a:ext cx="223332" cy="612015"/>
          </a:xfrm>
          <a:custGeom>
            <a:avLst/>
            <a:gdLst>
              <a:gd name="connsiteX0" fmla="*/ 214792 w 223332"/>
              <a:gd name="connsiteY0" fmla="*/ 19930 h 612015"/>
              <a:gd name="connsiteX1" fmla="*/ 411 w 223332"/>
              <a:gd name="connsiteY1" fmla="*/ 610571 h 612015"/>
              <a:gd name="connsiteX2" fmla="*/ 162291 w 223332"/>
              <a:gd name="connsiteY2" fmla="*/ 181810 h 612015"/>
              <a:gd name="connsiteX3" fmla="*/ 214792 w 223332"/>
              <a:gd name="connsiteY3" fmla="*/ 19930 h 6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32" h="612015">
                <a:moveTo>
                  <a:pt x="214792" y="19930"/>
                </a:moveTo>
                <a:cubicBezTo>
                  <a:pt x="187812" y="91390"/>
                  <a:pt x="9161" y="583591"/>
                  <a:pt x="411" y="610571"/>
                </a:cubicBezTo>
                <a:cubicBezTo>
                  <a:pt x="-8339" y="637551"/>
                  <a:pt x="125102" y="278792"/>
                  <a:pt x="162291" y="181810"/>
                </a:cubicBezTo>
                <a:cubicBezTo>
                  <a:pt x="199480" y="84828"/>
                  <a:pt x="241772" y="-51530"/>
                  <a:pt x="214792" y="19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D9299343-F3C9-4331-5286-F80C5440917D}"/>
              </a:ext>
            </a:extLst>
          </p:cNvPr>
          <p:cNvSpPr/>
          <p:nvPr/>
        </p:nvSpPr>
        <p:spPr>
          <a:xfrm>
            <a:off x="3818622" y="9605429"/>
            <a:ext cx="27129" cy="712241"/>
          </a:xfrm>
          <a:custGeom>
            <a:avLst/>
            <a:gdLst>
              <a:gd name="connsiteX0" fmla="*/ 27108 w 27129"/>
              <a:gd name="connsiteY0" fmla="*/ 2334 h 712241"/>
              <a:gd name="connsiteX1" fmla="*/ 5233 w 27129"/>
              <a:gd name="connsiteY1" fmla="*/ 693603 h 712241"/>
              <a:gd name="connsiteX2" fmla="*/ 857 w 27129"/>
              <a:gd name="connsiteY2" fmla="*/ 474847 h 712241"/>
              <a:gd name="connsiteX3" fmla="*/ 27108 w 27129"/>
              <a:gd name="connsiteY3" fmla="*/ 2334 h 7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" h="712241">
                <a:moveTo>
                  <a:pt x="27108" y="2334"/>
                </a:moveTo>
                <a:cubicBezTo>
                  <a:pt x="27837" y="38793"/>
                  <a:pt x="9608" y="614851"/>
                  <a:pt x="5233" y="693603"/>
                </a:cubicBezTo>
                <a:cubicBezTo>
                  <a:pt x="858" y="772355"/>
                  <a:pt x="-1330" y="582767"/>
                  <a:pt x="857" y="474847"/>
                </a:cubicBezTo>
                <a:cubicBezTo>
                  <a:pt x="3044" y="366927"/>
                  <a:pt x="26379" y="-34125"/>
                  <a:pt x="27108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401ABF5C-8FD5-79C4-FCDA-4BBD3C5D33D8}"/>
              </a:ext>
            </a:extLst>
          </p:cNvPr>
          <p:cNvSpPr/>
          <p:nvPr/>
        </p:nvSpPr>
        <p:spPr>
          <a:xfrm>
            <a:off x="5105765" y="9663411"/>
            <a:ext cx="23870" cy="420027"/>
          </a:xfrm>
          <a:custGeom>
            <a:avLst/>
            <a:gdLst>
              <a:gd name="connsiteX0" fmla="*/ 0 w 23870"/>
              <a:gd name="connsiteY0" fmla="*/ 1228 h 420027"/>
              <a:gd name="connsiteX1" fmla="*/ 21875 w 23870"/>
              <a:gd name="connsiteY1" fmla="*/ 408114 h 420027"/>
              <a:gd name="connsiteX2" fmla="*/ 21875 w 23870"/>
              <a:gd name="connsiteY2" fmla="*/ 285611 h 420027"/>
              <a:gd name="connsiteX3" fmla="*/ 0 w 23870"/>
              <a:gd name="connsiteY3" fmla="*/ 1228 h 42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0" h="420027">
                <a:moveTo>
                  <a:pt x="0" y="1228"/>
                </a:moveTo>
                <a:cubicBezTo>
                  <a:pt x="0" y="21645"/>
                  <a:pt x="18229" y="360717"/>
                  <a:pt x="21875" y="408114"/>
                </a:cubicBezTo>
                <a:cubicBezTo>
                  <a:pt x="25521" y="455511"/>
                  <a:pt x="23333" y="350508"/>
                  <a:pt x="21875" y="285611"/>
                </a:cubicBezTo>
                <a:cubicBezTo>
                  <a:pt x="20417" y="220714"/>
                  <a:pt x="0" y="-19189"/>
                  <a:pt x="0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68108545-EBD5-B315-560B-602670C0F196}"/>
              </a:ext>
            </a:extLst>
          </p:cNvPr>
          <p:cNvSpPr/>
          <p:nvPr/>
        </p:nvSpPr>
        <p:spPr>
          <a:xfrm>
            <a:off x="4930753" y="9839579"/>
            <a:ext cx="67261" cy="1032768"/>
          </a:xfrm>
          <a:custGeom>
            <a:avLst/>
            <a:gdLst>
              <a:gd name="connsiteX0" fmla="*/ 39383 w 67261"/>
              <a:gd name="connsiteY0" fmla="*/ 65 h 1032768"/>
              <a:gd name="connsiteX1" fmla="*/ 61258 w 67261"/>
              <a:gd name="connsiteY1" fmla="*/ 651958 h 1032768"/>
              <a:gd name="connsiteX2" fmla="*/ 7 w 67261"/>
              <a:gd name="connsiteY2" fmla="*/ 1032593 h 1032768"/>
              <a:gd name="connsiteX3" fmla="*/ 65634 w 67261"/>
              <a:gd name="connsiteY3" fmla="*/ 691334 h 1032768"/>
              <a:gd name="connsiteX4" fmla="*/ 39383 w 67261"/>
              <a:gd name="connsiteY4" fmla="*/ 65 h 103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1" h="1032768">
                <a:moveTo>
                  <a:pt x="39383" y="65"/>
                </a:moveTo>
                <a:cubicBezTo>
                  <a:pt x="38654" y="-6498"/>
                  <a:pt x="67821" y="479870"/>
                  <a:pt x="61258" y="651958"/>
                </a:cubicBezTo>
                <a:cubicBezTo>
                  <a:pt x="54695" y="824046"/>
                  <a:pt x="-722" y="1026030"/>
                  <a:pt x="7" y="1032593"/>
                </a:cubicBezTo>
                <a:cubicBezTo>
                  <a:pt x="736" y="1039156"/>
                  <a:pt x="56155" y="860505"/>
                  <a:pt x="65634" y="691334"/>
                </a:cubicBezTo>
                <a:cubicBezTo>
                  <a:pt x="75113" y="522163"/>
                  <a:pt x="40112" y="6628"/>
                  <a:pt x="3938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735D2DE0-EA7E-F297-D14F-3F1FEACDE000}"/>
              </a:ext>
            </a:extLst>
          </p:cNvPr>
          <p:cNvSpPr/>
          <p:nvPr/>
        </p:nvSpPr>
        <p:spPr>
          <a:xfrm>
            <a:off x="5348985" y="10765811"/>
            <a:ext cx="972570" cy="693852"/>
          </a:xfrm>
          <a:custGeom>
            <a:avLst/>
            <a:gdLst>
              <a:gd name="connsiteX0" fmla="*/ 890 w 972570"/>
              <a:gd name="connsiteY0" fmla="*/ 614 h 693852"/>
              <a:gd name="connsiteX1" fmla="*/ 496190 w 972570"/>
              <a:gd name="connsiteY1" fmla="*/ 349864 h 693852"/>
              <a:gd name="connsiteX2" fmla="*/ 429515 w 972570"/>
              <a:gd name="connsiteY2" fmla="*/ 340339 h 693852"/>
              <a:gd name="connsiteX3" fmla="*/ 699390 w 972570"/>
              <a:gd name="connsiteY3" fmla="*/ 495914 h 693852"/>
              <a:gd name="connsiteX4" fmla="*/ 667640 w 972570"/>
              <a:gd name="connsiteY4" fmla="*/ 467339 h 693852"/>
              <a:gd name="connsiteX5" fmla="*/ 969265 w 972570"/>
              <a:gd name="connsiteY5" fmla="*/ 692764 h 693852"/>
              <a:gd name="connsiteX6" fmla="*/ 442215 w 972570"/>
              <a:gd name="connsiteY6" fmla="*/ 359389 h 693852"/>
              <a:gd name="connsiteX7" fmla="*/ 45340 w 972570"/>
              <a:gd name="connsiteY7" fmla="*/ 114914 h 693852"/>
              <a:gd name="connsiteX8" fmla="*/ 550165 w 972570"/>
              <a:gd name="connsiteY8" fmla="*/ 419714 h 693852"/>
              <a:gd name="connsiteX9" fmla="*/ 315215 w 972570"/>
              <a:gd name="connsiteY9" fmla="*/ 241914 h 693852"/>
              <a:gd name="connsiteX10" fmla="*/ 372365 w 972570"/>
              <a:gd name="connsiteY10" fmla="*/ 264139 h 693852"/>
              <a:gd name="connsiteX11" fmla="*/ 890 w 972570"/>
              <a:gd name="connsiteY11" fmla="*/ 614 h 6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570" h="693852">
                <a:moveTo>
                  <a:pt x="890" y="614"/>
                </a:moveTo>
                <a:cubicBezTo>
                  <a:pt x="21527" y="14901"/>
                  <a:pt x="424753" y="293243"/>
                  <a:pt x="496190" y="349864"/>
                </a:cubicBezTo>
                <a:cubicBezTo>
                  <a:pt x="567628" y="406485"/>
                  <a:pt x="395648" y="315997"/>
                  <a:pt x="429515" y="340339"/>
                </a:cubicBezTo>
                <a:cubicBezTo>
                  <a:pt x="463382" y="364681"/>
                  <a:pt x="659702" y="474747"/>
                  <a:pt x="699390" y="495914"/>
                </a:cubicBezTo>
                <a:cubicBezTo>
                  <a:pt x="739078" y="517081"/>
                  <a:pt x="622661" y="434531"/>
                  <a:pt x="667640" y="467339"/>
                </a:cubicBezTo>
                <a:cubicBezTo>
                  <a:pt x="712619" y="500147"/>
                  <a:pt x="1006836" y="710756"/>
                  <a:pt x="969265" y="692764"/>
                </a:cubicBezTo>
                <a:cubicBezTo>
                  <a:pt x="931694" y="674772"/>
                  <a:pt x="442215" y="359389"/>
                  <a:pt x="442215" y="359389"/>
                </a:cubicBezTo>
                <a:lnTo>
                  <a:pt x="45340" y="114914"/>
                </a:lnTo>
                <a:cubicBezTo>
                  <a:pt x="63332" y="124968"/>
                  <a:pt x="505186" y="398547"/>
                  <a:pt x="550165" y="419714"/>
                </a:cubicBezTo>
                <a:cubicBezTo>
                  <a:pt x="595144" y="440881"/>
                  <a:pt x="344848" y="267843"/>
                  <a:pt x="315215" y="241914"/>
                </a:cubicBezTo>
                <a:cubicBezTo>
                  <a:pt x="285582" y="215985"/>
                  <a:pt x="419990" y="302768"/>
                  <a:pt x="372365" y="264139"/>
                </a:cubicBezTo>
                <a:cubicBezTo>
                  <a:pt x="324740" y="225510"/>
                  <a:pt x="-19747" y="-13673"/>
                  <a:pt x="890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12B55B6-EA4B-855F-9A00-3DA4B244F841}"/>
              </a:ext>
            </a:extLst>
          </p:cNvPr>
          <p:cNvSpPr/>
          <p:nvPr/>
        </p:nvSpPr>
        <p:spPr>
          <a:xfrm>
            <a:off x="5565468" y="11105904"/>
            <a:ext cx="391824" cy="316011"/>
          </a:xfrm>
          <a:custGeom>
            <a:avLst/>
            <a:gdLst>
              <a:gd name="connsiteX0" fmla="*/ 307 w 391824"/>
              <a:gd name="connsiteY0" fmla="*/ 246 h 316011"/>
              <a:gd name="connsiteX1" fmla="*/ 292407 w 391824"/>
              <a:gd name="connsiteY1" fmla="*/ 206621 h 316011"/>
              <a:gd name="connsiteX2" fmla="*/ 378132 w 391824"/>
              <a:gd name="connsiteY2" fmla="*/ 314571 h 316011"/>
              <a:gd name="connsiteX3" fmla="*/ 352732 w 391824"/>
              <a:gd name="connsiteY3" fmla="*/ 251071 h 316011"/>
              <a:gd name="connsiteX4" fmla="*/ 307 w 391824"/>
              <a:gd name="connsiteY4" fmla="*/ 246 h 3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24" h="316011">
                <a:moveTo>
                  <a:pt x="307" y="246"/>
                </a:moveTo>
                <a:cubicBezTo>
                  <a:pt x="-9747" y="-7162"/>
                  <a:pt x="229436" y="154234"/>
                  <a:pt x="292407" y="206621"/>
                </a:cubicBezTo>
                <a:cubicBezTo>
                  <a:pt x="355378" y="259009"/>
                  <a:pt x="368078" y="307163"/>
                  <a:pt x="378132" y="314571"/>
                </a:cubicBezTo>
                <a:cubicBezTo>
                  <a:pt x="388186" y="321979"/>
                  <a:pt x="413057" y="300813"/>
                  <a:pt x="352732" y="251071"/>
                </a:cubicBezTo>
                <a:cubicBezTo>
                  <a:pt x="292407" y="201329"/>
                  <a:pt x="10361" y="7654"/>
                  <a:pt x="307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1865E98D-1415-C0F4-53EB-90DFA4587321}"/>
              </a:ext>
            </a:extLst>
          </p:cNvPr>
          <p:cNvSpPr/>
          <p:nvPr/>
        </p:nvSpPr>
        <p:spPr>
          <a:xfrm>
            <a:off x="5400546" y="10183442"/>
            <a:ext cx="248568" cy="225263"/>
          </a:xfrm>
          <a:custGeom>
            <a:avLst/>
            <a:gdLst>
              <a:gd name="connsiteX0" fmla="*/ 129 w 248568"/>
              <a:gd name="connsiteY0" fmla="*/ 30533 h 225263"/>
              <a:gd name="connsiteX1" fmla="*/ 162054 w 248568"/>
              <a:gd name="connsiteY1" fmla="*/ 65458 h 225263"/>
              <a:gd name="connsiteX2" fmla="*/ 235079 w 248568"/>
              <a:gd name="connsiteY2" fmla="*/ 14658 h 225263"/>
              <a:gd name="connsiteX3" fmla="*/ 203329 w 248568"/>
              <a:gd name="connsiteY3" fmla="*/ 87683 h 225263"/>
              <a:gd name="connsiteX4" fmla="*/ 149354 w 248568"/>
              <a:gd name="connsiteY4" fmla="*/ 224208 h 225263"/>
              <a:gd name="connsiteX5" fmla="*/ 247779 w 248568"/>
              <a:gd name="connsiteY5" fmla="*/ 8308 h 225263"/>
              <a:gd name="connsiteX6" fmla="*/ 190629 w 248568"/>
              <a:gd name="connsiteY6" fmla="*/ 43233 h 225263"/>
              <a:gd name="connsiteX7" fmla="*/ 101729 w 248568"/>
              <a:gd name="connsiteY7" fmla="*/ 30533 h 225263"/>
              <a:gd name="connsiteX8" fmla="*/ 190629 w 248568"/>
              <a:gd name="connsiteY8" fmla="*/ 55933 h 225263"/>
              <a:gd name="connsiteX9" fmla="*/ 129 w 248568"/>
              <a:gd name="connsiteY9" fmla="*/ 30533 h 2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68" h="225263">
                <a:moveTo>
                  <a:pt x="129" y="30533"/>
                </a:moveTo>
                <a:cubicBezTo>
                  <a:pt x="-4633" y="32120"/>
                  <a:pt x="122896" y="68104"/>
                  <a:pt x="162054" y="65458"/>
                </a:cubicBezTo>
                <a:cubicBezTo>
                  <a:pt x="201212" y="62812"/>
                  <a:pt x="228200" y="10954"/>
                  <a:pt x="235079" y="14658"/>
                </a:cubicBezTo>
                <a:cubicBezTo>
                  <a:pt x="241958" y="18362"/>
                  <a:pt x="217617" y="52758"/>
                  <a:pt x="203329" y="87683"/>
                </a:cubicBezTo>
                <a:cubicBezTo>
                  <a:pt x="189042" y="122608"/>
                  <a:pt x="141946" y="237437"/>
                  <a:pt x="149354" y="224208"/>
                </a:cubicBezTo>
                <a:cubicBezTo>
                  <a:pt x="156762" y="210979"/>
                  <a:pt x="240900" y="38470"/>
                  <a:pt x="247779" y="8308"/>
                </a:cubicBezTo>
                <a:cubicBezTo>
                  <a:pt x="254658" y="-21854"/>
                  <a:pt x="214971" y="39529"/>
                  <a:pt x="190629" y="43233"/>
                </a:cubicBezTo>
                <a:cubicBezTo>
                  <a:pt x="166287" y="46937"/>
                  <a:pt x="101729" y="28416"/>
                  <a:pt x="101729" y="30533"/>
                </a:cubicBezTo>
                <a:cubicBezTo>
                  <a:pt x="101729" y="32650"/>
                  <a:pt x="208091" y="55933"/>
                  <a:pt x="190629" y="55933"/>
                </a:cubicBezTo>
                <a:cubicBezTo>
                  <a:pt x="173167" y="55933"/>
                  <a:pt x="4891" y="28946"/>
                  <a:pt x="129" y="3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1A2A463E-BEFD-93FE-3703-27A6A91FE39D}"/>
              </a:ext>
            </a:extLst>
          </p:cNvPr>
          <p:cNvSpPr/>
          <p:nvPr/>
        </p:nvSpPr>
        <p:spPr>
          <a:xfrm>
            <a:off x="5352096" y="10039526"/>
            <a:ext cx="147048" cy="675593"/>
          </a:xfrm>
          <a:custGeom>
            <a:avLst/>
            <a:gdLst>
              <a:gd name="connsiteX0" fmla="*/ 954 w 147048"/>
              <a:gd name="connsiteY0" fmla="*/ 15699 h 675593"/>
              <a:gd name="connsiteX1" fmla="*/ 45404 w 147048"/>
              <a:gd name="connsiteY1" fmla="*/ 647524 h 675593"/>
              <a:gd name="connsiteX2" fmla="*/ 45404 w 147048"/>
              <a:gd name="connsiteY2" fmla="*/ 542749 h 675593"/>
              <a:gd name="connsiteX3" fmla="*/ 70804 w 147048"/>
              <a:gd name="connsiteY3" fmla="*/ 342724 h 675593"/>
              <a:gd name="connsiteX4" fmla="*/ 42229 w 147048"/>
              <a:gd name="connsiteY4" fmla="*/ 463374 h 675593"/>
              <a:gd name="connsiteX5" fmla="*/ 58104 w 147048"/>
              <a:gd name="connsiteY5" fmla="*/ 361774 h 675593"/>
              <a:gd name="connsiteX6" fmla="*/ 147004 w 147048"/>
              <a:gd name="connsiteY6" fmla="*/ 326849 h 675593"/>
              <a:gd name="connsiteX7" fmla="*/ 45404 w 147048"/>
              <a:gd name="connsiteY7" fmla="*/ 380824 h 675593"/>
              <a:gd name="connsiteX8" fmla="*/ 23179 w 147048"/>
              <a:gd name="connsiteY8" fmla="*/ 301449 h 675593"/>
              <a:gd name="connsiteX9" fmla="*/ 105729 w 147048"/>
              <a:gd name="connsiteY9" fmla="*/ 158574 h 675593"/>
              <a:gd name="connsiteX10" fmla="*/ 26354 w 147048"/>
              <a:gd name="connsiteY10" fmla="*/ 260174 h 675593"/>
              <a:gd name="connsiteX11" fmla="*/ 51754 w 147048"/>
              <a:gd name="connsiteY11" fmla="*/ 107774 h 675593"/>
              <a:gd name="connsiteX12" fmla="*/ 16829 w 147048"/>
              <a:gd name="connsiteY12" fmla="*/ 183974 h 675593"/>
              <a:gd name="connsiteX13" fmla="*/ 954 w 147048"/>
              <a:gd name="connsiteY13" fmla="*/ 15699 h 67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48" h="675593">
                <a:moveTo>
                  <a:pt x="954" y="15699"/>
                </a:moveTo>
                <a:cubicBezTo>
                  <a:pt x="5717" y="92957"/>
                  <a:pt x="37996" y="559682"/>
                  <a:pt x="45404" y="647524"/>
                </a:cubicBezTo>
                <a:cubicBezTo>
                  <a:pt x="52812" y="735366"/>
                  <a:pt x="41171" y="593549"/>
                  <a:pt x="45404" y="542749"/>
                </a:cubicBezTo>
                <a:cubicBezTo>
                  <a:pt x="49637" y="491949"/>
                  <a:pt x="71333" y="355953"/>
                  <a:pt x="70804" y="342724"/>
                </a:cubicBezTo>
                <a:cubicBezTo>
                  <a:pt x="70275" y="329495"/>
                  <a:pt x="44346" y="460199"/>
                  <a:pt x="42229" y="463374"/>
                </a:cubicBezTo>
                <a:cubicBezTo>
                  <a:pt x="40112" y="466549"/>
                  <a:pt x="40642" y="384528"/>
                  <a:pt x="58104" y="361774"/>
                </a:cubicBezTo>
                <a:cubicBezTo>
                  <a:pt x="75567" y="339020"/>
                  <a:pt x="149121" y="323674"/>
                  <a:pt x="147004" y="326849"/>
                </a:cubicBezTo>
                <a:cubicBezTo>
                  <a:pt x="144887" y="330024"/>
                  <a:pt x="66041" y="385057"/>
                  <a:pt x="45404" y="380824"/>
                </a:cubicBezTo>
                <a:cubicBezTo>
                  <a:pt x="24767" y="376591"/>
                  <a:pt x="13125" y="338491"/>
                  <a:pt x="23179" y="301449"/>
                </a:cubicBezTo>
                <a:cubicBezTo>
                  <a:pt x="33233" y="264407"/>
                  <a:pt x="105200" y="165453"/>
                  <a:pt x="105729" y="158574"/>
                </a:cubicBezTo>
                <a:cubicBezTo>
                  <a:pt x="106258" y="151695"/>
                  <a:pt x="35350" y="268641"/>
                  <a:pt x="26354" y="260174"/>
                </a:cubicBezTo>
                <a:cubicBezTo>
                  <a:pt x="17358" y="251707"/>
                  <a:pt x="53341" y="120474"/>
                  <a:pt x="51754" y="107774"/>
                </a:cubicBezTo>
                <a:cubicBezTo>
                  <a:pt x="50167" y="95074"/>
                  <a:pt x="23179" y="197203"/>
                  <a:pt x="16829" y="183974"/>
                </a:cubicBezTo>
                <a:cubicBezTo>
                  <a:pt x="10479" y="170745"/>
                  <a:pt x="-3809" y="-61559"/>
                  <a:pt x="954" y="15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0ED4766B-E412-0D01-B677-5BD6EB80D60E}"/>
              </a:ext>
            </a:extLst>
          </p:cNvPr>
          <p:cNvSpPr/>
          <p:nvPr/>
        </p:nvSpPr>
        <p:spPr>
          <a:xfrm>
            <a:off x="5352737" y="10162890"/>
            <a:ext cx="266682" cy="461689"/>
          </a:xfrm>
          <a:custGeom>
            <a:avLst/>
            <a:gdLst>
              <a:gd name="connsiteX0" fmla="*/ 181288 w 266682"/>
              <a:gd name="connsiteY0" fmla="*/ 285 h 461689"/>
              <a:gd name="connsiteX1" fmla="*/ 238438 w 266682"/>
              <a:gd name="connsiteY1" fmla="*/ 82835 h 461689"/>
              <a:gd name="connsiteX2" fmla="*/ 165413 w 266682"/>
              <a:gd name="connsiteY2" fmla="*/ 263810 h 461689"/>
              <a:gd name="connsiteX3" fmla="*/ 187638 w 266682"/>
              <a:gd name="connsiteY3" fmla="*/ 193960 h 461689"/>
              <a:gd name="connsiteX4" fmla="*/ 313 w 266682"/>
              <a:gd name="connsiteY4" fmla="*/ 378110 h 461689"/>
              <a:gd name="connsiteX5" fmla="*/ 143188 w 266682"/>
              <a:gd name="connsiteY5" fmla="*/ 251110 h 461689"/>
              <a:gd name="connsiteX6" fmla="*/ 146363 w 266682"/>
              <a:gd name="connsiteY6" fmla="*/ 320960 h 461689"/>
              <a:gd name="connsiteX7" fmla="*/ 57463 w 266682"/>
              <a:gd name="connsiteY7" fmla="*/ 460660 h 461689"/>
              <a:gd name="connsiteX8" fmla="*/ 200338 w 266682"/>
              <a:gd name="connsiteY8" fmla="*/ 241585 h 461689"/>
              <a:gd name="connsiteX9" fmla="*/ 247963 w 266682"/>
              <a:gd name="connsiteY9" fmla="*/ 101885 h 461689"/>
              <a:gd name="connsiteX10" fmla="*/ 263838 w 266682"/>
              <a:gd name="connsiteY10" fmla="*/ 57435 h 461689"/>
              <a:gd name="connsiteX11" fmla="*/ 181288 w 266682"/>
              <a:gd name="connsiteY11" fmla="*/ 285 h 46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682" h="461689">
                <a:moveTo>
                  <a:pt x="181288" y="285"/>
                </a:moveTo>
                <a:cubicBezTo>
                  <a:pt x="177055" y="4518"/>
                  <a:pt x="241084" y="38914"/>
                  <a:pt x="238438" y="82835"/>
                </a:cubicBezTo>
                <a:cubicBezTo>
                  <a:pt x="235792" y="126756"/>
                  <a:pt x="173880" y="245289"/>
                  <a:pt x="165413" y="263810"/>
                </a:cubicBezTo>
                <a:cubicBezTo>
                  <a:pt x="156946" y="282331"/>
                  <a:pt x="215155" y="174910"/>
                  <a:pt x="187638" y="193960"/>
                </a:cubicBezTo>
                <a:cubicBezTo>
                  <a:pt x="160121" y="213010"/>
                  <a:pt x="7721" y="368585"/>
                  <a:pt x="313" y="378110"/>
                </a:cubicBezTo>
                <a:cubicBezTo>
                  <a:pt x="-7095" y="387635"/>
                  <a:pt x="118846" y="260635"/>
                  <a:pt x="143188" y="251110"/>
                </a:cubicBezTo>
                <a:cubicBezTo>
                  <a:pt x="167530" y="241585"/>
                  <a:pt x="160650" y="286035"/>
                  <a:pt x="146363" y="320960"/>
                </a:cubicBezTo>
                <a:cubicBezTo>
                  <a:pt x="132075" y="355885"/>
                  <a:pt x="48467" y="473889"/>
                  <a:pt x="57463" y="460660"/>
                </a:cubicBezTo>
                <a:cubicBezTo>
                  <a:pt x="66459" y="447431"/>
                  <a:pt x="168588" y="301381"/>
                  <a:pt x="200338" y="241585"/>
                </a:cubicBezTo>
                <a:cubicBezTo>
                  <a:pt x="232088" y="181789"/>
                  <a:pt x="237380" y="132577"/>
                  <a:pt x="247963" y="101885"/>
                </a:cubicBezTo>
                <a:cubicBezTo>
                  <a:pt x="258546" y="71193"/>
                  <a:pt x="272834" y="74898"/>
                  <a:pt x="263838" y="57435"/>
                </a:cubicBezTo>
                <a:cubicBezTo>
                  <a:pt x="254842" y="39973"/>
                  <a:pt x="185521" y="-3948"/>
                  <a:pt x="18128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C569C41B-5F97-F399-9AEB-AF292D39B153}"/>
              </a:ext>
            </a:extLst>
          </p:cNvPr>
          <p:cNvSpPr/>
          <p:nvPr/>
        </p:nvSpPr>
        <p:spPr>
          <a:xfrm>
            <a:off x="6070684" y="9537193"/>
            <a:ext cx="177833" cy="1486571"/>
          </a:xfrm>
          <a:custGeom>
            <a:avLst/>
            <a:gdLst>
              <a:gd name="connsiteX0" fmla="*/ 177716 w 177833"/>
              <a:gd name="connsiteY0" fmla="*/ 3682 h 1486571"/>
              <a:gd name="connsiteX1" fmla="*/ 95166 w 177833"/>
              <a:gd name="connsiteY1" fmla="*/ 743457 h 1486571"/>
              <a:gd name="connsiteX2" fmla="*/ 145966 w 177833"/>
              <a:gd name="connsiteY2" fmla="*/ 540257 h 1486571"/>
              <a:gd name="connsiteX3" fmla="*/ 3091 w 177833"/>
              <a:gd name="connsiteY3" fmla="*/ 1470532 h 1486571"/>
              <a:gd name="connsiteX4" fmla="*/ 57066 w 177833"/>
              <a:gd name="connsiteY4" fmla="*/ 1070482 h 1486571"/>
              <a:gd name="connsiteX5" fmla="*/ 165016 w 177833"/>
              <a:gd name="connsiteY5" fmla="*/ 321182 h 1486571"/>
              <a:gd name="connsiteX6" fmla="*/ 114216 w 177833"/>
              <a:gd name="connsiteY6" fmla="*/ 451357 h 1486571"/>
              <a:gd name="connsiteX7" fmla="*/ 177716 w 177833"/>
              <a:gd name="connsiteY7" fmla="*/ 3682 h 14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33" h="1486571">
                <a:moveTo>
                  <a:pt x="177716" y="3682"/>
                </a:moveTo>
                <a:cubicBezTo>
                  <a:pt x="174541" y="52365"/>
                  <a:pt x="100458" y="654028"/>
                  <a:pt x="95166" y="743457"/>
                </a:cubicBezTo>
                <a:cubicBezTo>
                  <a:pt x="89874" y="832886"/>
                  <a:pt x="161312" y="419078"/>
                  <a:pt x="145966" y="540257"/>
                </a:cubicBezTo>
                <a:cubicBezTo>
                  <a:pt x="130620" y="661436"/>
                  <a:pt x="17908" y="1382161"/>
                  <a:pt x="3091" y="1470532"/>
                </a:cubicBezTo>
                <a:cubicBezTo>
                  <a:pt x="-11726" y="1558903"/>
                  <a:pt x="30078" y="1262040"/>
                  <a:pt x="57066" y="1070482"/>
                </a:cubicBezTo>
                <a:cubicBezTo>
                  <a:pt x="84053" y="878924"/>
                  <a:pt x="155491" y="424369"/>
                  <a:pt x="165016" y="321182"/>
                </a:cubicBezTo>
                <a:cubicBezTo>
                  <a:pt x="174541" y="217995"/>
                  <a:pt x="109454" y="498453"/>
                  <a:pt x="114216" y="451357"/>
                </a:cubicBezTo>
                <a:cubicBezTo>
                  <a:pt x="118978" y="404261"/>
                  <a:pt x="180891" y="-45001"/>
                  <a:pt x="177716" y="3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B247BD63-C874-2B4A-9C83-2B1D4244BABC}"/>
              </a:ext>
            </a:extLst>
          </p:cNvPr>
          <p:cNvSpPr/>
          <p:nvPr/>
        </p:nvSpPr>
        <p:spPr>
          <a:xfrm>
            <a:off x="5838059" y="10106582"/>
            <a:ext cx="118456" cy="955366"/>
          </a:xfrm>
          <a:custGeom>
            <a:avLst/>
            <a:gdLst>
              <a:gd name="connsiteX0" fmla="*/ 3941 w 118456"/>
              <a:gd name="connsiteY0" fmla="*/ 24843 h 955366"/>
              <a:gd name="connsiteX1" fmla="*/ 118241 w 118456"/>
              <a:gd name="connsiteY1" fmla="*/ 951943 h 955366"/>
              <a:gd name="connsiteX2" fmla="*/ 32516 w 118456"/>
              <a:gd name="connsiteY2" fmla="*/ 326468 h 955366"/>
              <a:gd name="connsiteX3" fmla="*/ 3941 w 118456"/>
              <a:gd name="connsiteY3" fmla="*/ 24843 h 9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56" h="955366">
                <a:moveTo>
                  <a:pt x="3941" y="24843"/>
                </a:moveTo>
                <a:cubicBezTo>
                  <a:pt x="18229" y="129089"/>
                  <a:pt x="113479" y="901672"/>
                  <a:pt x="118241" y="951943"/>
                </a:cubicBezTo>
                <a:cubicBezTo>
                  <a:pt x="123003" y="1002214"/>
                  <a:pt x="47333" y="484689"/>
                  <a:pt x="32516" y="326468"/>
                </a:cubicBezTo>
                <a:cubicBezTo>
                  <a:pt x="17699" y="168247"/>
                  <a:pt x="-10347" y="-79403"/>
                  <a:pt x="3941" y="2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3FFC3011-F687-7BE4-12DD-973390699BFF}"/>
              </a:ext>
            </a:extLst>
          </p:cNvPr>
          <p:cNvSpPr/>
          <p:nvPr/>
        </p:nvSpPr>
        <p:spPr>
          <a:xfrm>
            <a:off x="5369548" y="10738726"/>
            <a:ext cx="683354" cy="510552"/>
          </a:xfrm>
          <a:custGeom>
            <a:avLst/>
            <a:gdLst>
              <a:gd name="connsiteX0" fmla="*/ 8902 w 683354"/>
              <a:gd name="connsiteY0" fmla="*/ 8649 h 510552"/>
              <a:gd name="connsiteX1" fmla="*/ 672477 w 683354"/>
              <a:gd name="connsiteY1" fmla="*/ 503949 h 510552"/>
              <a:gd name="connsiteX2" fmla="*/ 428002 w 683354"/>
              <a:gd name="connsiteY2" fmla="*/ 297574 h 510552"/>
              <a:gd name="connsiteX3" fmla="*/ 516902 w 683354"/>
              <a:gd name="connsiteY3" fmla="*/ 357899 h 510552"/>
              <a:gd name="connsiteX4" fmla="*/ 85102 w 683354"/>
              <a:gd name="connsiteY4" fmla="*/ 72149 h 510552"/>
              <a:gd name="connsiteX5" fmla="*/ 275602 w 683354"/>
              <a:gd name="connsiteY5" fmla="*/ 180099 h 510552"/>
              <a:gd name="connsiteX6" fmla="*/ 8902 w 683354"/>
              <a:gd name="connsiteY6" fmla="*/ 8649 h 5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354" h="510552">
                <a:moveTo>
                  <a:pt x="8902" y="8649"/>
                </a:moveTo>
                <a:cubicBezTo>
                  <a:pt x="75048" y="62624"/>
                  <a:pt x="602627" y="455795"/>
                  <a:pt x="672477" y="503949"/>
                </a:cubicBezTo>
                <a:cubicBezTo>
                  <a:pt x="742327" y="552103"/>
                  <a:pt x="453931" y="321916"/>
                  <a:pt x="428002" y="297574"/>
                </a:cubicBezTo>
                <a:cubicBezTo>
                  <a:pt x="402073" y="273232"/>
                  <a:pt x="516902" y="357899"/>
                  <a:pt x="516902" y="357899"/>
                </a:cubicBezTo>
                <a:lnTo>
                  <a:pt x="85102" y="72149"/>
                </a:lnTo>
                <a:cubicBezTo>
                  <a:pt x="44886" y="42516"/>
                  <a:pt x="284598" y="189624"/>
                  <a:pt x="275602" y="180099"/>
                </a:cubicBezTo>
                <a:cubicBezTo>
                  <a:pt x="266606" y="170574"/>
                  <a:pt x="-57244" y="-45326"/>
                  <a:pt x="8902" y="8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AA66EE89-D556-19B3-6759-AB9ED1C68404}"/>
              </a:ext>
            </a:extLst>
          </p:cNvPr>
          <p:cNvSpPr/>
          <p:nvPr/>
        </p:nvSpPr>
        <p:spPr>
          <a:xfrm>
            <a:off x="6038689" y="10227388"/>
            <a:ext cx="75883" cy="1007228"/>
          </a:xfrm>
          <a:custGeom>
            <a:avLst/>
            <a:gdLst>
              <a:gd name="connsiteX0" fmla="*/ 73186 w 75883"/>
              <a:gd name="connsiteY0" fmla="*/ 21512 h 1007228"/>
              <a:gd name="connsiteX1" fmla="*/ 161 w 75883"/>
              <a:gd name="connsiteY1" fmla="*/ 1002587 h 1007228"/>
              <a:gd name="connsiteX2" fmla="*/ 54136 w 75883"/>
              <a:gd name="connsiteY2" fmla="*/ 377112 h 1007228"/>
              <a:gd name="connsiteX3" fmla="*/ 73186 w 75883"/>
              <a:gd name="connsiteY3" fmla="*/ 21512 h 100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83" h="1007228">
                <a:moveTo>
                  <a:pt x="73186" y="21512"/>
                </a:moveTo>
                <a:cubicBezTo>
                  <a:pt x="64190" y="125758"/>
                  <a:pt x="3336" y="943320"/>
                  <a:pt x="161" y="1002587"/>
                </a:cubicBezTo>
                <a:cubicBezTo>
                  <a:pt x="-3014" y="1061854"/>
                  <a:pt x="41436" y="536920"/>
                  <a:pt x="54136" y="377112"/>
                </a:cubicBezTo>
                <a:cubicBezTo>
                  <a:pt x="66836" y="217304"/>
                  <a:pt x="82182" y="-82734"/>
                  <a:pt x="73186" y="2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ED4E846A-DE8F-2684-A32C-A1BB098D4D0F}"/>
              </a:ext>
            </a:extLst>
          </p:cNvPr>
          <p:cNvSpPr/>
          <p:nvPr/>
        </p:nvSpPr>
        <p:spPr>
          <a:xfrm>
            <a:off x="3253939" y="10413528"/>
            <a:ext cx="432037" cy="388487"/>
          </a:xfrm>
          <a:custGeom>
            <a:avLst/>
            <a:gdLst>
              <a:gd name="connsiteX0" fmla="*/ 436 w 432037"/>
              <a:gd name="connsiteY0" fmla="*/ 472 h 388487"/>
              <a:gd name="connsiteX1" fmla="*/ 314761 w 432037"/>
              <a:gd name="connsiteY1" fmla="*/ 251297 h 388487"/>
              <a:gd name="connsiteX2" fmla="*/ 283011 w 432037"/>
              <a:gd name="connsiteY2" fmla="*/ 225897 h 388487"/>
              <a:gd name="connsiteX3" fmla="*/ 425886 w 432037"/>
              <a:gd name="connsiteY3" fmla="*/ 384647 h 388487"/>
              <a:gd name="connsiteX4" fmla="*/ 381436 w 432037"/>
              <a:gd name="connsiteY4" fmla="*/ 324322 h 388487"/>
              <a:gd name="connsiteX5" fmla="*/ 162361 w 432037"/>
              <a:gd name="connsiteY5" fmla="*/ 159222 h 388487"/>
              <a:gd name="connsiteX6" fmla="*/ 244911 w 432037"/>
              <a:gd name="connsiteY6" fmla="*/ 187797 h 388487"/>
              <a:gd name="connsiteX7" fmla="*/ 436 w 432037"/>
              <a:gd name="connsiteY7" fmla="*/ 472 h 38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37" h="388487">
                <a:moveTo>
                  <a:pt x="436" y="472"/>
                </a:moveTo>
                <a:cubicBezTo>
                  <a:pt x="12078" y="11055"/>
                  <a:pt x="314761" y="251297"/>
                  <a:pt x="314761" y="251297"/>
                </a:cubicBezTo>
                <a:cubicBezTo>
                  <a:pt x="361857" y="288868"/>
                  <a:pt x="264490" y="203672"/>
                  <a:pt x="283011" y="225897"/>
                </a:cubicBezTo>
                <a:cubicBezTo>
                  <a:pt x="301532" y="248122"/>
                  <a:pt x="409482" y="368243"/>
                  <a:pt x="425886" y="384647"/>
                </a:cubicBezTo>
                <a:cubicBezTo>
                  <a:pt x="442290" y="401051"/>
                  <a:pt x="425357" y="361893"/>
                  <a:pt x="381436" y="324322"/>
                </a:cubicBezTo>
                <a:cubicBezTo>
                  <a:pt x="337515" y="286751"/>
                  <a:pt x="185115" y="181976"/>
                  <a:pt x="162361" y="159222"/>
                </a:cubicBezTo>
                <a:cubicBezTo>
                  <a:pt x="139607" y="136468"/>
                  <a:pt x="276132" y="215314"/>
                  <a:pt x="244911" y="187797"/>
                </a:cubicBezTo>
                <a:cubicBezTo>
                  <a:pt x="213690" y="160280"/>
                  <a:pt x="-11206" y="-10111"/>
                  <a:pt x="436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A8E5A9A3-7CF8-AA11-48FE-A29AD3B0A90F}"/>
              </a:ext>
            </a:extLst>
          </p:cNvPr>
          <p:cNvSpPr/>
          <p:nvPr/>
        </p:nvSpPr>
        <p:spPr>
          <a:xfrm>
            <a:off x="2347884" y="9701983"/>
            <a:ext cx="1224102" cy="675585"/>
          </a:xfrm>
          <a:custGeom>
            <a:avLst/>
            <a:gdLst>
              <a:gd name="connsiteX0" fmla="*/ 61941 w 1224102"/>
              <a:gd name="connsiteY0" fmla="*/ 16692 h 675585"/>
              <a:gd name="connsiteX1" fmla="*/ 287366 w 1224102"/>
              <a:gd name="connsiteY1" fmla="*/ 213542 h 675585"/>
              <a:gd name="connsiteX2" fmla="*/ 265141 w 1224102"/>
              <a:gd name="connsiteY2" fmla="*/ 165917 h 675585"/>
              <a:gd name="connsiteX3" fmla="*/ 519141 w 1224102"/>
              <a:gd name="connsiteY3" fmla="*/ 327842 h 675585"/>
              <a:gd name="connsiteX4" fmla="*/ 471516 w 1224102"/>
              <a:gd name="connsiteY4" fmla="*/ 280217 h 675585"/>
              <a:gd name="connsiteX5" fmla="*/ 665191 w 1224102"/>
              <a:gd name="connsiteY5" fmla="*/ 480242 h 675585"/>
              <a:gd name="connsiteX6" fmla="*/ 649316 w 1224102"/>
              <a:gd name="connsiteY6" fmla="*/ 483417 h 675585"/>
              <a:gd name="connsiteX7" fmla="*/ 954116 w 1224102"/>
              <a:gd name="connsiteY7" fmla="*/ 499292 h 675585"/>
              <a:gd name="connsiteX8" fmla="*/ 887441 w 1224102"/>
              <a:gd name="connsiteY8" fmla="*/ 499292 h 675585"/>
              <a:gd name="connsiteX9" fmla="*/ 954116 w 1224102"/>
              <a:gd name="connsiteY9" fmla="*/ 515167 h 675585"/>
              <a:gd name="connsiteX10" fmla="*/ 862041 w 1224102"/>
              <a:gd name="connsiteY10" fmla="*/ 613592 h 675585"/>
              <a:gd name="connsiteX11" fmla="*/ 1100166 w 1224102"/>
              <a:gd name="connsiteY11" fmla="*/ 604067 h 675585"/>
              <a:gd name="connsiteX12" fmla="*/ 703291 w 1224102"/>
              <a:gd name="connsiteY12" fmla="*/ 673917 h 675585"/>
              <a:gd name="connsiteX13" fmla="*/ 1223991 w 1224102"/>
              <a:gd name="connsiteY13" fmla="*/ 654867 h 675585"/>
              <a:gd name="connsiteX14" fmla="*/ 750916 w 1224102"/>
              <a:gd name="connsiteY14" fmla="*/ 667567 h 675585"/>
              <a:gd name="connsiteX15" fmla="*/ 846166 w 1224102"/>
              <a:gd name="connsiteY15" fmla="*/ 600892 h 675585"/>
              <a:gd name="connsiteX16" fmla="*/ 887441 w 1224102"/>
              <a:gd name="connsiteY16" fmla="*/ 550092 h 675585"/>
              <a:gd name="connsiteX17" fmla="*/ 693766 w 1224102"/>
              <a:gd name="connsiteY17" fmla="*/ 543742 h 675585"/>
              <a:gd name="connsiteX18" fmla="*/ 738216 w 1224102"/>
              <a:gd name="connsiteY18" fmla="*/ 483417 h 675585"/>
              <a:gd name="connsiteX19" fmla="*/ 808066 w 1224102"/>
              <a:gd name="connsiteY19" fmla="*/ 397692 h 675585"/>
              <a:gd name="connsiteX20" fmla="*/ 715991 w 1224102"/>
              <a:gd name="connsiteY20" fmla="*/ 470717 h 675585"/>
              <a:gd name="connsiteX21" fmla="*/ 623916 w 1224102"/>
              <a:gd name="connsiteY21" fmla="*/ 391342 h 675585"/>
              <a:gd name="connsiteX22" fmla="*/ 446116 w 1224102"/>
              <a:gd name="connsiteY22" fmla="*/ 273867 h 675585"/>
              <a:gd name="connsiteX23" fmla="*/ 144491 w 1224102"/>
              <a:gd name="connsiteY23" fmla="*/ 232592 h 675585"/>
              <a:gd name="connsiteX24" fmla="*/ 312766 w 1224102"/>
              <a:gd name="connsiteY24" fmla="*/ 223067 h 675585"/>
              <a:gd name="connsiteX25" fmla="*/ 242916 w 1224102"/>
              <a:gd name="connsiteY25" fmla="*/ 178617 h 675585"/>
              <a:gd name="connsiteX26" fmla="*/ 87341 w 1224102"/>
              <a:gd name="connsiteY26" fmla="*/ 156392 h 675585"/>
              <a:gd name="connsiteX27" fmla="*/ 122266 w 1224102"/>
              <a:gd name="connsiteY27" fmla="*/ 146867 h 675585"/>
              <a:gd name="connsiteX28" fmla="*/ 217516 w 1224102"/>
              <a:gd name="connsiteY28" fmla="*/ 156392 h 675585"/>
              <a:gd name="connsiteX29" fmla="*/ 7966 w 1224102"/>
              <a:gd name="connsiteY29" fmla="*/ 23042 h 675585"/>
              <a:gd name="connsiteX30" fmla="*/ 61941 w 1224102"/>
              <a:gd name="connsiteY30" fmla="*/ 16692 h 6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4102" h="675585">
                <a:moveTo>
                  <a:pt x="61941" y="16692"/>
                </a:moveTo>
                <a:cubicBezTo>
                  <a:pt x="108508" y="48442"/>
                  <a:pt x="253499" y="188671"/>
                  <a:pt x="287366" y="213542"/>
                </a:cubicBezTo>
                <a:cubicBezTo>
                  <a:pt x="321233" y="238413"/>
                  <a:pt x="226512" y="146867"/>
                  <a:pt x="265141" y="165917"/>
                </a:cubicBezTo>
                <a:cubicBezTo>
                  <a:pt x="303770" y="184967"/>
                  <a:pt x="484745" y="308792"/>
                  <a:pt x="519141" y="327842"/>
                </a:cubicBezTo>
                <a:cubicBezTo>
                  <a:pt x="553537" y="346892"/>
                  <a:pt x="447174" y="254817"/>
                  <a:pt x="471516" y="280217"/>
                </a:cubicBezTo>
                <a:cubicBezTo>
                  <a:pt x="495858" y="305617"/>
                  <a:pt x="665191" y="480242"/>
                  <a:pt x="665191" y="480242"/>
                </a:cubicBezTo>
                <a:cubicBezTo>
                  <a:pt x="694824" y="514109"/>
                  <a:pt x="601162" y="480242"/>
                  <a:pt x="649316" y="483417"/>
                </a:cubicBezTo>
                <a:cubicBezTo>
                  <a:pt x="697470" y="486592"/>
                  <a:pt x="914429" y="496646"/>
                  <a:pt x="954116" y="499292"/>
                </a:cubicBezTo>
                <a:cubicBezTo>
                  <a:pt x="993803" y="501938"/>
                  <a:pt x="887441" y="496646"/>
                  <a:pt x="887441" y="499292"/>
                </a:cubicBezTo>
                <a:cubicBezTo>
                  <a:pt x="887441" y="501938"/>
                  <a:pt x="958349" y="496117"/>
                  <a:pt x="954116" y="515167"/>
                </a:cubicBezTo>
                <a:cubicBezTo>
                  <a:pt x="949883" y="534217"/>
                  <a:pt x="837699" y="598775"/>
                  <a:pt x="862041" y="613592"/>
                </a:cubicBezTo>
                <a:cubicBezTo>
                  <a:pt x="886383" y="628409"/>
                  <a:pt x="1126624" y="594013"/>
                  <a:pt x="1100166" y="604067"/>
                </a:cubicBezTo>
                <a:cubicBezTo>
                  <a:pt x="1073708" y="614121"/>
                  <a:pt x="682653" y="665450"/>
                  <a:pt x="703291" y="673917"/>
                </a:cubicBezTo>
                <a:cubicBezTo>
                  <a:pt x="723929" y="682384"/>
                  <a:pt x="1216054" y="655925"/>
                  <a:pt x="1223991" y="654867"/>
                </a:cubicBezTo>
                <a:cubicBezTo>
                  <a:pt x="1231928" y="653809"/>
                  <a:pt x="813887" y="676563"/>
                  <a:pt x="750916" y="667567"/>
                </a:cubicBezTo>
                <a:cubicBezTo>
                  <a:pt x="687945" y="658571"/>
                  <a:pt x="823412" y="620471"/>
                  <a:pt x="846166" y="600892"/>
                </a:cubicBezTo>
                <a:cubicBezTo>
                  <a:pt x="868920" y="581313"/>
                  <a:pt x="912841" y="559617"/>
                  <a:pt x="887441" y="550092"/>
                </a:cubicBezTo>
                <a:cubicBezTo>
                  <a:pt x="862041" y="540567"/>
                  <a:pt x="718637" y="554854"/>
                  <a:pt x="693766" y="543742"/>
                </a:cubicBezTo>
                <a:cubicBezTo>
                  <a:pt x="668895" y="532630"/>
                  <a:pt x="719166" y="507759"/>
                  <a:pt x="738216" y="483417"/>
                </a:cubicBezTo>
                <a:cubicBezTo>
                  <a:pt x="757266" y="459075"/>
                  <a:pt x="811770" y="399809"/>
                  <a:pt x="808066" y="397692"/>
                </a:cubicBezTo>
                <a:cubicBezTo>
                  <a:pt x="804362" y="395575"/>
                  <a:pt x="746683" y="471775"/>
                  <a:pt x="715991" y="470717"/>
                </a:cubicBezTo>
                <a:cubicBezTo>
                  <a:pt x="685299" y="469659"/>
                  <a:pt x="668895" y="424150"/>
                  <a:pt x="623916" y="391342"/>
                </a:cubicBezTo>
                <a:cubicBezTo>
                  <a:pt x="578937" y="358534"/>
                  <a:pt x="526020" y="300325"/>
                  <a:pt x="446116" y="273867"/>
                </a:cubicBezTo>
                <a:cubicBezTo>
                  <a:pt x="366212" y="247409"/>
                  <a:pt x="166716" y="241059"/>
                  <a:pt x="144491" y="232592"/>
                </a:cubicBezTo>
                <a:cubicBezTo>
                  <a:pt x="122266" y="224125"/>
                  <a:pt x="296362" y="232063"/>
                  <a:pt x="312766" y="223067"/>
                </a:cubicBezTo>
                <a:cubicBezTo>
                  <a:pt x="329170" y="214071"/>
                  <a:pt x="280487" y="189730"/>
                  <a:pt x="242916" y="178617"/>
                </a:cubicBezTo>
                <a:cubicBezTo>
                  <a:pt x="205345" y="167505"/>
                  <a:pt x="107449" y="161684"/>
                  <a:pt x="87341" y="156392"/>
                </a:cubicBezTo>
                <a:cubicBezTo>
                  <a:pt x="67233" y="151100"/>
                  <a:pt x="100570" y="146867"/>
                  <a:pt x="122266" y="146867"/>
                </a:cubicBezTo>
                <a:cubicBezTo>
                  <a:pt x="143962" y="146867"/>
                  <a:pt x="236566" y="177029"/>
                  <a:pt x="217516" y="156392"/>
                </a:cubicBezTo>
                <a:cubicBezTo>
                  <a:pt x="198466" y="135755"/>
                  <a:pt x="31249" y="41034"/>
                  <a:pt x="7966" y="23042"/>
                </a:cubicBezTo>
                <a:cubicBezTo>
                  <a:pt x="-15317" y="5050"/>
                  <a:pt x="15374" y="-15058"/>
                  <a:pt x="61941" y="16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2D74F9BF-A798-C1FD-1533-49CF6C6F1E6A}"/>
              </a:ext>
            </a:extLst>
          </p:cNvPr>
          <p:cNvSpPr/>
          <p:nvPr/>
        </p:nvSpPr>
        <p:spPr>
          <a:xfrm>
            <a:off x="2681971" y="10184742"/>
            <a:ext cx="788179" cy="311961"/>
          </a:xfrm>
          <a:custGeom>
            <a:avLst/>
            <a:gdLst>
              <a:gd name="connsiteX0" fmla="*/ 904 w 788179"/>
              <a:gd name="connsiteY0" fmla="*/ 658 h 311961"/>
              <a:gd name="connsiteX1" fmla="*/ 375554 w 788179"/>
              <a:gd name="connsiteY1" fmla="*/ 251483 h 311961"/>
              <a:gd name="connsiteX2" fmla="*/ 496204 w 788179"/>
              <a:gd name="connsiteY2" fmla="*/ 289583 h 311961"/>
              <a:gd name="connsiteX3" fmla="*/ 467629 w 788179"/>
              <a:gd name="connsiteY3" fmla="*/ 270533 h 311961"/>
              <a:gd name="connsiteX4" fmla="*/ 785129 w 788179"/>
              <a:gd name="connsiteY4" fmla="*/ 251483 h 311961"/>
              <a:gd name="connsiteX5" fmla="*/ 626379 w 788179"/>
              <a:gd name="connsiteY5" fmla="*/ 261008 h 311961"/>
              <a:gd name="connsiteX6" fmla="*/ 594629 w 788179"/>
              <a:gd name="connsiteY6" fmla="*/ 273708 h 311961"/>
              <a:gd name="connsiteX7" fmla="*/ 616854 w 788179"/>
              <a:gd name="connsiteY7" fmla="*/ 311808 h 311961"/>
              <a:gd name="connsiteX8" fmla="*/ 547004 w 788179"/>
              <a:gd name="connsiteY8" fmla="*/ 257833 h 311961"/>
              <a:gd name="connsiteX9" fmla="*/ 404129 w 788179"/>
              <a:gd name="connsiteY9" fmla="*/ 222908 h 311961"/>
              <a:gd name="connsiteX10" fmla="*/ 92979 w 788179"/>
              <a:gd name="connsiteY10" fmla="*/ 41933 h 311961"/>
              <a:gd name="connsiteX11" fmla="*/ 508904 w 788179"/>
              <a:gd name="connsiteY11" fmla="*/ 295933 h 311961"/>
              <a:gd name="connsiteX12" fmla="*/ 277129 w 788179"/>
              <a:gd name="connsiteY12" fmla="*/ 181633 h 311961"/>
              <a:gd name="connsiteX13" fmla="*/ 904 w 788179"/>
              <a:gd name="connsiteY13" fmla="*/ 658 h 31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179" h="311961">
                <a:moveTo>
                  <a:pt x="904" y="658"/>
                </a:moveTo>
                <a:cubicBezTo>
                  <a:pt x="17308" y="12300"/>
                  <a:pt x="293004" y="203329"/>
                  <a:pt x="375554" y="251483"/>
                </a:cubicBezTo>
                <a:cubicBezTo>
                  <a:pt x="458104" y="299637"/>
                  <a:pt x="480858" y="286408"/>
                  <a:pt x="496204" y="289583"/>
                </a:cubicBezTo>
                <a:cubicBezTo>
                  <a:pt x="511550" y="292758"/>
                  <a:pt x="419475" y="276883"/>
                  <a:pt x="467629" y="270533"/>
                </a:cubicBezTo>
                <a:cubicBezTo>
                  <a:pt x="515783" y="264183"/>
                  <a:pt x="785129" y="251483"/>
                  <a:pt x="785129" y="251483"/>
                </a:cubicBezTo>
                <a:cubicBezTo>
                  <a:pt x="811587" y="249896"/>
                  <a:pt x="658129" y="257304"/>
                  <a:pt x="626379" y="261008"/>
                </a:cubicBezTo>
                <a:cubicBezTo>
                  <a:pt x="594629" y="264712"/>
                  <a:pt x="596216" y="265241"/>
                  <a:pt x="594629" y="273708"/>
                </a:cubicBezTo>
                <a:cubicBezTo>
                  <a:pt x="593042" y="282175"/>
                  <a:pt x="624791" y="314454"/>
                  <a:pt x="616854" y="311808"/>
                </a:cubicBezTo>
                <a:cubicBezTo>
                  <a:pt x="608917" y="309162"/>
                  <a:pt x="582458" y="272650"/>
                  <a:pt x="547004" y="257833"/>
                </a:cubicBezTo>
                <a:cubicBezTo>
                  <a:pt x="511550" y="243016"/>
                  <a:pt x="479800" y="258891"/>
                  <a:pt x="404129" y="222908"/>
                </a:cubicBezTo>
                <a:cubicBezTo>
                  <a:pt x="328458" y="186925"/>
                  <a:pt x="75517" y="29762"/>
                  <a:pt x="92979" y="41933"/>
                </a:cubicBezTo>
                <a:cubicBezTo>
                  <a:pt x="110441" y="54104"/>
                  <a:pt x="478212" y="272650"/>
                  <a:pt x="508904" y="295933"/>
                </a:cubicBezTo>
                <a:cubicBezTo>
                  <a:pt x="539596" y="319216"/>
                  <a:pt x="358621" y="228200"/>
                  <a:pt x="277129" y="181633"/>
                </a:cubicBezTo>
                <a:cubicBezTo>
                  <a:pt x="195637" y="135066"/>
                  <a:pt x="-15500" y="-10984"/>
                  <a:pt x="904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C99C8A77-D9A8-B337-1B6C-64F2F7F23C55}"/>
              </a:ext>
            </a:extLst>
          </p:cNvPr>
          <p:cNvSpPr/>
          <p:nvPr/>
        </p:nvSpPr>
        <p:spPr>
          <a:xfrm>
            <a:off x="2436515" y="9889664"/>
            <a:ext cx="491071" cy="324311"/>
          </a:xfrm>
          <a:custGeom>
            <a:avLst/>
            <a:gdLst>
              <a:gd name="connsiteX0" fmla="*/ 14585 w 491071"/>
              <a:gd name="connsiteY0" fmla="*/ 6811 h 324311"/>
              <a:gd name="connsiteX1" fmla="*/ 354310 w 491071"/>
              <a:gd name="connsiteY1" fmla="*/ 257636 h 324311"/>
              <a:gd name="connsiteX2" fmla="*/ 370185 w 491071"/>
              <a:gd name="connsiteY2" fmla="*/ 216361 h 324311"/>
              <a:gd name="connsiteX3" fmla="*/ 351135 w 491071"/>
              <a:gd name="connsiteY3" fmla="*/ 235411 h 324311"/>
              <a:gd name="connsiteX4" fmla="*/ 401935 w 491071"/>
              <a:gd name="connsiteY4" fmla="*/ 244936 h 324311"/>
              <a:gd name="connsiteX5" fmla="*/ 357485 w 491071"/>
              <a:gd name="connsiteY5" fmla="*/ 295736 h 324311"/>
              <a:gd name="connsiteX6" fmla="*/ 490835 w 491071"/>
              <a:gd name="connsiteY6" fmla="*/ 324311 h 324311"/>
              <a:gd name="connsiteX7" fmla="*/ 386060 w 491071"/>
              <a:gd name="connsiteY7" fmla="*/ 295736 h 324311"/>
              <a:gd name="connsiteX8" fmla="*/ 243185 w 491071"/>
              <a:gd name="connsiteY8" fmla="*/ 159211 h 324311"/>
              <a:gd name="connsiteX9" fmla="*/ 125710 w 491071"/>
              <a:gd name="connsiteY9" fmla="*/ 165561 h 324311"/>
              <a:gd name="connsiteX10" fmla="*/ 224135 w 491071"/>
              <a:gd name="connsiteY10" fmla="*/ 146511 h 324311"/>
              <a:gd name="connsiteX11" fmla="*/ 49510 w 491071"/>
              <a:gd name="connsiteY11" fmla="*/ 117936 h 324311"/>
              <a:gd name="connsiteX12" fmla="*/ 154285 w 491071"/>
              <a:gd name="connsiteY12" fmla="*/ 117936 h 324311"/>
              <a:gd name="connsiteX13" fmla="*/ 78085 w 491071"/>
              <a:gd name="connsiteY13" fmla="*/ 76661 h 324311"/>
              <a:gd name="connsiteX14" fmla="*/ 8235 w 491071"/>
              <a:gd name="connsiteY14" fmla="*/ 76661 h 324311"/>
              <a:gd name="connsiteX15" fmla="*/ 55860 w 491071"/>
              <a:gd name="connsiteY15" fmla="*/ 70311 h 324311"/>
              <a:gd name="connsiteX16" fmla="*/ 14585 w 491071"/>
              <a:gd name="connsiteY16" fmla="*/ 6811 h 32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1071" h="324311">
                <a:moveTo>
                  <a:pt x="14585" y="6811"/>
                </a:moveTo>
                <a:cubicBezTo>
                  <a:pt x="64327" y="38032"/>
                  <a:pt x="295043" y="222711"/>
                  <a:pt x="354310" y="257636"/>
                </a:cubicBezTo>
                <a:cubicBezTo>
                  <a:pt x="413577" y="292561"/>
                  <a:pt x="370185" y="216361"/>
                  <a:pt x="370185" y="216361"/>
                </a:cubicBezTo>
                <a:cubicBezTo>
                  <a:pt x="369656" y="212657"/>
                  <a:pt x="345843" y="230649"/>
                  <a:pt x="351135" y="235411"/>
                </a:cubicBezTo>
                <a:cubicBezTo>
                  <a:pt x="356427" y="240174"/>
                  <a:pt x="400877" y="234882"/>
                  <a:pt x="401935" y="244936"/>
                </a:cubicBezTo>
                <a:cubicBezTo>
                  <a:pt x="402993" y="254990"/>
                  <a:pt x="342668" y="282507"/>
                  <a:pt x="357485" y="295736"/>
                </a:cubicBezTo>
                <a:cubicBezTo>
                  <a:pt x="372302" y="308965"/>
                  <a:pt x="486073" y="324311"/>
                  <a:pt x="490835" y="324311"/>
                </a:cubicBezTo>
                <a:cubicBezTo>
                  <a:pt x="495597" y="324311"/>
                  <a:pt x="427335" y="323253"/>
                  <a:pt x="386060" y="295736"/>
                </a:cubicBezTo>
                <a:cubicBezTo>
                  <a:pt x="344785" y="268219"/>
                  <a:pt x="286577" y="180907"/>
                  <a:pt x="243185" y="159211"/>
                </a:cubicBezTo>
                <a:cubicBezTo>
                  <a:pt x="199793" y="137515"/>
                  <a:pt x="128885" y="167678"/>
                  <a:pt x="125710" y="165561"/>
                </a:cubicBezTo>
                <a:cubicBezTo>
                  <a:pt x="122535" y="163444"/>
                  <a:pt x="236835" y="154448"/>
                  <a:pt x="224135" y="146511"/>
                </a:cubicBezTo>
                <a:cubicBezTo>
                  <a:pt x="211435" y="138574"/>
                  <a:pt x="61152" y="122698"/>
                  <a:pt x="49510" y="117936"/>
                </a:cubicBezTo>
                <a:cubicBezTo>
                  <a:pt x="37868" y="113174"/>
                  <a:pt x="149523" y="124815"/>
                  <a:pt x="154285" y="117936"/>
                </a:cubicBezTo>
                <a:cubicBezTo>
                  <a:pt x="159047" y="111057"/>
                  <a:pt x="102427" y="83540"/>
                  <a:pt x="78085" y="76661"/>
                </a:cubicBezTo>
                <a:cubicBezTo>
                  <a:pt x="53743" y="69782"/>
                  <a:pt x="11939" y="77719"/>
                  <a:pt x="8235" y="76661"/>
                </a:cubicBezTo>
                <a:cubicBezTo>
                  <a:pt x="4531" y="75603"/>
                  <a:pt x="53214" y="79307"/>
                  <a:pt x="55860" y="70311"/>
                </a:cubicBezTo>
                <a:cubicBezTo>
                  <a:pt x="58506" y="61315"/>
                  <a:pt x="-35157" y="-24410"/>
                  <a:pt x="14585" y="6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09EC5F0-39A9-3CE9-E636-2F78DEC65252}"/>
              </a:ext>
            </a:extLst>
          </p:cNvPr>
          <p:cNvSpPr/>
          <p:nvPr/>
        </p:nvSpPr>
        <p:spPr>
          <a:xfrm>
            <a:off x="2255080" y="9818585"/>
            <a:ext cx="590943" cy="462533"/>
          </a:xfrm>
          <a:custGeom>
            <a:avLst/>
            <a:gdLst>
              <a:gd name="connsiteX0" fmla="*/ 2345 w 590943"/>
              <a:gd name="connsiteY0" fmla="*/ 1690 h 462533"/>
              <a:gd name="connsiteX1" fmla="*/ 383345 w 590943"/>
              <a:gd name="connsiteY1" fmla="*/ 312840 h 462533"/>
              <a:gd name="connsiteX2" fmla="*/ 357945 w 590943"/>
              <a:gd name="connsiteY2" fmla="*/ 284265 h 462533"/>
              <a:gd name="connsiteX3" fmla="*/ 472245 w 590943"/>
              <a:gd name="connsiteY3" fmla="*/ 379515 h 462533"/>
              <a:gd name="connsiteX4" fmla="*/ 589720 w 590943"/>
              <a:gd name="connsiteY4" fmla="*/ 462065 h 462533"/>
              <a:gd name="connsiteX5" fmla="*/ 516695 w 590943"/>
              <a:gd name="connsiteY5" fmla="*/ 404915 h 462533"/>
              <a:gd name="connsiteX6" fmla="*/ 265870 w 590943"/>
              <a:gd name="connsiteY6" fmla="*/ 242990 h 462533"/>
              <a:gd name="connsiteX7" fmla="*/ 345245 w 590943"/>
              <a:gd name="connsiteY7" fmla="*/ 290615 h 462533"/>
              <a:gd name="connsiteX8" fmla="*/ 135695 w 590943"/>
              <a:gd name="connsiteY8" fmla="*/ 141390 h 462533"/>
              <a:gd name="connsiteX9" fmla="*/ 218245 w 590943"/>
              <a:gd name="connsiteY9" fmla="*/ 185840 h 462533"/>
              <a:gd name="connsiteX10" fmla="*/ 2345 w 590943"/>
              <a:gd name="connsiteY10" fmla="*/ 1690 h 4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943" h="462533">
                <a:moveTo>
                  <a:pt x="2345" y="1690"/>
                </a:moveTo>
                <a:cubicBezTo>
                  <a:pt x="29862" y="22857"/>
                  <a:pt x="324078" y="265744"/>
                  <a:pt x="383345" y="312840"/>
                </a:cubicBezTo>
                <a:cubicBezTo>
                  <a:pt x="442612" y="359936"/>
                  <a:pt x="343129" y="273153"/>
                  <a:pt x="357945" y="284265"/>
                </a:cubicBezTo>
                <a:cubicBezTo>
                  <a:pt x="372761" y="295377"/>
                  <a:pt x="433616" y="349882"/>
                  <a:pt x="472245" y="379515"/>
                </a:cubicBezTo>
                <a:cubicBezTo>
                  <a:pt x="510874" y="409148"/>
                  <a:pt x="582312" y="457832"/>
                  <a:pt x="589720" y="462065"/>
                </a:cubicBezTo>
                <a:cubicBezTo>
                  <a:pt x="597128" y="466298"/>
                  <a:pt x="570670" y="441427"/>
                  <a:pt x="516695" y="404915"/>
                </a:cubicBezTo>
                <a:cubicBezTo>
                  <a:pt x="462720" y="368403"/>
                  <a:pt x="294445" y="262040"/>
                  <a:pt x="265870" y="242990"/>
                </a:cubicBezTo>
                <a:cubicBezTo>
                  <a:pt x="237295" y="223940"/>
                  <a:pt x="366941" y="307548"/>
                  <a:pt x="345245" y="290615"/>
                </a:cubicBezTo>
                <a:cubicBezTo>
                  <a:pt x="323549" y="273682"/>
                  <a:pt x="156862" y="158852"/>
                  <a:pt x="135695" y="141390"/>
                </a:cubicBezTo>
                <a:cubicBezTo>
                  <a:pt x="114528" y="123928"/>
                  <a:pt x="238353" y="207007"/>
                  <a:pt x="218245" y="185840"/>
                </a:cubicBezTo>
                <a:cubicBezTo>
                  <a:pt x="198137" y="164673"/>
                  <a:pt x="-25172" y="-19477"/>
                  <a:pt x="2345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E9A1D99F-7984-A346-D5C2-FA99184BEE01}"/>
              </a:ext>
            </a:extLst>
          </p:cNvPr>
          <p:cNvSpPr/>
          <p:nvPr/>
        </p:nvSpPr>
        <p:spPr>
          <a:xfrm>
            <a:off x="2136569" y="9639241"/>
            <a:ext cx="187792" cy="158823"/>
          </a:xfrm>
          <a:custGeom>
            <a:avLst/>
            <a:gdLst>
              <a:gd name="connsiteX0" fmla="*/ 206 w 187792"/>
              <a:gd name="connsiteY0" fmla="*/ 50859 h 158823"/>
              <a:gd name="connsiteX1" fmla="*/ 162131 w 187792"/>
              <a:gd name="connsiteY1" fmla="*/ 50859 h 158823"/>
              <a:gd name="connsiteX2" fmla="*/ 174831 w 187792"/>
              <a:gd name="connsiteY2" fmla="*/ 59 h 158823"/>
              <a:gd name="connsiteX3" fmla="*/ 174831 w 187792"/>
              <a:gd name="connsiteY3" fmla="*/ 41334 h 158823"/>
              <a:gd name="connsiteX4" fmla="*/ 168481 w 187792"/>
              <a:gd name="connsiteY4" fmla="*/ 73084 h 158823"/>
              <a:gd name="connsiteX5" fmla="*/ 98631 w 187792"/>
              <a:gd name="connsiteY5" fmla="*/ 158809 h 158823"/>
              <a:gd name="connsiteX6" fmla="*/ 149431 w 187792"/>
              <a:gd name="connsiteY6" fmla="*/ 79434 h 158823"/>
              <a:gd name="connsiteX7" fmla="*/ 187531 w 187792"/>
              <a:gd name="connsiteY7" fmla="*/ 28634 h 158823"/>
              <a:gd name="connsiteX8" fmla="*/ 130381 w 187792"/>
              <a:gd name="connsiteY8" fmla="*/ 63559 h 158823"/>
              <a:gd name="connsiteX9" fmla="*/ 206 w 187792"/>
              <a:gd name="connsiteY9" fmla="*/ 50859 h 15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92" h="158823">
                <a:moveTo>
                  <a:pt x="206" y="50859"/>
                </a:moveTo>
                <a:cubicBezTo>
                  <a:pt x="5498" y="48742"/>
                  <a:pt x="133027" y="59326"/>
                  <a:pt x="162131" y="50859"/>
                </a:cubicBezTo>
                <a:cubicBezTo>
                  <a:pt x="191235" y="42392"/>
                  <a:pt x="172714" y="1647"/>
                  <a:pt x="174831" y="59"/>
                </a:cubicBezTo>
                <a:cubicBezTo>
                  <a:pt x="176948" y="-1529"/>
                  <a:pt x="175889" y="29163"/>
                  <a:pt x="174831" y="41334"/>
                </a:cubicBezTo>
                <a:cubicBezTo>
                  <a:pt x="173773" y="53505"/>
                  <a:pt x="181181" y="53505"/>
                  <a:pt x="168481" y="73084"/>
                </a:cubicBezTo>
                <a:cubicBezTo>
                  <a:pt x="155781" y="92663"/>
                  <a:pt x="101806" y="157751"/>
                  <a:pt x="98631" y="158809"/>
                </a:cubicBezTo>
                <a:cubicBezTo>
                  <a:pt x="95456" y="159867"/>
                  <a:pt x="134614" y="101130"/>
                  <a:pt x="149431" y="79434"/>
                </a:cubicBezTo>
                <a:cubicBezTo>
                  <a:pt x="164248" y="57738"/>
                  <a:pt x="190706" y="31280"/>
                  <a:pt x="187531" y="28634"/>
                </a:cubicBezTo>
                <a:cubicBezTo>
                  <a:pt x="184356" y="25988"/>
                  <a:pt x="167952" y="60913"/>
                  <a:pt x="130381" y="63559"/>
                </a:cubicBezTo>
                <a:cubicBezTo>
                  <a:pt x="92810" y="66205"/>
                  <a:pt x="-5086" y="52976"/>
                  <a:pt x="206" y="50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DA249898-8CF9-A433-B3AD-71970D8AA67D}"/>
              </a:ext>
            </a:extLst>
          </p:cNvPr>
          <p:cNvSpPr/>
          <p:nvPr/>
        </p:nvSpPr>
        <p:spPr>
          <a:xfrm>
            <a:off x="2124067" y="9540409"/>
            <a:ext cx="177934" cy="165582"/>
          </a:xfrm>
          <a:custGeom>
            <a:avLst/>
            <a:gdLst>
              <a:gd name="connsiteX0" fmla="*/ 107958 w 177934"/>
              <a:gd name="connsiteY0" fmla="*/ 466 h 165582"/>
              <a:gd name="connsiteX1" fmla="*/ 130183 w 177934"/>
              <a:gd name="connsiteY1" fmla="*/ 48091 h 165582"/>
              <a:gd name="connsiteX2" fmla="*/ 76208 w 177934"/>
              <a:gd name="connsiteY2" fmla="*/ 117941 h 165582"/>
              <a:gd name="connsiteX3" fmla="*/ 111133 w 177934"/>
              <a:gd name="connsiteY3" fmla="*/ 108416 h 165582"/>
              <a:gd name="connsiteX4" fmla="*/ 8 w 177934"/>
              <a:gd name="connsiteY4" fmla="*/ 165566 h 165582"/>
              <a:gd name="connsiteX5" fmla="*/ 117483 w 177934"/>
              <a:gd name="connsiteY5" fmla="*/ 102066 h 165582"/>
              <a:gd name="connsiteX6" fmla="*/ 177808 w 177934"/>
              <a:gd name="connsiteY6" fmla="*/ 63966 h 165582"/>
              <a:gd name="connsiteX7" fmla="*/ 133358 w 177934"/>
              <a:gd name="connsiteY7" fmla="*/ 76666 h 165582"/>
              <a:gd name="connsiteX8" fmla="*/ 107958 w 177934"/>
              <a:gd name="connsiteY8" fmla="*/ 466 h 16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34" h="165582">
                <a:moveTo>
                  <a:pt x="107958" y="466"/>
                </a:moveTo>
                <a:cubicBezTo>
                  <a:pt x="107429" y="-4297"/>
                  <a:pt x="135475" y="28512"/>
                  <a:pt x="130183" y="48091"/>
                </a:cubicBezTo>
                <a:cubicBezTo>
                  <a:pt x="124891" y="67670"/>
                  <a:pt x="79383" y="107887"/>
                  <a:pt x="76208" y="117941"/>
                </a:cubicBezTo>
                <a:cubicBezTo>
                  <a:pt x="73033" y="127995"/>
                  <a:pt x="123833" y="100479"/>
                  <a:pt x="111133" y="108416"/>
                </a:cubicBezTo>
                <a:cubicBezTo>
                  <a:pt x="98433" y="116353"/>
                  <a:pt x="-1050" y="166624"/>
                  <a:pt x="8" y="165566"/>
                </a:cubicBezTo>
                <a:cubicBezTo>
                  <a:pt x="1066" y="164508"/>
                  <a:pt x="87850" y="118999"/>
                  <a:pt x="117483" y="102066"/>
                </a:cubicBezTo>
                <a:cubicBezTo>
                  <a:pt x="147116" y="85133"/>
                  <a:pt x="175162" y="68199"/>
                  <a:pt x="177808" y="63966"/>
                </a:cubicBezTo>
                <a:cubicBezTo>
                  <a:pt x="180454" y="59733"/>
                  <a:pt x="140766" y="81429"/>
                  <a:pt x="133358" y="76666"/>
                </a:cubicBezTo>
                <a:cubicBezTo>
                  <a:pt x="125950" y="71904"/>
                  <a:pt x="108487" y="5229"/>
                  <a:pt x="107958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716879D1-6FE4-8D54-CD8B-8BFCD308C2BB}"/>
              </a:ext>
            </a:extLst>
          </p:cNvPr>
          <p:cNvSpPr/>
          <p:nvPr/>
        </p:nvSpPr>
        <p:spPr>
          <a:xfrm>
            <a:off x="2070786" y="9524167"/>
            <a:ext cx="212746" cy="151122"/>
          </a:xfrm>
          <a:custGeom>
            <a:avLst/>
            <a:gdLst>
              <a:gd name="connsiteX0" fmla="*/ 212039 w 212746"/>
              <a:gd name="connsiteY0" fmla="*/ 833 h 151122"/>
              <a:gd name="connsiteX1" fmla="*/ 18364 w 212746"/>
              <a:gd name="connsiteY1" fmla="*/ 127833 h 151122"/>
              <a:gd name="connsiteX2" fmla="*/ 15189 w 212746"/>
              <a:gd name="connsiteY2" fmla="*/ 146883 h 151122"/>
              <a:gd name="connsiteX3" fmla="*/ 81864 w 212746"/>
              <a:gd name="connsiteY3" fmla="*/ 77033 h 151122"/>
              <a:gd name="connsiteX4" fmla="*/ 212039 w 212746"/>
              <a:gd name="connsiteY4" fmla="*/ 833 h 1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46" h="151122">
                <a:moveTo>
                  <a:pt x="212039" y="833"/>
                </a:moveTo>
                <a:cubicBezTo>
                  <a:pt x="201456" y="9300"/>
                  <a:pt x="51172" y="103491"/>
                  <a:pt x="18364" y="127833"/>
                </a:cubicBezTo>
                <a:cubicBezTo>
                  <a:pt x="-14444" y="152175"/>
                  <a:pt x="4606" y="155350"/>
                  <a:pt x="15189" y="146883"/>
                </a:cubicBezTo>
                <a:cubicBezTo>
                  <a:pt x="25772" y="138416"/>
                  <a:pt x="52231" y="103491"/>
                  <a:pt x="81864" y="77033"/>
                </a:cubicBezTo>
                <a:cubicBezTo>
                  <a:pt x="111497" y="50575"/>
                  <a:pt x="222622" y="-7634"/>
                  <a:pt x="21203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C20182A5-40D8-03D7-92C2-C50025901614}"/>
              </a:ext>
            </a:extLst>
          </p:cNvPr>
          <p:cNvSpPr/>
          <p:nvPr/>
        </p:nvSpPr>
        <p:spPr>
          <a:xfrm>
            <a:off x="1997887" y="9467353"/>
            <a:ext cx="69148" cy="153490"/>
          </a:xfrm>
          <a:custGeom>
            <a:avLst/>
            <a:gdLst>
              <a:gd name="connsiteX0" fmla="*/ 69038 w 69148"/>
              <a:gd name="connsiteY0" fmla="*/ 497 h 153490"/>
              <a:gd name="connsiteX1" fmla="*/ 2363 w 69148"/>
              <a:gd name="connsiteY1" fmla="*/ 149722 h 153490"/>
              <a:gd name="connsiteX2" fmla="*/ 18238 w 69148"/>
              <a:gd name="connsiteY2" fmla="*/ 102097 h 153490"/>
              <a:gd name="connsiteX3" fmla="*/ 69038 w 69148"/>
              <a:gd name="connsiteY3" fmla="*/ 497 h 1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48" h="153490">
                <a:moveTo>
                  <a:pt x="69038" y="497"/>
                </a:moveTo>
                <a:cubicBezTo>
                  <a:pt x="66392" y="8434"/>
                  <a:pt x="10830" y="132789"/>
                  <a:pt x="2363" y="149722"/>
                </a:cubicBezTo>
                <a:cubicBezTo>
                  <a:pt x="-6104" y="166655"/>
                  <a:pt x="10301" y="122205"/>
                  <a:pt x="18238" y="102097"/>
                </a:cubicBezTo>
                <a:cubicBezTo>
                  <a:pt x="26175" y="81989"/>
                  <a:pt x="71684" y="-7440"/>
                  <a:pt x="69038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9E061CE-E1E5-22A6-3B3A-9D7530559EE5}"/>
              </a:ext>
            </a:extLst>
          </p:cNvPr>
          <p:cNvSpPr/>
          <p:nvPr/>
        </p:nvSpPr>
        <p:spPr>
          <a:xfrm>
            <a:off x="1834205" y="9540757"/>
            <a:ext cx="490080" cy="352663"/>
          </a:xfrm>
          <a:custGeom>
            <a:avLst/>
            <a:gdLst>
              <a:gd name="connsiteX0" fmla="*/ 945 w 490080"/>
              <a:gd name="connsiteY0" fmla="*/ 118 h 352663"/>
              <a:gd name="connsiteX1" fmla="*/ 86670 w 490080"/>
              <a:gd name="connsiteY1" fmla="*/ 63618 h 352663"/>
              <a:gd name="connsiteX2" fmla="*/ 197795 w 490080"/>
              <a:gd name="connsiteY2" fmla="*/ 63618 h 352663"/>
              <a:gd name="connsiteX3" fmla="*/ 166045 w 490080"/>
              <a:gd name="connsiteY3" fmla="*/ 73143 h 352663"/>
              <a:gd name="connsiteX4" fmla="*/ 248595 w 490080"/>
              <a:gd name="connsiteY4" fmla="*/ 127118 h 352663"/>
              <a:gd name="connsiteX5" fmla="*/ 220020 w 490080"/>
              <a:gd name="connsiteY5" fmla="*/ 108068 h 352663"/>
              <a:gd name="connsiteX6" fmla="*/ 397820 w 490080"/>
              <a:gd name="connsiteY6" fmla="*/ 177918 h 352663"/>
              <a:gd name="connsiteX7" fmla="*/ 353370 w 490080"/>
              <a:gd name="connsiteY7" fmla="*/ 187443 h 352663"/>
              <a:gd name="connsiteX8" fmla="*/ 400995 w 490080"/>
              <a:gd name="connsiteY8" fmla="*/ 257293 h 352663"/>
              <a:gd name="connsiteX9" fmla="*/ 375595 w 490080"/>
              <a:gd name="connsiteY9" fmla="*/ 225543 h 352663"/>
              <a:gd name="connsiteX10" fmla="*/ 489895 w 490080"/>
              <a:gd name="connsiteY10" fmla="*/ 352543 h 352663"/>
              <a:gd name="connsiteX11" fmla="*/ 400995 w 490080"/>
              <a:gd name="connsiteY11" fmla="*/ 247768 h 352663"/>
              <a:gd name="connsiteX12" fmla="*/ 347020 w 490080"/>
              <a:gd name="connsiteY12" fmla="*/ 200143 h 352663"/>
              <a:gd name="connsiteX13" fmla="*/ 397820 w 490080"/>
              <a:gd name="connsiteY13" fmla="*/ 177918 h 352663"/>
              <a:gd name="connsiteX14" fmla="*/ 293045 w 490080"/>
              <a:gd name="connsiteY14" fmla="*/ 152518 h 352663"/>
              <a:gd name="connsiteX15" fmla="*/ 181920 w 490080"/>
              <a:gd name="connsiteY15" fmla="*/ 82668 h 352663"/>
              <a:gd name="connsiteX16" fmla="*/ 200970 w 490080"/>
              <a:gd name="connsiteY16" fmla="*/ 38218 h 352663"/>
              <a:gd name="connsiteX17" fmla="*/ 178745 w 490080"/>
              <a:gd name="connsiteY17" fmla="*/ 73143 h 352663"/>
              <a:gd name="connsiteX18" fmla="*/ 131120 w 490080"/>
              <a:gd name="connsiteY18" fmla="*/ 60443 h 352663"/>
              <a:gd name="connsiteX19" fmla="*/ 45395 w 490080"/>
              <a:gd name="connsiteY19" fmla="*/ 47743 h 352663"/>
              <a:gd name="connsiteX20" fmla="*/ 945 w 490080"/>
              <a:gd name="connsiteY20" fmla="*/ 118 h 3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080" h="352663">
                <a:moveTo>
                  <a:pt x="945" y="118"/>
                </a:moveTo>
                <a:cubicBezTo>
                  <a:pt x="7824" y="2764"/>
                  <a:pt x="53862" y="53035"/>
                  <a:pt x="86670" y="63618"/>
                </a:cubicBezTo>
                <a:cubicBezTo>
                  <a:pt x="119478" y="74201"/>
                  <a:pt x="184566" y="62031"/>
                  <a:pt x="197795" y="63618"/>
                </a:cubicBezTo>
                <a:cubicBezTo>
                  <a:pt x="211024" y="65205"/>
                  <a:pt x="157578" y="62560"/>
                  <a:pt x="166045" y="73143"/>
                </a:cubicBezTo>
                <a:cubicBezTo>
                  <a:pt x="174512" y="83726"/>
                  <a:pt x="239599" y="121297"/>
                  <a:pt x="248595" y="127118"/>
                </a:cubicBezTo>
                <a:cubicBezTo>
                  <a:pt x="257591" y="132939"/>
                  <a:pt x="195149" y="99601"/>
                  <a:pt x="220020" y="108068"/>
                </a:cubicBezTo>
                <a:cubicBezTo>
                  <a:pt x="244891" y="116535"/>
                  <a:pt x="375595" y="164689"/>
                  <a:pt x="397820" y="177918"/>
                </a:cubicBezTo>
                <a:cubicBezTo>
                  <a:pt x="420045" y="191147"/>
                  <a:pt x="352841" y="174214"/>
                  <a:pt x="353370" y="187443"/>
                </a:cubicBezTo>
                <a:cubicBezTo>
                  <a:pt x="353899" y="200672"/>
                  <a:pt x="397291" y="250943"/>
                  <a:pt x="400995" y="257293"/>
                </a:cubicBezTo>
                <a:cubicBezTo>
                  <a:pt x="404699" y="263643"/>
                  <a:pt x="360778" y="209668"/>
                  <a:pt x="375595" y="225543"/>
                </a:cubicBezTo>
                <a:cubicBezTo>
                  <a:pt x="390412" y="241418"/>
                  <a:pt x="485662" y="348839"/>
                  <a:pt x="489895" y="352543"/>
                </a:cubicBezTo>
                <a:cubicBezTo>
                  <a:pt x="494128" y="356247"/>
                  <a:pt x="424808" y="273168"/>
                  <a:pt x="400995" y="247768"/>
                </a:cubicBezTo>
                <a:cubicBezTo>
                  <a:pt x="377183" y="222368"/>
                  <a:pt x="347549" y="211785"/>
                  <a:pt x="347020" y="200143"/>
                </a:cubicBezTo>
                <a:cubicBezTo>
                  <a:pt x="346491" y="188501"/>
                  <a:pt x="406816" y="185856"/>
                  <a:pt x="397820" y="177918"/>
                </a:cubicBezTo>
                <a:cubicBezTo>
                  <a:pt x="388824" y="169981"/>
                  <a:pt x="329028" y="168393"/>
                  <a:pt x="293045" y="152518"/>
                </a:cubicBezTo>
                <a:cubicBezTo>
                  <a:pt x="257062" y="136643"/>
                  <a:pt x="197266" y="101718"/>
                  <a:pt x="181920" y="82668"/>
                </a:cubicBezTo>
                <a:cubicBezTo>
                  <a:pt x="166574" y="63618"/>
                  <a:pt x="201499" y="39805"/>
                  <a:pt x="200970" y="38218"/>
                </a:cubicBezTo>
                <a:cubicBezTo>
                  <a:pt x="200441" y="36631"/>
                  <a:pt x="190387" y="69439"/>
                  <a:pt x="178745" y="73143"/>
                </a:cubicBezTo>
                <a:cubicBezTo>
                  <a:pt x="167103" y="76847"/>
                  <a:pt x="153345" y="64676"/>
                  <a:pt x="131120" y="60443"/>
                </a:cubicBezTo>
                <a:cubicBezTo>
                  <a:pt x="108895" y="56210"/>
                  <a:pt x="64445" y="55680"/>
                  <a:pt x="45395" y="47743"/>
                </a:cubicBezTo>
                <a:cubicBezTo>
                  <a:pt x="26345" y="39806"/>
                  <a:pt x="-5934" y="-2528"/>
                  <a:pt x="945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19CB49BB-6DFF-2E38-AB65-B4007CE1EDA0}"/>
              </a:ext>
            </a:extLst>
          </p:cNvPr>
          <p:cNvSpPr/>
          <p:nvPr/>
        </p:nvSpPr>
        <p:spPr>
          <a:xfrm>
            <a:off x="1560705" y="9499354"/>
            <a:ext cx="352829" cy="130498"/>
          </a:xfrm>
          <a:custGeom>
            <a:avLst/>
            <a:gdLst>
              <a:gd name="connsiteX0" fmla="*/ 1395 w 352829"/>
              <a:gd name="connsiteY0" fmla="*/ 82796 h 130498"/>
              <a:gd name="connsiteX1" fmla="*/ 337945 w 352829"/>
              <a:gd name="connsiteY1" fmla="*/ 66921 h 130498"/>
              <a:gd name="connsiteX2" fmla="*/ 268095 w 352829"/>
              <a:gd name="connsiteY2" fmla="*/ 89146 h 130498"/>
              <a:gd name="connsiteX3" fmla="*/ 39495 w 352829"/>
              <a:gd name="connsiteY3" fmla="*/ 130421 h 130498"/>
              <a:gd name="connsiteX4" fmla="*/ 236345 w 352829"/>
              <a:gd name="connsiteY4" fmla="*/ 98671 h 130498"/>
              <a:gd name="connsiteX5" fmla="*/ 290320 w 352829"/>
              <a:gd name="connsiteY5" fmla="*/ 70096 h 130498"/>
              <a:gd name="connsiteX6" fmla="*/ 258570 w 352829"/>
              <a:gd name="connsiteY6" fmla="*/ 246 h 130498"/>
              <a:gd name="connsiteX7" fmla="*/ 277620 w 352829"/>
              <a:gd name="connsiteY7" fmla="*/ 47871 h 130498"/>
              <a:gd name="connsiteX8" fmla="*/ 220470 w 352829"/>
              <a:gd name="connsiteY8" fmla="*/ 73271 h 130498"/>
              <a:gd name="connsiteX9" fmla="*/ 1395 w 352829"/>
              <a:gd name="connsiteY9" fmla="*/ 82796 h 13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29" h="130498">
                <a:moveTo>
                  <a:pt x="1395" y="82796"/>
                </a:moveTo>
                <a:cubicBezTo>
                  <a:pt x="20974" y="81738"/>
                  <a:pt x="293495" y="65863"/>
                  <a:pt x="337945" y="66921"/>
                </a:cubicBezTo>
                <a:cubicBezTo>
                  <a:pt x="382395" y="67979"/>
                  <a:pt x="317837" y="78563"/>
                  <a:pt x="268095" y="89146"/>
                </a:cubicBezTo>
                <a:cubicBezTo>
                  <a:pt x="218353" y="99729"/>
                  <a:pt x="44787" y="128834"/>
                  <a:pt x="39495" y="130421"/>
                </a:cubicBezTo>
                <a:cubicBezTo>
                  <a:pt x="34203" y="132008"/>
                  <a:pt x="194541" y="108725"/>
                  <a:pt x="236345" y="98671"/>
                </a:cubicBezTo>
                <a:cubicBezTo>
                  <a:pt x="278149" y="88617"/>
                  <a:pt x="286616" y="86500"/>
                  <a:pt x="290320" y="70096"/>
                </a:cubicBezTo>
                <a:cubicBezTo>
                  <a:pt x="294024" y="53692"/>
                  <a:pt x="260687" y="3950"/>
                  <a:pt x="258570" y="246"/>
                </a:cubicBezTo>
                <a:cubicBezTo>
                  <a:pt x="256453" y="-3458"/>
                  <a:pt x="283970" y="35700"/>
                  <a:pt x="277620" y="47871"/>
                </a:cubicBezTo>
                <a:cubicBezTo>
                  <a:pt x="271270" y="60042"/>
                  <a:pt x="267037" y="66921"/>
                  <a:pt x="220470" y="73271"/>
                </a:cubicBezTo>
                <a:cubicBezTo>
                  <a:pt x="173903" y="79621"/>
                  <a:pt x="-18184" y="83854"/>
                  <a:pt x="1395" y="82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1100FFDC-0F67-6B4B-F345-3EFCE711AE7A}"/>
              </a:ext>
            </a:extLst>
          </p:cNvPr>
          <p:cNvSpPr/>
          <p:nvPr/>
        </p:nvSpPr>
        <p:spPr>
          <a:xfrm>
            <a:off x="1388991" y="9623397"/>
            <a:ext cx="211214" cy="156671"/>
          </a:xfrm>
          <a:custGeom>
            <a:avLst/>
            <a:gdLst>
              <a:gd name="connsiteX0" fmla="*/ 211209 w 211214"/>
              <a:gd name="connsiteY0" fmla="*/ 28 h 156671"/>
              <a:gd name="connsiteX1" fmla="*/ 27059 w 211214"/>
              <a:gd name="connsiteY1" fmla="*/ 136553 h 156671"/>
              <a:gd name="connsiteX2" fmla="*/ 4834 w 211214"/>
              <a:gd name="connsiteY2" fmla="*/ 152428 h 156671"/>
              <a:gd name="connsiteX3" fmla="*/ 65159 w 211214"/>
              <a:gd name="connsiteY3" fmla="*/ 101628 h 156671"/>
              <a:gd name="connsiteX4" fmla="*/ 33409 w 211214"/>
              <a:gd name="connsiteY4" fmla="*/ 133378 h 156671"/>
              <a:gd name="connsiteX5" fmla="*/ 109609 w 211214"/>
              <a:gd name="connsiteY5" fmla="*/ 69878 h 156671"/>
              <a:gd name="connsiteX6" fmla="*/ 20709 w 211214"/>
              <a:gd name="connsiteY6" fmla="*/ 123853 h 156671"/>
              <a:gd name="connsiteX7" fmla="*/ 211209 w 211214"/>
              <a:gd name="connsiteY7" fmla="*/ 28 h 1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214" h="156671">
                <a:moveTo>
                  <a:pt x="211209" y="28"/>
                </a:moveTo>
                <a:cubicBezTo>
                  <a:pt x="212267" y="2145"/>
                  <a:pt x="61455" y="111153"/>
                  <a:pt x="27059" y="136553"/>
                </a:cubicBezTo>
                <a:cubicBezTo>
                  <a:pt x="-7337" y="161953"/>
                  <a:pt x="-1516" y="158249"/>
                  <a:pt x="4834" y="152428"/>
                </a:cubicBezTo>
                <a:cubicBezTo>
                  <a:pt x="11184" y="146607"/>
                  <a:pt x="60397" y="104803"/>
                  <a:pt x="65159" y="101628"/>
                </a:cubicBezTo>
                <a:cubicBezTo>
                  <a:pt x="69921" y="98453"/>
                  <a:pt x="26001" y="138670"/>
                  <a:pt x="33409" y="133378"/>
                </a:cubicBezTo>
                <a:cubicBezTo>
                  <a:pt x="40817" y="128086"/>
                  <a:pt x="111726" y="71466"/>
                  <a:pt x="109609" y="69878"/>
                </a:cubicBezTo>
                <a:cubicBezTo>
                  <a:pt x="107492" y="68290"/>
                  <a:pt x="6421" y="134436"/>
                  <a:pt x="20709" y="123853"/>
                </a:cubicBezTo>
                <a:cubicBezTo>
                  <a:pt x="34996" y="113270"/>
                  <a:pt x="210151" y="-2089"/>
                  <a:pt x="21120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E1871A67-15EC-50CE-9A21-6864539D9CCC}"/>
              </a:ext>
            </a:extLst>
          </p:cNvPr>
          <p:cNvSpPr/>
          <p:nvPr/>
        </p:nvSpPr>
        <p:spPr>
          <a:xfrm>
            <a:off x="1064502" y="9750347"/>
            <a:ext cx="342031" cy="144982"/>
          </a:xfrm>
          <a:custGeom>
            <a:avLst/>
            <a:gdLst>
              <a:gd name="connsiteX0" fmla="*/ 342023 w 342031"/>
              <a:gd name="connsiteY0" fmla="*/ 78 h 144982"/>
              <a:gd name="connsiteX1" fmla="*/ 227723 w 342031"/>
              <a:gd name="connsiteY1" fmla="*/ 73103 h 144982"/>
              <a:gd name="connsiteX2" fmla="*/ 281698 w 342031"/>
              <a:gd name="connsiteY2" fmla="*/ 63578 h 144982"/>
              <a:gd name="connsiteX3" fmla="*/ 183273 w 342031"/>
              <a:gd name="connsiteY3" fmla="*/ 108028 h 144982"/>
              <a:gd name="connsiteX4" fmla="*/ 2298 w 342031"/>
              <a:gd name="connsiteY4" fmla="*/ 142953 h 144982"/>
              <a:gd name="connsiteX5" fmla="*/ 91198 w 342031"/>
              <a:gd name="connsiteY5" fmla="*/ 136603 h 144982"/>
              <a:gd name="connsiteX6" fmla="*/ 237248 w 342031"/>
              <a:gd name="connsiteY6" fmla="*/ 101678 h 144982"/>
              <a:gd name="connsiteX7" fmla="*/ 234073 w 342031"/>
              <a:gd name="connsiteY7" fmla="*/ 88978 h 144982"/>
              <a:gd name="connsiteX8" fmla="*/ 342023 w 342031"/>
              <a:gd name="connsiteY8" fmla="*/ 78 h 14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031" h="144982">
                <a:moveTo>
                  <a:pt x="342023" y="78"/>
                </a:moveTo>
                <a:cubicBezTo>
                  <a:pt x="340965" y="-2568"/>
                  <a:pt x="237777" y="62520"/>
                  <a:pt x="227723" y="73103"/>
                </a:cubicBezTo>
                <a:cubicBezTo>
                  <a:pt x="217669" y="83686"/>
                  <a:pt x="289106" y="57757"/>
                  <a:pt x="281698" y="63578"/>
                </a:cubicBezTo>
                <a:cubicBezTo>
                  <a:pt x="274290" y="69399"/>
                  <a:pt x="229840" y="94799"/>
                  <a:pt x="183273" y="108028"/>
                </a:cubicBezTo>
                <a:cubicBezTo>
                  <a:pt x="136706" y="121257"/>
                  <a:pt x="17644" y="138190"/>
                  <a:pt x="2298" y="142953"/>
                </a:cubicBezTo>
                <a:cubicBezTo>
                  <a:pt x="-13048" y="147716"/>
                  <a:pt x="52040" y="143482"/>
                  <a:pt x="91198" y="136603"/>
                </a:cubicBezTo>
                <a:cubicBezTo>
                  <a:pt x="130356" y="129724"/>
                  <a:pt x="237248" y="101678"/>
                  <a:pt x="237248" y="101678"/>
                </a:cubicBezTo>
                <a:cubicBezTo>
                  <a:pt x="261060" y="93741"/>
                  <a:pt x="218198" y="102207"/>
                  <a:pt x="234073" y="88978"/>
                </a:cubicBezTo>
                <a:cubicBezTo>
                  <a:pt x="249948" y="75749"/>
                  <a:pt x="343081" y="2724"/>
                  <a:pt x="342023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238189B1-A77C-E4CA-C91B-16D5336CD7CF}"/>
              </a:ext>
            </a:extLst>
          </p:cNvPr>
          <p:cNvSpPr/>
          <p:nvPr/>
        </p:nvSpPr>
        <p:spPr>
          <a:xfrm>
            <a:off x="1467232" y="9051083"/>
            <a:ext cx="529877" cy="175836"/>
          </a:xfrm>
          <a:custGeom>
            <a:avLst/>
            <a:gdLst>
              <a:gd name="connsiteX0" fmla="*/ 526668 w 529877"/>
              <a:gd name="connsiteY0" fmla="*/ 842 h 175836"/>
              <a:gd name="connsiteX1" fmla="*/ 9143 w 529877"/>
              <a:gd name="connsiteY1" fmla="*/ 172292 h 175836"/>
              <a:gd name="connsiteX2" fmla="*/ 218693 w 529877"/>
              <a:gd name="connsiteY2" fmla="*/ 108792 h 175836"/>
              <a:gd name="connsiteX3" fmla="*/ 526668 w 529877"/>
              <a:gd name="connsiteY3" fmla="*/ 842 h 17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77" h="175836">
                <a:moveTo>
                  <a:pt x="526668" y="842"/>
                </a:moveTo>
                <a:cubicBezTo>
                  <a:pt x="491743" y="11425"/>
                  <a:pt x="60472" y="154300"/>
                  <a:pt x="9143" y="172292"/>
                </a:cubicBezTo>
                <a:cubicBezTo>
                  <a:pt x="-42186" y="190284"/>
                  <a:pt x="135614" y="135250"/>
                  <a:pt x="218693" y="108792"/>
                </a:cubicBezTo>
                <a:cubicBezTo>
                  <a:pt x="301772" y="82334"/>
                  <a:pt x="561593" y="-9741"/>
                  <a:pt x="526668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EEC7215F-B91F-3E22-3759-2939B6F427BE}"/>
              </a:ext>
            </a:extLst>
          </p:cNvPr>
          <p:cNvSpPr/>
          <p:nvPr/>
        </p:nvSpPr>
        <p:spPr>
          <a:xfrm>
            <a:off x="1431925" y="8982075"/>
            <a:ext cx="590550" cy="234950"/>
          </a:xfrm>
          <a:custGeom>
            <a:avLst/>
            <a:gdLst>
              <a:gd name="connsiteX0" fmla="*/ 590550 w 590550"/>
              <a:gd name="connsiteY0" fmla="*/ 0 h 234950"/>
              <a:gd name="connsiteX1" fmla="*/ 450850 w 590550"/>
              <a:gd name="connsiteY1" fmla="*/ 88900 h 234950"/>
              <a:gd name="connsiteX2" fmla="*/ 492125 w 590550"/>
              <a:gd name="connsiteY2" fmla="*/ 73025 h 234950"/>
              <a:gd name="connsiteX3" fmla="*/ 155575 w 590550"/>
              <a:gd name="connsiteY3" fmla="*/ 187325 h 234950"/>
              <a:gd name="connsiteX4" fmla="*/ 0 w 590550"/>
              <a:gd name="connsiteY4" fmla="*/ 234950 h 234950"/>
              <a:gd name="connsiteX5" fmla="*/ 384175 w 590550"/>
              <a:gd name="connsiteY5" fmla="*/ 120650 h 234950"/>
              <a:gd name="connsiteX6" fmla="*/ 514350 w 590550"/>
              <a:gd name="connsiteY6" fmla="*/ 63500 h 234950"/>
              <a:gd name="connsiteX7" fmla="*/ 504825 w 590550"/>
              <a:gd name="connsiteY7" fmla="*/ 69850 h 234950"/>
              <a:gd name="connsiteX8" fmla="*/ 590550 w 590550"/>
              <a:gd name="connsiteY8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550" h="234950">
                <a:moveTo>
                  <a:pt x="590550" y="0"/>
                </a:moveTo>
                <a:cubicBezTo>
                  <a:pt x="528902" y="38364"/>
                  <a:pt x="467254" y="76729"/>
                  <a:pt x="450850" y="88900"/>
                </a:cubicBezTo>
                <a:cubicBezTo>
                  <a:pt x="434446" y="101071"/>
                  <a:pt x="492125" y="73025"/>
                  <a:pt x="492125" y="73025"/>
                </a:cubicBezTo>
                <a:lnTo>
                  <a:pt x="155575" y="187325"/>
                </a:lnTo>
                <a:cubicBezTo>
                  <a:pt x="73554" y="214312"/>
                  <a:pt x="0" y="234950"/>
                  <a:pt x="0" y="234950"/>
                </a:cubicBezTo>
                <a:cubicBezTo>
                  <a:pt x="38100" y="223838"/>
                  <a:pt x="298450" y="149225"/>
                  <a:pt x="384175" y="120650"/>
                </a:cubicBezTo>
                <a:cubicBezTo>
                  <a:pt x="469900" y="92075"/>
                  <a:pt x="514350" y="63500"/>
                  <a:pt x="514350" y="63500"/>
                </a:cubicBezTo>
                <a:cubicBezTo>
                  <a:pt x="534458" y="55033"/>
                  <a:pt x="504825" y="69850"/>
                  <a:pt x="504825" y="69850"/>
                </a:cubicBezTo>
                <a:lnTo>
                  <a:pt x="5905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EE571817-D63F-A210-75FC-32DC5FE1AA23}"/>
              </a:ext>
            </a:extLst>
          </p:cNvPr>
          <p:cNvSpPr/>
          <p:nvPr/>
        </p:nvSpPr>
        <p:spPr>
          <a:xfrm>
            <a:off x="1357781" y="9190335"/>
            <a:ext cx="173090" cy="122444"/>
          </a:xfrm>
          <a:custGeom>
            <a:avLst/>
            <a:gdLst>
              <a:gd name="connsiteX0" fmla="*/ 172569 w 173090"/>
              <a:gd name="connsiteY0" fmla="*/ 1290 h 122444"/>
              <a:gd name="connsiteX1" fmla="*/ 48744 w 173090"/>
              <a:gd name="connsiteY1" fmla="*/ 61615 h 122444"/>
              <a:gd name="connsiteX2" fmla="*/ 1119 w 173090"/>
              <a:gd name="connsiteY2" fmla="*/ 121940 h 122444"/>
              <a:gd name="connsiteX3" fmla="*/ 90019 w 173090"/>
              <a:gd name="connsiteY3" fmla="*/ 26690 h 122444"/>
              <a:gd name="connsiteX4" fmla="*/ 172569 w 173090"/>
              <a:gd name="connsiteY4" fmla="*/ 1290 h 1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90" h="122444">
                <a:moveTo>
                  <a:pt x="172569" y="1290"/>
                </a:moveTo>
                <a:cubicBezTo>
                  <a:pt x="165690" y="7111"/>
                  <a:pt x="77319" y="41507"/>
                  <a:pt x="48744" y="61615"/>
                </a:cubicBezTo>
                <a:cubicBezTo>
                  <a:pt x="20169" y="81723"/>
                  <a:pt x="-5760" y="127761"/>
                  <a:pt x="1119" y="121940"/>
                </a:cubicBezTo>
                <a:cubicBezTo>
                  <a:pt x="7998" y="116119"/>
                  <a:pt x="63561" y="43094"/>
                  <a:pt x="90019" y="26690"/>
                </a:cubicBezTo>
                <a:cubicBezTo>
                  <a:pt x="116477" y="10286"/>
                  <a:pt x="179448" y="-4531"/>
                  <a:pt x="17256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73EE999-3FB2-A1DA-A10A-ABABE5344664}"/>
              </a:ext>
            </a:extLst>
          </p:cNvPr>
          <p:cNvSpPr/>
          <p:nvPr/>
        </p:nvSpPr>
        <p:spPr>
          <a:xfrm>
            <a:off x="1200377" y="9251898"/>
            <a:ext cx="222023" cy="240843"/>
          </a:xfrm>
          <a:custGeom>
            <a:avLst/>
            <a:gdLst>
              <a:gd name="connsiteX0" fmla="*/ 222023 w 222023"/>
              <a:gd name="connsiteY0" fmla="*/ 52 h 240843"/>
              <a:gd name="connsiteX1" fmla="*/ 6123 w 222023"/>
              <a:gd name="connsiteY1" fmla="*/ 238177 h 240843"/>
              <a:gd name="connsiteX2" fmla="*/ 98198 w 222023"/>
              <a:gd name="connsiteY2" fmla="*/ 130227 h 240843"/>
              <a:gd name="connsiteX3" fmla="*/ 56923 w 222023"/>
              <a:gd name="connsiteY3" fmla="*/ 165152 h 240843"/>
              <a:gd name="connsiteX4" fmla="*/ 6123 w 222023"/>
              <a:gd name="connsiteY4" fmla="*/ 215952 h 240843"/>
              <a:gd name="connsiteX5" fmla="*/ 222023 w 222023"/>
              <a:gd name="connsiteY5" fmla="*/ 52 h 24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23" h="240843">
                <a:moveTo>
                  <a:pt x="222023" y="52"/>
                </a:moveTo>
                <a:cubicBezTo>
                  <a:pt x="222023" y="3756"/>
                  <a:pt x="26760" y="216481"/>
                  <a:pt x="6123" y="238177"/>
                </a:cubicBezTo>
                <a:cubicBezTo>
                  <a:pt x="-14515" y="259873"/>
                  <a:pt x="89731" y="142398"/>
                  <a:pt x="98198" y="130227"/>
                </a:cubicBezTo>
                <a:cubicBezTo>
                  <a:pt x="106665" y="118056"/>
                  <a:pt x="72269" y="150865"/>
                  <a:pt x="56923" y="165152"/>
                </a:cubicBezTo>
                <a:cubicBezTo>
                  <a:pt x="41577" y="179440"/>
                  <a:pt x="-19277" y="240294"/>
                  <a:pt x="6123" y="215952"/>
                </a:cubicBezTo>
                <a:cubicBezTo>
                  <a:pt x="31523" y="191610"/>
                  <a:pt x="222023" y="-3652"/>
                  <a:pt x="22202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4EA5C69F-5F60-01D9-B9B5-ECA1C27BC885}"/>
              </a:ext>
            </a:extLst>
          </p:cNvPr>
          <p:cNvSpPr/>
          <p:nvPr/>
        </p:nvSpPr>
        <p:spPr>
          <a:xfrm>
            <a:off x="1081083" y="9467711"/>
            <a:ext cx="141292" cy="185858"/>
          </a:xfrm>
          <a:custGeom>
            <a:avLst/>
            <a:gdLst>
              <a:gd name="connsiteX0" fmla="*/ 141292 w 141292"/>
              <a:gd name="connsiteY0" fmla="*/ 139 h 185858"/>
              <a:gd name="connsiteX1" fmla="*/ 1592 w 141292"/>
              <a:gd name="connsiteY1" fmla="*/ 184289 h 185858"/>
              <a:gd name="connsiteX2" fmla="*/ 61917 w 141292"/>
              <a:gd name="connsiteY2" fmla="*/ 92214 h 185858"/>
              <a:gd name="connsiteX3" fmla="*/ 1592 w 141292"/>
              <a:gd name="connsiteY3" fmla="*/ 152539 h 185858"/>
              <a:gd name="connsiteX4" fmla="*/ 141292 w 141292"/>
              <a:gd name="connsiteY4" fmla="*/ 139 h 1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92" h="185858">
                <a:moveTo>
                  <a:pt x="141292" y="139"/>
                </a:moveTo>
                <a:cubicBezTo>
                  <a:pt x="141292" y="5431"/>
                  <a:pt x="14821" y="168943"/>
                  <a:pt x="1592" y="184289"/>
                </a:cubicBezTo>
                <a:cubicBezTo>
                  <a:pt x="-11637" y="199635"/>
                  <a:pt x="61917" y="97506"/>
                  <a:pt x="61917" y="92214"/>
                </a:cubicBezTo>
                <a:cubicBezTo>
                  <a:pt x="61917" y="86922"/>
                  <a:pt x="-10579" y="163652"/>
                  <a:pt x="1592" y="152539"/>
                </a:cubicBezTo>
                <a:cubicBezTo>
                  <a:pt x="13763" y="141426"/>
                  <a:pt x="141292" y="-5153"/>
                  <a:pt x="141292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710892F-0AD9-5CD5-1CE2-A08BB4C5C4AD}"/>
              </a:ext>
            </a:extLst>
          </p:cNvPr>
          <p:cNvSpPr/>
          <p:nvPr/>
        </p:nvSpPr>
        <p:spPr>
          <a:xfrm>
            <a:off x="1126533" y="9539383"/>
            <a:ext cx="293098" cy="275320"/>
          </a:xfrm>
          <a:custGeom>
            <a:avLst/>
            <a:gdLst>
              <a:gd name="connsiteX0" fmla="*/ 592 w 293098"/>
              <a:gd name="connsiteY0" fmla="*/ 274542 h 275320"/>
              <a:gd name="connsiteX1" fmla="*/ 283167 w 293098"/>
              <a:gd name="connsiteY1" fmla="*/ 7842 h 275320"/>
              <a:gd name="connsiteX2" fmla="*/ 210142 w 293098"/>
              <a:gd name="connsiteY2" fmla="*/ 87217 h 275320"/>
              <a:gd name="connsiteX3" fmla="*/ 592 w 293098"/>
              <a:gd name="connsiteY3" fmla="*/ 274542 h 27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" h="275320">
                <a:moveTo>
                  <a:pt x="592" y="274542"/>
                </a:moveTo>
                <a:cubicBezTo>
                  <a:pt x="12763" y="261313"/>
                  <a:pt x="248242" y="39063"/>
                  <a:pt x="283167" y="7842"/>
                </a:cubicBezTo>
                <a:cubicBezTo>
                  <a:pt x="318092" y="-23379"/>
                  <a:pt x="253004" y="45942"/>
                  <a:pt x="210142" y="87217"/>
                </a:cubicBezTo>
                <a:cubicBezTo>
                  <a:pt x="167280" y="128492"/>
                  <a:pt x="-11579" y="287771"/>
                  <a:pt x="592" y="274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F8F6840C-9FFB-38CF-BA09-3A4A680E1686}"/>
              </a:ext>
            </a:extLst>
          </p:cNvPr>
          <p:cNvSpPr/>
          <p:nvPr/>
        </p:nvSpPr>
        <p:spPr>
          <a:xfrm>
            <a:off x="1161981" y="9600895"/>
            <a:ext cx="343239" cy="232085"/>
          </a:xfrm>
          <a:custGeom>
            <a:avLst/>
            <a:gdLst>
              <a:gd name="connsiteX0" fmla="*/ 69 w 343239"/>
              <a:gd name="connsiteY0" fmla="*/ 232080 h 232085"/>
              <a:gd name="connsiteX1" fmla="*/ 152469 w 343239"/>
              <a:gd name="connsiteY1" fmla="*/ 178105 h 232085"/>
              <a:gd name="connsiteX2" fmla="*/ 123894 w 343239"/>
              <a:gd name="connsiteY2" fmla="*/ 197155 h 232085"/>
              <a:gd name="connsiteX3" fmla="*/ 342969 w 343239"/>
              <a:gd name="connsiteY3" fmla="*/ 305 h 232085"/>
              <a:gd name="connsiteX4" fmla="*/ 168344 w 343239"/>
              <a:gd name="connsiteY4" fmla="*/ 152705 h 232085"/>
              <a:gd name="connsiteX5" fmla="*/ 133419 w 343239"/>
              <a:gd name="connsiteY5" fmla="*/ 181280 h 232085"/>
              <a:gd name="connsiteX6" fmla="*/ 69 w 343239"/>
              <a:gd name="connsiteY6" fmla="*/ 232080 h 2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39" h="232085">
                <a:moveTo>
                  <a:pt x="69" y="232080"/>
                </a:moveTo>
                <a:cubicBezTo>
                  <a:pt x="3244" y="231551"/>
                  <a:pt x="131832" y="183926"/>
                  <a:pt x="152469" y="178105"/>
                </a:cubicBezTo>
                <a:cubicBezTo>
                  <a:pt x="173106" y="172284"/>
                  <a:pt x="92144" y="226788"/>
                  <a:pt x="123894" y="197155"/>
                </a:cubicBezTo>
                <a:cubicBezTo>
                  <a:pt x="155644" y="167522"/>
                  <a:pt x="335561" y="7713"/>
                  <a:pt x="342969" y="305"/>
                </a:cubicBezTo>
                <a:cubicBezTo>
                  <a:pt x="350377" y="-7103"/>
                  <a:pt x="203269" y="122542"/>
                  <a:pt x="168344" y="152705"/>
                </a:cubicBezTo>
                <a:cubicBezTo>
                  <a:pt x="133419" y="182867"/>
                  <a:pt x="163052" y="169109"/>
                  <a:pt x="133419" y="181280"/>
                </a:cubicBezTo>
                <a:cubicBezTo>
                  <a:pt x="103786" y="193451"/>
                  <a:pt x="-3106" y="232609"/>
                  <a:pt x="69" y="23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678F11A9-4774-5EC7-E303-8FF701FFB276}"/>
              </a:ext>
            </a:extLst>
          </p:cNvPr>
          <p:cNvSpPr/>
          <p:nvPr/>
        </p:nvSpPr>
        <p:spPr>
          <a:xfrm>
            <a:off x="1790054" y="9166189"/>
            <a:ext cx="315941" cy="74264"/>
          </a:xfrm>
          <a:custGeom>
            <a:avLst/>
            <a:gdLst>
              <a:gd name="connsiteX0" fmla="*/ 646 w 315941"/>
              <a:gd name="connsiteY0" fmla="*/ 36 h 74264"/>
              <a:gd name="connsiteX1" fmla="*/ 305446 w 315941"/>
              <a:gd name="connsiteY1" fmla="*/ 69886 h 74264"/>
              <a:gd name="connsiteX2" fmla="*/ 226071 w 315941"/>
              <a:gd name="connsiteY2" fmla="*/ 60361 h 74264"/>
              <a:gd name="connsiteX3" fmla="*/ 646 w 315941"/>
              <a:gd name="connsiteY3" fmla="*/ 36 h 7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41" h="74264">
                <a:moveTo>
                  <a:pt x="646" y="36"/>
                </a:moveTo>
                <a:cubicBezTo>
                  <a:pt x="13875" y="1623"/>
                  <a:pt x="267875" y="59832"/>
                  <a:pt x="305446" y="69886"/>
                </a:cubicBezTo>
                <a:cubicBezTo>
                  <a:pt x="343017" y="79940"/>
                  <a:pt x="271050" y="70944"/>
                  <a:pt x="226071" y="60361"/>
                </a:cubicBezTo>
                <a:cubicBezTo>
                  <a:pt x="181092" y="49778"/>
                  <a:pt x="-12583" y="-1551"/>
                  <a:pt x="6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ED5EED09-1DAC-2D97-322B-79A4A6CF8C83}"/>
              </a:ext>
            </a:extLst>
          </p:cNvPr>
          <p:cNvSpPr/>
          <p:nvPr/>
        </p:nvSpPr>
        <p:spPr>
          <a:xfrm>
            <a:off x="1536700" y="9229725"/>
            <a:ext cx="496044" cy="9525"/>
          </a:xfrm>
          <a:custGeom>
            <a:avLst/>
            <a:gdLst>
              <a:gd name="connsiteX0" fmla="*/ 0 w 496044"/>
              <a:gd name="connsiteY0" fmla="*/ 9525 h 9525"/>
              <a:gd name="connsiteX1" fmla="*/ 485775 w 496044"/>
              <a:gd name="connsiteY1" fmla="*/ 6350 h 9525"/>
              <a:gd name="connsiteX2" fmla="*/ 342900 w 496044"/>
              <a:gd name="connsiteY2" fmla="*/ 0 h 9525"/>
              <a:gd name="connsiteX3" fmla="*/ 0 w 496044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44" h="9525">
                <a:moveTo>
                  <a:pt x="0" y="9525"/>
                </a:moveTo>
                <a:lnTo>
                  <a:pt x="485775" y="6350"/>
                </a:lnTo>
                <a:cubicBezTo>
                  <a:pt x="542925" y="4762"/>
                  <a:pt x="342900" y="0"/>
                  <a:pt x="342900" y="0"/>
                </a:cubicBezTo>
                <a:lnTo>
                  <a:pt x="0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4DFD388B-B659-4754-797E-3AF2E3D462CA}"/>
              </a:ext>
            </a:extLst>
          </p:cNvPr>
          <p:cNvSpPr/>
          <p:nvPr/>
        </p:nvSpPr>
        <p:spPr>
          <a:xfrm>
            <a:off x="1555750" y="9342719"/>
            <a:ext cx="551769" cy="29881"/>
          </a:xfrm>
          <a:custGeom>
            <a:avLst/>
            <a:gdLst>
              <a:gd name="connsiteX0" fmla="*/ 0 w 551769"/>
              <a:gd name="connsiteY0" fmla="*/ 29881 h 29881"/>
              <a:gd name="connsiteX1" fmla="*/ 533400 w 551769"/>
              <a:gd name="connsiteY1" fmla="*/ 1306 h 29881"/>
              <a:gd name="connsiteX2" fmla="*/ 438150 w 551769"/>
              <a:gd name="connsiteY2" fmla="*/ 4481 h 29881"/>
              <a:gd name="connsiteX3" fmla="*/ 0 w 551769"/>
              <a:gd name="connsiteY3" fmla="*/ 29881 h 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769" h="29881">
                <a:moveTo>
                  <a:pt x="0" y="29881"/>
                </a:moveTo>
                <a:lnTo>
                  <a:pt x="533400" y="1306"/>
                </a:lnTo>
                <a:cubicBezTo>
                  <a:pt x="606425" y="-2927"/>
                  <a:pt x="438150" y="4481"/>
                  <a:pt x="438150" y="4481"/>
                </a:cubicBezTo>
                <a:lnTo>
                  <a:pt x="0" y="298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3238043F-45EC-6258-BADD-5BABB860DB87}"/>
              </a:ext>
            </a:extLst>
          </p:cNvPr>
          <p:cNvSpPr/>
          <p:nvPr/>
        </p:nvSpPr>
        <p:spPr>
          <a:xfrm>
            <a:off x="1520825" y="9387853"/>
            <a:ext cx="654327" cy="29230"/>
          </a:xfrm>
          <a:custGeom>
            <a:avLst/>
            <a:gdLst>
              <a:gd name="connsiteX0" fmla="*/ 0 w 654327"/>
              <a:gd name="connsiteY0" fmla="*/ 16497 h 29230"/>
              <a:gd name="connsiteX1" fmla="*/ 352425 w 654327"/>
              <a:gd name="connsiteY1" fmla="*/ 29197 h 29230"/>
              <a:gd name="connsiteX2" fmla="*/ 307975 w 654327"/>
              <a:gd name="connsiteY2" fmla="*/ 19672 h 29230"/>
              <a:gd name="connsiteX3" fmla="*/ 654050 w 654327"/>
              <a:gd name="connsiteY3" fmla="*/ 3797 h 29230"/>
              <a:gd name="connsiteX4" fmla="*/ 368300 w 654327"/>
              <a:gd name="connsiteY4" fmla="*/ 622 h 29230"/>
              <a:gd name="connsiteX5" fmla="*/ 479425 w 654327"/>
              <a:gd name="connsiteY5" fmla="*/ 13322 h 29230"/>
              <a:gd name="connsiteX6" fmla="*/ 244475 w 654327"/>
              <a:gd name="connsiteY6" fmla="*/ 22847 h 29230"/>
              <a:gd name="connsiteX7" fmla="*/ 349250 w 654327"/>
              <a:gd name="connsiteY7" fmla="*/ 26022 h 29230"/>
              <a:gd name="connsiteX8" fmla="*/ 0 w 654327"/>
              <a:gd name="connsiteY8" fmla="*/ 16497 h 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327" h="29230">
                <a:moveTo>
                  <a:pt x="0" y="16497"/>
                </a:moveTo>
                <a:lnTo>
                  <a:pt x="352425" y="29197"/>
                </a:lnTo>
                <a:cubicBezTo>
                  <a:pt x="403754" y="29726"/>
                  <a:pt x="257704" y="23905"/>
                  <a:pt x="307975" y="19672"/>
                </a:cubicBezTo>
                <a:cubicBezTo>
                  <a:pt x="358246" y="15439"/>
                  <a:pt x="643996" y="6972"/>
                  <a:pt x="654050" y="3797"/>
                </a:cubicBezTo>
                <a:cubicBezTo>
                  <a:pt x="664104" y="622"/>
                  <a:pt x="397404" y="-965"/>
                  <a:pt x="368300" y="622"/>
                </a:cubicBezTo>
                <a:cubicBezTo>
                  <a:pt x="339196" y="2209"/>
                  <a:pt x="500063" y="9618"/>
                  <a:pt x="479425" y="13322"/>
                </a:cubicBezTo>
                <a:cubicBezTo>
                  <a:pt x="458787" y="17026"/>
                  <a:pt x="266171" y="20730"/>
                  <a:pt x="244475" y="22847"/>
                </a:cubicBezTo>
                <a:cubicBezTo>
                  <a:pt x="222779" y="24964"/>
                  <a:pt x="349250" y="26022"/>
                  <a:pt x="349250" y="26022"/>
                </a:cubicBezTo>
                <a:lnTo>
                  <a:pt x="0" y="164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0FAE9C8-8C16-BD07-B08E-4C89EC2950BA}"/>
              </a:ext>
            </a:extLst>
          </p:cNvPr>
          <p:cNvSpPr/>
          <p:nvPr/>
        </p:nvSpPr>
        <p:spPr>
          <a:xfrm>
            <a:off x="1873208" y="9467702"/>
            <a:ext cx="130434" cy="140530"/>
          </a:xfrm>
          <a:custGeom>
            <a:avLst/>
            <a:gdLst>
              <a:gd name="connsiteX0" fmla="*/ 42 w 130434"/>
              <a:gd name="connsiteY0" fmla="*/ 148 h 140530"/>
              <a:gd name="connsiteX1" fmla="*/ 47667 w 130434"/>
              <a:gd name="connsiteY1" fmla="*/ 54123 h 140530"/>
              <a:gd name="connsiteX2" fmla="*/ 31792 w 130434"/>
              <a:gd name="connsiteY2" fmla="*/ 139848 h 140530"/>
              <a:gd name="connsiteX3" fmla="*/ 31792 w 130434"/>
              <a:gd name="connsiteY3" fmla="*/ 92223 h 140530"/>
              <a:gd name="connsiteX4" fmla="*/ 130217 w 130434"/>
              <a:gd name="connsiteY4" fmla="*/ 54123 h 140530"/>
              <a:gd name="connsiteX5" fmla="*/ 57192 w 130434"/>
              <a:gd name="connsiteY5" fmla="*/ 69998 h 140530"/>
              <a:gd name="connsiteX6" fmla="*/ 42 w 130434"/>
              <a:gd name="connsiteY6" fmla="*/ 148 h 1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34" h="140530">
                <a:moveTo>
                  <a:pt x="42" y="148"/>
                </a:moveTo>
                <a:cubicBezTo>
                  <a:pt x="-1546" y="-2498"/>
                  <a:pt x="42375" y="30840"/>
                  <a:pt x="47667" y="54123"/>
                </a:cubicBezTo>
                <a:cubicBezTo>
                  <a:pt x="52959" y="77406"/>
                  <a:pt x="34438" y="133498"/>
                  <a:pt x="31792" y="139848"/>
                </a:cubicBezTo>
                <a:cubicBezTo>
                  <a:pt x="29146" y="146198"/>
                  <a:pt x="15388" y="106511"/>
                  <a:pt x="31792" y="92223"/>
                </a:cubicBezTo>
                <a:cubicBezTo>
                  <a:pt x="48196" y="77935"/>
                  <a:pt x="125984" y="57827"/>
                  <a:pt x="130217" y="54123"/>
                </a:cubicBezTo>
                <a:cubicBezTo>
                  <a:pt x="134450" y="50419"/>
                  <a:pt x="75713" y="75819"/>
                  <a:pt x="57192" y="69998"/>
                </a:cubicBezTo>
                <a:cubicBezTo>
                  <a:pt x="38671" y="64177"/>
                  <a:pt x="1630" y="2794"/>
                  <a:pt x="4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5A0422DE-D636-D38A-1797-052E781AEA49}"/>
              </a:ext>
            </a:extLst>
          </p:cNvPr>
          <p:cNvSpPr/>
          <p:nvPr/>
        </p:nvSpPr>
        <p:spPr>
          <a:xfrm>
            <a:off x="1539875" y="9447731"/>
            <a:ext cx="533443" cy="32833"/>
          </a:xfrm>
          <a:custGeom>
            <a:avLst/>
            <a:gdLst>
              <a:gd name="connsiteX0" fmla="*/ 0 w 533443"/>
              <a:gd name="connsiteY0" fmla="*/ 32819 h 32833"/>
              <a:gd name="connsiteX1" fmla="*/ 393700 w 533443"/>
              <a:gd name="connsiteY1" fmla="*/ 13769 h 32833"/>
              <a:gd name="connsiteX2" fmla="*/ 317500 w 533443"/>
              <a:gd name="connsiteY2" fmla="*/ 1069 h 32833"/>
              <a:gd name="connsiteX3" fmla="*/ 533400 w 533443"/>
              <a:gd name="connsiteY3" fmla="*/ 1069 h 32833"/>
              <a:gd name="connsiteX4" fmla="*/ 336550 w 533443"/>
              <a:gd name="connsiteY4" fmla="*/ 4244 h 32833"/>
              <a:gd name="connsiteX5" fmla="*/ 374650 w 533443"/>
              <a:gd name="connsiteY5" fmla="*/ 10594 h 32833"/>
              <a:gd name="connsiteX6" fmla="*/ 0 w 533443"/>
              <a:gd name="connsiteY6" fmla="*/ 32819 h 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43" h="32833">
                <a:moveTo>
                  <a:pt x="0" y="32819"/>
                </a:moveTo>
                <a:cubicBezTo>
                  <a:pt x="3175" y="33348"/>
                  <a:pt x="340783" y="19061"/>
                  <a:pt x="393700" y="13769"/>
                </a:cubicBezTo>
                <a:cubicBezTo>
                  <a:pt x="446617" y="8477"/>
                  <a:pt x="294217" y="3186"/>
                  <a:pt x="317500" y="1069"/>
                </a:cubicBezTo>
                <a:cubicBezTo>
                  <a:pt x="340783" y="-1048"/>
                  <a:pt x="530225" y="540"/>
                  <a:pt x="533400" y="1069"/>
                </a:cubicBezTo>
                <a:cubicBezTo>
                  <a:pt x="536575" y="1598"/>
                  <a:pt x="363008" y="2656"/>
                  <a:pt x="336550" y="4244"/>
                </a:cubicBezTo>
                <a:cubicBezTo>
                  <a:pt x="310092" y="5831"/>
                  <a:pt x="428625" y="7419"/>
                  <a:pt x="374650" y="10594"/>
                </a:cubicBezTo>
                <a:lnTo>
                  <a:pt x="0" y="328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E3EFB10B-2F66-020A-4456-E7B359E5E08D}"/>
              </a:ext>
            </a:extLst>
          </p:cNvPr>
          <p:cNvSpPr/>
          <p:nvPr/>
        </p:nvSpPr>
        <p:spPr>
          <a:xfrm>
            <a:off x="1495390" y="9261298"/>
            <a:ext cx="28617" cy="168656"/>
          </a:xfrm>
          <a:custGeom>
            <a:avLst/>
            <a:gdLst>
              <a:gd name="connsiteX0" fmla="*/ 35 w 28617"/>
              <a:gd name="connsiteY0" fmla="*/ 177 h 168656"/>
              <a:gd name="connsiteX1" fmla="*/ 22260 w 28617"/>
              <a:gd name="connsiteY1" fmla="*/ 79552 h 168656"/>
              <a:gd name="connsiteX2" fmla="*/ 3210 w 28617"/>
              <a:gd name="connsiteY2" fmla="*/ 168452 h 168656"/>
              <a:gd name="connsiteX3" fmla="*/ 28610 w 28617"/>
              <a:gd name="connsiteY3" fmla="*/ 101777 h 168656"/>
              <a:gd name="connsiteX4" fmla="*/ 35 w 28617"/>
              <a:gd name="connsiteY4" fmla="*/ 177 h 1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7" h="168656">
                <a:moveTo>
                  <a:pt x="35" y="177"/>
                </a:moveTo>
                <a:cubicBezTo>
                  <a:pt x="-1023" y="-3527"/>
                  <a:pt x="21731" y="51506"/>
                  <a:pt x="22260" y="79552"/>
                </a:cubicBezTo>
                <a:cubicBezTo>
                  <a:pt x="22789" y="107598"/>
                  <a:pt x="2152" y="164748"/>
                  <a:pt x="3210" y="168452"/>
                </a:cubicBezTo>
                <a:cubicBezTo>
                  <a:pt x="4268" y="172156"/>
                  <a:pt x="28081" y="124531"/>
                  <a:pt x="28610" y="101777"/>
                </a:cubicBezTo>
                <a:cubicBezTo>
                  <a:pt x="29139" y="79023"/>
                  <a:pt x="1093" y="3881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895F1725-A5E9-3DFD-A6A6-7B26C189B384}"/>
              </a:ext>
            </a:extLst>
          </p:cNvPr>
          <p:cNvSpPr/>
          <p:nvPr/>
        </p:nvSpPr>
        <p:spPr>
          <a:xfrm>
            <a:off x="1085820" y="9664679"/>
            <a:ext cx="37103" cy="210549"/>
          </a:xfrm>
          <a:custGeom>
            <a:avLst/>
            <a:gdLst>
              <a:gd name="connsiteX0" fmla="*/ 30 w 37103"/>
              <a:gd name="connsiteY0" fmla="*/ 21 h 210549"/>
              <a:gd name="connsiteX1" fmla="*/ 34955 w 37103"/>
              <a:gd name="connsiteY1" fmla="*/ 117496 h 210549"/>
              <a:gd name="connsiteX2" fmla="*/ 31780 w 37103"/>
              <a:gd name="connsiteY2" fmla="*/ 50821 h 210549"/>
              <a:gd name="connsiteX3" fmla="*/ 19080 w 37103"/>
              <a:gd name="connsiteY3" fmla="*/ 139721 h 210549"/>
              <a:gd name="connsiteX4" fmla="*/ 19080 w 37103"/>
              <a:gd name="connsiteY4" fmla="*/ 92096 h 210549"/>
              <a:gd name="connsiteX5" fmla="*/ 12730 w 37103"/>
              <a:gd name="connsiteY5" fmla="*/ 209571 h 210549"/>
              <a:gd name="connsiteX6" fmla="*/ 25430 w 37103"/>
              <a:gd name="connsiteY6" fmla="*/ 146071 h 210549"/>
              <a:gd name="connsiteX7" fmla="*/ 28605 w 37103"/>
              <a:gd name="connsiteY7" fmla="*/ 107971 h 210549"/>
              <a:gd name="connsiteX8" fmla="*/ 30 w 37103"/>
              <a:gd name="connsiteY8" fmla="*/ 21 h 21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03" h="210549">
                <a:moveTo>
                  <a:pt x="30" y="21"/>
                </a:moveTo>
                <a:cubicBezTo>
                  <a:pt x="1088" y="1609"/>
                  <a:pt x="29663" y="109029"/>
                  <a:pt x="34955" y="117496"/>
                </a:cubicBezTo>
                <a:cubicBezTo>
                  <a:pt x="40247" y="125963"/>
                  <a:pt x="34426" y="47117"/>
                  <a:pt x="31780" y="50821"/>
                </a:cubicBezTo>
                <a:cubicBezTo>
                  <a:pt x="29134" y="54525"/>
                  <a:pt x="21197" y="132842"/>
                  <a:pt x="19080" y="139721"/>
                </a:cubicBezTo>
                <a:cubicBezTo>
                  <a:pt x="16963" y="146600"/>
                  <a:pt x="20138" y="80454"/>
                  <a:pt x="19080" y="92096"/>
                </a:cubicBezTo>
                <a:cubicBezTo>
                  <a:pt x="18022" y="103738"/>
                  <a:pt x="11672" y="200575"/>
                  <a:pt x="12730" y="209571"/>
                </a:cubicBezTo>
                <a:cubicBezTo>
                  <a:pt x="13788" y="218567"/>
                  <a:pt x="22784" y="163004"/>
                  <a:pt x="25430" y="146071"/>
                </a:cubicBezTo>
                <a:cubicBezTo>
                  <a:pt x="28076" y="129138"/>
                  <a:pt x="31780" y="130196"/>
                  <a:pt x="28605" y="107971"/>
                </a:cubicBezTo>
                <a:cubicBezTo>
                  <a:pt x="25430" y="85746"/>
                  <a:pt x="-1028" y="-1567"/>
                  <a:pt x="3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2E57D51-6E44-050A-0FE0-1E4EEBD53401}"/>
              </a:ext>
            </a:extLst>
          </p:cNvPr>
          <p:cNvSpPr/>
          <p:nvPr/>
        </p:nvSpPr>
        <p:spPr>
          <a:xfrm>
            <a:off x="1089015" y="9632893"/>
            <a:ext cx="23183" cy="124382"/>
          </a:xfrm>
          <a:custGeom>
            <a:avLst/>
            <a:gdLst>
              <a:gd name="connsiteX0" fmla="*/ 10 w 23183"/>
              <a:gd name="connsiteY0" fmla="*/ 57 h 124382"/>
              <a:gd name="connsiteX1" fmla="*/ 19060 w 23183"/>
              <a:gd name="connsiteY1" fmla="*/ 117532 h 124382"/>
              <a:gd name="connsiteX2" fmla="*/ 22235 w 23183"/>
              <a:gd name="connsiteY2" fmla="*/ 101657 h 124382"/>
              <a:gd name="connsiteX3" fmla="*/ 10 w 23183"/>
              <a:gd name="connsiteY3" fmla="*/ 57 h 12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" h="124382">
                <a:moveTo>
                  <a:pt x="10" y="57"/>
                </a:moveTo>
                <a:cubicBezTo>
                  <a:pt x="-519" y="2703"/>
                  <a:pt x="19060" y="117532"/>
                  <a:pt x="19060" y="117532"/>
                </a:cubicBezTo>
                <a:cubicBezTo>
                  <a:pt x="22764" y="134465"/>
                  <a:pt x="24352" y="116474"/>
                  <a:pt x="22235" y="101657"/>
                </a:cubicBezTo>
                <a:cubicBezTo>
                  <a:pt x="20118" y="86840"/>
                  <a:pt x="539" y="-2589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ECBDBC04-6B06-2F7E-77EA-0356B1AB0E60}"/>
              </a:ext>
            </a:extLst>
          </p:cNvPr>
          <p:cNvSpPr/>
          <p:nvPr/>
        </p:nvSpPr>
        <p:spPr>
          <a:xfrm>
            <a:off x="965626" y="9620198"/>
            <a:ext cx="159925" cy="273312"/>
          </a:xfrm>
          <a:custGeom>
            <a:avLst/>
            <a:gdLst>
              <a:gd name="connsiteX0" fmla="*/ 129749 w 159925"/>
              <a:gd name="connsiteY0" fmla="*/ 52 h 273312"/>
              <a:gd name="connsiteX1" fmla="*/ 34499 w 159925"/>
              <a:gd name="connsiteY1" fmla="*/ 127052 h 273312"/>
              <a:gd name="connsiteX2" fmla="*/ 9099 w 159925"/>
              <a:gd name="connsiteY2" fmla="*/ 193727 h 273312"/>
              <a:gd name="connsiteX3" fmla="*/ 18624 w 159925"/>
              <a:gd name="connsiteY3" fmla="*/ 111177 h 273312"/>
              <a:gd name="connsiteX4" fmla="*/ 15449 w 159925"/>
              <a:gd name="connsiteY4" fmla="*/ 228652 h 273312"/>
              <a:gd name="connsiteX5" fmla="*/ 37674 w 159925"/>
              <a:gd name="connsiteY5" fmla="*/ 238177 h 273312"/>
              <a:gd name="connsiteX6" fmla="*/ 158324 w 159925"/>
              <a:gd name="connsiteY6" fmla="*/ 273102 h 273312"/>
              <a:gd name="connsiteX7" fmla="*/ 101174 w 159925"/>
              <a:gd name="connsiteY7" fmla="*/ 250877 h 273312"/>
              <a:gd name="connsiteX8" fmla="*/ 18624 w 159925"/>
              <a:gd name="connsiteY8" fmla="*/ 212777 h 273312"/>
              <a:gd name="connsiteX9" fmla="*/ 2749 w 159925"/>
              <a:gd name="connsiteY9" fmla="*/ 149277 h 273312"/>
              <a:gd name="connsiteX10" fmla="*/ 34499 w 159925"/>
              <a:gd name="connsiteY10" fmla="*/ 98477 h 273312"/>
              <a:gd name="connsiteX11" fmla="*/ 2749 w 159925"/>
              <a:gd name="connsiteY11" fmla="*/ 142927 h 273312"/>
              <a:gd name="connsiteX12" fmla="*/ 129749 w 159925"/>
              <a:gd name="connsiteY12" fmla="*/ 52 h 2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925" h="273312">
                <a:moveTo>
                  <a:pt x="129749" y="52"/>
                </a:moveTo>
                <a:cubicBezTo>
                  <a:pt x="135041" y="-2594"/>
                  <a:pt x="54607" y="94773"/>
                  <a:pt x="34499" y="127052"/>
                </a:cubicBezTo>
                <a:cubicBezTo>
                  <a:pt x="14391" y="159331"/>
                  <a:pt x="11745" y="196373"/>
                  <a:pt x="9099" y="193727"/>
                </a:cubicBezTo>
                <a:cubicBezTo>
                  <a:pt x="6453" y="191081"/>
                  <a:pt x="17566" y="105356"/>
                  <a:pt x="18624" y="111177"/>
                </a:cubicBezTo>
                <a:cubicBezTo>
                  <a:pt x="19682" y="116998"/>
                  <a:pt x="15449" y="228652"/>
                  <a:pt x="15449" y="228652"/>
                </a:cubicBezTo>
                <a:cubicBezTo>
                  <a:pt x="18624" y="249819"/>
                  <a:pt x="13861" y="230769"/>
                  <a:pt x="37674" y="238177"/>
                </a:cubicBezTo>
                <a:cubicBezTo>
                  <a:pt x="61486" y="245585"/>
                  <a:pt x="147741" y="270985"/>
                  <a:pt x="158324" y="273102"/>
                </a:cubicBezTo>
                <a:cubicBezTo>
                  <a:pt x="168907" y="275219"/>
                  <a:pt x="124457" y="260931"/>
                  <a:pt x="101174" y="250877"/>
                </a:cubicBezTo>
                <a:cubicBezTo>
                  <a:pt x="77891" y="240823"/>
                  <a:pt x="35028" y="229710"/>
                  <a:pt x="18624" y="212777"/>
                </a:cubicBezTo>
                <a:cubicBezTo>
                  <a:pt x="2220" y="195844"/>
                  <a:pt x="103" y="168327"/>
                  <a:pt x="2749" y="149277"/>
                </a:cubicBezTo>
                <a:cubicBezTo>
                  <a:pt x="5395" y="130227"/>
                  <a:pt x="34499" y="99535"/>
                  <a:pt x="34499" y="98477"/>
                </a:cubicBezTo>
                <a:cubicBezTo>
                  <a:pt x="34499" y="97419"/>
                  <a:pt x="-11538" y="157744"/>
                  <a:pt x="2749" y="142927"/>
                </a:cubicBezTo>
                <a:cubicBezTo>
                  <a:pt x="17036" y="128110"/>
                  <a:pt x="124457" y="2698"/>
                  <a:pt x="129749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A20B6B87-DC32-D90B-CAD5-6B1A23A216C5}"/>
              </a:ext>
            </a:extLst>
          </p:cNvPr>
          <p:cNvSpPr/>
          <p:nvPr/>
        </p:nvSpPr>
        <p:spPr>
          <a:xfrm>
            <a:off x="1000122" y="9693211"/>
            <a:ext cx="81519" cy="149364"/>
          </a:xfrm>
          <a:custGeom>
            <a:avLst/>
            <a:gdLst>
              <a:gd name="connsiteX0" fmla="*/ 60328 w 81519"/>
              <a:gd name="connsiteY0" fmla="*/ 64 h 149364"/>
              <a:gd name="connsiteX1" fmla="*/ 76203 w 81519"/>
              <a:gd name="connsiteY1" fmla="*/ 73089 h 149364"/>
              <a:gd name="connsiteX2" fmla="*/ 3 w 81519"/>
              <a:gd name="connsiteY2" fmla="*/ 149289 h 149364"/>
              <a:gd name="connsiteX3" fmla="*/ 79378 w 81519"/>
              <a:gd name="connsiteY3" fmla="*/ 85789 h 149364"/>
              <a:gd name="connsiteX4" fmla="*/ 60328 w 81519"/>
              <a:gd name="connsiteY4" fmla="*/ 64 h 1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9" h="149364">
                <a:moveTo>
                  <a:pt x="60328" y="64"/>
                </a:moveTo>
                <a:cubicBezTo>
                  <a:pt x="59799" y="-2053"/>
                  <a:pt x="86257" y="48218"/>
                  <a:pt x="76203" y="73089"/>
                </a:cubicBezTo>
                <a:cubicBezTo>
                  <a:pt x="66149" y="97960"/>
                  <a:pt x="-526" y="147172"/>
                  <a:pt x="3" y="149289"/>
                </a:cubicBezTo>
                <a:cubicBezTo>
                  <a:pt x="532" y="151406"/>
                  <a:pt x="69324" y="108543"/>
                  <a:pt x="79378" y="85789"/>
                </a:cubicBezTo>
                <a:cubicBezTo>
                  <a:pt x="89432" y="63035"/>
                  <a:pt x="60857" y="2181"/>
                  <a:pt x="6032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5DC6F5A9-6F73-7AF9-E070-936BB57623A0}"/>
              </a:ext>
            </a:extLst>
          </p:cNvPr>
          <p:cNvSpPr/>
          <p:nvPr/>
        </p:nvSpPr>
        <p:spPr>
          <a:xfrm>
            <a:off x="1063499" y="9689158"/>
            <a:ext cx="25768" cy="168563"/>
          </a:xfrm>
          <a:custGeom>
            <a:avLst/>
            <a:gdLst>
              <a:gd name="connsiteX0" fmla="*/ 126 w 25768"/>
              <a:gd name="connsiteY0" fmla="*/ 942 h 168563"/>
              <a:gd name="connsiteX1" fmla="*/ 16001 w 25768"/>
              <a:gd name="connsiteY1" fmla="*/ 77142 h 168563"/>
              <a:gd name="connsiteX2" fmla="*/ 22351 w 25768"/>
              <a:gd name="connsiteY2" fmla="*/ 166042 h 168563"/>
              <a:gd name="connsiteX3" fmla="*/ 25526 w 25768"/>
              <a:gd name="connsiteY3" fmla="*/ 131117 h 168563"/>
              <a:gd name="connsiteX4" fmla="*/ 126 w 25768"/>
              <a:gd name="connsiteY4" fmla="*/ 942 h 1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8" h="168563">
                <a:moveTo>
                  <a:pt x="126" y="942"/>
                </a:moveTo>
                <a:cubicBezTo>
                  <a:pt x="-1461" y="-8054"/>
                  <a:pt x="12297" y="49625"/>
                  <a:pt x="16001" y="77142"/>
                </a:cubicBezTo>
                <a:cubicBezTo>
                  <a:pt x="19705" y="104659"/>
                  <a:pt x="20764" y="157046"/>
                  <a:pt x="22351" y="166042"/>
                </a:cubicBezTo>
                <a:cubicBezTo>
                  <a:pt x="23938" y="175038"/>
                  <a:pt x="26584" y="159163"/>
                  <a:pt x="25526" y="131117"/>
                </a:cubicBezTo>
                <a:cubicBezTo>
                  <a:pt x="24468" y="103071"/>
                  <a:pt x="1713" y="9938"/>
                  <a:pt x="12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965B8C2-22EA-A3F3-3875-80F260758B61}"/>
              </a:ext>
            </a:extLst>
          </p:cNvPr>
          <p:cNvSpPr/>
          <p:nvPr/>
        </p:nvSpPr>
        <p:spPr>
          <a:xfrm>
            <a:off x="1878577" y="8909022"/>
            <a:ext cx="302961" cy="175538"/>
          </a:xfrm>
          <a:custGeom>
            <a:avLst/>
            <a:gdLst>
              <a:gd name="connsiteX0" fmla="*/ 99448 w 302961"/>
              <a:gd name="connsiteY0" fmla="*/ 28 h 175538"/>
              <a:gd name="connsiteX1" fmla="*/ 255023 w 302961"/>
              <a:gd name="connsiteY1" fmla="*/ 38128 h 175538"/>
              <a:gd name="connsiteX2" fmla="*/ 235973 w 302961"/>
              <a:gd name="connsiteY2" fmla="*/ 57178 h 175538"/>
              <a:gd name="connsiteX3" fmla="*/ 1023 w 302961"/>
              <a:gd name="connsiteY3" fmla="*/ 174653 h 175538"/>
              <a:gd name="connsiteX4" fmla="*/ 156598 w 302961"/>
              <a:gd name="connsiteY4" fmla="*/ 107978 h 175538"/>
              <a:gd name="connsiteX5" fmla="*/ 302648 w 302961"/>
              <a:gd name="connsiteY5" fmla="*/ 50828 h 175538"/>
              <a:gd name="connsiteX6" fmla="*/ 194698 w 302961"/>
              <a:gd name="connsiteY6" fmla="*/ 73053 h 175538"/>
              <a:gd name="connsiteX7" fmla="*/ 169298 w 302961"/>
              <a:gd name="connsiteY7" fmla="*/ 76228 h 175538"/>
              <a:gd name="connsiteX8" fmla="*/ 124848 w 302961"/>
              <a:gd name="connsiteY8" fmla="*/ 92103 h 175538"/>
              <a:gd name="connsiteX9" fmla="*/ 248673 w 302961"/>
              <a:gd name="connsiteY9" fmla="*/ 34953 h 175538"/>
              <a:gd name="connsiteX10" fmla="*/ 207398 w 302961"/>
              <a:gd name="connsiteY10" fmla="*/ 31778 h 175538"/>
              <a:gd name="connsiteX11" fmla="*/ 99448 w 302961"/>
              <a:gd name="connsiteY11" fmla="*/ 28 h 1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961" h="175538">
                <a:moveTo>
                  <a:pt x="99448" y="28"/>
                </a:moveTo>
                <a:cubicBezTo>
                  <a:pt x="107385" y="1086"/>
                  <a:pt x="255023" y="38128"/>
                  <a:pt x="255023" y="38128"/>
                </a:cubicBezTo>
                <a:cubicBezTo>
                  <a:pt x="277777" y="47653"/>
                  <a:pt x="278306" y="34424"/>
                  <a:pt x="235973" y="57178"/>
                </a:cubicBezTo>
                <a:cubicBezTo>
                  <a:pt x="193640" y="79932"/>
                  <a:pt x="14252" y="166186"/>
                  <a:pt x="1023" y="174653"/>
                </a:cubicBezTo>
                <a:cubicBezTo>
                  <a:pt x="-12206" y="183120"/>
                  <a:pt x="106327" y="128615"/>
                  <a:pt x="156598" y="107978"/>
                </a:cubicBezTo>
                <a:cubicBezTo>
                  <a:pt x="206869" y="87341"/>
                  <a:pt x="296298" y="56649"/>
                  <a:pt x="302648" y="50828"/>
                </a:cubicBezTo>
                <a:cubicBezTo>
                  <a:pt x="308998" y="45007"/>
                  <a:pt x="216923" y="68820"/>
                  <a:pt x="194698" y="73053"/>
                </a:cubicBezTo>
                <a:cubicBezTo>
                  <a:pt x="172473" y="77286"/>
                  <a:pt x="180940" y="73053"/>
                  <a:pt x="169298" y="76228"/>
                </a:cubicBezTo>
                <a:cubicBezTo>
                  <a:pt x="157656" y="79403"/>
                  <a:pt x="111619" y="98982"/>
                  <a:pt x="124848" y="92103"/>
                </a:cubicBezTo>
                <a:cubicBezTo>
                  <a:pt x="138077" y="85224"/>
                  <a:pt x="234915" y="45007"/>
                  <a:pt x="248673" y="34953"/>
                </a:cubicBezTo>
                <a:cubicBezTo>
                  <a:pt x="262431" y="24899"/>
                  <a:pt x="229094" y="36011"/>
                  <a:pt x="207398" y="31778"/>
                </a:cubicBezTo>
                <a:cubicBezTo>
                  <a:pt x="185702" y="27545"/>
                  <a:pt x="91511" y="-1030"/>
                  <a:pt x="9944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9C6ABCA-C9D3-0C3D-5D1D-88AF9A705692}"/>
              </a:ext>
            </a:extLst>
          </p:cNvPr>
          <p:cNvSpPr/>
          <p:nvPr/>
        </p:nvSpPr>
        <p:spPr>
          <a:xfrm>
            <a:off x="1403159" y="8978170"/>
            <a:ext cx="640277" cy="204137"/>
          </a:xfrm>
          <a:custGeom>
            <a:avLst/>
            <a:gdLst>
              <a:gd name="connsiteX0" fmla="*/ 191 w 640277"/>
              <a:gd name="connsiteY0" fmla="*/ 203930 h 204137"/>
              <a:gd name="connsiteX1" fmla="*/ 343091 w 640277"/>
              <a:gd name="connsiteY1" fmla="*/ 67405 h 204137"/>
              <a:gd name="connsiteX2" fmla="*/ 244666 w 640277"/>
              <a:gd name="connsiteY2" fmla="*/ 76930 h 204137"/>
              <a:gd name="connsiteX3" fmla="*/ 539941 w 640277"/>
              <a:gd name="connsiteY3" fmla="*/ 42005 h 204137"/>
              <a:gd name="connsiteX4" fmla="*/ 155766 w 640277"/>
              <a:gd name="connsiteY4" fmla="*/ 730 h 204137"/>
              <a:gd name="connsiteX5" fmla="*/ 625666 w 640277"/>
              <a:gd name="connsiteY5" fmla="*/ 16605 h 204137"/>
              <a:gd name="connsiteX6" fmla="*/ 495491 w 640277"/>
              <a:gd name="connsiteY6" fmla="*/ 29305 h 204137"/>
              <a:gd name="connsiteX7" fmla="*/ 235141 w 640277"/>
              <a:gd name="connsiteY7" fmla="*/ 130905 h 204137"/>
              <a:gd name="connsiteX8" fmla="*/ 397066 w 640277"/>
              <a:gd name="connsiteY8" fmla="*/ 99155 h 204137"/>
              <a:gd name="connsiteX9" fmla="*/ 191 w 640277"/>
              <a:gd name="connsiteY9" fmla="*/ 203930 h 2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277" h="204137">
                <a:moveTo>
                  <a:pt x="191" y="203930"/>
                </a:moveTo>
                <a:cubicBezTo>
                  <a:pt x="-8805" y="198638"/>
                  <a:pt x="302345" y="88572"/>
                  <a:pt x="343091" y="67405"/>
                </a:cubicBezTo>
                <a:cubicBezTo>
                  <a:pt x="383837" y="46238"/>
                  <a:pt x="211858" y="81163"/>
                  <a:pt x="244666" y="76930"/>
                </a:cubicBezTo>
                <a:cubicBezTo>
                  <a:pt x="277474" y="72697"/>
                  <a:pt x="554758" y="54705"/>
                  <a:pt x="539941" y="42005"/>
                </a:cubicBezTo>
                <a:cubicBezTo>
                  <a:pt x="525124" y="29305"/>
                  <a:pt x="141479" y="4963"/>
                  <a:pt x="155766" y="730"/>
                </a:cubicBezTo>
                <a:cubicBezTo>
                  <a:pt x="170053" y="-3503"/>
                  <a:pt x="569045" y="11842"/>
                  <a:pt x="625666" y="16605"/>
                </a:cubicBezTo>
                <a:cubicBezTo>
                  <a:pt x="682287" y="21367"/>
                  <a:pt x="560579" y="10255"/>
                  <a:pt x="495491" y="29305"/>
                </a:cubicBezTo>
                <a:cubicBezTo>
                  <a:pt x="430403" y="48355"/>
                  <a:pt x="251545" y="119263"/>
                  <a:pt x="235141" y="130905"/>
                </a:cubicBezTo>
                <a:cubicBezTo>
                  <a:pt x="218737" y="142547"/>
                  <a:pt x="440987" y="86455"/>
                  <a:pt x="397066" y="99155"/>
                </a:cubicBezTo>
                <a:cubicBezTo>
                  <a:pt x="353145" y="111855"/>
                  <a:pt x="9187" y="209222"/>
                  <a:pt x="191" y="203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0067BDD-EFB4-65CB-CFB3-D77C9058FDAA}"/>
              </a:ext>
            </a:extLst>
          </p:cNvPr>
          <p:cNvSpPr/>
          <p:nvPr/>
        </p:nvSpPr>
        <p:spPr>
          <a:xfrm>
            <a:off x="1031682" y="9206767"/>
            <a:ext cx="425844" cy="346108"/>
          </a:xfrm>
          <a:custGeom>
            <a:avLst/>
            <a:gdLst>
              <a:gd name="connsiteX0" fmla="*/ 425643 w 425844"/>
              <a:gd name="connsiteY0" fmla="*/ 733 h 346108"/>
              <a:gd name="connsiteX1" fmla="*/ 127193 w 425844"/>
              <a:gd name="connsiteY1" fmla="*/ 254733 h 346108"/>
              <a:gd name="connsiteX2" fmla="*/ 3368 w 425844"/>
              <a:gd name="connsiteY2" fmla="*/ 343633 h 346108"/>
              <a:gd name="connsiteX3" fmla="*/ 247843 w 425844"/>
              <a:gd name="connsiteY3" fmla="*/ 172183 h 346108"/>
              <a:gd name="connsiteX4" fmla="*/ 155768 w 425844"/>
              <a:gd name="connsiteY4" fmla="*/ 191233 h 346108"/>
              <a:gd name="connsiteX5" fmla="*/ 251018 w 425844"/>
              <a:gd name="connsiteY5" fmla="*/ 115033 h 346108"/>
              <a:gd name="connsiteX6" fmla="*/ 174818 w 425844"/>
              <a:gd name="connsiteY6" fmla="*/ 175358 h 346108"/>
              <a:gd name="connsiteX7" fmla="*/ 425643 w 425844"/>
              <a:gd name="connsiteY7" fmla="*/ 733 h 3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44" h="346108">
                <a:moveTo>
                  <a:pt x="425643" y="733"/>
                </a:moveTo>
                <a:cubicBezTo>
                  <a:pt x="417706" y="13962"/>
                  <a:pt x="197572" y="197583"/>
                  <a:pt x="127193" y="254733"/>
                </a:cubicBezTo>
                <a:cubicBezTo>
                  <a:pt x="56814" y="311883"/>
                  <a:pt x="-16740" y="357391"/>
                  <a:pt x="3368" y="343633"/>
                </a:cubicBezTo>
                <a:cubicBezTo>
                  <a:pt x="23476" y="329875"/>
                  <a:pt x="222443" y="197583"/>
                  <a:pt x="247843" y="172183"/>
                </a:cubicBezTo>
                <a:cubicBezTo>
                  <a:pt x="273243" y="146783"/>
                  <a:pt x="155239" y="200758"/>
                  <a:pt x="155768" y="191233"/>
                </a:cubicBezTo>
                <a:cubicBezTo>
                  <a:pt x="156297" y="181708"/>
                  <a:pt x="247843" y="117679"/>
                  <a:pt x="251018" y="115033"/>
                </a:cubicBezTo>
                <a:cubicBezTo>
                  <a:pt x="254193" y="112387"/>
                  <a:pt x="144656" y="193350"/>
                  <a:pt x="174818" y="175358"/>
                </a:cubicBezTo>
                <a:cubicBezTo>
                  <a:pt x="204980" y="157366"/>
                  <a:pt x="433580" y="-12496"/>
                  <a:pt x="425643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B4D822FE-1734-CE9C-85DC-EF44187851BF}"/>
              </a:ext>
            </a:extLst>
          </p:cNvPr>
          <p:cNvSpPr/>
          <p:nvPr/>
        </p:nvSpPr>
        <p:spPr>
          <a:xfrm>
            <a:off x="1313997" y="8670925"/>
            <a:ext cx="686253" cy="212823"/>
          </a:xfrm>
          <a:custGeom>
            <a:avLst/>
            <a:gdLst>
              <a:gd name="connsiteX0" fmla="*/ 686253 w 686253"/>
              <a:gd name="connsiteY0" fmla="*/ 0 h 212823"/>
              <a:gd name="connsiteX1" fmla="*/ 292553 w 686253"/>
              <a:gd name="connsiteY1" fmla="*/ 127000 h 212823"/>
              <a:gd name="connsiteX2" fmla="*/ 362403 w 686253"/>
              <a:gd name="connsiteY2" fmla="*/ 127000 h 212823"/>
              <a:gd name="connsiteX3" fmla="*/ 453 w 686253"/>
              <a:gd name="connsiteY3" fmla="*/ 212725 h 212823"/>
              <a:gd name="connsiteX4" fmla="*/ 448128 w 686253"/>
              <a:gd name="connsiteY4" fmla="*/ 107950 h 212823"/>
              <a:gd name="connsiteX5" fmla="*/ 225878 w 686253"/>
              <a:gd name="connsiteY5" fmla="*/ 155575 h 212823"/>
              <a:gd name="connsiteX6" fmla="*/ 197303 w 686253"/>
              <a:gd name="connsiteY6" fmla="*/ 149225 h 212823"/>
              <a:gd name="connsiteX7" fmla="*/ 378278 w 686253"/>
              <a:gd name="connsiteY7" fmla="*/ 101600 h 212823"/>
              <a:gd name="connsiteX8" fmla="*/ 686253 w 686253"/>
              <a:gd name="connsiteY8" fmla="*/ 0 h 2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253" h="212823">
                <a:moveTo>
                  <a:pt x="686253" y="0"/>
                </a:moveTo>
                <a:cubicBezTo>
                  <a:pt x="516390" y="52916"/>
                  <a:pt x="346528" y="105833"/>
                  <a:pt x="292553" y="127000"/>
                </a:cubicBezTo>
                <a:cubicBezTo>
                  <a:pt x="238578" y="148167"/>
                  <a:pt x="411086" y="112713"/>
                  <a:pt x="362403" y="127000"/>
                </a:cubicBezTo>
                <a:cubicBezTo>
                  <a:pt x="313720" y="141288"/>
                  <a:pt x="-13834" y="215900"/>
                  <a:pt x="453" y="212725"/>
                </a:cubicBezTo>
                <a:cubicBezTo>
                  <a:pt x="14740" y="209550"/>
                  <a:pt x="410557" y="117475"/>
                  <a:pt x="448128" y="107950"/>
                </a:cubicBezTo>
                <a:cubicBezTo>
                  <a:pt x="485699" y="98425"/>
                  <a:pt x="267682" y="148696"/>
                  <a:pt x="225878" y="155575"/>
                </a:cubicBezTo>
                <a:cubicBezTo>
                  <a:pt x="184074" y="162454"/>
                  <a:pt x="171903" y="158221"/>
                  <a:pt x="197303" y="149225"/>
                </a:cubicBezTo>
                <a:cubicBezTo>
                  <a:pt x="222703" y="140229"/>
                  <a:pt x="378278" y="101600"/>
                  <a:pt x="378278" y="101600"/>
                </a:cubicBezTo>
                <a:lnTo>
                  <a:pt x="6862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04325E5E-744A-AC91-8867-2FD304319813}"/>
              </a:ext>
            </a:extLst>
          </p:cNvPr>
          <p:cNvSpPr/>
          <p:nvPr/>
        </p:nvSpPr>
        <p:spPr>
          <a:xfrm>
            <a:off x="1308889" y="8803576"/>
            <a:ext cx="295262" cy="84311"/>
          </a:xfrm>
          <a:custGeom>
            <a:avLst/>
            <a:gdLst>
              <a:gd name="connsiteX0" fmla="*/ 294486 w 295262"/>
              <a:gd name="connsiteY0" fmla="*/ 699 h 84311"/>
              <a:gd name="connsiteX1" fmla="*/ 8736 w 295262"/>
              <a:gd name="connsiteY1" fmla="*/ 83249 h 84311"/>
              <a:gd name="connsiteX2" fmla="*/ 91286 w 295262"/>
              <a:gd name="connsiteY2" fmla="*/ 45149 h 84311"/>
              <a:gd name="connsiteX3" fmla="*/ 294486 w 295262"/>
              <a:gd name="connsiteY3" fmla="*/ 699 h 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62" h="84311">
                <a:moveTo>
                  <a:pt x="294486" y="699"/>
                </a:moveTo>
                <a:cubicBezTo>
                  <a:pt x="280728" y="7049"/>
                  <a:pt x="42603" y="75841"/>
                  <a:pt x="8736" y="83249"/>
                </a:cubicBezTo>
                <a:cubicBezTo>
                  <a:pt x="-25131" y="90657"/>
                  <a:pt x="47365" y="57320"/>
                  <a:pt x="91286" y="45149"/>
                </a:cubicBezTo>
                <a:cubicBezTo>
                  <a:pt x="135207" y="32978"/>
                  <a:pt x="308244" y="-5651"/>
                  <a:pt x="294486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530FD160-FC71-8AE5-F806-517A70B12D13}"/>
              </a:ext>
            </a:extLst>
          </p:cNvPr>
          <p:cNvSpPr/>
          <p:nvPr/>
        </p:nvSpPr>
        <p:spPr>
          <a:xfrm>
            <a:off x="1046498" y="8877097"/>
            <a:ext cx="315112" cy="242059"/>
          </a:xfrm>
          <a:custGeom>
            <a:avLst/>
            <a:gdLst>
              <a:gd name="connsiteX0" fmla="*/ 312402 w 315112"/>
              <a:gd name="connsiteY0" fmla="*/ 3378 h 242059"/>
              <a:gd name="connsiteX1" fmla="*/ 1252 w 315112"/>
              <a:gd name="connsiteY1" fmla="*/ 241503 h 242059"/>
              <a:gd name="connsiteX2" fmla="*/ 201277 w 315112"/>
              <a:gd name="connsiteY2" fmla="*/ 70053 h 242059"/>
              <a:gd name="connsiteX3" fmla="*/ 156827 w 315112"/>
              <a:gd name="connsiteY3" fmla="*/ 98628 h 242059"/>
              <a:gd name="connsiteX4" fmla="*/ 312402 w 315112"/>
              <a:gd name="connsiteY4" fmla="*/ 3378 h 24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12" h="242059">
                <a:moveTo>
                  <a:pt x="312402" y="3378"/>
                </a:moveTo>
                <a:cubicBezTo>
                  <a:pt x="286473" y="27190"/>
                  <a:pt x="19773" y="230391"/>
                  <a:pt x="1252" y="241503"/>
                </a:cubicBezTo>
                <a:cubicBezTo>
                  <a:pt x="-17269" y="252616"/>
                  <a:pt x="175348" y="93865"/>
                  <a:pt x="201277" y="70053"/>
                </a:cubicBezTo>
                <a:cubicBezTo>
                  <a:pt x="227206" y="46241"/>
                  <a:pt x="143598" y="108153"/>
                  <a:pt x="156827" y="98628"/>
                </a:cubicBezTo>
                <a:cubicBezTo>
                  <a:pt x="170056" y="89103"/>
                  <a:pt x="338331" y="-20434"/>
                  <a:pt x="312402" y="3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8D404477-78A0-6709-7216-F85DC3FB6029}"/>
              </a:ext>
            </a:extLst>
          </p:cNvPr>
          <p:cNvSpPr/>
          <p:nvPr/>
        </p:nvSpPr>
        <p:spPr>
          <a:xfrm>
            <a:off x="763535" y="9088710"/>
            <a:ext cx="332255" cy="268836"/>
          </a:xfrm>
          <a:custGeom>
            <a:avLst/>
            <a:gdLst>
              <a:gd name="connsiteX0" fmla="*/ 1640 w 332255"/>
              <a:gd name="connsiteY0" fmla="*/ 268015 h 268836"/>
              <a:gd name="connsiteX1" fmla="*/ 325490 w 332255"/>
              <a:gd name="connsiteY1" fmla="*/ 7665 h 268836"/>
              <a:gd name="connsiteX2" fmla="*/ 204840 w 332255"/>
              <a:gd name="connsiteY2" fmla="*/ 87040 h 268836"/>
              <a:gd name="connsiteX3" fmla="*/ 1640 w 332255"/>
              <a:gd name="connsiteY3" fmla="*/ 268015 h 26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55" h="268836">
                <a:moveTo>
                  <a:pt x="1640" y="268015"/>
                </a:moveTo>
                <a:cubicBezTo>
                  <a:pt x="21748" y="254786"/>
                  <a:pt x="291623" y="37827"/>
                  <a:pt x="325490" y="7665"/>
                </a:cubicBezTo>
                <a:cubicBezTo>
                  <a:pt x="359357" y="-22498"/>
                  <a:pt x="257757" y="43119"/>
                  <a:pt x="204840" y="87040"/>
                </a:cubicBezTo>
                <a:cubicBezTo>
                  <a:pt x="151923" y="130961"/>
                  <a:pt x="-18468" y="281244"/>
                  <a:pt x="1640" y="268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9C391FC6-E1E2-8D9F-98F3-A19219654839}"/>
              </a:ext>
            </a:extLst>
          </p:cNvPr>
          <p:cNvSpPr/>
          <p:nvPr/>
        </p:nvSpPr>
        <p:spPr>
          <a:xfrm>
            <a:off x="980963" y="9460301"/>
            <a:ext cx="243800" cy="42798"/>
          </a:xfrm>
          <a:custGeom>
            <a:avLst/>
            <a:gdLst>
              <a:gd name="connsiteX0" fmla="*/ 112 w 243800"/>
              <a:gd name="connsiteY0" fmla="*/ 42474 h 42798"/>
              <a:gd name="connsiteX1" fmla="*/ 152512 w 243800"/>
              <a:gd name="connsiteY1" fmla="*/ 23424 h 42798"/>
              <a:gd name="connsiteX2" fmla="*/ 57262 w 243800"/>
              <a:gd name="connsiteY2" fmla="*/ 36124 h 42798"/>
              <a:gd name="connsiteX3" fmla="*/ 238237 w 243800"/>
              <a:gd name="connsiteY3" fmla="*/ 4374 h 42798"/>
              <a:gd name="connsiteX4" fmla="*/ 181087 w 243800"/>
              <a:gd name="connsiteY4" fmla="*/ 4374 h 42798"/>
              <a:gd name="connsiteX5" fmla="*/ 112 w 243800"/>
              <a:gd name="connsiteY5" fmla="*/ 42474 h 4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0" h="42798">
                <a:moveTo>
                  <a:pt x="112" y="42474"/>
                </a:moveTo>
                <a:cubicBezTo>
                  <a:pt x="-4650" y="45649"/>
                  <a:pt x="142987" y="24482"/>
                  <a:pt x="152512" y="23424"/>
                </a:cubicBezTo>
                <a:cubicBezTo>
                  <a:pt x="162037" y="22366"/>
                  <a:pt x="42975" y="39299"/>
                  <a:pt x="57262" y="36124"/>
                </a:cubicBezTo>
                <a:cubicBezTo>
                  <a:pt x="71549" y="32949"/>
                  <a:pt x="217600" y="9666"/>
                  <a:pt x="238237" y="4374"/>
                </a:cubicBezTo>
                <a:cubicBezTo>
                  <a:pt x="258874" y="-918"/>
                  <a:pt x="218129" y="-1976"/>
                  <a:pt x="181087" y="4374"/>
                </a:cubicBezTo>
                <a:cubicBezTo>
                  <a:pt x="144045" y="10724"/>
                  <a:pt x="4874" y="39299"/>
                  <a:pt x="112" y="4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34027FBB-77B3-5DD7-D884-CA55537BA7B5}"/>
              </a:ext>
            </a:extLst>
          </p:cNvPr>
          <p:cNvSpPr/>
          <p:nvPr/>
        </p:nvSpPr>
        <p:spPr>
          <a:xfrm>
            <a:off x="590254" y="9493036"/>
            <a:ext cx="481728" cy="239175"/>
          </a:xfrm>
          <a:custGeom>
            <a:avLst/>
            <a:gdLst>
              <a:gd name="connsiteX0" fmla="*/ 365421 w 481728"/>
              <a:gd name="connsiteY0" fmla="*/ 214 h 239175"/>
              <a:gd name="connsiteX1" fmla="*/ 422571 w 481728"/>
              <a:gd name="connsiteY1" fmla="*/ 66889 h 239175"/>
              <a:gd name="connsiteX2" fmla="*/ 314621 w 481728"/>
              <a:gd name="connsiteY2" fmla="*/ 181189 h 239175"/>
              <a:gd name="connsiteX3" fmla="*/ 340021 w 481728"/>
              <a:gd name="connsiteY3" fmla="*/ 184364 h 239175"/>
              <a:gd name="connsiteX4" fmla="*/ 168571 w 481728"/>
              <a:gd name="connsiteY4" fmla="*/ 231989 h 239175"/>
              <a:gd name="connsiteX5" fmla="*/ 235246 w 481728"/>
              <a:gd name="connsiteY5" fmla="*/ 238339 h 239175"/>
              <a:gd name="connsiteX6" fmla="*/ 130471 w 481728"/>
              <a:gd name="connsiteY6" fmla="*/ 231989 h 239175"/>
              <a:gd name="connsiteX7" fmla="*/ 296 w 481728"/>
              <a:gd name="connsiteY7" fmla="*/ 174839 h 239175"/>
              <a:gd name="connsiteX8" fmla="*/ 168571 w 481728"/>
              <a:gd name="connsiteY8" fmla="*/ 231989 h 239175"/>
              <a:gd name="connsiteX9" fmla="*/ 311446 w 481728"/>
              <a:gd name="connsiteY9" fmla="*/ 200239 h 239175"/>
              <a:gd name="connsiteX10" fmla="*/ 330496 w 481728"/>
              <a:gd name="connsiteY10" fmla="*/ 149439 h 239175"/>
              <a:gd name="connsiteX11" fmla="*/ 336846 w 481728"/>
              <a:gd name="connsiteY11" fmla="*/ 139914 h 239175"/>
              <a:gd name="connsiteX12" fmla="*/ 333671 w 481728"/>
              <a:gd name="connsiteY12" fmla="*/ 146264 h 239175"/>
              <a:gd name="connsiteX13" fmla="*/ 476546 w 481728"/>
              <a:gd name="connsiteY13" fmla="*/ 31964 h 239175"/>
              <a:gd name="connsiteX14" fmla="*/ 444796 w 481728"/>
              <a:gd name="connsiteY14" fmla="*/ 44664 h 239175"/>
              <a:gd name="connsiteX15" fmla="*/ 365421 w 481728"/>
              <a:gd name="connsiteY15" fmla="*/ 214 h 2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8" h="239175">
                <a:moveTo>
                  <a:pt x="365421" y="214"/>
                </a:moveTo>
                <a:cubicBezTo>
                  <a:pt x="361717" y="3918"/>
                  <a:pt x="431038" y="36727"/>
                  <a:pt x="422571" y="66889"/>
                </a:cubicBezTo>
                <a:cubicBezTo>
                  <a:pt x="414104" y="97052"/>
                  <a:pt x="328379" y="161610"/>
                  <a:pt x="314621" y="181189"/>
                </a:cubicBezTo>
                <a:cubicBezTo>
                  <a:pt x="300863" y="200768"/>
                  <a:pt x="364363" y="175897"/>
                  <a:pt x="340021" y="184364"/>
                </a:cubicBezTo>
                <a:cubicBezTo>
                  <a:pt x="315679" y="192831"/>
                  <a:pt x="186033" y="222993"/>
                  <a:pt x="168571" y="231989"/>
                </a:cubicBezTo>
                <a:cubicBezTo>
                  <a:pt x="151108" y="240985"/>
                  <a:pt x="241596" y="238339"/>
                  <a:pt x="235246" y="238339"/>
                </a:cubicBezTo>
                <a:cubicBezTo>
                  <a:pt x="228896" y="238339"/>
                  <a:pt x="169629" y="242572"/>
                  <a:pt x="130471" y="231989"/>
                </a:cubicBezTo>
                <a:cubicBezTo>
                  <a:pt x="91313" y="221406"/>
                  <a:pt x="-6054" y="174839"/>
                  <a:pt x="296" y="174839"/>
                </a:cubicBezTo>
                <a:cubicBezTo>
                  <a:pt x="6646" y="174839"/>
                  <a:pt x="116713" y="227756"/>
                  <a:pt x="168571" y="231989"/>
                </a:cubicBezTo>
                <a:cubicBezTo>
                  <a:pt x="220429" y="236222"/>
                  <a:pt x="284458" y="213997"/>
                  <a:pt x="311446" y="200239"/>
                </a:cubicBezTo>
                <a:cubicBezTo>
                  <a:pt x="338433" y="186481"/>
                  <a:pt x="326263" y="159493"/>
                  <a:pt x="330496" y="149439"/>
                </a:cubicBezTo>
                <a:cubicBezTo>
                  <a:pt x="334729" y="139385"/>
                  <a:pt x="336317" y="140443"/>
                  <a:pt x="336846" y="139914"/>
                </a:cubicBezTo>
                <a:cubicBezTo>
                  <a:pt x="337375" y="139385"/>
                  <a:pt x="310388" y="164256"/>
                  <a:pt x="333671" y="146264"/>
                </a:cubicBezTo>
                <a:cubicBezTo>
                  <a:pt x="356954" y="128272"/>
                  <a:pt x="458025" y="48897"/>
                  <a:pt x="476546" y="31964"/>
                </a:cubicBezTo>
                <a:cubicBezTo>
                  <a:pt x="495067" y="15031"/>
                  <a:pt x="459083" y="47310"/>
                  <a:pt x="444796" y="44664"/>
                </a:cubicBezTo>
                <a:cubicBezTo>
                  <a:pt x="430509" y="42018"/>
                  <a:pt x="369125" y="-3490"/>
                  <a:pt x="36542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89D7178A-B07B-55DE-3BB4-DDA5F37B7289}"/>
              </a:ext>
            </a:extLst>
          </p:cNvPr>
          <p:cNvSpPr/>
          <p:nvPr/>
        </p:nvSpPr>
        <p:spPr>
          <a:xfrm>
            <a:off x="768115" y="9363035"/>
            <a:ext cx="3806" cy="232888"/>
          </a:xfrm>
          <a:custGeom>
            <a:avLst/>
            <a:gdLst>
              <a:gd name="connsiteX0" fmla="*/ 235 w 3806"/>
              <a:gd name="connsiteY0" fmla="*/ 40 h 232888"/>
              <a:gd name="connsiteX1" fmla="*/ 235 w 3806"/>
              <a:gd name="connsiteY1" fmla="*/ 181015 h 232888"/>
              <a:gd name="connsiteX2" fmla="*/ 235 w 3806"/>
              <a:gd name="connsiteY2" fmla="*/ 231815 h 232888"/>
              <a:gd name="connsiteX3" fmla="*/ 3410 w 3806"/>
              <a:gd name="connsiteY3" fmla="*/ 146090 h 232888"/>
              <a:gd name="connsiteX4" fmla="*/ 3410 w 3806"/>
              <a:gd name="connsiteY4" fmla="*/ 200065 h 232888"/>
              <a:gd name="connsiteX5" fmla="*/ 235 w 3806"/>
              <a:gd name="connsiteY5" fmla="*/ 40 h 2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" h="232888">
                <a:moveTo>
                  <a:pt x="235" y="40"/>
                </a:moveTo>
                <a:cubicBezTo>
                  <a:pt x="-294" y="-3135"/>
                  <a:pt x="235" y="181015"/>
                  <a:pt x="235" y="181015"/>
                </a:cubicBezTo>
                <a:cubicBezTo>
                  <a:pt x="235" y="219644"/>
                  <a:pt x="-294" y="237636"/>
                  <a:pt x="235" y="231815"/>
                </a:cubicBezTo>
                <a:cubicBezTo>
                  <a:pt x="764" y="225994"/>
                  <a:pt x="2881" y="151382"/>
                  <a:pt x="3410" y="146090"/>
                </a:cubicBezTo>
                <a:cubicBezTo>
                  <a:pt x="3939" y="140798"/>
                  <a:pt x="3939" y="223877"/>
                  <a:pt x="3410" y="200065"/>
                </a:cubicBezTo>
                <a:cubicBezTo>
                  <a:pt x="2881" y="176253"/>
                  <a:pt x="764" y="3215"/>
                  <a:pt x="23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4DEAE27F-FE3E-EAB8-210E-799A5B0F8CF3}"/>
              </a:ext>
            </a:extLst>
          </p:cNvPr>
          <p:cNvSpPr/>
          <p:nvPr/>
        </p:nvSpPr>
        <p:spPr>
          <a:xfrm>
            <a:off x="739689" y="9356478"/>
            <a:ext cx="10316" cy="252079"/>
          </a:xfrm>
          <a:custGeom>
            <a:avLst/>
            <a:gdLst>
              <a:gd name="connsiteX0" fmla="*/ 9611 w 10316"/>
              <a:gd name="connsiteY0" fmla="*/ 247 h 252079"/>
              <a:gd name="connsiteX1" fmla="*/ 9611 w 10316"/>
              <a:gd name="connsiteY1" fmla="*/ 247897 h 252079"/>
              <a:gd name="connsiteX2" fmla="*/ 9611 w 10316"/>
              <a:gd name="connsiteY2" fmla="*/ 158997 h 252079"/>
              <a:gd name="connsiteX3" fmla="*/ 86 w 10316"/>
              <a:gd name="connsiteY3" fmla="*/ 200272 h 252079"/>
              <a:gd name="connsiteX4" fmla="*/ 9611 w 10316"/>
              <a:gd name="connsiteY4" fmla="*/ 247 h 2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6" h="252079">
                <a:moveTo>
                  <a:pt x="9611" y="247"/>
                </a:moveTo>
                <a:cubicBezTo>
                  <a:pt x="11199" y="8185"/>
                  <a:pt x="9611" y="247897"/>
                  <a:pt x="9611" y="247897"/>
                </a:cubicBezTo>
                <a:cubicBezTo>
                  <a:pt x="9611" y="274355"/>
                  <a:pt x="11199" y="166935"/>
                  <a:pt x="9611" y="158997"/>
                </a:cubicBezTo>
                <a:cubicBezTo>
                  <a:pt x="8023" y="151059"/>
                  <a:pt x="1144" y="223026"/>
                  <a:pt x="86" y="200272"/>
                </a:cubicBezTo>
                <a:cubicBezTo>
                  <a:pt x="-972" y="177518"/>
                  <a:pt x="8023" y="-7691"/>
                  <a:pt x="9611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EB19BF60-F60F-9F9E-DC6B-EA0C778E07F5}"/>
              </a:ext>
            </a:extLst>
          </p:cNvPr>
          <p:cNvSpPr/>
          <p:nvPr/>
        </p:nvSpPr>
        <p:spPr>
          <a:xfrm>
            <a:off x="576813" y="9388289"/>
            <a:ext cx="175662" cy="304765"/>
          </a:xfrm>
          <a:custGeom>
            <a:avLst/>
            <a:gdLst>
              <a:gd name="connsiteX0" fmla="*/ 175662 w 175662"/>
              <a:gd name="connsiteY0" fmla="*/ 186 h 304765"/>
              <a:gd name="connsiteX1" fmla="*/ 23262 w 175662"/>
              <a:gd name="connsiteY1" fmla="*/ 146236 h 304765"/>
              <a:gd name="connsiteX2" fmla="*/ 32787 w 175662"/>
              <a:gd name="connsiteY2" fmla="*/ 130361 h 304765"/>
              <a:gd name="connsiteX3" fmla="*/ 1037 w 175662"/>
              <a:gd name="connsiteY3" fmla="*/ 190686 h 304765"/>
              <a:gd name="connsiteX4" fmla="*/ 7387 w 175662"/>
              <a:gd name="connsiteY4" fmla="*/ 184336 h 304765"/>
              <a:gd name="connsiteX5" fmla="*/ 4212 w 175662"/>
              <a:gd name="connsiteY5" fmla="*/ 301811 h 304765"/>
              <a:gd name="connsiteX6" fmla="*/ 7387 w 175662"/>
              <a:gd name="connsiteY6" fmla="*/ 257361 h 304765"/>
              <a:gd name="connsiteX7" fmla="*/ 20087 w 175662"/>
              <a:gd name="connsiteY7" fmla="*/ 127186 h 304765"/>
              <a:gd name="connsiteX8" fmla="*/ 10562 w 175662"/>
              <a:gd name="connsiteY8" fmla="*/ 146236 h 304765"/>
              <a:gd name="connsiteX9" fmla="*/ 58187 w 175662"/>
              <a:gd name="connsiteY9" fmla="*/ 76386 h 304765"/>
              <a:gd name="connsiteX10" fmla="*/ 23262 w 175662"/>
              <a:gd name="connsiteY10" fmla="*/ 114486 h 304765"/>
              <a:gd name="connsiteX11" fmla="*/ 175662 w 175662"/>
              <a:gd name="connsiteY11" fmla="*/ 186 h 30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662" h="304765">
                <a:moveTo>
                  <a:pt x="175662" y="186"/>
                </a:moveTo>
                <a:cubicBezTo>
                  <a:pt x="175662" y="5478"/>
                  <a:pt x="23262" y="146236"/>
                  <a:pt x="23262" y="146236"/>
                </a:cubicBezTo>
                <a:cubicBezTo>
                  <a:pt x="-551" y="167932"/>
                  <a:pt x="36491" y="122953"/>
                  <a:pt x="32787" y="130361"/>
                </a:cubicBezTo>
                <a:cubicBezTo>
                  <a:pt x="29083" y="137769"/>
                  <a:pt x="1037" y="190686"/>
                  <a:pt x="1037" y="190686"/>
                </a:cubicBezTo>
                <a:cubicBezTo>
                  <a:pt x="-3196" y="199682"/>
                  <a:pt x="6858" y="165815"/>
                  <a:pt x="7387" y="184336"/>
                </a:cubicBezTo>
                <a:cubicBezTo>
                  <a:pt x="7916" y="202857"/>
                  <a:pt x="4212" y="289640"/>
                  <a:pt x="4212" y="301811"/>
                </a:cubicBezTo>
                <a:cubicBezTo>
                  <a:pt x="4212" y="313982"/>
                  <a:pt x="4741" y="286465"/>
                  <a:pt x="7387" y="257361"/>
                </a:cubicBezTo>
                <a:cubicBezTo>
                  <a:pt x="10033" y="228257"/>
                  <a:pt x="20087" y="127186"/>
                  <a:pt x="20087" y="127186"/>
                </a:cubicBezTo>
                <a:cubicBezTo>
                  <a:pt x="20616" y="108665"/>
                  <a:pt x="4212" y="154703"/>
                  <a:pt x="10562" y="146236"/>
                </a:cubicBezTo>
                <a:cubicBezTo>
                  <a:pt x="16912" y="137769"/>
                  <a:pt x="56070" y="81678"/>
                  <a:pt x="58187" y="76386"/>
                </a:cubicBezTo>
                <a:cubicBezTo>
                  <a:pt x="60304" y="71094"/>
                  <a:pt x="2095" y="125069"/>
                  <a:pt x="23262" y="114486"/>
                </a:cubicBezTo>
                <a:cubicBezTo>
                  <a:pt x="44429" y="103903"/>
                  <a:pt x="175662" y="-5106"/>
                  <a:pt x="1756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D0F346E5-AF3A-F0C9-FB1B-A55AD5887F17}"/>
              </a:ext>
            </a:extLst>
          </p:cNvPr>
          <p:cNvSpPr/>
          <p:nvPr/>
        </p:nvSpPr>
        <p:spPr>
          <a:xfrm>
            <a:off x="640721" y="9550241"/>
            <a:ext cx="99624" cy="146277"/>
          </a:xfrm>
          <a:custGeom>
            <a:avLst/>
            <a:gdLst>
              <a:gd name="connsiteX0" fmla="*/ 99054 w 99624"/>
              <a:gd name="connsiteY0" fmla="*/ 159 h 146277"/>
              <a:gd name="connsiteX1" fmla="*/ 22854 w 99624"/>
              <a:gd name="connsiteY1" fmla="*/ 101759 h 146277"/>
              <a:gd name="connsiteX2" fmla="*/ 92704 w 99624"/>
              <a:gd name="connsiteY2" fmla="*/ 66834 h 146277"/>
              <a:gd name="connsiteX3" fmla="*/ 629 w 99624"/>
              <a:gd name="connsiteY3" fmla="*/ 146209 h 146277"/>
              <a:gd name="connsiteX4" fmla="*/ 54604 w 99624"/>
              <a:gd name="connsiteY4" fmla="*/ 79534 h 146277"/>
              <a:gd name="connsiteX5" fmla="*/ 99054 w 99624"/>
              <a:gd name="connsiteY5" fmla="*/ 159 h 14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4" h="146277">
                <a:moveTo>
                  <a:pt x="99054" y="159"/>
                </a:moveTo>
                <a:cubicBezTo>
                  <a:pt x="93762" y="3863"/>
                  <a:pt x="23912" y="90647"/>
                  <a:pt x="22854" y="101759"/>
                </a:cubicBezTo>
                <a:cubicBezTo>
                  <a:pt x="21796" y="112871"/>
                  <a:pt x="96408" y="59426"/>
                  <a:pt x="92704" y="66834"/>
                </a:cubicBezTo>
                <a:cubicBezTo>
                  <a:pt x="89000" y="74242"/>
                  <a:pt x="6979" y="144092"/>
                  <a:pt x="629" y="146209"/>
                </a:cubicBezTo>
                <a:cubicBezTo>
                  <a:pt x="-5721" y="148326"/>
                  <a:pt x="37671" y="100701"/>
                  <a:pt x="54604" y="79534"/>
                </a:cubicBezTo>
                <a:cubicBezTo>
                  <a:pt x="71537" y="58367"/>
                  <a:pt x="104346" y="-3545"/>
                  <a:pt x="99054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45E4CC09-8C1D-2BB6-BE3F-E0792523B025}"/>
              </a:ext>
            </a:extLst>
          </p:cNvPr>
          <p:cNvSpPr/>
          <p:nvPr/>
        </p:nvSpPr>
        <p:spPr>
          <a:xfrm>
            <a:off x="704781" y="9442019"/>
            <a:ext cx="6808" cy="114001"/>
          </a:xfrm>
          <a:custGeom>
            <a:avLst/>
            <a:gdLst>
              <a:gd name="connsiteX0" fmla="*/ 3244 w 6808"/>
              <a:gd name="connsiteY0" fmla="*/ 431 h 114001"/>
              <a:gd name="connsiteX1" fmla="*/ 69 w 6808"/>
              <a:gd name="connsiteY1" fmla="*/ 111556 h 114001"/>
              <a:gd name="connsiteX2" fmla="*/ 6419 w 6808"/>
              <a:gd name="connsiteY2" fmla="*/ 73456 h 114001"/>
              <a:gd name="connsiteX3" fmla="*/ 3244 w 6808"/>
              <a:gd name="connsiteY3" fmla="*/ 431 h 1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114001">
                <a:moveTo>
                  <a:pt x="3244" y="431"/>
                </a:moveTo>
                <a:cubicBezTo>
                  <a:pt x="2186" y="6781"/>
                  <a:pt x="-460" y="99385"/>
                  <a:pt x="69" y="111556"/>
                </a:cubicBezTo>
                <a:cubicBezTo>
                  <a:pt x="598" y="123727"/>
                  <a:pt x="4832" y="87214"/>
                  <a:pt x="6419" y="73456"/>
                </a:cubicBezTo>
                <a:cubicBezTo>
                  <a:pt x="8006" y="59698"/>
                  <a:pt x="4302" y="-5919"/>
                  <a:pt x="324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4E490ED4-C2F9-B4EA-1562-C0EE1ADB1493}"/>
              </a:ext>
            </a:extLst>
          </p:cNvPr>
          <p:cNvSpPr/>
          <p:nvPr/>
        </p:nvSpPr>
        <p:spPr>
          <a:xfrm>
            <a:off x="606305" y="9525000"/>
            <a:ext cx="89020" cy="121264"/>
          </a:xfrm>
          <a:custGeom>
            <a:avLst/>
            <a:gdLst>
              <a:gd name="connsiteX0" fmla="*/ 69970 w 89020"/>
              <a:gd name="connsiteY0" fmla="*/ 0 h 121264"/>
              <a:gd name="connsiteX1" fmla="*/ 69970 w 89020"/>
              <a:gd name="connsiteY1" fmla="*/ 63500 h 121264"/>
              <a:gd name="connsiteX2" fmla="*/ 89020 w 89020"/>
              <a:gd name="connsiteY2" fmla="*/ 47625 h 121264"/>
              <a:gd name="connsiteX3" fmla="*/ 120 w 89020"/>
              <a:gd name="connsiteY3" fmla="*/ 120650 h 121264"/>
              <a:gd name="connsiteX4" fmla="*/ 69970 w 89020"/>
              <a:gd name="connsiteY4" fmla="*/ 79375 h 121264"/>
              <a:gd name="connsiteX5" fmla="*/ 69970 w 89020"/>
              <a:gd name="connsiteY5" fmla="*/ 0 h 12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20" h="121264">
                <a:moveTo>
                  <a:pt x="69970" y="0"/>
                </a:moveTo>
                <a:lnTo>
                  <a:pt x="69970" y="63500"/>
                </a:lnTo>
                <a:cubicBezTo>
                  <a:pt x="73145" y="71438"/>
                  <a:pt x="89020" y="47625"/>
                  <a:pt x="89020" y="47625"/>
                </a:cubicBezTo>
                <a:cubicBezTo>
                  <a:pt x="77378" y="57150"/>
                  <a:pt x="3295" y="115358"/>
                  <a:pt x="120" y="120650"/>
                </a:cubicBezTo>
                <a:cubicBezTo>
                  <a:pt x="-3055" y="125942"/>
                  <a:pt x="57270" y="95779"/>
                  <a:pt x="69970" y="79375"/>
                </a:cubicBezTo>
                <a:cubicBezTo>
                  <a:pt x="82670" y="62971"/>
                  <a:pt x="69970" y="2646"/>
                  <a:pt x="699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72EFE7D8-B703-245C-809A-9F0DD922C93B}"/>
              </a:ext>
            </a:extLst>
          </p:cNvPr>
          <p:cNvSpPr/>
          <p:nvPr/>
        </p:nvSpPr>
        <p:spPr>
          <a:xfrm>
            <a:off x="1243878" y="8629650"/>
            <a:ext cx="769255" cy="140087"/>
          </a:xfrm>
          <a:custGeom>
            <a:avLst/>
            <a:gdLst>
              <a:gd name="connsiteX0" fmla="*/ 722 w 769255"/>
              <a:gd name="connsiteY0" fmla="*/ 0 h 140087"/>
              <a:gd name="connsiteX1" fmla="*/ 181697 w 769255"/>
              <a:gd name="connsiteY1" fmla="*/ 85725 h 140087"/>
              <a:gd name="connsiteX2" fmla="*/ 137247 w 769255"/>
              <a:gd name="connsiteY2" fmla="*/ 92075 h 140087"/>
              <a:gd name="connsiteX3" fmla="*/ 410297 w 769255"/>
              <a:gd name="connsiteY3" fmla="*/ 127000 h 140087"/>
              <a:gd name="connsiteX4" fmla="*/ 359497 w 769255"/>
              <a:gd name="connsiteY4" fmla="*/ 139700 h 140087"/>
              <a:gd name="connsiteX5" fmla="*/ 546822 w 769255"/>
              <a:gd name="connsiteY5" fmla="*/ 114300 h 140087"/>
              <a:gd name="connsiteX6" fmla="*/ 467447 w 769255"/>
              <a:gd name="connsiteY6" fmla="*/ 133350 h 140087"/>
              <a:gd name="connsiteX7" fmla="*/ 715097 w 769255"/>
              <a:gd name="connsiteY7" fmla="*/ 15875 h 140087"/>
              <a:gd name="connsiteX8" fmla="*/ 654772 w 769255"/>
              <a:gd name="connsiteY8" fmla="*/ 41275 h 140087"/>
              <a:gd name="connsiteX9" fmla="*/ 769072 w 769255"/>
              <a:gd name="connsiteY9" fmla="*/ 57150 h 140087"/>
              <a:gd name="connsiteX10" fmla="*/ 623022 w 769255"/>
              <a:gd name="connsiteY10" fmla="*/ 66675 h 140087"/>
              <a:gd name="connsiteX11" fmla="*/ 476972 w 769255"/>
              <a:gd name="connsiteY11" fmla="*/ 98425 h 140087"/>
              <a:gd name="connsiteX12" fmla="*/ 238847 w 769255"/>
              <a:gd name="connsiteY12" fmla="*/ 95250 h 140087"/>
              <a:gd name="connsiteX13" fmla="*/ 276947 w 769255"/>
              <a:gd name="connsiteY13" fmla="*/ 104775 h 140087"/>
              <a:gd name="connsiteX14" fmla="*/ 61047 w 769255"/>
              <a:gd name="connsiteY14" fmla="*/ 73025 h 140087"/>
              <a:gd name="connsiteX15" fmla="*/ 115022 w 769255"/>
              <a:gd name="connsiteY15" fmla="*/ 85725 h 140087"/>
              <a:gd name="connsiteX16" fmla="*/ 722 w 769255"/>
              <a:gd name="connsiteY16" fmla="*/ 0 h 1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255" h="140087">
                <a:moveTo>
                  <a:pt x="722" y="0"/>
                </a:moveTo>
                <a:cubicBezTo>
                  <a:pt x="11834" y="0"/>
                  <a:pt x="158943" y="70379"/>
                  <a:pt x="181697" y="85725"/>
                </a:cubicBezTo>
                <a:cubicBezTo>
                  <a:pt x="204451" y="101071"/>
                  <a:pt x="99147" y="85196"/>
                  <a:pt x="137247" y="92075"/>
                </a:cubicBezTo>
                <a:cubicBezTo>
                  <a:pt x="175347" y="98954"/>
                  <a:pt x="373255" y="119063"/>
                  <a:pt x="410297" y="127000"/>
                </a:cubicBezTo>
                <a:cubicBezTo>
                  <a:pt x="447339" y="134938"/>
                  <a:pt x="336743" y="141817"/>
                  <a:pt x="359497" y="139700"/>
                </a:cubicBezTo>
                <a:cubicBezTo>
                  <a:pt x="382251" y="137583"/>
                  <a:pt x="528831" y="115358"/>
                  <a:pt x="546822" y="114300"/>
                </a:cubicBezTo>
                <a:cubicBezTo>
                  <a:pt x="564813" y="113242"/>
                  <a:pt x="439401" y="149754"/>
                  <a:pt x="467447" y="133350"/>
                </a:cubicBezTo>
                <a:cubicBezTo>
                  <a:pt x="495493" y="116946"/>
                  <a:pt x="683876" y="31221"/>
                  <a:pt x="715097" y="15875"/>
                </a:cubicBezTo>
                <a:cubicBezTo>
                  <a:pt x="746318" y="529"/>
                  <a:pt x="645776" y="34396"/>
                  <a:pt x="654772" y="41275"/>
                </a:cubicBezTo>
                <a:cubicBezTo>
                  <a:pt x="663768" y="48154"/>
                  <a:pt x="774364" y="52917"/>
                  <a:pt x="769072" y="57150"/>
                </a:cubicBezTo>
                <a:cubicBezTo>
                  <a:pt x="763780" y="61383"/>
                  <a:pt x="671705" y="59796"/>
                  <a:pt x="623022" y="66675"/>
                </a:cubicBezTo>
                <a:cubicBezTo>
                  <a:pt x="574339" y="73554"/>
                  <a:pt x="541001" y="93662"/>
                  <a:pt x="476972" y="98425"/>
                </a:cubicBezTo>
                <a:cubicBezTo>
                  <a:pt x="412943" y="103188"/>
                  <a:pt x="272184" y="94192"/>
                  <a:pt x="238847" y="95250"/>
                </a:cubicBezTo>
                <a:cubicBezTo>
                  <a:pt x="205510" y="96308"/>
                  <a:pt x="306580" y="108479"/>
                  <a:pt x="276947" y="104775"/>
                </a:cubicBezTo>
                <a:cubicBezTo>
                  <a:pt x="247314" y="101071"/>
                  <a:pt x="88035" y="76200"/>
                  <a:pt x="61047" y="73025"/>
                </a:cubicBezTo>
                <a:cubicBezTo>
                  <a:pt x="34059" y="69850"/>
                  <a:pt x="119785" y="93663"/>
                  <a:pt x="115022" y="85725"/>
                </a:cubicBezTo>
                <a:cubicBezTo>
                  <a:pt x="110260" y="77788"/>
                  <a:pt x="-10390" y="0"/>
                  <a:pt x="7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9B25AFE-0A74-005D-6098-4530D541E25D}"/>
              </a:ext>
            </a:extLst>
          </p:cNvPr>
          <p:cNvSpPr/>
          <p:nvPr/>
        </p:nvSpPr>
        <p:spPr>
          <a:xfrm>
            <a:off x="1260421" y="8162379"/>
            <a:ext cx="266994" cy="26114"/>
          </a:xfrm>
          <a:custGeom>
            <a:avLst/>
            <a:gdLst>
              <a:gd name="connsiteX0" fmla="*/ 54 w 266994"/>
              <a:gd name="connsiteY0" fmla="*/ 546 h 26114"/>
              <a:gd name="connsiteX1" fmla="*/ 196904 w 266994"/>
              <a:gd name="connsiteY1" fmla="*/ 13246 h 26114"/>
              <a:gd name="connsiteX2" fmla="*/ 266754 w 266994"/>
              <a:gd name="connsiteY2" fmla="*/ 25946 h 26114"/>
              <a:gd name="connsiteX3" fmla="*/ 177854 w 266994"/>
              <a:gd name="connsiteY3" fmla="*/ 3721 h 26114"/>
              <a:gd name="connsiteX4" fmla="*/ 54 w 266994"/>
              <a:gd name="connsiteY4" fmla="*/ 546 h 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94" h="26114">
                <a:moveTo>
                  <a:pt x="54" y="546"/>
                </a:moveTo>
                <a:cubicBezTo>
                  <a:pt x="3229" y="2133"/>
                  <a:pt x="152454" y="9013"/>
                  <a:pt x="196904" y="13246"/>
                </a:cubicBezTo>
                <a:cubicBezTo>
                  <a:pt x="241354" y="17479"/>
                  <a:pt x="269929" y="27533"/>
                  <a:pt x="266754" y="25946"/>
                </a:cubicBezTo>
                <a:cubicBezTo>
                  <a:pt x="263579" y="24359"/>
                  <a:pt x="223362" y="6367"/>
                  <a:pt x="177854" y="3721"/>
                </a:cubicBezTo>
                <a:cubicBezTo>
                  <a:pt x="132346" y="1075"/>
                  <a:pt x="-3121" y="-1041"/>
                  <a:pt x="54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502DF6ED-3BA4-5666-ED22-7CA39D980AFA}"/>
              </a:ext>
            </a:extLst>
          </p:cNvPr>
          <p:cNvSpPr/>
          <p:nvPr/>
        </p:nvSpPr>
        <p:spPr>
          <a:xfrm>
            <a:off x="1485191" y="8179197"/>
            <a:ext cx="911934" cy="104382"/>
          </a:xfrm>
          <a:custGeom>
            <a:avLst/>
            <a:gdLst>
              <a:gd name="connsiteX0" fmla="*/ 709 w 911934"/>
              <a:gd name="connsiteY0" fmla="*/ 21828 h 104382"/>
              <a:gd name="connsiteX1" fmla="*/ 235659 w 911934"/>
              <a:gd name="connsiteY1" fmla="*/ 2778 h 104382"/>
              <a:gd name="connsiteX2" fmla="*/ 175334 w 911934"/>
              <a:gd name="connsiteY2" fmla="*/ 5953 h 104382"/>
              <a:gd name="connsiteX3" fmla="*/ 457909 w 911934"/>
              <a:gd name="connsiteY3" fmla="*/ 56753 h 104382"/>
              <a:gd name="connsiteX4" fmla="*/ 365834 w 911934"/>
              <a:gd name="connsiteY4" fmla="*/ 47228 h 104382"/>
              <a:gd name="connsiteX5" fmla="*/ 911934 w 911934"/>
              <a:gd name="connsiteY5" fmla="*/ 104378 h 104382"/>
              <a:gd name="connsiteX6" fmla="*/ 346784 w 911934"/>
              <a:gd name="connsiteY6" fmla="*/ 50403 h 104382"/>
              <a:gd name="connsiteX7" fmla="*/ 369009 w 911934"/>
              <a:gd name="connsiteY7" fmla="*/ 47228 h 104382"/>
              <a:gd name="connsiteX8" fmla="*/ 159459 w 911934"/>
              <a:gd name="connsiteY8" fmla="*/ 47228 h 104382"/>
              <a:gd name="connsiteX9" fmla="*/ 299159 w 911934"/>
              <a:gd name="connsiteY9" fmla="*/ 37703 h 104382"/>
              <a:gd name="connsiteX10" fmla="*/ 168984 w 911934"/>
              <a:gd name="connsiteY10" fmla="*/ 21828 h 104382"/>
              <a:gd name="connsiteX11" fmla="*/ 709 w 911934"/>
              <a:gd name="connsiteY11" fmla="*/ 21828 h 1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1934" h="104382">
                <a:moveTo>
                  <a:pt x="709" y="21828"/>
                </a:moveTo>
                <a:cubicBezTo>
                  <a:pt x="11822" y="18653"/>
                  <a:pt x="206555" y="5424"/>
                  <a:pt x="235659" y="2778"/>
                </a:cubicBezTo>
                <a:cubicBezTo>
                  <a:pt x="264763" y="132"/>
                  <a:pt x="138292" y="-3043"/>
                  <a:pt x="175334" y="5953"/>
                </a:cubicBezTo>
                <a:cubicBezTo>
                  <a:pt x="212376" y="14949"/>
                  <a:pt x="426159" y="49874"/>
                  <a:pt x="457909" y="56753"/>
                </a:cubicBezTo>
                <a:cubicBezTo>
                  <a:pt x="489659" y="63632"/>
                  <a:pt x="365834" y="47228"/>
                  <a:pt x="365834" y="47228"/>
                </a:cubicBezTo>
                <a:lnTo>
                  <a:pt x="911934" y="104378"/>
                </a:lnTo>
                <a:cubicBezTo>
                  <a:pt x="908759" y="104907"/>
                  <a:pt x="437272" y="59928"/>
                  <a:pt x="346784" y="50403"/>
                </a:cubicBezTo>
                <a:cubicBezTo>
                  <a:pt x="256297" y="40878"/>
                  <a:pt x="400230" y="47757"/>
                  <a:pt x="369009" y="47228"/>
                </a:cubicBezTo>
                <a:cubicBezTo>
                  <a:pt x="337788" y="46699"/>
                  <a:pt x="171101" y="48815"/>
                  <a:pt x="159459" y="47228"/>
                </a:cubicBezTo>
                <a:cubicBezTo>
                  <a:pt x="147817" y="45641"/>
                  <a:pt x="297572" y="41936"/>
                  <a:pt x="299159" y="37703"/>
                </a:cubicBezTo>
                <a:cubicBezTo>
                  <a:pt x="300746" y="33470"/>
                  <a:pt x="226134" y="23416"/>
                  <a:pt x="168984" y="21828"/>
                </a:cubicBezTo>
                <a:cubicBezTo>
                  <a:pt x="111834" y="20240"/>
                  <a:pt x="-10404" y="25003"/>
                  <a:pt x="709" y="2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6AC8FBE6-5554-3631-79CF-BF1A2AE1C18B}"/>
              </a:ext>
            </a:extLst>
          </p:cNvPr>
          <p:cNvSpPr/>
          <p:nvPr/>
        </p:nvSpPr>
        <p:spPr>
          <a:xfrm>
            <a:off x="1140458" y="8134350"/>
            <a:ext cx="221617" cy="134529"/>
          </a:xfrm>
          <a:custGeom>
            <a:avLst/>
            <a:gdLst>
              <a:gd name="connsiteX0" fmla="*/ 221617 w 221617"/>
              <a:gd name="connsiteY0" fmla="*/ 0 h 134529"/>
              <a:gd name="connsiteX1" fmla="*/ 2542 w 221617"/>
              <a:gd name="connsiteY1" fmla="*/ 133350 h 134529"/>
              <a:gd name="connsiteX2" fmla="*/ 97792 w 221617"/>
              <a:gd name="connsiteY2" fmla="*/ 66675 h 134529"/>
              <a:gd name="connsiteX3" fmla="*/ 27942 w 221617"/>
              <a:gd name="connsiteY3" fmla="*/ 92075 h 134529"/>
              <a:gd name="connsiteX4" fmla="*/ 221617 w 221617"/>
              <a:gd name="connsiteY4" fmla="*/ 0 h 13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17" h="134529">
                <a:moveTo>
                  <a:pt x="221617" y="0"/>
                </a:moveTo>
                <a:lnTo>
                  <a:pt x="2542" y="133350"/>
                </a:lnTo>
                <a:cubicBezTo>
                  <a:pt x="-18095" y="144462"/>
                  <a:pt x="93559" y="73554"/>
                  <a:pt x="97792" y="66675"/>
                </a:cubicBezTo>
                <a:cubicBezTo>
                  <a:pt x="102025" y="59796"/>
                  <a:pt x="27942" y="92075"/>
                  <a:pt x="27942" y="92075"/>
                </a:cubicBezTo>
                <a:lnTo>
                  <a:pt x="2216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A286A550-6D80-25BD-500F-F95A88C4B7E5}"/>
              </a:ext>
            </a:extLst>
          </p:cNvPr>
          <p:cNvSpPr/>
          <p:nvPr/>
        </p:nvSpPr>
        <p:spPr>
          <a:xfrm>
            <a:off x="755279" y="8247947"/>
            <a:ext cx="448481" cy="346880"/>
          </a:xfrm>
          <a:custGeom>
            <a:avLst/>
            <a:gdLst>
              <a:gd name="connsiteX0" fmla="*/ 448046 w 448481"/>
              <a:gd name="connsiteY0" fmla="*/ 703 h 346880"/>
              <a:gd name="connsiteX1" fmla="*/ 171821 w 448481"/>
              <a:gd name="connsiteY1" fmla="*/ 178503 h 346880"/>
              <a:gd name="connsiteX2" fmla="*/ 267071 w 448481"/>
              <a:gd name="connsiteY2" fmla="*/ 140403 h 346880"/>
              <a:gd name="connsiteX3" fmla="*/ 371 w 448481"/>
              <a:gd name="connsiteY3" fmla="*/ 346778 h 346880"/>
              <a:gd name="connsiteX4" fmla="*/ 206746 w 448481"/>
              <a:gd name="connsiteY4" fmla="*/ 168978 h 346880"/>
              <a:gd name="connsiteX5" fmla="*/ 114671 w 448481"/>
              <a:gd name="connsiteY5" fmla="*/ 222953 h 346880"/>
              <a:gd name="connsiteX6" fmla="*/ 336921 w 448481"/>
              <a:gd name="connsiteY6" fmla="*/ 92778 h 346880"/>
              <a:gd name="connsiteX7" fmla="*/ 238496 w 448481"/>
              <a:gd name="connsiteY7" fmla="*/ 115003 h 346880"/>
              <a:gd name="connsiteX8" fmla="*/ 448046 w 448481"/>
              <a:gd name="connsiteY8" fmla="*/ 703 h 3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481" h="346880">
                <a:moveTo>
                  <a:pt x="448046" y="703"/>
                </a:moveTo>
                <a:cubicBezTo>
                  <a:pt x="436934" y="11286"/>
                  <a:pt x="201983" y="155220"/>
                  <a:pt x="171821" y="178503"/>
                </a:cubicBezTo>
                <a:cubicBezTo>
                  <a:pt x="141659" y="201786"/>
                  <a:pt x="295646" y="112357"/>
                  <a:pt x="267071" y="140403"/>
                </a:cubicBezTo>
                <a:cubicBezTo>
                  <a:pt x="238496" y="168449"/>
                  <a:pt x="10425" y="342016"/>
                  <a:pt x="371" y="346778"/>
                </a:cubicBezTo>
                <a:cubicBezTo>
                  <a:pt x="-9683" y="351541"/>
                  <a:pt x="187696" y="189615"/>
                  <a:pt x="206746" y="168978"/>
                </a:cubicBezTo>
                <a:cubicBezTo>
                  <a:pt x="225796" y="148341"/>
                  <a:pt x="114671" y="222953"/>
                  <a:pt x="114671" y="222953"/>
                </a:cubicBezTo>
                <a:cubicBezTo>
                  <a:pt x="136367" y="210253"/>
                  <a:pt x="316283" y="110770"/>
                  <a:pt x="336921" y="92778"/>
                </a:cubicBezTo>
                <a:cubicBezTo>
                  <a:pt x="357558" y="74786"/>
                  <a:pt x="223150" y="127703"/>
                  <a:pt x="238496" y="115003"/>
                </a:cubicBezTo>
                <a:cubicBezTo>
                  <a:pt x="253842" y="102303"/>
                  <a:pt x="459158" y="-9880"/>
                  <a:pt x="448046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929D4386-F34D-48FF-E4B4-2EC323127803}"/>
              </a:ext>
            </a:extLst>
          </p:cNvPr>
          <p:cNvSpPr/>
          <p:nvPr/>
        </p:nvSpPr>
        <p:spPr>
          <a:xfrm>
            <a:off x="834262" y="8626108"/>
            <a:ext cx="449771" cy="260757"/>
          </a:xfrm>
          <a:custGeom>
            <a:avLst/>
            <a:gdLst>
              <a:gd name="connsiteX0" fmla="*/ 416688 w 449771"/>
              <a:gd name="connsiteY0" fmla="*/ 367 h 260757"/>
              <a:gd name="connsiteX1" fmla="*/ 448438 w 449771"/>
              <a:gd name="connsiteY1" fmla="*/ 54342 h 260757"/>
              <a:gd name="connsiteX2" fmla="*/ 365888 w 449771"/>
              <a:gd name="connsiteY2" fmla="*/ 95617 h 260757"/>
              <a:gd name="connsiteX3" fmla="*/ 410338 w 449771"/>
              <a:gd name="connsiteY3" fmla="*/ 79742 h 260757"/>
              <a:gd name="connsiteX4" fmla="*/ 302388 w 449771"/>
              <a:gd name="connsiteY4" fmla="*/ 149592 h 260757"/>
              <a:gd name="connsiteX5" fmla="*/ 343663 w 449771"/>
              <a:gd name="connsiteY5" fmla="*/ 149592 h 260757"/>
              <a:gd name="connsiteX6" fmla="*/ 245238 w 449771"/>
              <a:gd name="connsiteY6" fmla="*/ 203567 h 260757"/>
              <a:gd name="connsiteX7" fmla="*/ 143638 w 449771"/>
              <a:gd name="connsiteY7" fmla="*/ 232142 h 260757"/>
              <a:gd name="connsiteX8" fmla="*/ 763 w 449771"/>
              <a:gd name="connsiteY8" fmla="*/ 260717 h 260757"/>
              <a:gd name="connsiteX9" fmla="*/ 210313 w 449771"/>
              <a:gd name="connsiteY9" fmla="*/ 225792 h 260757"/>
              <a:gd name="connsiteX10" fmla="*/ 327788 w 449771"/>
              <a:gd name="connsiteY10" fmla="*/ 140067 h 260757"/>
              <a:gd name="connsiteX11" fmla="*/ 257938 w 449771"/>
              <a:gd name="connsiteY11" fmla="*/ 168642 h 260757"/>
              <a:gd name="connsiteX12" fmla="*/ 413513 w 449771"/>
              <a:gd name="connsiteY12" fmla="*/ 82917 h 260757"/>
              <a:gd name="connsiteX13" fmla="*/ 416688 w 449771"/>
              <a:gd name="connsiteY13" fmla="*/ 367 h 2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771" h="260757">
                <a:moveTo>
                  <a:pt x="416688" y="367"/>
                </a:moveTo>
                <a:cubicBezTo>
                  <a:pt x="422509" y="-4395"/>
                  <a:pt x="456905" y="38467"/>
                  <a:pt x="448438" y="54342"/>
                </a:cubicBezTo>
                <a:cubicBezTo>
                  <a:pt x="439971" y="70217"/>
                  <a:pt x="372238" y="91384"/>
                  <a:pt x="365888" y="95617"/>
                </a:cubicBezTo>
                <a:cubicBezTo>
                  <a:pt x="359538" y="99850"/>
                  <a:pt x="420921" y="70746"/>
                  <a:pt x="410338" y="79742"/>
                </a:cubicBezTo>
                <a:cubicBezTo>
                  <a:pt x="399755" y="88738"/>
                  <a:pt x="313500" y="137950"/>
                  <a:pt x="302388" y="149592"/>
                </a:cubicBezTo>
                <a:cubicBezTo>
                  <a:pt x="291275" y="161234"/>
                  <a:pt x="353188" y="140596"/>
                  <a:pt x="343663" y="149592"/>
                </a:cubicBezTo>
                <a:cubicBezTo>
                  <a:pt x="334138" y="158588"/>
                  <a:pt x="278575" y="189809"/>
                  <a:pt x="245238" y="203567"/>
                </a:cubicBezTo>
                <a:cubicBezTo>
                  <a:pt x="211901" y="217325"/>
                  <a:pt x="184384" y="222617"/>
                  <a:pt x="143638" y="232142"/>
                </a:cubicBezTo>
                <a:cubicBezTo>
                  <a:pt x="102892" y="241667"/>
                  <a:pt x="-10349" y="261775"/>
                  <a:pt x="763" y="260717"/>
                </a:cubicBezTo>
                <a:cubicBezTo>
                  <a:pt x="11875" y="259659"/>
                  <a:pt x="155809" y="245900"/>
                  <a:pt x="210313" y="225792"/>
                </a:cubicBezTo>
                <a:cubicBezTo>
                  <a:pt x="264817" y="205684"/>
                  <a:pt x="319851" y="149592"/>
                  <a:pt x="327788" y="140067"/>
                </a:cubicBezTo>
                <a:cubicBezTo>
                  <a:pt x="335725" y="130542"/>
                  <a:pt x="243651" y="178167"/>
                  <a:pt x="257938" y="168642"/>
                </a:cubicBezTo>
                <a:cubicBezTo>
                  <a:pt x="272225" y="159117"/>
                  <a:pt x="383880" y="106729"/>
                  <a:pt x="413513" y="82917"/>
                </a:cubicBezTo>
                <a:cubicBezTo>
                  <a:pt x="443146" y="59105"/>
                  <a:pt x="410867" y="5129"/>
                  <a:pt x="416688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6D6CF9FA-03AD-EB1B-5D34-A75053182FED}"/>
              </a:ext>
            </a:extLst>
          </p:cNvPr>
          <p:cNvSpPr/>
          <p:nvPr/>
        </p:nvSpPr>
        <p:spPr>
          <a:xfrm>
            <a:off x="1523702" y="8298660"/>
            <a:ext cx="440105" cy="131030"/>
          </a:xfrm>
          <a:custGeom>
            <a:avLst/>
            <a:gdLst>
              <a:gd name="connsiteX0" fmla="*/ 298 w 440105"/>
              <a:gd name="connsiteY0" fmla="*/ 130965 h 131030"/>
              <a:gd name="connsiteX1" fmla="*/ 279698 w 440105"/>
              <a:gd name="connsiteY1" fmla="*/ 23015 h 131030"/>
              <a:gd name="connsiteX2" fmla="*/ 438448 w 440105"/>
              <a:gd name="connsiteY2" fmla="*/ 790 h 131030"/>
              <a:gd name="connsiteX3" fmla="*/ 184448 w 440105"/>
              <a:gd name="connsiteY3" fmla="*/ 38890 h 131030"/>
              <a:gd name="connsiteX4" fmla="*/ 225723 w 440105"/>
              <a:gd name="connsiteY4" fmla="*/ 38890 h 131030"/>
              <a:gd name="connsiteX5" fmla="*/ 298 w 440105"/>
              <a:gd name="connsiteY5" fmla="*/ 130965 h 1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05" h="131030">
                <a:moveTo>
                  <a:pt x="298" y="130965"/>
                </a:moveTo>
                <a:cubicBezTo>
                  <a:pt x="9294" y="128319"/>
                  <a:pt x="206673" y="44711"/>
                  <a:pt x="279698" y="23015"/>
                </a:cubicBezTo>
                <a:cubicBezTo>
                  <a:pt x="352723" y="1319"/>
                  <a:pt x="454323" y="-1856"/>
                  <a:pt x="438448" y="790"/>
                </a:cubicBezTo>
                <a:cubicBezTo>
                  <a:pt x="422573" y="3436"/>
                  <a:pt x="219902" y="32540"/>
                  <a:pt x="184448" y="38890"/>
                </a:cubicBezTo>
                <a:cubicBezTo>
                  <a:pt x="148994" y="45240"/>
                  <a:pt x="262765" y="21957"/>
                  <a:pt x="225723" y="38890"/>
                </a:cubicBezTo>
                <a:cubicBezTo>
                  <a:pt x="188681" y="55823"/>
                  <a:pt x="-8698" y="133611"/>
                  <a:pt x="298" y="130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B0503349-E45D-0643-7E74-863A0F0581A7}"/>
              </a:ext>
            </a:extLst>
          </p:cNvPr>
          <p:cNvSpPr/>
          <p:nvPr/>
        </p:nvSpPr>
        <p:spPr>
          <a:xfrm>
            <a:off x="1339822" y="8448631"/>
            <a:ext cx="708564" cy="76244"/>
          </a:xfrm>
          <a:custGeom>
            <a:avLst/>
            <a:gdLst>
              <a:gd name="connsiteX0" fmla="*/ 28 w 708564"/>
              <a:gd name="connsiteY0" fmla="*/ 9569 h 76244"/>
              <a:gd name="connsiteX1" fmla="*/ 247678 w 708564"/>
              <a:gd name="connsiteY1" fmla="*/ 19094 h 76244"/>
              <a:gd name="connsiteX2" fmla="*/ 196878 w 708564"/>
              <a:gd name="connsiteY2" fmla="*/ 41319 h 76244"/>
              <a:gd name="connsiteX3" fmla="*/ 393728 w 708564"/>
              <a:gd name="connsiteY3" fmla="*/ 50844 h 76244"/>
              <a:gd name="connsiteX4" fmla="*/ 250853 w 708564"/>
              <a:gd name="connsiteY4" fmla="*/ 76244 h 76244"/>
              <a:gd name="connsiteX5" fmla="*/ 708053 w 708564"/>
              <a:gd name="connsiteY5" fmla="*/ 50844 h 76244"/>
              <a:gd name="connsiteX6" fmla="*/ 342928 w 708564"/>
              <a:gd name="connsiteY6" fmla="*/ 66719 h 76244"/>
              <a:gd name="connsiteX7" fmla="*/ 435003 w 708564"/>
              <a:gd name="connsiteY7" fmla="*/ 57194 h 76244"/>
              <a:gd name="connsiteX8" fmla="*/ 361978 w 708564"/>
              <a:gd name="connsiteY8" fmla="*/ 44 h 76244"/>
              <a:gd name="connsiteX9" fmla="*/ 415953 w 708564"/>
              <a:gd name="connsiteY9" fmla="*/ 47669 h 76244"/>
              <a:gd name="connsiteX10" fmla="*/ 247678 w 708564"/>
              <a:gd name="connsiteY10" fmla="*/ 47669 h 76244"/>
              <a:gd name="connsiteX11" fmla="*/ 111153 w 708564"/>
              <a:gd name="connsiteY11" fmla="*/ 47669 h 76244"/>
              <a:gd name="connsiteX12" fmla="*/ 292128 w 708564"/>
              <a:gd name="connsiteY12" fmla="*/ 44494 h 76244"/>
              <a:gd name="connsiteX13" fmla="*/ 231803 w 708564"/>
              <a:gd name="connsiteY13" fmla="*/ 12744 h 76244"/>
              <a:gd name="connsiteX14" fmla="*/ 28 w 708564"/>
              <a:gd name="connsiteY14" fmla="*/ 9569 h 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564" h="76244">
                <a:moveTo>
                  <a:pt x="28" y="9569"/>
                </a:moveTo>
                <a:cubicBezTo>
                  <a:pt x="2674" y="10627"/>
                  <a:pt x="214870" y="13802"/>
                  <a:pt x="247678" y="19094"/>
                </a:cubicBezTo>
                <a:cubicBezTo>
                  <a:pt x="280486" y="24386"/>
                  <a:pt x="172536" y="36027"/>
                  <a:pt x="196878" y="41319"/>
                </a:cubicBezTo>
                <a:cubicBezTo>
                  <a:pt x="221220" y="46611"/>
                  <a:pt x="384732" y="45023"/>
                  <a:pt x="393728" y="50844"/>
                </a:cubicBezTo>
                <a:cubicBezTo>
                  <a:pt x="402724" y="56665"/>
                  <a:pt x="198466" y="76244"/>
                  <a:pt x="250853" y="76244"/>
                </a:cubicBezTo>
                <a:cubicBezTo>
                  <a:pt x="303240" y="76244"/>
                  <a:pt x="692707" y="52432"/>
                  <a:pt x="708053" y="50844"/>
                </a:cubicBezTo>
                <a:cubicBezTo>
                  <a:pt x="723399" y="49257"/>
                  <a:pt x="388436" y="65661"/>
                  <a:pt x="342928" y="66719"/>
                </a:cubicBezTo>
                <a:cubicBezTo>
                  <a:pt x="297420" y="67777"/>
                  <a:pt x="431828" y="68307"/>
                  <a:pt x="435003" y="57194"/>
                </a:cubicBezTo>
                <a:cubicBezTo>
                  <a:pt x="438178" y="46081"/>
                  <a:pt x="365153" y="1631"/>
                  <a:pt x="361978" y="44"/>
                </a:cubicBezTo>
                <a:cubicBezTo>
                  <a:pt x="358803" y="-1543"/>
                  <a:pt x="435003" y="39732"/>
                  <a:pt x="415953" y="47669"/>
                </a:cubicBezTo>
                <a:cubicBezTo>
                  <a:pt x="396903" y="55606"/>
                  <a:pt x="247678" y="47669"/>
                  <a:pt x="247678" y="47669"/>
                </a:cubicBezTo>
                <a:lnTo>
                  <a:pt x="111153" y="47669"/>
                </a:lnTo>
                <a:cubicBezTo>
                  <a:pt x="118561" y="47140"/>
                  <a:pt x="272020" y="50315"/>
                  <a:pt x="292128" y="44494"/>
                </a:cubicBezTo>
                <a:cubicBezTo>
                  <a:pt x="312236" y="38673"/>
                  <a:pt x="282603" y="18036"/>
                  <a:pt x="231803" y="12744"/>
                </a:cubicBezTo>
                <a:cubicBezTo>
                  <a:pt x="181003" y="7452"/>
                  <a:pt x="-2618" y="8511"/>
                  <a:pt x="28" y="9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226EA536-78B9-EEBD-0658-8E99B86D157B}"/>
              </a:ext>
            </a:extLst>
          </p:cNvPr>
          <p:cNvSpPr/>
          <p:nvPr/>
        </p:nvSpPr>
        <p:spPr>
          <a:xfrm>
            <a:off x="577491" y="8867589"/>
            <a:ext cx="414741" cy="174825"/>
          </a:xfrm>
          <a:custGeom>
            <a:avLst/>
            <a:gdLst>
              <a:gd name="connsiteX0" fmla="*/ 279759 w 414741"/>
              <a:gd name="connsiteY0" fmla="*/ 186 h 174825"/>
              <a:gd name="connsiteX1" fmla="*/ 371834 w 414741"/>
              <a:gd name="connsiteY1" fmla="*/ 25586 h 174825"/>
              <a:gd name="connsiteX2" fmla="*/ 311509 w 414741"/>
              <a:gd name="connsiteY2" fmla="*/ 66861 h 174825"/>
              <a:gd name="connsiteX3" fmla="*/ 330559 w 414741"/>
              <a:gd name="connsiteY3" fmla="*/ 66861 h 174825"/>
              <a:gd name="connsiteX4" fmla="*/ 184509 w 414741"/>
              <a:gd name="connsiteY4" fmla="*/ 117661 h 174825"/>
              <a:gd name="connsiteX5" fmla="*/ 238484 w 414741"/>
              <a:gd name="connsiteY5" fmla="*/ 133536 h 174825"/>
              <a:gd name="connsiteX6" fmla="*/ 174984 w 414741"/>
              <a:gd name="connsiteY6" fmla="*/ 149411 h 174825"/>
              <a:gd name="connsiteX7" fmla="*/ 359 w 414741"/>
              <a:gd name="connsiteY7" fmla="*/ 174811 h 174825"/>
              <a:gd name="connsiteX8" fmla="*/ 225784 w 414741"/>
              <a:gd name="connsiteY8" fmla="*/ 152586 h 174825"/>
              <a:gd name="connsiteX9" fmla="*/ 200384 w 414741"/>
              <a:gd name="connsiteY9" fmla="*/ 120836 h 174825"/>
              <a:gd name="connsiteX10" fmla="*/ 413109 w 414741"/>
              <a:gd name="connsiteY10" fmla="*/ 38286 h 174825"/>
              <a:gd name="connsiteX11" fmla="*/ 279759 w 414741"/>
              <a:gd name="connsiteY11" fmla="*/ 186 h 1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741" h="174825">
                <a:moveTo>
                  <a:pt x="279759" y="186"/>
                </a:moveTo>
                <a:cubicBezTo>
                  <a:pt x="272880" y="-1931"/>
                  <a:pt x="366542" y="14474"/>
                  <a:pt x="371834" y="25586"/>
                </a:cubicBezTo>
                <a:cubicBezTo>
                  <a:pt x="377126" y="36699"/>
                  <a:pt x="311509" y="66861"/>
                  <a:pt x="311509" y="66861"/>
                </a:cubicBezTo>
                <a:cubicBezTo>
                  <a:pt x="304630" y="73740"/>
                  <a:pt x="351726" y="58394"/>
                  <a:pt x="330559" y="66861"/>
                </a:cubicBezTo>
                <a:cubicBezTo>
                  <a:pt x="309392" y="75328"/>
                  <a:pt x="199855" y="106549"/>
                  <a:pt x="184509" y="117661"/>
                </a:cubicBezTo>
                <a:cubicBezTo>
                  <a:pt x="169163" y="128773"/>
                  <a:pt x="240071" y="128244"/>
                  <a:pt x="238484" y="133536"/>
                </a:cubicBezTo>
                <a:cubicBezTo>
                  <a:pt x="236897" y="138828"/>
                  <a:pt x="214671" y="142532"/>
                  <a:pt x="174984" y="149411"/>
                </a:cubicBezTo>
                <a:cubicBezTo>
                  <a:pt x="135297" y="156290"/>
                  <a:pt x="-8108" y="174282"/>
                  <a:pt x="359" y="174811"/>
                </a:cubicBezTo>
                <a:cubicBezTo>
                  <a:pt x="8826" y="175340"/>
                  <a:pt x="192447" y="161582"/>
                  <a:pt x="225784" y="152586"/>
                </a:cubicBezTo>
                <a:cubicBezTo>
                  <a:pt x="259121" y="143590"/>
                  <a:pt x="169163" y="139886"/>
                  <a:pt x="200384" y="120836"/>
                </a:cubicBezTo>
                <a:cubicBezTo>
                  <a:pt x="231605" y="101786"/>
                  <a:pt x="394588" y="55219"/>
                  <a:pt x="413109" y="38286"/>
                </a:cubicBezTo>
                <a:cubicBezTo>
                  <a:pt x="431630" y="21353"/>
                  <a:pt x="286638" y="2303"/>
                  <a:pt x="27975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2BBC2F05-483C-61EB-C353-8DEA4F8E7D6C}"/>
              </a:ext>
            </a:extLst>
          </p:cNvPr>
          <p:cNvSpPr/>
          <p:nvPr/>
        </p:nvSpPr>
        <p:spPr>
          <a:xfrm>
            <a:off x="454015" y="8861423"/>
            <a:ext cx="197096" cy="130186"/>
          </a:xfrm>
          <a:custGeom>
            <a:avLst/>
            <a:gdLst>
              <a:gd name="connsiteX0" fmla="*/ 196860 w 197096"/>
              <a:gd name="connsiteY0" fmla="*/ 2 h 130186"/>
              <a:gd name="connsiteX1" fmla="*/ 120660 w 197096"/>
              <a:gd name="connsiteY1" fmla="*/ 101602 h 130186"/>
              <a:gd name="connsiteX2" fmla="*/ 66685 w 197096"/>
              <a:gd name="connsiteY2" fmla="*/ 104777 h 130186"/>
              <a:gd name="connsiteX3" fmla="*/ 104785 w 197096"/>
              <a:gd name="connsiteY3" fmla="*/ 130177 h 130186"/>
              <a:gd name="connsiteX4" fmla="*/ 10 w 197096"/>
              <a:gd name="connsiteY4" fmla="*/ 107952 h 130186"/>
              <a:gd name="connsiteX5" fmla="*/ 98435 w 197096"/>
              <a:gd name="connsiteY5" fmla="*/ 123827 h 130186"/>
              <a:gd name="connsiteX6" fmla="*/ 142885 w 197096"/>
              <a:gd name="connsiteY6" fmla="*/ 98427 h 130186"/>
              <a:gd name="connsiteX7" fmla="*/ 196860 w 197096"/>
              <a:gd name="connsiteY7" fmla="*/ 2 h 1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96" h="130186">
                <a:moveTo>
                  <a:pt x="196860" y="2"/>
                </a:moveTo>
                <a:cubicBezTo>
                  <a:pt x="193156" y="531"/>
                  <a:pt x="142356" y="84140"/>
                  <a:pt x="120660" y="101602"/>
                </a:cubicBezTo>
                <a:cubicBezTo>
                  <a:pt x="98964" y="119064"/>
                  <a:pt x="69331" y="100015"/>
                  <a:pt x="66685" y="104777"/>
                </a:cubicBezTo>
                <a:cubicBezTo>
                  <a:pt x="64039" y="109539"/>
                  <a:pt x="115897" y="129648"/>
                  <a:pt x="104785" y="130177"/>
                </a:cubicBezTo>
                <a:cubicBezTo>
                  <a:pt x="93673" y="130706"/>
                  <a:pt x="1068" y="109010"/>
                  <a:pt x="10" y="107952"/>
                </a:cubicBezTo>
                <a:cubicBezTo>
                  <a:pt x="-1048" y="106894"/>
                  <a:pt x="74622" y="125415"/>
                  <a:pt x="98435" y="123827"/>
                </a:cubicBezTo>
                <a:cubicBezTo>
                  <a:pt x="122248" y="122239"/>
                  <a:pt x="125952" y="114831"/>
                  <a:pt x="142885" y="98427"/>
                </a:cubicBezTo>
                <a:cubicBezTo>
                  <a:pt x="159818" y="82023"/>
                  <a:pt x="200564" y="-527"/>
                  <a:pt x="19686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BC8A7327-7655-99CC-48DF-45C276523D74}"/>
              </a:ext>
            </a:extLst>
          </p:cNvPr>
          <p:cNvSpPr/>
          <p:nvPr/>
        </p:nvSpPr>
        <p:spPr>
          <a:xfrm>
            <a:off x="431243" y="8953384"/>
            <a:ext cx="254557" cy="99972"/>
          </a:xfrm>
          <a:custGeom>
            <a:avLst/>
            <a:gdLst>
              <a:gd name="connsiteX0" fmla="*/ 557 w 254557"/>
              <a:gd name="connsiteY0" fmla="*/ 116 h 99972"/>
              <a:gd name="connsiteX1" fmla="*/ 156132 w 254557"/>
              <a:gd name="connsiteY1" fmla="*/ 89016 h 99972"/>
              <a:gd name="connsiteX2" fmla="*/ 254557 w 254557"/>
              <a:gd name="connsiteY2" fmla="*/ 98541 h 99972"/>
              <a:gd name="connsiteX3" fmla="*/ 83107 w 254557"/>
              <a:gd name="connsiteY3" fmla="*/ 82666 h 99972"/>
              <a:gd name="connsiteX4" fmla="*/ 102157 w 254557"/>
              <a:gd name="connsiteY4" fmla="*/ 69966 h 99972"/>
              <a:gd name="connsiteX5" fmla="*/ 557 w 254557"/>
              <a:gd name="connsiteY5" fmla="*/ 116 h 9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57" h="99972">
                <a:moveTo>
                  <a:pt x="557" y="116"/>
                </a:moveTo>
                <a:cubicBezTo>
                  <a:pt x="9553" y="3291"/>
                  <a:pt x="113799" y="72612"/>
                  <a:pt x="156132" y="89016"/>
                </a:cubicBezTo>
                <a:cubicBezTo>
                  <a:pt x="198465" y="105420"/>
                  <a:pt x="254557" y="98541"/>
                  <a:pt x="254557" y="98541"/>
                </a:cubicBezTo>
                <a:cubicBezTo>
                  <a:pt x="242386" y="97483"/>
                  <a:pt x="108507" y="87428"/>
                  <a:pt x="83107" y="82666"/>
                </a:cubicBezTo>
                <a:cubicBezTo>
                  <a:pt x="57707" y="77904"/>
                  <a:pt x="110094" y="80549"/>
                  <a:pt x="102157" y="69966"/>
                </a:cubicBezTo>
                <a:cubicBezTo>
                  <a:pt x="94220" y="59383"/>
                  <a:pt x="-8439" y="-3059"/>
                  <a:pt x="55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BB415A5-6DC3-82D3-2F19-309EC25B73A8}"/>
              </a:ext>
            </a:extLst>
          </p:cNvPr>
          <p:cNvSpPr/>
          <p:nvPr/>
        </p:nvSpPr>
        <p:spPr>
          <a:xfrm>
            <a:off x="584186" y="8883611"/>
            <a:ext cx="83040" cy="108101"/>
          </a:xfrm>
          <a:custGeom>
            <a:avLst/>
            <a:gdLst>
              <a:gd name="connsiteX0" fmla="*/ 76214 w 83040"/>
              <a:gd name="connsiteY0" fmla="*/ 39 h 108101"/>
              <a:gd name="connsiteX1" fmla="*/ 69864 w 83040"/>
              <a:gd name="connsiteY1" fmla="*/ 63539 h 108101"/>
              <a:gd name="connsiteX2" fmla="*/ 14 w 83040"/>
              <a:gd name="connsiteY2" fmla="*/ 107989 h 108101"/>
              <a:gd name="connsiteX3" fmla="*/ 76214 w 83040"/>
              <a:gd name="connsiteY3" fmla="*/ 73064 h 108101"/>
              <a:gd name="connsiteX4" fmla="*/ 76214 w 83040"/>
              <a:gd name="connsiteY4" fmla="*/ 39 h 1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40" h="108101">
                <a:moveTo>
                  <a:pt x="76214" y="39"/>
                </a:moveTo>
                <a:cubicBezTo>
                  <a:pt x="75156" y="-1549"/>
                  <a:pt x="82564" y="45547"/>
                  <a:pt x="69864" y="63539"/>
                </a:cubicBezTo>
                <a:cubicBezTo>
                  <a:pt x="57164" y="81531"/>
                  <a:pt x="-1044" y="106401"/>
                  <a:pt x="14" y="107989"/>
                </a:cubicBezTo>
                <a:cubicBezTo>
                  <a:pt x="1072" y="109577"/>
                  <a:pt x="61397" y="94231"/>
                  <a:pt x="76214" y="73064"/>
                </a:cubicBezTo>
                <a:cubicBezTo>
                  <a:pt x="91031" y="51897"/>
                  <a:pt x="77272" y="1627"/>
                  <a:pt x="7621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8467D1D8-3E19-43C9-B0E9-5FA2973337EE}"/>
              </a:ext>
            </a:extLst>
          </p:cNvPr>
          <p:cNvSpPr/>
          <p:nvPr/>
        </p:nvSpPr>
        <p:spPr>
          <a:xfrm>
            <a:off x="633241" y="8537575"/>
            <a:ext cx="198609" cy="168109"/>
          </a:xfrm>
          <a:custGeom>
            <a:avLst/>
            <a:gdLst>
              <a:gd name="connsiteX0" fmla="*/ 198609 w 198609"/>
              <a:gd name="connsiteY0" fmla="*/ 0 h 168109"/>
              <a:gd name="connsiteX1" fmla="*/ 4934 w 198609"/>
              <a:gd name="connsiteY1" fmla="*/ 165100 h 168109"/>
              <a:gd name="connsiteX2" fmla="*/ 55734 w 198609"/>
              <a:gd name="connsiteY2" fmla="*/ 107950 h 168109"/>
              <a:gd name="connsiteX3" fmla="*/ 33509 w 198609"/>
              <a:gd name="connsiteY3" fmla="*/ 123825 h 168109"/>
              <a:gd name="connsiteX4" fmla="*/ 198609 w 198609"/>
              <a:gd name="connsiteY4" fmla="*/ 0 h 16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9" h="168109">
                <a:moveTo>
                  <a:pt x="198609" y="0"/>
                </a:moveTo>
                <a:cubicBezTo>
                  <a:pt x="113677" y="73554"/>
                  <a:pt x="28746" y="147108"/>
                  <a:pt x="4934" y="165100"/>
                </a:cubicBezTo>
                <a:cubicBezTo>
                  <a:pt x="-18879" y="183092"/>
                  <a:pt x="50972" y="114829"/>
                  <a:pt x="55734" y="107950"/>
                </a:cubicBezTo>
                <a:cubicBezTo>
                  <a:pt x="60496" y="101071"/>
                  <a:pt x="33509" y="123825"/>
                  <a:pt x="33509" y="123825"/>
                </a:cubicBezTo>
                <a:lnTo>
                  <a:pt x="1986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F1CAF098-7C19-73A1-C477-D51697D4F726}"/>
              </a:ext>
            </a:extLst>
          </p:cNvPr>
          <p:cNvSpPr/>
          <p:nvPr/>
        </p:nvSpPr>
        <p:spPr>
          <a:xfrm>
            <a:off x="648590" y="8679654"/>
            <a:ext cx="27685" cy="186009"/>
          </a:xfrm>
          <a:custGeom>
            <a:avLst/>
            <a:gdLst>
              <a:gd name="connsiteX0" fmla="*/ 27685 w 27685"/>
              <a:gd name="connsiteY0" fmla="*/ 796 h 186009"/>
              <a:gd name="connsiteX1" fmla="*/ 2285 w 27685"/>
              <a:gd name="connsiteY1" fmla="*/ 181771 h 186009"/>
              <a:gd name="connsiteX2" fmla="*/ 2285 w 27685"/>
              <a:gd name="connsiteY2" fmla="*/ 118271 h 186009"/>
              <a:gd name="connsiteX3" fmla="*/ 27685 w 27685"/>
              <a:gd name="connsiteY3" fmla="*/ 796 h 1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5" h="186009">
                <a:moveTo>
                  <a:pt x="27685" y="796"/>
                </a:moveTo>
                <a:cubicBezTo>
                  <a:pt x="27685" y="11379"/>
                  <a:pt x="6518" y="162192"/>
                  <a:pt x="2285" y="181771"/>
                </a:cubicBezTo>
                <a:cubicBezTo>
                  <a:pt x="-1948" y="201350"/>
                  <a:pt x="698" y="148433"/>
                  <a:pt x="2285" y="118271"/>
                </a:cubicBezTo>
                <a:cubicBezTo>
                  <a:pt x="3872" y="88109"/>
                  <a:pt x="27685" y="-9787"/>
                  <a:pt x="27685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112883DB-E819-C681-28B6-B51851FA0D46}"/>
              </a:ext>
            </a:extLst>
          </p:cNvPr>
          <p:cNvSpPr/>
          <p:nvPr/>
        </p:nvSpPr>
        <p:spPr>
          <a:xfrm>
            <a:off x="466719" y="8664530"/>
            <a:ext cx="213024" cy="295355"/>
          </a:xfrm>
          <a:custGeom>
            <a:avLst/>
            <a:gdLst>
              <a:gd name="connsiteX0" fmla="*/ 212731 w 213024"/>
              <a:gd name="connsiteY0" fmla="*/ 45 h 295355"/>
              <a:gd name="connsiteX1" fmla="*/ 73031 w 213024"/>
              <a:gd name="connsiteY1" fmla="*/ 149270 h 295355"/>
              <a:gd name="connsiteX2" fmla="*/ 28581 w 213024"/>
              <a:gd name="connsiteY2" fmla="*/ 228645 h 295355"/>
              <a:gd name="connsiteX3" fmla="*/ 38106 w 213024"/>
              <a:gd name="connsiteY3" fmla="*/ 193720 h 295355"/>
              <a:gd name="connsiteX4" fmla="*/ 6 w 213024"/>
              <a:gd name="connsiteY4" fmla="*/ 295320 h 295355"/>
              <a:gd name="connsiteX5" fmla="*/ 41281 w 213024"/>
              <a:gd name="connsiteY5" fmla="*/ 181020 h 295355"/>
              <a:gd name="connsiteX6" fmla="*/ 53981 w 213024"/>
              <a:gd name="connsiteY6" fmla="*/ 155620 h 295355"/>
              <a:gd name="connsiteX7" fmla="*/ 31756 w 213024"/>
              <a:gd name="connsiteY7" fmla="*/ 165145 h 295355"/>
              <a:gd name="connsiteX8" fmla="*/ 212731 w 213024"/>
              <a:gd name="connsiteY8" fmla="*/ 45 h 2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24" h="295355">
                <a:moveTo>
                  <a:pt x="212731" y="45"/>
                </a:moveTo>
                <a:cubicBezTo>
                  <a:pt x="219610" y="-2601"/>
                  <a:pt x="103723" y="111170"/>
                  <a:pt x="73031" y="149270"/>
                </a:cubicBezTo>
                <a:cubicBezTo>
                  <a:pt x="42339" y="187370"/>
                  <a:pt x="34402" y="221237"/>
                  <a:pt x="28581" y="228645"/>
                </a:cubicBezTo>
                <a:cubicBezTo>
                  <a:pt x="22760" y="236053"/>
                  <a:pt x="42868" y="182608"/>
                  <a:pt x="38106" y="193720"/>
                </a:cubicBezTo>
                <a:cubicBezTo>
                  <a:pt x="33344" y="204832"/>
                  <a:pt x="-523" y="297437"/>
                  <a:pt x="6" y="295320"/>
                </a:cubicBezTo>
                <a:cubicBezTo>
                  <a:pt x="535" y="293203"/>
                  <a:pt x="32285" y="204303"/>
                  <a:pt x="41281" y="181020"/>
                </a:cubicBezTo>
                <a:cubicBezTo>
                  <a:pt x="50277" y="157737"/>
                  <a:pt x="55568" y="158266"/>
                  <a:pt x="53981" y="155620"/>
                </a:cubicBezTo>
                <a:cubicBezTo>
                  <a:pt x="52393" y="152974"/>
                  <a:pt x="3181" y="192133"/>
                  <a:pt x="31756" y="165145"/>
                </a:cubicBezTo>
                <a:cubicBezTo>
                  <a:pt x="60331" y="138158"/>
                  <a:pt x="205852" y="2691"/>
                  <a:pt x="21273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FB7D96E-52A0-F656-948D-7CD674B7D532}"/>
              </a:ext>
            </a:extLst>
          </p:cNvPr>
          <p:cNvSpPr/>
          <p:nvPr/>
        </p:nvSpPr>
        <p:spPr>
          <a:xfrm>
            <a:off x="475847" y="8728054"/>
            <a:ext cx="171916" cy="228838"/>
          </a:xfrm>
          <a:custGeom>
            <a:avLst/>
            <a:gdLst>
              <a:gd name="connsiteX0" fmla="*/ 171853 w 171916"/>
              <a:gd name="connsiteY0" fmla="*/ 21 h 228838"/>
              <a:gd name="connsiteX1" fmla="*/ 114703 w 171916"/>
              <a:gd name="connsiteY1" fmla="*/ 174646 h 228838"/>
              <a:gd name="connsiteX2" fmla="*/ 124228 w 171916"/>
              <a:gd name="connsiteY2" fmla="*/ 152421 h 228838"/>
              <a:gd name="connsiteX3" fmla="*/ 105178 w 171916"/>
              <a:gd name="connsiteY3" fmla="*/ 212746 h 228838"/>
              <a:gd name="connsiteX4" fmla="*/ 121053 w 171916"/>
              <a:gd name="connsiteY4" fmla="*/ 155596 h 228838"/>
              <a:gd name="connsiteX5" fmla="*/ 73428 w 171916"/>
              <a:gd name="connsiteY5" fmla="*/ 206396 h 228838"/>
              <a:gd name="connsiteX6" fmla="*/ 403 w 171916"/>
              <a:gd name="connsiteY6" fmla="*/ 228621 h 228838"/>
              <a:gd name="connsiteX7" fmla="*/ 108353 w 171916"/>
              <a:gd name="connsiteY7" fmla="*/ 215921 h 228838"/>
              <a:gd name="connsiteX8" fmla="*/ 102003 w 171916"/>
              <a:gd name="connsiteY8" fmla="*/ 187346 h 228838"/>
              <a:gd name="connsiteX9" fmla="*/ 171853 w 171916"/>
              <a:gd name="connsiteY9" fmla="*/ 21 h 2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16" h="228838">
                <a:moveTo>
                  <a:pt x="171853" y="21"/>
                </a:moveTo>
                <a:cubicBezTo>
                  <a:pt x="173970" y="-2096"/>
                  <a:pt x="122640" y="149246"/>
                  <a:pt x="114703" y="174646"/>
                </a:cubicBezTo>
                <a:cubicBezTo>
                  <a:pt x="106766" y="200046"/>
                  <a:pt x="125815" y="146071"/>
                  <a:pt x="124228" y="152421"/>
                </a:cubicBezTo>
                <a:cubicBezTo>
                  <a:pt x="122640" y="158771"/>
                  <a:pt x="105707" y="212217"/>
                  <a:pt x="105178" y="212746"/>
                </a:cubicBezTo>
                <a:cubicBezTo>
                  <a:pt x="104649" y="213275"/>
                  <a:pt x="126344" y="156654"/>
                  <a:pt x="121053" y="155596"/>
                </a:cubicBezTo>
                <a:cubicBezTo>
                  <a:pt x="115762" y="154538"/>
                  <a:pt x="93536" y="194225"/>
                  <a:pt x="73428" y="206396"/>
                </a:cubicBezTo>
                <a:cubicBezTo>
                  <a:pt x="53320" y="218567"/>
                  <a:pt x="-5418" y="227034"/>
                  <a:pt x="403" y="228621"/>
                </a:cubicBezTo>
                <a:cubicBezTo>
                  <a:pt x="6224" y="230209"/>
                  <a:pt x="91420" y="222800"/>
                  <a:pt x="108353" y="215921"/>
                </a:cubicBezTo>
                <a:cubicBezTo>
                  <a:pt x="125286" y="209042"/>
                  <a:pt x="89832" y="216979"/>
                  <a:pt x="102003" y="187346"/>
                </a:cubicBezTo>
                <a:cubicBezTo>
                  <a:pt x="114174" y="157713"/>
                  <a:pt x="169736" y="2138"/>
                  <a:pt x="17185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13E900A3-3710-C847-560F-A789DA0090D2}"/>
              </a:ext>
            </a:extLst>
          </p:cNvPr>
          <p:cNvSpPr/>
          <p:nvPr/>
        </p:nvSpPr>
        <p:spPr>
          <a:xfrm>
            <a:off x="527993" y="8749851"/>
            <a:ext cx="104229" cy="94193"/>
          </a:xfrm>
          <a:custGeom>
            <a:avLst/>
            <a:gdLst>
              <a:gd name="connsiteX0" fmla="*/ 103832 w 104229"/>
              <a:gd name="connsiteY0" fmla="*/ 449 h 94193"/>
              <a:gd name="connsiteX1" fmla="*/ 2232 w 104229"/>
              <a:gd name="connsiteY1" fmla="*/ 92524 h 94193"/>
              <a:gd name="connsiteX2" fmla="*/ 37157 w 104229"/>
              <a:gd name="connsiteY2" fmla="*/ 57599 h 94193"/>
              <a:gd name="connsiteX3" fmla="*/ 103832 w 104229"/>
              <a:gd name="connsiteY3" fmla="*/ 449 h 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29" h="94193">
                <a:moveTo>
                  <a:pt x="103832" y="449"/>
                </a:moveTo>
                <a:cubicBezTo>
                  <a:pt x="98011" y="6270"/>
                  <a:pt x="13344" y="82999"/>
                  <a:pt x="2232" y="92524"/>
                </a:cubicBezTo>
                <a:cubicBezTo>
                  <a:pt x="-8881" y="102049"/>
                  <a:pt x="24457" y="68182"/>
                  <a:pt x="37157" y="57599"/>
                </a:cubicBezTo>
                <a:cubicBezTo>
                  <a:pt x="49857" y="47016"/>
                  <a:pt x="109653" y="-5372"/>
                  <a:pt x="103832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302C3488-E61B-8650-C661-CE3197D4224C}"/>
              </a:ext>
            </a:extLst>
          </p:cNvPr>
          <p:cNvSpPr/>
          <p:nvPr/>
        </p:nvSpPr>
        <p:spPr>
          <a:xfrm>
            <a:off x="1498534" y="8258134"/>
            <a:ext cx="72382" cy="108066"/>
          </a:xfrm>
          <a:custGeom>
            <a:avLst/>
            <a:gdLst>
              <a:gd name="connsiteX0" fmla="*/ 60391 w 72382"/>
              <a:gd name="connsiteY0" fmla="*/ 41 h 108066"/>
              <a:gd name="connsiteX1" fmla="*/ 57216 w 72382"/>
              <a:gd name="connsiteY1" fmla="*/ 60366 h 108066"/>
              <a:gd name="connsiteX2" fmla="*/ 66 w 72382"/>
              <a:gd name="connsiteY2" fmla="*/ 107991 h 108066"/>
              <a:gd name="connsiteX3" fmla="*/ 69916 w 72382"/>
              <a:gd name="connsiteY3" fmla="*/ 69891 h 108066"/>
              <a:gd name="connsiteX4" fmla="*/ 60391 w 72382"/>
              <a:gd name="connsiteY4" fmla="*/ 41 h 10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" h="108066">
                <a:moveTo>
                  <a:pt x="60391" y="41"/>
                </a:moveTo>
                <a:cubicBezTo>
                  <a:pt x="58274" y="-1547"/>
                  <a:pt x="67270" y="42374"/>
                  <a:pt x="57216" y="60366"/>
                </a:cubicBezTo>
                <a:cubicBezTo>
                  <a:pt x="47162" y="78358"/>
                  <a:pt x="-2051" y="106403"/>
                  <a:pt x="66" y="107991"/>
                </a:cubicBezTo>
                <a:cubicBezTo>
                  <a:pt x="2183" y="109579"/>
                  <a:pt x="61449" y="85766"/>
                  <a:pt x="69916" y="69891"/>
                </a:cubicBezTo>
                <a:cubicBezTo>
                  <a:pt x="78383" y="54016"/>
                  <a:pt x="62508" y="1629"/>
                  <a:pt x="6039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6F5636F6-E504-6B8C-1ED7-12E8D2A91C1C}"/>
              </a:ext>
            </a:extLst>
          </p:cNvPr>
          <p:cNvSpPr/>
          <p:nvPr/>
        </p:nvSpPr>
        <p:spPr>
          <a:xfrm>
            <a:off x="806441" y="8585134"/>
            <a:ext cx="22284" cy="117710"/>
          </a:xfrm>
          <a:custGeom>
            <a:avLst/>
            <a:gdLst>
              <a:gd name="connsiteX0" fmla="*/ 15884 w 22284"/>
              <a:gd name="connsiteY0" fmla="*/ 66 h 117710"/>
              <a:gd name="connsiteX1" fmla="*/ 6359 w 22284"/>
              <a:gd name="connsiteY1" fmla="*/ 66741 h 117710"/>
              <a:gd name="connsiteX2" fmla="*/ 22234 w 22284"/>
              <a:gd name="connsiteY2" fmla="*/ 117541 h 117710"/>
              <a:gd name="connsiteX3" fmla="*/ 9 w 22284"/>
              <a:gd name="connsiteY3" fmla="*/ 79441 h 117710"/>
              <a:gd name="connsiteX4" fmla="*/ 15884 w 22284"/>
              <a:gd name="connsiteY4" fmla="*/ 66 h 11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4" h="117710">
                <a:moveTo>
                  <a:pt x="15884" y="66"/>
                </a:moveTo>
                <a:cubicBezTo>
                  <a:pt x="16942" y="-2051"/>
                  <a:pt x="5301" y="47162"/>
                  <a:pt x="6359" y="66741"/>
                </a:cubicBezTo>
                <a:cubicBezTo>
                  <a:pt x="7417" y="86320"/>
                  <a:pt x="23292" y="115424"/>
                  <a:pt x="22234" y="117541"/>
                </a:cubicBezTo>
                <a:cubicBezTo>
                  <a:pt x="21176" y="119658"/>
                  <a:pt x="-520" y="101666"/>
                  <a:pt x="9" y="79441"/>
                </a:cubicBezTo>
                <a:cubicBezTo>
                  <a:pt x="538" y="57216"/>
                  <a:pt x="14826" y="2183"/>
                  <a:pt x="1588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D66E894A-4274-05DB-7ADB-8FF8CDFCDEFD}"/>
              </a:ext>
            </a:extLst>
          </p:cNvPr>
          <p:cNvSpPr/>
          <p:nvPr/>
        </p:nvSpPr>
        <p:spPr>
          <a:xfrm>
            <a:off x="666750" y="8753239"/>
            <a:ext cx="150659" cy="66984"/>
          </a:xfrm>
          <a:custGeom>
            <a:avLst/>
            <a:gdLst>
              <a:gd name="connsiteX0" fmla="*/ 0 w 150659"/>
              <a:gd name="connsiteY0" fmla="*/ 66911 h 66984"/>
              <a:gd name="connsiteX1" fmla="*/ 98425 w 150659"/>
              <a:gd name="connsiteY1" fmla="*/ 54211 h 66984"/>
              <a:gd name="connsiteX2" fmla="*/ 149225 w 150659"/>
              <a:gd name="connsiteY2" fmla="*/ 236 h 66984"/>
              <a:gd name="connsiteX3" fmla="*/ 133350 w 150659"/>
              <a:gd name="connsiteY3" fmla="*/ 35161 h 66984"/>
              <a:gd name="connsiteX4" fmla="*/ 98425 w 150659"/>
              <a:gd name="connsiteY4" fmla="*/ 51036 h 66984"/>
              <a:gd name="connsiteX5" fmla="*/ 0 w 150659"/>
              <a:gd name="connsiteY5" fmla="*/ 66911 h 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59" h="66984">
                <a:moveTo>
                  <a:pt x="0" y="66911"/>
                </a:moveTo>
                <a:cubicBezTo>
                  <a:pt x="0" y="67440"/>
                  <a:pt x="73554" y="65323"/>
                  <a:pt x="98425" y="54211"/>
                </a:cubicBezTo>
                <a:cubicBezTo>
                  <a:pt x="123296" y="43099"/>
                  <a:pt x="143404" y="3411"/>
                  <a:pt x="149225" y="236"/>
                </a:cubicBezTo>
                <a:cubicBezTo>
                  <a:pt x="155046" y="-2939"/>
                  <a:pt x="141817" y="26694"/>
                  <a:pt x="133350" y="35161"/>
                </a:cubicBezTo>
                <a:cubicBezTo>
                  <a:pt x="124883" y="43628"/>
                  <a:pt x="120121" y="44686"/>
                  <a:pt x="98425" y="51036"/>
                </a:cubicBezTo>
                <a:cubicBezTo>
                  <a:pt x="76729" y="57386"/>
                  <a:pt x="0" y="66382"/>
                  <a:pt x="0" y="66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B86932A-F7F6-0E08-45D4-252E14C80541}"/>
              </a:ext>
            </a:extLst>
          </p:cNvPr>
          <p:cNvSpPr/>
          <p:nvPr/>
        </p:nvSpPr>
        <p:spPr>
          <a:xfrm>
            <a:off x="917479" y="8505637"/>
            <a:ext cx="285980" cy="165326"/>
          </a:xfrm>
          <a:custGeom>
            <a:avLst/>
            <a:gdLst>
              <a:gd name="connsiteX0" fmla="*/ 96 w 285980"/>
              <a:gd name="connsiteY0" fmla="*/ 165288 h 165326"/>
              <a:gd name="connsiteX1" fmla="*/ 168371 w 285980"/>
              <a:gd name="connsiteY1" fmla="*/ 41463 h 165326"/>
              <a:gd name="connsiteX2" fmla="*/ 285846 w 285980"/>
              <a:gd name="connsiteY2" fmla="*/ 188 h 165326"/>
              <a:gd name="connsiteX3" fmla="*/ 146146 w 285980"/>
              <a:gd name="connsiteY3" fmla="*/ 54163 h 165326"/>
              <a:gd name="connsiteX4" fmla="*/ 96 w 285980"/>
              <a:gd name="connsiteY4" fmla="*/ 165288 h 16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0" h="165326">
                <a:moveTo>
                  <a:pt x="96" y="165288"/>
                </a:moveTo>
                <a:cubicBezTo>
                  <a:pt x="3800" y="163171"/>
                  <a:pt x="120746" y="68980"/>
                  <a:pt x="168371" y="41463"/>
                </a:cubicBezTo>
                <a:cubicBezTo>
                  <a:pt x="215996" y="13946"/>
                  <a:pt x="289550" y="-1929"/>
                  <a:pt x="285846" y="188"/>
                </a:cubicBezTo>
                <a:cubicBezTo>
                  <a:pt x="282142" y="2305"/>
                  <a:pt x="192184" y="25588"/>
                  <a:pt x="146146" y="54163"/>
                </a:cubicBezTo>
                <a:cubicBezTo>
                  <a:pt x="100108" y="82738"/>
                  <a:pt x="-3608" y="167405"/>
                  <a:pt x="96" y="165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DE0DCB60-5056-47FA-FB5A-89CE3A4EB4DD}"/>
              </a:ext>
            </a:extLst>
          </p:cNvPr>
          <p:cNvSpPr/>
          <p:nvPr/>
        </p:nvSpPr>
        <p:spPr>
          <a:xfrm>
            <a:off x="1327058" y="8496260"/>
            <a:ext cx="231975" cy="57699"/>
          </a:xfrm>
          <a:custGeom>
            <a:avLst/>
            <a:gdLst>
              <a:gd name="connsiteX0" fmla="*/ 92 w 231975"/>
              <a:gd name="connsiteY0" fmla="*/ 40 h 57699"/>
              <a:gd name="connsiteX1" fmla="*/ 117567 w 231975"/>
              <a:gd name="connsiteY1" fmla="*/ 28615 h 57699"/>
              <a:gd name="connsiteX2" fmla="*/ 98517 w 231975"/>
              <a:gd name="connsiteY2" fmla="*/ 57190 h 57699"/>
              <a:gd name="connsiteX3" fmla="*/ 231867 w 231975"/>
              <a:gd name="connsiteY3" fmla="*/ 47665 h 57699"/>
              <a:gd name="connsiteX4" fmla="*/ 120742 w 231975"/>
              <a:gd name="connsiteY4" fmla="*/ 57190 h 57699"/>
              <a:gd name="connsiteX5" fmla="*/ 98517 w 231975"/>
              <a:gd name="connsiteY5" fmla="*/ 34965 h 57699"/>
              <a:gd name="connsiteX6" fmla="*/ 92 w 231975"/>
              <a:gd name="connsiteY6" fmla="*/ 40 h 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75" h="57699">
                <a:moveTo>
                  <a:pt x="92" y="40"/>
                </a:moveTo>
                <a:cubicBezTo>
                  <a:pt x="3267" y="-1018"/>
                  <a:pt x="101163" y="19090"/>
                  <a:pt x="117567" y="28615"/>
                </a:cubicBezTo>
                <a:cubicBezTo>
                  <a:pt x="133971" y="38140"/>
                  <a:pt x="79467" y="54015"/>
                  <a:pt x="98517" y="57190"/>
                </a:cubicBezTo>
                <a:cubicBezTo>
                  <a:pt x="117567" y="60365"/>
                  <a:pt x="228163" y="47665"/>
                  <a:pt x="231867" y="47665"/>
                </a:cubicBezTo>
                <a:cubicBezTo>
                  <a:pt x="235571" y="47665"/>
                  <a:pt x="142967" y="59307"/>
                  <a:pt x="120742" y="57190"/>
                </a:cubicBezTo>
                <a:cubicBezTo>
                  <a:pt x="98517" y="55073"/>
                  <a:pt x="120742" y="45019"/>
                  <a:pt x="98517" y="34965"/>
                </a:cubicBezTo>
                <a:cubicBezTo>
                  <a:pt x="76292" y="24911"/>
                  <a:pt x="-3083" y="1098"/>
                  <a:pt x="9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69275361-A2A1-F992-E1C4-A0DF07E2A333}"/>
              </a:ext>
            </a:extLst>
          </p:cNvPr>
          <p:cNvSpPr/>
          <p:nvPr/>
        </p:nvSpPr>
        <p:spPr>
          <a:xfrm>
            <a:off x="1314447" y="8213715"/>
            <a:ext cx="149754" cy="153306"/>
          </a:xfrm>
          <a:custGeom>
            <a:avLst/>
            <a:gdLst>
              <a:gd name="connsiteX0" fmla="*/ 3 w 149754"/>
              <a:gd name="connsiteY0" fmla="*/ 10 h 153306"/>
              <a:gd name="connsiteX1" fmla="*/ 69853 w 149754"/>
              <a:gd name="connsiteY1" fmla="*/ 104785 h 153306"/>
              <a:gd name="connsiteX2" fmla="*/ 31753 w 149754"/>
              <a:gd name="connsiteY2" fmla="*/ 152410 h 153306"/>
              <a:gd name="connsiteX3" fmla="*/ 149228 w 149754"/>
              <a:gd name="connsiteY3" fmla="*/ 66685 h 153306"/>
              <a:gd name="connsiteX4" fmla="*/ 73028 w 149754"/>
              <a:gd name="connsiteY4" fmla="*/ 111135 h 153306"/>
              <a:gd name="connsiteX5" fmla="*/ 3 w 149754"/>
              <a:gd name="connsiteY5" fmla="*/ 10 h 1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54" h="153306">
                <a:moveTo>
                  <a:pt x="3" y="10"/>
                </a:moveTo>
                <a:cubicBezTo>
                  <a:pt x="-526" y="-1048"/>
                  <a:pt x="64561" y="79385"/>
                  <a:pt x="69853" y="104785"/>
                </a:cubicBezTo>
                <a:cubicBezTo>
                  <a:pt x="75145" y="130185"/>
                  <a:pt x="18524" y="158760"/>
                  <a:pt x="31753" y="152410"/>
                </a:cubicBezTo>
                <a:cubicBezTo>
                  <a:pt x="44982" y="146060"/>
                  <a:pt x="142349" y="73564"/>
                  <a:pt x="149228" y="66685"/>
                </a:cubicBezTo>
                <a:cubicBezTo>
                  <a:pt x="156107" y="59806"/>
                  <a:pt x="93666" y="121189"/>
                  <a:pt x="73028" y="111135"/>
                </a:cubicBezTo>
                <a:cubicBezTo>
                  <a:pt x="52390" y="101081"/>
                  <a:pt x="532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16D11ED6-5278-0053-2076-6FFC1310A382}"/>
              </a:ext>
            </a:extLst>
          </p:cNvPr>
          <p:cNvSpPr/>
          <p:nvPr/>
        </p:nvSpPr>
        <p:spPr>
          <a:xfrm>
            <a:off x="1171109" y="8286649"/>
            <a:ext cx="41746" cy="155993"/>
          </a:xfrm>
          <a:custGeom>
            <a:avLst/>
            <a:gdLst>
              <a:gd name="connsiteX0" fmla="*/ 22691 w 41746"/>
              <a:gd name="connsiteY0" fmla="*/ 101 h 155993"/>
              <a:gd name="connsiteX1" fmla="*/ 3641 w 41746"/>
              <a:gd name="connsiteY1" fmla="*/ 95351 h 155993"/>
              <a:gd name="connsiteX2" fmla="*/ 41741 w 41746"/>
              <a:gd name="connsiteY2" fmla="*/ 155676 h 155993"/>
              <a:gd name="connsiteX3" fmla="*/ 466 w 41746"/>
              <a:gd name="connsiteY3" fmla="*/ 114401 h 155993"/>
              <a:gd name="connsiteX4" fmla="*/ 22691 w 41746"/>
              <a:gd name="connsiteY4" fmla="*/ 101 h 15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6" h="155993">
                <a:moveTo>
                  <a:pt x="22691" y="101"/>
                </a:moveTo>
                <a:cubicBezTo>
                  <a:pt x="23220" y="-3074"/>
                  <a:pt x="466" y="69422"/>
                  <a:pt x="3641" y="95351"/>
                </a:cubicBezTo>
                <a:cubicBezTo>
                  <a:pt x="6816" y="121280"/>
                  <a:pt x="42270" y="152501"/>
                  <a:pt x="41741" y="155676"/>
                </a:cubicBezTo>
                <a:cubicBezTo>
                  <a:pt x="41212" y="158851"/>
                  <a:pt x="4699" y="137684"/>
                  <a:pt x="466" y="114401"/>
                </a:cubicBezTo>
                <a:cubicBezTo>
                  <a:pt x="-3767" y="91118"/>
                  <a:pt x="22162" y="3276"/>
                  <a:pt x="226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FA58770B-266F-7B64-C901-5064C7C0F995}"/>
              </a:ext>
            </a:extLst>
          </p:cNvPr>
          <p:cNvSpPr/>
          <p:nvPr/>
        </p:nvSpPr>
        <p:spPr>
          <a:xfrm>
            <a:off x="1647825" y="8242300"/>
            <a:ext cx="635070" cy="58788"/>
          </a:xfrm>
          <a:custGeom>
            <a:avLst/>
            <a:gdLst>
              <a:gd name="connsiteX0" fmla="*/ 0 w 635070"/>
              <a:gd name="connsiteY0" fmla="*/ 0 h 58788"/>
              <a:gd name="connsiteX1" fmla="*/ 622300 w 635070"/>
              <a:gd name="connsiteY1" fmla="*/ 57150 h 58788"/>
              <a:gd name="connsiteX2" fmla="*/ 434975 w 635070"/>
              <a:gd name="connsiteY2" fmla="*/ 44450 h 58788"/>
              <a:gd name="connsiteX3" fmla="*/ 0 w 635070"/>
              <a:gd name="connsiteY3" fmla="*/ 0 h 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70" h="58788">
                <a:moveTo>
                  <a:pt x="0" y="0"/>
                </a:moveTo>
                <a:lnTo>
                  <a:pt x="622300" y="57150"/>
                </a:lnTo>
                <a:cubicBezTo>
                  <a:pt x="694796" y="64558"/>
                  <a:pt x="434975" y="44450"/>
                  <a:pt x="434975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532381CE-6A8C-873A-18D6-30ED965C7094}"/>
              </a:ext>
            </a:extLst>
          </p:cNvPr>
          <p:cNvSpPr/>
          <p:nvPr/>
        </p:nvSpPr>
        <p:spPr>
          <a:xfrm>
            <a:off x="1603375" y="8496295"/>
            <a:ext cx="538122" cy="60330"/>
          </a:xfrm>
          <a:custGeom>
            <a:avLst/>
            <a:gdLst>
              <a:gd name="connsiteX0" fmla="*/ 0 w 538122"/>
              <a:gd name="connsiteY0" fmla="*/ 60330 h 60330"/>
              <a:gd name="connsiteX1" fmla="*/ 523875 w 538122"/>
              <a:gd name="connsiteY1" fmla="*/ 47630 h 60330"/>
              <a:gd name="connsiteX2" fmla="*/ 393700 w 538122"/>
              <a:gd name="connsiteY2" fmla="*/ 47630 h 60330"/>
              <a:gd name="connsiteX3" fmla="*/ 438150 w 538122"/>
              <a:gd name="connsiteY3" fmla="*/ 5 h 60330"/>
              <a:gd name="connsiteX4" fmla="*/ 387350 w 538122"/>
              <a:gd name="connsiteY4" fmla="*/ 44455 h 60330"/>
              <a:gd name="connsiteX5" fmla="*/ 295275 w 538122"/>
              <a:gd name="connsiteY5" fmla="*/ 50805 h 60330"/>
              <a:gd name="connsiteX6" fmla="*/ 355600 w 538122"/>
              <a:gd name="connsiteY6" fmla="*/ 47630 h 60330"/>
              <a:gd name="connsiteX7" fmla="*/ 0 w 538122"/>
              <a:gd name="connsiteY7" fmla="*/ 60330 h 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22" h="60330">
                <a:moveTo>
                  <a:pt x="0" y="60330"/>
                </a:moveTo>
                <a:lnTo>
                  <a:pt x="523875" y="47630"/>
                </a:lnTo>
                <a:cubicBezTo>
                  <a:pt x="589492" y="45513"/>
                  <a:pt x="407987" y="55567"/>
                  <a:pt x="393700" y="47630"/>
                </a:cubicBezTo>
                <a:cubicBezTo>
                  <a:pt x="379413" y="39693"/>
                  <a:pt x="439208" y="534"/>
                  <a:pt x="438150" y="5"/>
                </a:cubicBezTo>
                <a:cubicBezTo>
                  <a:pt x="437092" y="-524"/>
                  <a:pt x="411162" y="35988"/>
                  <a:pt x="387350" y="44455"/>
                </a:cubicBezTo>
                <a:cubicBezTo>
                  <a:pt x="363538" y="52922"/>
                  <a:pt x="300567" y="50276"/>
                  <a:pt x="295275" y="50805"/>
                </a:cubicBezTo>
                <a:cubicBezTo>
                  <a:pt x="289983" y="51334"/>
                  <a:pt x="355600" y="47630"/>
                  <a:pt x="355600" y="47630"/>
                </a:cubicBezTo>
                <a:lnTo>
                  <a:pt x="0" y="603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84E19725-1E0B-8638-E015-AAFED51A498E}"/>
              </a:ext>
            </a:extLst>
          </p:cNvPr>
          <p:cNvSpPr/>
          <p:nvPr/>
        </p:nvSpPr>
        <p:spPr>
          <a:xfrm>
            <a:off x="1609725" y="8032698"/>
            <a:ext cx="514176" cy="209609"/>
          </a:xfrm>
          <a:custGeom>
            <a:avLst/>
            <a:gdLst>
              <a:gd name="connsiteX0" fmla="*/ 0 w 514176"/>
              <a:gd name="connsiteY0" fmla="*/ 52 h 209609"/>
              <a:gd name="connsiteX1" fmla="*/ 44450 w 514176"/>
              <a:gd name="connsiteY1" fmla="*/ 85777 h 209609"/>
              <a:gd name="connsiteX2" fmla="*/ 146050 w 514176"/>
              <a:gd name="connsiteY2" fmla="*/ 149277 h 209609"/>
              <a:gd name="connsiteX3" fmla="*/ 82550 w 514176"/>
              <a:gd name="connsiteY3" fmla="*/ 149277 h 209609"/>
              <a:gd name="connsiteX4" fmla="*/ 342900 w 514176"/>
              <a:gd name="connsiteY4" fmla="*/ 171502 h 209609"/>
              <a:gd name="connsiteX5" fmla="*/ 511175 w 514176"/>
              <a:gd name="connsiteY5" fmla="*/ 209602 h 209609"/>
              <a:gd name="connsiteX6" fmla="*/ 425450 w 514176"/>
              <a:gd name="connsiteY6" fmla="*/ 174677 h 209609"/>
              <a:gd name="connsiteX7" fmla="*/ 120650 w 514176"/>
              <a:gd name="connsiteY7" fmla="*/ 152452 h 209609"/>
              <a:gd name="connsiteX8" fmla="*/ 3175 w 514176"/>
              <a:gd name="connsiteY8" fmla="*/ 66727 h 209609"/>
              <a:gd name="connsiteX9" fmla="*/ 44450 w 514176"/>
              <a:gd name="connsiteY9" fmla="*/ 98477 h 209609"/>
              <a:gd name="connsiteX10" fmla="*/ 0 w 514176"/>
              <a:gd name="connsiteY10" fmla="*/ 52 h 2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76" h="209609">
                <a:moveTo>
                  <a:pt x="0" y="52"/>
                </a:moveTo>
                <a:cubicBezTo>
                  <a:pt x="0" y="-2065"/>
                  <a:pt x="20108" y="60906"/>
                  <a:pt x="44450" y="85777"/>
                </a:cubicBezTo>
                <a:cubicBezTo>
                  <a:pt x="68792" y="110648"/>
                  <a:pt x="139700" y="138694"/>
                  <a:pt x="146050" y="149277"/>
                </a:cubicBezTo>
                <a:cubicBezTo>
                  <a:pt x="152400" y="159860"/>
                  <a:pt x="49742" y="145573"/>
                  <a:pt x="82550" y="149277"/>
                </a:cubicBezTo>
                <a:cubicBezTo>
                  <a:pt x="115358" y="152981"/>
                  <a:pt x="271463" y="161448"/>
                  <a:pt x="342900" y="171502"/>
                </a:cubicBezTo>
                <a:cubicBezTo>
                  <a:pt x="414337" y="181556"/>
                  <a:pt x="497417" y="209073"/>
                  <a:pt x="511175" y="209602"/>
                </a:cubicBezTo>
                <a:cubicBezTo>
                  <a:pt x="524933" y="210131"/>
                  <a:pt x="490537" y="184202"/>
                  <a:pt x="425450" y="174677"/>
                </a:cubicBezTo>
                <a:cubicBezTo>
                  <a:pt x="360363" y="165152"/>
                  <a:pt x="191029" y="170444"/>
                  <a:pt x="120650" y="152452"/>
                </a:cubicBezTo>
                <a:cubicBezTo>
                  <a:pt x="50271" y="134460"/>
                  <a:pt x="15875" y="75723"/>
                  <a:pt x="3175" y="66727"/>
                </a:cubicBezTo>
                <a:cubicBezTo>
                  <a:pt x="-9525" y="57731"/>
                  <a:pt x="47625" y="108531"/>
                  <a:pt x="44450" y="98477"/>
                </a:cubicBezTo>
                <a:cubicBezTo>
                  <a:pt x="41275" y="88423"/>
                  <a:pt x="0" y="2169"/>
                  <a:pt x="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DCB4A44E-67BB-CB1E-08AB-60FD98BC6697}"/>
              </a:ext>
            </a:extLst>
          </p:cNvPr>
          <p:cNvSpPr/>
          <p:nvPr/>
        </p:nvSpPr>
        <p:spPr>
          <a:xfrm>
            <a:off x="1206416" y="7983983"/>
            <a:ext cx="435357" cy="116916"/>
          </a:xfrm>
          <a:custGeom>
            <a:avLst/>
            <a:gdLst>
              <a:gd name="connsiteX0" fmla="*/ 84 w 435357"/>
              <a:gd name="connsiteY0" fmla="*/ 10667 h 116916"/>
              <a:gd name="connsiteX1" fmla="*/ 114384 w 435357"/>
              <a:gd name="connsiteY1" fmla="*/ 77342 h 116916"/>
              <a:gd name="connsiteX2" fmla="*/ 342984 w 435357"/>
              <a:gd name="connsiteY2" fmla="*/ 77342 h 116916"/>
              <a:gd name="connsiteX3" fmla="*/ 174709 w 435357"/>
              <a:gd name="connsiteY3" fmla="*/ 96392 h 116916"/>
              <a:gd name="connsiteX4" fmla="*/ 396959 w 435357"/>
              <a:gd name="connsiteY4" fmla="*/ 115442 h 116916"/>
              <a:gd name="connsiteX5" fmla="*/ 377909 w 435357"/>
              <a:gd name="connsiteY5" fmla="*/ 102742 h 116916"/>
              <a:gd name="connsiteX6" fmla="*/ 435059 w 435357"/>
              <a:gd name="connsiteY6" fmla="*/ 1142 h 116916"/>
              <a:gd name="connsiteX7" fmla="*/ 396959 w 435357"/>
              <a:gd name="connsiteY7" fmla="*/ 51942 h 116916"/>
              <a:gd name="connsiteX8" fmla="*/ 323934 w 435357"/>
              <a:gd name="connsiteY8" fmla="*/ 112267 h 116916"/>
              <a:gd name="connsiteX9" fmla="*/ 130259 w 435357"/>
              <a:gd name="connsiteY9" fmla="*/ 77342 h 116916"/>
              <a:gd name="connsiteX10" fmla="*/ 108034 w 435357"/>
              <a:gd name="connsiteY10" fmla="*/ 26542 h 116916"/>
              <a:gd name="connsiteX11" fmla="*/ 130259 w 435357"/>
              <a:gd name="connsiteY11" fmla="*/ 86867 h 116916"/>
              <a:gd name="connsiteX12" fmla="*/ 84 w 435357"/>
              <a:gd name="connsiteY12" fmla="*/ 10667 h 11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357" h="116916">
                <a:moveTo>
                  <a:pt x="84" y="10667"/>
                </a:moveTo>
                <a:cubicBezTo>
                  <a:pt x="-2562" y="9079"/>
                  <a:pt x="57234" y="66230"/>
                  <a:pt x="114384" y="77342"/>
                </a:cubicBezTo>
                <a:cubicBezTo>
                  <a:pt x="171534" y="88455"/>
                  <a:pt x="332930" y="74167"/>
                  <a:pt x="342984" y="77342"/>
                </a:cubicBezTo>
                <a:cubicBezTo>
                  <a:pt x="353038" y="80517"/>
                  <a:pt x="165713" y="90042"/>
                  <a:pt x="174709" y="96392"/>
                </a:cubicBezTo>
                <a:cubicBezTo>
                  <a:pt x="183705" y="102742"/>
                  <a:pt x="363092" y="114384"/>
                  <a:pt x="396959" y="115442"/>
                </a:cubicBezTo>
                <a:cubicBezTo>
                  <a:pt x="430826" y="116500"/>
                  <a:pt x="371559" y="121792"/>
                  <a:pt x="377909" y="102742"/>
                </a:cubicBezTo>
                <a:cubicBezTo>
                  <a:pt x="384259" y="83692"/>
                  <a:pt x="431884" y="9609"/>
                  <a:pt x="435059" y="1142"/>
                </a:cubicBezTo>
                <a:cubicBezTo>
                  <a:pt x="438234" y="-7325"/>
                  <a:pt x="415480" y="33421"/>
                  <a:pt x="396959" y="51942"/>
                </a:cubicBezTo>
                <a:cubicBezTo>
                  <a:pt x="378438" y="70463"/>
                  <a:pt x="368384" y="108034"/>
                  <a:pt x="323934" y="112267"/>
                </a:cubicBezTo>
                <a:cubicBezTo>
                  <a:pt x="279484" y="116500"/>
                  <a:pt x="166242" y="91629"/>
                  <a:pt x="130259" y="77342"/>
                </a:cubicBezTo>
                <a:cubicBezTo>
                  <a:pt x="94276" y="63055"/>
                  <a:pt x="108034" y="24955"/>
                  <a:pt x="108034" y="26542"/>
                </a:cubicBezTo>
                <a:cubicBezTo>
                  <a:pt x="108034" y="28129"/>
                  <a:pt x="150896" y="85280"/>
                  <a:pt x="130259" y="86867"/>
                </a:cubicBezTo>
                <a:cubicBezTo>
                  <a:pt x="109622" y="88454"/>
                  <a:pt x="2730" y="12255"/>
                  <a:pt x="84" y="10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4123BF01-4254-4E53-E0F5-F92777A2D52D}"/>
              </a:ext>
            </a:extLst>
          </p:cNvPr>
          <p:cNvSpPr/>
          <p:nvPr/>
        </p:nvSpPr>
        <p:spPr>
          <a:xfrm>
            <a:off x="802237" y="7959457"/>
            <a:ext cx="439144" cy="109833"/>
          </a:xfrm>
          <a:custGeom>
            <a:avLst/>
            <a:gdLst>
              <a:gd name="connsiteX0" fmla="*/ 1038 w 439144"/>
              <a:gd name="connsiteY0" fmla="*/ 22493 h 109833"/>
              <a:gd name="connsiteX1" fmla="*/ 156613 w 439144"/>
              <a:gd name="connsiteY1" fmla="*/ 70118 h 109833"/>
              <a:gd name="connsiteX2" fmla="*/ 140738 w 439144"/>
              <a:gd name="connsiteY2" fmla="*/ 85993 h 109833"/>
              <a:gd name="connsiteX3" fmla="*/ 312188 w 439144"/>
              <a:gd name="connsiteY3" fmla="*/ 92343 h 109833"/>
              <a:gd name="connsiteX4" fmla="*/ 258213 w 439144"/>
              <a:gd name="connsiteY4" fmla="*/ 82818 h 109833"/>
              <a:gd name="connsiteX5" fmla="*/ 397913 w 439144"/>
              <a:gd name="connsiteY5" fmla="*/ 82818 h 109833"/>
              <a:gd name="connsiteX6" fmla="*/ 429663 w 439144"/>
              <a:gd name="connsiteY6" fmla="*/ 268 h 109833"/>
              <a:gd name="connsiteX7" fmla="*/ 423313 w 439144"/>
              <a:gd name="connsiteY7" fmla="*/ 57418 h 109833"/>
              <a:gd name="connsiteX8" fmla="*/ 258213 w 439144"/>
              <a:gd name="connsiteY8" fmla="*/ 85993 h 109833"/>
              <a:gd name="connsiteX9" fmla="*/ 378863 w 439144"/>
              <a:gd name="connsiteY9" fmla="*/ 73293 h 109833"/>
              <a:gd name="connsiteX10" fmla="*/ 223288 w 439144"/>
              <a:gd name="connsiteY10" fmla="*/ 76468 h 109833"/>
              <a:gd name="connsiteX11" fmla="*/ 251863 w 439144"/>
              <a:gd name="connsiteY11" fmla="*/ 108218 h 109833"/>
              <a:gd name="connsiteX12" fmla="*/ 1038 w 439144"/>
              <a:gd name="connsiteY12" fmla="*/ 22493 h 1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144" h="109833">
                <a:moveTo>
                  <a:pt x="1038" y="22493"/>
                </a:moveTo>
                <a:cubicBezTo>
                  <a:pt x="-14837" y="16143"/>
                  <a:pt x="156613" y="70118"/>
                  <a:pt x="156613" y="70118"/>
                </a:cubicBezTo>
                <a:cubicBezTo>
                  <a:pt x="179896" y="80701"/>
                  <a:pt x="114809" y="82289"/>
                  <a:pt x="140738" y="85993"/>
                </a:cubicBezTo>
                <a:cubicBezTo>
                  <a:pt x="166667" y="89697"/>
                  <a:pt x="292609" y="92872"/>
                  <a:pt x="312188" y="92343"/>
                </a:cubicBezTo>
                <a:cubicBezTo>
                  <a:pt x="331767" y="91814"/>
                  <a:pt x="243926" y="84405"/>
                  <a:pt x="258213" y="82818"/>
                </a:cubicBezTo>
                <a:cubicBezTo>
                  <a:pt x="272500" y="81231"/>
                  <a:pt x="369338" y="96576"/>
                  <a:pt x="397913" y="82818"/>
                </a:cubicBezTo>
                <a:cubicBezTo>
                  <a:pt x="426488" y="69060"/>
                  <a:pt x="425430" y="4501"/>
                  <a:pt x="429663" y="268"/>
                </a:cubicBezTo>
                <a:cubicBezTo>
                  <a:pt x="433896" y="-3965"/>
                  <a:pt x="451888" y="43131"/>
                  <a:pt x="423313" y="57418"/>
                </a:cubicBezTo>
                <a:cubicBezTo>
                  <a:pt x="394738" y="71705"/>
                  <a:pt x="265621" y="83347"/>
                  <a:pt x="258213" y="85993"/>
                </a:cubicBezTo>
                <a:cubicBezTo>
                  <a:pt x="250805" y="88639"/>
                  <a:pt x="384684" y="74881"/>
                  <a:pt x="378863" y="73293"/>
                </a:cubicBezTo>
                <a:cubicBezTo>
                  <a:pt x="373042" y="71706"/>
                  <a:pt x="244455" y="70647"/>
                  <a:pt x="223288" y="76468"/>
                </a:cubicBezTo>
                <a:cubicBezTo>
                  <a:pt x="202121" y="82289"/>
                  <a:pt x="283084" y="117743"/>
                  <a:pt x="251863" y="108218"/>
                </a:cubicBezTo>
                <a:cubicBezTo>
                  <a:pt x="220642" y="98693"/>
                  <a:pt x="16913" y="28843"/>
                  <a:pt x="1038" y="2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A7CBFA38-389D-9787-F841-66748310CA16}"/>
              </a:ext>
            </a:extLst>
          </p:cNvPr>
          <p:cNvSpPr/>
          <p:nvPr/>
        </p:nvSpPr>
        <p:spPr>
          <a:xfrm>
            <a:off x="837582" y="7953168"/>
            <a:ext cx="262971" cy="19464"/>
          </a:xfrm>
          <a:custGeom>
            <a:avLst/>
            <a:gdLst>
              <a:gd name="connsiteX0" fmla="*/ 618 w 262971"/>
              <a:gd name="connsiteY0" fmla="*/ 19257 h 19464"/>
              <a:gd name="connsiteX1" fmla="*/ 254618 w 262971"/>
              <a:gd name="connsiteY1" fmla="*/ 9732 h 19464"/>
              <a:gd name="connsiteX2" fmla="*/ 184768 w 262971"/>
              <a:gd name="connsiteY2" fmla="*/ 207 h 19464"/>
              <a:gd name="connsiteX3" fmla="*/ 618 w 262971"/>
              <a:gd name="connsiteY3" fmla="*/ 19257 h 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71" h="19464">
                <a:moveTo>
                  <a:pt x="618" y="19257"/>
                </a:moveTo>
                <a:cubicBezTo>
                  <a:pt x="12260" y="20844"/>
                  <a:pt x="223926" y="12907"/>
                  <a:pt x="254618" y="9732"/>
                </a:cubicBezTo>
                <a:cubicBezTo>
                  <a:pt x="285310" y="6557"/>
                  <a:pt x="224455" y="-1380"/>
                  <a:pt x="184768" y="207"/>
                </a:cubicBezTo>
                <a:cubicBezTo>
                  <a:pt x="145081" y="1794"/>
                  <a:pt x="-11024" y="17670"/>
                  <a:pt x="618" y="19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A34265A7-6664-8E15-063F-B1DAECB0616A}"/>
              </a:ext>
            </a:extLst>
          </p:cNvPr>
          <p:cNvSpPr/>
          <p:nvPr/>
        </p:nvSpPr>
        <p:spPr>
          <a:xfrm>
            <a:off x="726913" y="7734070"/>
            <a:ext cx="317986" cy="244705"/>
          </a:xfrm>
          <a:custGeom>
            <a:avLst/>
            <a:gdLst>
              <a:gd name="connsiteX0" fmla="*/ 317662 w 317986"/>
              <a:gd name="connsiteY0" fmla="*/ 230 h 244705"/>
              <a:gd name="connsiteX1" fmla="*/ 235112 w 317986"/>
              <a:gd name="connsiteY1" fmla="*/ 120880 h 244705"/>
              <a:gd name="connsiteX2" fmla="*/ 250987 w 317986"/>
              <a:gd name="connsiteY2" fmla="*/ 133580 h 244705"/>
              <a:gd name="connsiteX3" fmla="*/ 152562 w 317986"/>
              <a:gd name="connsiteY3" fmla="*/ 168505 h 244705"/>
              <a:gd name="connsiteX4" fmla="*/ 219237 w 317986"/>
              <a:gd name="connsiteY4" fmla="*/ 174855 h 244705"/>
              <a:gd name="connsiteX5" fmla="*/ 162 w 317986"/>
              <a:gd name="connsiteY5" fmla="*/ 244705 h 244705"/>
              <a:gd name="connsiteX6" fmla="*/ 184312 w 317986"/>
              <a:gd name="connsiteY6" fmla="*/ 174855 h 244705"/>
              <a:gd name="connsiteX7" fmla="*/ 228762 w 317986"/>
              <a:gd name="connsiteY7" fmla="*/ 152630 h 244705"/>
              <a:gd name="connsiteX8" fmla="*/ 197012 w 317986"/>
              <a:gd name="connsiteY8" fmla="*/ 158980 h 244705"/>
              <a:gd name="connsiteX9" fmla="*/ 317662 w 317986"/>
              <a:gd name="connsiteY9" fmla="*/ 230 h 2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986" h="244705">
                <a:moveTo>
                  <a:pt x="317662" y="230"/>
                </a:moveTo>
                <a:cubicBezTo>
                  <a:pt x="324012" y="-6120"/>
                  <a:pt x="235112" y="120880"/>
                  <a:pt x="235112" y="120880"/>
                </a:cubicBezTo>
                <a:cubicBezTo>
                  <a:pt x="224000" y="143105"/>
                  <a:pt x="264745" y="125643"/>
                  <a:pt x="250987" y="133580"/>
                </a:cubicBezTo>
                <a:cubicBezTo>
                  <a:pt x="237229" y="141518"/>
                  <a:pt x="157854" y="161626"/>
                  <a:pt x="152562" y="168505"/>
                </a:cubicBezTo>
                <a:cubicBezTo>
                  <a:pt x="147270" y="175384"/>
                  <a:pt x="244637" y="162155"/>
                  <a:pt x="219237" y="174855"/>
                </a:cubicBezTo>
                <a:cubicBezTo>
                  <a:pt x="193837" y="187555"/>
                  <a:pt x="5983" y="244705"/>
                  <a:pt x="162" y="244705"/>
                </a:cubicBezTo>
                <a:cubicBezTo>
                  <a:pt x="-5659" y="244705"/>
                  <a:pt x="146212" y="190201"/>
                  <a:pt x="184312" y="174855"/>
                </a:cubicBezTo>
                <a:cubicBezTo>
                  <a:pt x="222412" y="159509"/>
                  <a:pt x="226645" y="155276"/>
                  <a:pt x="228762" y="152630"/>
                </a:cubicBezTo>
                <a:cubicBezTo>
                  <a:pt x="230879" y="149984"/>
                  <a:pt x="177962" y="184909"/>
                  <a:pt x="197012" y="158980"/>
                </a:cubicBezTo>
                <a:cubicBezTo>
                  <a:pt x="216062" y="133051"/>
                  <a:pt x="311312" y="6580"/>
                  <a:pt x="31766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EBC15099-9AF6-4848-9F42-2103EBF5864E}"/>
              </a:ext>
            </a:extLst>
          </p:cNvPr>
          <p:cNvSpPr/>
          <p:nvPr/>
        </p:nvSpPr>
        <p:spPr>
          <a:xfrm>
            <a:off x="967812" y="7711499"/>
            <a:ext cx="121479" cy="173171"/>
          </a:xfrm>
          <a:custGeom>
            <a:avLst/>
            <a:gdLst>
              <a:gd name="connsiteX0" fmla="*/ 121213 w 121479"/>
              <a:gd name="connsiteY0" fmla="*/ 576 h 173171"/>
              <a:gd name="connsiteX1" fmla="*/ 3738 w 121479"/>
              <a:gd name="connsiteY1" fmla="*/ 168851 h 173171"/>
              <a:gd name="connsiteX2" fmla="*/ 35488 w 121479"/>
              <a:gd name="connsiteY2" fmla="*/ 114876 h 173171"/>
              <a:gd name="connsiteX3" fmla="*/ 121213 w 121479"/>
              <a:gd name="connsiteY3" fmla="*/ 576 h 17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79" h="173171">
                <a:moveTo>
                  <a:pt x="121213" y="576"/>
                </a:moveTo>
                <a:cubicBezTo>
                  <a:pt x="115921" y="9572"/>
                  <a:pt x="18025" y="149801"/>
                  <a:pt x="3738" y="168851"/>
                </a:cubicBezTo>
                <a:cubicBezTo>
                  <a:pt x="-10550" y="187901"/>
                  <a:pt x="19613" y="139218"/>
                  <a:pt x="35488" y="114876"/>
                </a:cubicBezTo>
                <a:cubicBezTo>
                  <a:pt x="51363" y="90534"/>
                  <a:pt x="126505" y="-8420"/>
                  <a:pt x="121213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69174BEA-70F1-49DF-888E-A7DC0B4334A1}"/>
              </a:ext>
            </a:extLst>
          </p:cNvPr>
          <p:cNvSpPr/>
          <p:nvPr/>
        </p:nvSpPr>
        <p:spPr>
          <a:xfrm>
            <a:off x="774070" y="7731109"/>
            <a:ext cx="283330" cy="105267"/>
          </a:xfrm>
          <a:custGeom>
            <a:avLst/>
            <a:gdLst>
              <a:gd name="connsiteX0" fmla="*/ 283205 w 283330"/>
              <a:gd name="connsiteY0" fmla="*/ 16 h 105267"/>
              <a:gd name="connsiteX1" fmla="*/ 108580 w 283330"/>
              <a:gd name="connsiteY1" fmla="*/ 66691 h 105267"/>
              <a:gd name="connsiteX2" fmla="*/ 630 w 283330"/>
              <a:gd name="connsiteY2" fmla="*/ 104791 h 105267"/>
              <a:gd name="connsiteX3" fmla="*/ 156205 w 283330"/>
              <a:gd name="connsiteY3" fmla="*/ 41291 h 105267"/>
              <a:gd name="connsiteX4" fmla="*/ 80005 w 283330"/>
              <a:gd name="connsiteY4" fmla="*/ 73041 h 105267"/>
              <a:gd name="connsiteX5" fmla="*/ 283205 w 283330"/>
              <a:gd name="connsiteY5" fmla="*/ 16 h 1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30" h="105267">
                <a:moveTo>
                  <a:pt x="283205" y="16"/>
                </a:moveTo>
                <a:cubicBezTo>
                  <a:pt x="287967" y="-1042"/>
                  <a:pt x="155676" y="49229"/>
                  <a:pt x="108580" y="66691"/>
                </a:cubicBezTo>
                <a:cubicBezTo>
                  <a:pt x="61484" y="84153"/>
                  <a:pt x="-7307" y="109024"/>
                  <a:pt x="630" y="104791"/>
                </a:cubicBezTo>
                <a:cubicBezTo>
                  <a:pt x="8567" y="100558"/>
                  <a:pt x="142976" y="46583"/>
                  <a:pt x="156205" y="41291"/>
                </a:cubicBezTo>
                <a:cubicBezTo>
                  <a:pt x="169434" y="35999"/>
                  <a:pt x="60426" y="77274"/>
                  <a:pt x="80005" y="73041"/>
                </a:cubicBezTo>
                <a:cubicBezTo>
                  <a:pt x="99584" y="68808"/>
                  <a:pt x="278443" y="1074"/>
                  <a:pt x="2832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36F37077-3669-6849-1517-84192E878E9D}"/>
              </a:ext>
            </a:extLst>
          </p:cNvPr>
          <p:cNvSpPr/>
          <p:nvPr/>
        </p:nvSpPr>
        <p:spPr>
          <a:xfrm>
            <a:off x="795987" y="7800951"/>
            <a:ext cx="116414" cy="156481"/>
          </a:xfrm>
          <a:custGeom>
            <a:avLst/>
            <a:gdLst>
              <a:gd name="connsiteX0" fmla="*/ 39038 w 116414"/>
              <a:gd name="connsiteY0" fmla="*/ 24 h 156481"/>
              <a:gd name="connsiteX1" fmla="*/ 7288 w 116414"/>
              <a:gd name="connsiteY1" fmla="*/ 101624 h 156481"/>
              <a:gd name="connsiteX2" fmla="*/ 115238 w 116414"/>
              <a:gd name="connsiteY2" fmla="*/ 155599 h 156481"/>
              <a:gd name="connsiteX3" fmla="*/ 67613 w 116414"/>
              <a:gd name="connsiteY3" fmla="*/ 136549 h 156481"/>
              <a:gd name="connsiteX4" fmla="*/ 938 w 116414"/>
              <a:gd name="connsiteY4" fmla="*/ 111149 h 156481"/>
              <a:gd name="connsiteX5" fmla="*/ 39038 w 116414"/>
              <a:gd name="connsiteY5" fmla="*/ 24 h 15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14" h="156481">
                <a:moveTo>
                  <a:pt x="39038" y="24"/>
                </a:moveTo>
                <a:cubicBezTo>
                  <a:pt x="40096" y="-1564"/>
                  <a:pt x="-5412" y="75695"/>
                  <a:pt x="7288" y="101624"/>
                </a:cubicBezTo>
                <a:cubicBezTo>
                  <a:pt x="19988" y="127553"/>
                  <a:pt x="105184" y="149778"/>
                  <a:pt x="115238" y="155599"/>
                </a:cubicBezTo>
                <a:cubicBezTo>
                  <a:pt x="125292" y="161420"/>
                  <a:pt x="67613" y="136549"/>
                  <a:pt x="67613" y="136549"/>
                </a:cubicBezTo>
                <a:cubicBezTo>
                  <a:pt x="48563" y="129141"/>
                  <a:pt x="8875" y="129670"/>
                  <a:pt x="938" y="111149"/>
                </a:cubicBezTo>
                <a:cubicBezTo>
                  <a:pt x="-6999" y="92628"/>
                  <a:pt x="37980" y="1612"/>
                  <a:pt x="390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68F4C7B6-74CE-FB37-394A-EAAC20E0549B}"/>
              </a:ext>
            </a:extLst>
          </p:cNvPr>
          <p:cNvSpPr/>
          <p:nvPr/>
        </p:nvSpPr>
        <p:spPr>
          <a:xfrm>
            <a:off x="736600" y="7791391"/>
            <a:ext cx="95295" cy="184532"/>
          </a:xfrm>
          <a:custGeom>
            <a:avLst/>
            <a:gdLst>
              <a:gd name="connsiteX0" fmla="*/ 95250 w 95295"/>
              <a:gd name="connsiteY0" fmla="*/ 59 h 184532"/>
              <a:gd name="connsiteX1" fmla="*/ 12700 w 95295"/>
              <a:gd name="connsiteY1" fmla="*/ 108009 h 184532"/>
              <a:gd name="connsiteX2" fmla="*/ 25400 w 95295"/>
              <a:gd name="connsiteY2" fmla="*/ 146109 h 184532"/>
              <a:gd name="connsiteX3" fmla="*/ 79375 w 95295"/>
              <a:gd name="connsiteY3" fmla="*/ 184209 h 184532"/>
              <a:gd name="connsiteX4" fmla="*/ 0 w 95295"/>
              <a:gd name="connsiteY4" fmla="*/ 123884 h 184532"/>
              <a:gd name="connsiteX5" fmla="*/ 95250 w 95295"/>
              <a:gd name="connsiteY5" fmla="*/ 59 h 1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95" h="184532">
                <a:moveTo>
                  <a:pt x="95250" y="59"/>
                </a:moveTo>
                <a:cubicBezTo>
                  <a:pt x="97367" y="-2587"/>
                  <a:pt x="24342" y="83667"/>
                  <a:pt x="12700" y="108009"/>
                </a:cubicBezTo>
                <a:cubicBezTo>
                  <a:pt x="1058" y="132351"/>
                  <a:pt x="14288" y="133409"/>
                  <a:pt x="25400" y="146109"/>
                </a:cubicBezTo>
                <a:cubicBezTo>
                  <a:pt x="36512" y="158809"/>
                  <a:pt x="83608" y="187913"/>
                  <a:pt x="79375" y="184209"/>
                </a:cubicBezTo>
                <a:cubicBezTo>
                  <a:pt x="75142" y="180505"/>
                  <a:pt x="0" y="153517"/>
                  <a:pt x="0" y="123884"/>
                </a:cubicBezTo>
                <a:cubicBezTo>
                  <a:pt x="0" y="94251"/>
                  <a:pt x="93133" y="2705"/>
                  <a:pt x="9525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D031A395-DE49-8212-CFE0-2A3BAD8F3591}"/>
              </a:ext>
            </a:extLst>
          </p:cNvPr>
          <p:cNvSpPr/>
          <p:nvPr/>
        </p:nvSpPr>
        <p:spPr>
          <a:xfrm>
            <a:off x="848276" y="7784381"/>
            <a:ext cx="136872" cy="48837"/>
          </a:xfrm>
          <a:custGeom>
            <a:avLst/>
            <a:gdLst>
              <a:gd name="connsiteX0" fmla="*/ 2624 w 136872"/>
              <a:gd name="connsiteY0" fmla="*/ 48344 h 48837"/>
              <a:gd name="connsiteX1" fmla="*/ 135974 w 136872"/>
              <a:gd name="connsiteY1" fmla="*/ 719 h 48837"/>
              <a:gd name="connsiteX2" fmla="*/ 56599 w 136872"/>
              <a:gd name="connsiteY2" fmla="*/ 22944 h 48837"/>
              <a:gd name="connsiteX3" fmla="*/ 2624 w 136872"/>
              <a:gd name="connsiteY3" fmla="*/ 48344 h 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72" h="48837">
                <a:moveTo>
                  <a:pt x="2624" y="48344"/>
                </a:moveTo>
                <a:cubicBezTo>
                  <a:pt x="15853" y="44640"/>
                  <a:pt x="126978" y="4952"/>
                  <a:pt x="135974" y="719"/>
                </a:cubicBezTo>
                <a:cubicBezTo>
                  <a:pt x="144970" y="-3514"/>
                  <a:pt x="84116" y="11832"/>
                  <a:pt x="56599" y="22944"/>
                </a:cubicBezTo>
                <a:cubicBezTo>
                  <a:pt x="29082" y="34056"/>
                  <a:pt x="-10605" y="52048"/>
                  <a:pt x="2624" y="4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E6649878-1CD1-F76B-D4F3-B6AB487CBDA6}"/>
              </a:ext>
            </a:extLst>
          </p:cNvPr>
          <p:cNvSpPr/>
          <p:nvPr/>
        </p:nvSpPr>
        <p:spPr>
          <a:xfrm>
            <a:off x="1044564" y="7684416"/>
            <a:ext cx="451021" cy="43534"/>
          </a:xfrm>
          <a:custGeom>
            <a:avLst/>
            <a:gdLst>
              <a:gd name="connsiteX0" fmla="*/ 11 w 451021"/>
              <a:gd name="connsiteY0" fmla="*/ 43534 h 43534"/>
              <a:gd name="connsiteX1" fmla="*/ 231786 w 451021"/>
              <a:gd name="connsiteY1" fmla="*/ 2259 h 43534"/>
              <a:gd name="connsiteX2" fmla="*/ 441336 w 451021"/>
              <a:gd name="connsiteY2" fmla="*/ 5434 h 43534"/>
              <a:gd name="connsiteX3" fmla="*/ 384186 w 451021"/>
              <a:gd name="connsiteY3" fmla="*/ 5434 h 43534"/>
              <a:gd name="connsiteX4" fmla="*/ 104786 w 451021"/>
              <a:gd name="connsiteY4" fmla="*/ 40359 h 43534"/>
              <a:gd name="connsiteX5" fmla="*/ 241311 w 451021"/>
              <a:gd name="connsiteY5" fmla="*/ 8609 h 43534"/>
              <a:gd name="connsiteX6" fmla="*/ 11 w 451021"/>
              <a:gd name="connsiteY6" fmla="*/ 43534 h 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021" h="43534">
                <a:moveTo>
                  <a:pt x="11" y="43534"/>
                </a:moveTo>
                <a:cubicBezTo>
                  <a:pt x="-1577" y="42476"/>
                  <a:pt x="158232" y="8609"/>
                  <a:pt x="231786" y="2259"/>
                </a:cubicBezTo>
                <a:cubicBezTo>
                  <a:pt x="305340" y="-4091"/>
                  <a:pt x="415936" y="4905"/>
                  <a:pt x="441336" y="5434"/>
                </a:cubicBezTo>
                <a:cubicBezTo>
                  <a:pt x="466736" y="5963"/>
                  <a:pt x="440278" y="-387"/>
                  <a:pt x="384186" y="5434"/>
                </a:cubicBezTo>
                <a:cubicBezTo>
                  <a:pt x="328094" y="11255"/>
                  <a:pt x="128598" y="39830"/>
                  <a:pt x="104786" y="40359"/>
                </a:cubicBezTo>
                <a:cubicBezTo>
                  <a:pt x="80974" y="40888"/>
                  <a:pt x="256128" y="10726"/>
                  <a:pt x="241311" y="8609"/>
                </a:cubicBezTo>
                <a:lnTo>
                  <a:pt x="11" y="435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C5A30D4-0E0B-4973-1875-BFB8BAA9A61C}"/>
              </a:ext>
            </a:extLst>
          </p:cNvPr>
          <p:cNvSpPr/>
          <p:nvPr/>
        </p:nvSpPr>
        <p:spPr>
          <a:xfrm>
            <a:off x="1403595" y="7670639"/>
            <a:ext cx="378210" cy="92368"/>
          </a:xfrm>
          <a:custGeom>
            <a:avLst/>
            <a:gdLst>
              <a:gd name="connsiteX0" fmla="*/ 2930 w 378210"/>
              <a:gd name="connsiteY0" fmla="*/ 22386 h 92368"/>
              <a:gd name="connsiteX1" fmla="*/ 361705 w 378210"/>
              <a:gd name="connsiteY1" fmla="*/ 161 h 92368"/>
              <a:gd name="connsiteX2" fmla="*/ 307730 w 378210"/>
              <a:gd name="connsiteY2" fmla="*/ 12861 h 92368"/>
              <a:gd name="connsiteX3" fmla="*/ 215655 w 378210"/>
              <a:gd name="connsiteY3" fmla="*/ 22386 h 92368"/>
              <a:gd name="connsiteX4" fmla="*/ 171205 w 378210"/>
              <a:gd name="connsiteY4" fmla="*/ 60486 h 92368"/>
              <a:gd name="connsiteX5" fmla="*/ 193430 w 378210"/>
              <a:gd name="connsiteY5" fmla="*/ 35086 h 92368"/>
              <a:gd name="connsiteX6" fmla="*/ 222005 w 378210"/>
              <a:gd name="connsiteY6" fmla="*/ 92236 h 92368"/>
              <a:gd name="connsiteX7" fmla="*/ 212480 w 378210"/>
              <a:gd name="connsiteY7" fmla="*/ 16036 h 92368"/>
              <a:gd name="connsiteX8" fmla="*/ 91830 w 378210"/>
              <a:gd name="connsiteY8" fmla="*/ 25561 h 92368"/>
              <a:gd name="connsiteX9" fmla="*/ 187080 w 378210"/>
              <a:gd name="connsiteY9" fmla="*/ 25561 h 92368"/>
              <a:gd name="connsiteX10" fmla="*/ 2930 w 378210"/>
              <a:gd name="connsiteY10" fmla="*/ 22386 h 9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210" h="92368">
                <a:moveTo>
                  <a:pt x="2930" y="22386"/>
                </a:moveTo>
                <a:cubicBezTo>
                  <a:pt x="32034" y="18153"/>
                  <a:pt x="310905" y="1748"/>
                  <a:pt x="361705" y="161"/>
                </a:cubicBezTo>
                <a:cubicBezTo>
                  <a:pt x="412505" y="-1427"/>
                  <a:pt x="332072" y="9157"/>
                  <a:pt x="307730" y="12861"/>
                </a:cubicBezTo>
                <a:cubicBezTo>
                  <a:pt x="283388" y="16565"/>
                  <a:pt x="238409" y="14448"/>
                  <a:pt x="215655" y="22386"/>
                </a:cubicBezTo>
                <a:cubicBezTo>
                  <a:pt x="192901" y="30324"/>
                  <a:pt x="174909" y="58369"/>
                  <a:pt x="171205" y="60486"/>
                </a:cubicBezTo>
                <a:cubicBezTo>
                  <a:pt x="167501" y="62603"/>
                  <a:pt x="184963" y="29794"/>
                  <a:pt x="193430" y="35086"/>
                </a:cubicBezTo>
                <a:cubicBezTo>
                  <a:pt x="201897" y="40378"/>
                  <a:pt x="218830" y="95411"/>
                  <a:pt x="222005" y="92236"/>
                </a:cubicBezTo>
                <a:cubicBezTo>
                  <a:pt x="225180" y="89061"/>
                  <a:pt x="234176" y="27148"/>
                  <a:pt x="212480" y="16036"/>
                </a:cubicBezTo>
                <a:cubicBezTo>
                  <a:pt x="190784" y="4924"/>
                  <a:pt x="96063" y="23974"/>
                  <a:pt x="91830" y="25561"/>
                </a:cubicBezTo>
                <a:cubicBezTo>
                  <a:pt x="87597" y="27148"/>
                  <a:pt x="203484" y="24503"/>
                  <a:pt x="187080" y="25561"/>
                </a:cubicBezTo>
                <a:cubicBezTo>
                  <a:pt x="170676" y="26619"/>
                  <a:pt x="-26174" y="26619"/>
                  <a:pt x="2930" y="2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831A9985-DAE8-8729-B505-D7761AEF3191}"/>
              </a:ext>
            </a:extLst>
          </p:cNvPr>
          <p:cNvSpPr/>
          <p:nvPr/>
        </p:nvSpPr>
        <p:spPr>
          <a:xfrm>
            <a:off x="1740142" y="7702456"/>
            <a:ext cx="141886" cy="95497"/>
          </a:xfrm>
          <a:custGeom>
            <a:avLst/>
            <a:gdLst>
              <a:gd name="connsiteX0" fmla="*/ 18808 w 141886"/>
              <a:gd name="connsiteY0" fmla="*/ 94 h 95497"/>
              <a:gd name="connsiteX1" fmla="*/ 21983 w 141886"/>
              <a:gd name="connsiteY1" fmla="*/ 60419 h 95497"/>
              <a:gd name="connsiteX2" fmla="*/ 139458 w 141886"/>
              <a:gd name="connsiteY2" fmla="*/ 57244 h 95497"/>
              <a:gd name="connsiteX3" fmla="*/ 95008 w 141886"/>
              <a:gd name="connsiteY3" fmla="*/ 79469 h 95497"/>
              <a:gd name="connsiteX4" fmla="*/ 18808 w 141886"/>
              <a:gd name="connsiteY4" fmla="*/ 95344 h 95497"/>
              <a:gd name="connsiteX5" fmla="*/ 85483 w 141886"/>
              <a:gd name="connsiteY5" fmla="*/ 69944 h 95497"/>
              <a:gd name="connsiteX6" fmla="*/ 2933 w 141886"/>
              <a:gd name="connsiteY6" fmla="*/ 76294 h 95497"/>
              <a:gd name="connsiteX7" fmla="*/ 18808 w 141886"/>
              <a:gd name="connsiteY7" fmla="*/ 94 h 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86" h="95497">
                <a:moveTo>
                  <a:pt x="18808" y="94"/>
                </a:moveTo>
                <a:cubicBezTo>
                  <a:pt x="21983" y="-2552"/>
                  <a:pt x="1875" y="50894"/>
                  <a:pt x="21983" y="60419"/>
                </a:cubicBezTo>
                <a:cubicBezTo>
                  <a:pt x="42091" y="69944"/>
                  <a:pt x="127287" y="54069"/>
                  <a:pt x="139458" y="57244"/>
                </a:cubicBezTo>
                <a:cubicBezTo>
                  <a:pt x="151629" y="60419"/>
                  <a:pt x="115116" y="73119"/>
                  <a:pt x="95008" y="79469"/>
                </a:cubicBezTo>
                <a:cubicBezTo>
                  <a:pt x="74900" y="85819"/>
                  <a:pt x="20395" y="96931"/>
                  <a:pt x="18808" y="95344"/>
                </a:cubicBezTo>
                <a:cubicBezTo>
                  <a:pt x="17221" y="93757"/>
                  <a:pt x="88129" y="73119"/>
                  <a:pt x="85483" y="69944"/>
                </a:cubicBezTo>
                <a:cubicBezTo>
                  <a:pt x="82837" y="66769"/>
                  <a:pt x="14045" y="84232"/>
                  <a:pt x="2933" y="76294"/>
                </a:cubicBezTo>
                <a:cubicBezTo>
                  <a:pt x="-8180" y="68357"/>
                  <a:pt x="15633" y="2740"/>
                  <a:pt x="1880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DD8CCE29-B99D-27A8-97F2-57CAE65975E8}"/>
              </a:ext>
            </a:extLst>
          </p:cNvPr>
          <p:cNvSpPr/>
          <p:nvPr/>
        </p:nvSpPr>
        <p:spPr>
          <a:xfrm>
            <a:off x="1685863" y="7665817"/>
            <a:ext cx="365645" cy="167080"/>
          </a:xfrm>
          <a:custGeom>
            <a:avLst/>
            <a:gdLst>
              <a:gd name="connsiteX0" fmla="*/ 62 w 365645"/>
              <a:gd name="connsiteY0" fmla="*/ 39908 h 167080"/>
              <a:gd name="connsiteX1" fmla="*/ 117537 w 365645"/>
              <a:gd name="connsiteY1" fmla="*/ 24033 h 167080"/>
              <a:gd name="connsiteX2" fmla="*/ 225487 w 365645"/>
              <a:gd name="connsiteY2" fmla="*/ 62133 h 167080"/>
              <a:gd name="connsiteX3" fmla="*/ 193737 w 365645"/>
              <a:gd name="connsiteY3" fmla="*/ 36733 h 167080"/>
              <a:gd name="connsiteX4" fmla="*/ 365187 w 365645"/>
              <a:gd name="connsiteY4" fmla="*/ 166908 h 167080"/>
              <a:gd name="connsiteX5" fmla="*/ 133412 w 365645"/>
              <a:gd name="connsiteY5" fmla="*/ 4983 h 167080"/>
              <a:gd name="connsiteX6" fmla="*/ 62 w 365645"/>
              <a:gd name="connsiteY6" fmla="*/ 39908 h 1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645" h="167080">
                <a:moveTo>
                  <a:pt x="62" y="39908"/>
                </a:moveTo>
                <a:cubicBezTo>
                  <a:pt x="-2584" y="43083"/>
                  <a:pt x="79966" y="20329"/>
                  <a:pt x="117537" y="24033"/>
                </a:cubicBezTo>
                <a:cubicBezTo>
                  <a:pt x="155108" y="27737"/>
                  <a:pt x="212787" y="60016"/>
                  <a:pt x="225487" y="62133"/>
                </a:cubicBezTo>
                <a:cubicBezTo>
                  <a:pt x="238187" y="64250"/>
                  <a:pt x="193737" y="36733"/>
                  <a:pt x="193737" y="36733"/>
                </a:cubicBezTo>
                <a:cubicBezTo>
                  <a:pt x="217020" y="54196"/>
                  <a:pt x="375241" y="172200"/>
                  <a:pt x="365187" y="166908"/>
                </a:cubicBezTo>
                <a:cubicBezTo>
                  <a:pt x="355133" y="161616"/>
                  <a:pt x="196383" y="26150"/>
                  <a:pt x="133412" y="4983"/>
                </a:cubicBezTo>
                <a:cubicBezTo>
                  <a:pt x="70441" y="-16184"/>
                  <a:pt x="2708" y="36733"/>
                  <a:pt x="62" y="3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9638D8ED-FCB9-26F8-8DE8-7BB847B08E2A}"/>
              </a:ext>
            </a:extLst>
          </p:cNvPr>
          <p:cNvSpPr/>
          <p:nvPr/>
        </p:nvSpPr>
        <p:spPr>
          <a:xfrm>
            <a:off x="2009425" y="7781838"/>
            <a:ext cx="581467" cy="311245"/>
          </a:xfrm>
          <a:custGeom>
            <a:avLst/>
            <a:gdLst>
              <a:gd name="connsiteX0" fmla="*/ 350 w 581467"/>
              <a:gd name="connsiteY0" fmla="*/ 87 h 311245"/>
              <a:gd name="connsiteX1" fmla="*/ 359125 w 581467"/>
              <a:gd name="connsiteY1" fmla="*/ 200112 h 311245"/>
              <a:gd name="connsiteX2" fmla="*/ 327375 w 581467"/>
              <a:gd name="connsiteY2" fmla="*/ 190587 h 311245"/>
              <a:gd name="connsiteX3" fmla="*/ 581375 w 581467"/>
              <a:gd name="connsiteY3" fmla="*/ 311237 h 311245"/>
              <a:gd name="connsiteX4" fmla="*/ 295625 w 581467"/>
              <a:gd name="connsiteY4" fmla="*/ 184237 h 311245"/>
              <a:gd name="connsiteX5" fmla="*/ 292450 w 581467"/>
              <a:gd name="connsiteY5" fmla="*/ 174712 h 311245"/>
              <a:gd name="connsiteX6" fmla="*/ 350 w 581467"/>
              <a:gd name="connsiteY6" fmla="*/ 87 h 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67" h="311245">
                <a:moveTo>
                  <a:pt x="350" y="87"/>
                </a:moveTo>
                <a:cubicBezTo>
                  <a:pt x="11463" y="4320"/>
                  <a:pt x="304621" y="168362"/>
                  <a:pt x="359125" y="200112"/>
                </a:cubicBezTo>
                <a:cubicBezTo>
                  <a:pt x="413629" y="231862"/>
                  <a:pt x="290333" y="172066"/>
                  <a:pt x="327375" y="190587"/>
                </a:cubicBezTo>
                <a:cubicBezTo>
                  <a:pt x="364417" y="209108"/>
                  <a:pt x="586666" y="312295"/>
                  <a:pt x="581375" y="311237"/>
                </a:cubicBezTo>
                <a:cubicBezTo>
                  <a:pt x="576084" y="310179"/>
                  <a:pt x="343779" y="206991"/>
                  <a:pt x="295625" y="184237"/>
                </a:cubicBezTo>
                <a:cubicBezTo>
                  <a:pt x="247471" y="161483"/>
                  <a:pt x="339017" y="203816"/>
                  <a:pt x="292450" y="174712"/>
                </a:cubicBezTo>
                <a:cubicBezTo>
                  <a:pt x="245883" y="145608"/>
                  <a:pt x="-10763" y="-4146"/>
                  <a:pt x="35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B9BC3CEB-86AA-ADC9-B6DB-FA98B24CC31D}"/>
              </a:ext>
            </a:extLst>
          </p:cNvPr>
          <p:cNvSpPr/>
          <p:nvPr/>
        </p:nvSpPr>
        <p:spPr>
          <a:xfrm>
            <a:off x="879452" y="7766046"/>
            <a:ext cx="425473" cy="174640"/>
          </a:xfrm>
          <a:custGeom>
            <a:avLst/>
            <a:gdLst>
              <a:gd name="connsiteX0" fmla="*/ 23 w 425473"/>
              <a:gd name="connsiteY0" fmla="*/ 174629 h 174640"/>
              <a:gd name="connsiteX1" fmla="*/ 177823 w 425473"/>
              <a:gd name="connsiteY1" fmla="*/ 95254 h 174640"/>
              <a:gd name="connsiteX2" fmla="*/ 425473 w 425473"/>
              <a:gd name="connsiteY2" fmla="*/ 111129 h 174640"/>
              <a:gd name="connsiteX3" fmla="*/ 266723 w 425473"/>
              <a:gd name="connsiteY3" fmla="*/ 73029 h 174640"/>
              <a:gd name="connsiteX4" fmla="*/ 241323 w 425473"/>
              <a:gd name="connsiteY4" fmla="*/ 63504 h 174640"/>
              <a:gd name="connsiteX5" fmla="*/ 276248 w 425473"/>
              <a:gd name="connsiteY5" fmla="*/ 4 h 174640"/>
              <a:gd name="connsiteX6" fmla="*/ 254023 w 425473"/>
              <a:gd name="connsiteY6" fmla="*/ 66679 h 174640"/>
              <a:gd name="connsiteX7" fmla="*/ 142898 w 425473"/>
              <a:gd name="connsiteY7" fmla="*/ 95254 h 174640"/>
              <a:gd name="connsiteX8" fmla="*/ 165123 w 425473"/>
              <a:gd name="connsiteY8" fmla="*/ 88904 h 174640"/>
              <a:gd name="connsiteX9" fmla="*/ 23 w 425473"/>
              <a:gd name="connsiteY9" fmla="*/ 174629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473" h="174640">
                <a:moveTo>
                  <a:pt x="23" y="174629"/>
                </a:moveTo>
                <a:cubicBezTo>
                  <a:pt x="2140" y="175687"/>
                  <a:pt x="106915" y="105837"/>
                  <a:pt x="177823" y="95254"/>
                </a:cubicBezTo>
                <a:cubicBezTo>
                  <a:pt x="248731" y="84671"/>
                  <a:pt x="410656" y="114833"/>
                  <a:pt x="425473" y="111129"/>
                </a:cubicBezTo>
                <a:lnTo>
                  <a:pt x="266723" y="73029"/>
                </a:lnTo>
                <a:cubicBezTo>
                  <a:pt x="236031" y="65092"/>
                  <a:pt x="239736" y="75675"/>
                  <a:pt x="241323" y="63504"/>
                </a:cubicBezTo>
                <a:cubicBezTo>
                  <a:pt x="242910" y="51333"/>
                  <a:pt x="274131" y="-525"/>
                  <a:pt x="276248" y="4"/>
                </a:cubicBezTo>
                <a:cubicBezTo>
                  <a:pt x="278365" y="533"/>
                  <a:pt x="276248" y="50804"/>
                  <a:pt x="254023" y="66679"/>
                </a:cubicBezTo>
                <a:cubicBezTo>
                  <a:pt x="231798" y="82554"/>
                  <a:pt x="157715" y="91550"/>
                  <a:pt x="142898" y="95254"/>
                </a:cubicBezTo>
                <a:cubicBezTo>
                  <a:pt x="128081" y="98958"/>
                  <a:pt x="191581" y="74617"/>
                  <a:pt x="165123" y="88904"/>
                </a:cubicBezTo>
                <a:cubicBezTo>
                  <a:pt x="138665" y="103191"/>
                  <a:pt x="-2094" y="173571"/>
                  <a:pt x="23" y="1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9635B0E5-F6F7-0C3F-0FB0-9187225479A1}"/>
              </a:ext>
            </a:extLst>
          </p:cNvPr>
          <p:cNvSpPr/>
          <p:nvPr/>
        </p:nvSpPr>
        <p:spPr>
          <a:xfrm>
            <a:off x="1195356" y="7727005"/>
            <a:ext cx="271881" cy="74043"/>
          </a:xfrm>
          <a:custGeom>
            <a:avLst/>
            <a:gdLst>
              <a:gd name="connsiteX0" fmla="*/ 1619 w 271881"/>
              <a:gd name="connsiteY0" fmla="*/ 19995 h 74043"/>
              <a:gd name="connsiteX1" fmla="*/ 265144 w 271881"/>
              <a:gd name="connsiteY1" fmla="*/ 945 h 74043"/>
              <a:gd name="connsiteX2" fmla="*/ 185769 w 271881"/>
              <a:gd name="connsiteY2" fmla="*/ 10470 h 74043"/>
              <a:gd name="connsiteX3" fmla="*/ 100044 w 271881"/>
              <a:gd name="connsiteY3" fmla="*/ 73970 h 74043"/>
              <a:gd name="connsiteX4" fmla="*/ 150844 w 271881"/>
              <a:gd name="connsiteY4" fmla="*/ 23170 h 74043"/>
              <a:gd name="connsiteX5" fmla="*/ 1619 w 271881"/>
              <a:gd name="connsiteY5" fmla="*/ 19995 h 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81" h="74043">
                <a:moveTo>
                  <a:pt x="1619" y="19995"/>
                </a:moveTo>
                <a:cubicBezTo>
                  <a:pt x="20669" y="16291"/>
                  <a:pt x="234452" y="2532"/>
                  <a:pt x="265144" y="945"/>
                </a:cubicBezTo>
                <a:cubicBezTo>
                  <a:pt x="295836" y="-643"/>
                  <a:pt x="213286" y="-1701"/>
                  <a:pt x="185769" y="10470"/>
                </a:cubicBezTo>
                <a:cubicBezTo>
                  <a:pt x="158252" y="22641"/>
                  <a:pt x="105865" y="71853"/>
                  <a:pt x="100044" y="73970"/>
                </a:cubicBezTo>
                <a:cubicBezTo>
                  <a:pt x="94223" y="76087"/>
                  <a:pt x="164073" y="31637"/>
                  <a:pt x="150844" y="23170"/>
                </a:cubicBezTo>
                <a:cubicBezTo>
                  <a:pt x="137615" y="14703"/>
                  <a:pt x="-17431" y="23699"/>
                  <a:pt x="1619" y="19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4E618C03-DE32-D7B6-4D12-842EA2D2ED50}"/>
              </a:ext>
            </a:extLst>
          </p:cNvPr>
          <p:cNvSpPr/>
          <p:nvPr/>
        </p:nvSpPr>
        <p:spPr>
          <a:xfrm>
            <a:off x="1396598" y="7844242"/>
            <a:ext cx="234104" cy="17081"/>
          </a:xfrm>
          <a:custGeom>
            <a:avLst/>
            <a:gdLst>
              <a:gd name="connsiteX0" fmla="*/ 3577 w 234104"/>
              <a:gd name="connsiteY0" fmla="*/ 17058 h 17081"/>
              <a:gd name="connsiteX1" fmla="*/ 232177 w 234104"/>
              <a:gd name="connsiteY1" fmla="*/ 1183 h 17081"/>
              <a:gd name="connsiteX2" fmla="*/ 105177 w 234104"/>
              <a:gd name="connsiteY2" fmla="*/ 4358 h 17081"/>
              <a:gd name="connsiteX3" fmla="*/ 3577 w 234104"/>
              <a:gd name="connsiteY3" fmla="*/ 17058 h 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04" h="17081">
                <a:moveTo>
                  <a:pt x="3577" y="17058"/>
                </a:moveTo>
                <a:cubicBezTo>
                  <a:pt x="24744" y="16529"/>
                  <a:pt x="215244" y="3300"/>
                  <a:pt x="232177" y="1183"/>
                </a:cubicBezTo>
                <a:cubicBezTo>
                  <a:pt x="249110" y="-934"/>
                  <a:pt x="150156" y="-404"/>
                  <a:pt x="105177" y="4358"/>
                </a:cubicBezTo>
                <a:cubicBezTo>
                  <a:pt x="60198" y="9120"/>
                  <a:pt x="-17590" y="17587"/>
                  <a:pt x="3577" y="17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2B2D7BD3-C436-1F73-620B-CB88040EAA46}"/>
              </a:ext>
            </a:extLst>
          </p:cNvPr>
          <p:cNvSpPr/>
          <p:nvPr/>
        </p:nvSpPr>
        <p:spPr>
          <a:xfrm>
            <a:off x="1934595" y="7876435"/>
            <a:ext cx="489607" cy="219805"/>
          </a:xfrm>
          <a:custGeom>
            <a:avLst/>
            <a:gdLst>
              <a:gd name="connsiteX0" fmla="*/ 2155 w 489607"/>
              <a:gd name="connsiteY0" fmla="*/ 740 h 219805"/>
              <a:gd name="connsiteX1" fmla="*/ 478405 w 489607"/>
              <a:gd name="connsiteY1" fmla="*/ 213465 h 219805"/>
              <a:gd name="connsiteX2" fmla="*/ 310130 w 489607"/>
              <a:gd name="connsiteY2" fmla="*/ 146790 h 219805"/>
              <a:gd name="connsiteX3" fmla="*/ 2155 w 489607"/>
              <a:gd name="connsiteY3" fmla="*/ 740 h 2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07" h="219805">
                <a:moveTo>
                  <a:pt x="2155" y="740"/>
                </a:moveTo>
                <a:cubicBezTo>
                  <a:pt x="30201" y="11853"/>
                  <a:pt x="427076" y="189123"/>
                  <a:pt x="478405" y="213465"/>
                </a:cubicBezTo>
                <a:cubicBezTo>
                  <a:pt x="529734" y="237807"/>
                  <a:pt x="392680" y="187007"/>
                  <a:pt x="310130" y="146790"/>
                </a:cubicBezTo>
                <a:cubicBezTo>
                  <a:pt x="227580" y="106573"/>
                  <a:pt x="-25891" y="-10373"/>
                  <a:pt x="2155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F4655FA-9014-C285-C264-57B06FC9CF09}"/>
              </a:ext>
            </a:extLst>
          </p:cNvPr>
          <p:cNvSpPr/>
          <p:nvPr/>
        </p:nvSpPr>
        <p:spPr>
          <a:xfrm>
            <a:off x="1682512" y="7756315"/>
            <a:ext cx="84179" cy="98907"/>
          </a:xfrm>
          <a:custGeom>
            <a:avLst/>
            <a:gdLst>
              <a:gd name="connsiteX0" fmla="*/ 238 w 84179"/>
              <a:gd name="connsiteY0" fmla="*/ 210 h 98907"/>
              <a:gd name="connsiteX1" fmla="*/ 82788 w 84179"/>
              <a:gd name="connsiteY1" fmla="*/ 95460 h 98907"/>
              <a:gd name="connsiteX2" fmla="*/ 54213 w 84179"/>
              <a:gd name="connsiteY2" fmla="*/ 79585 h 98907"/>
              <a:gd name="connsiteX3" fmla="*/ 57388 w 84179"/>
              <a:gd name="connsiteY3" fmla="*/ 70060 h 98907"/>
              <a:gd name="connsiteX4" fmla="*/ 238 w 84179"/>
              <a:gd name="connsiteY4" fmla="*/ 210 h 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79" h="98907">
                <a:moveTo>
                  <a:pt x="238" y="210"/>
                </a:moveTo>
                <a:cubicBezTo>
                  <a:pt x="4471" y="4443"/>
                  <a:pt x="73792" y="82231"/>
                  <a:pt x="82788" y="95460"/>
                </a:cubicBezTo>
                <a:cubicBezTo>
                  <a:pt x="91784" y="108689"/>
                  <a:pt x="54213" y="79585"/>
                  <a:pt x="54213" y="79585"/>
                </a:cubicBezTo>
                <a:cubicBezTo>
                  <a:pt x="49980" y="75352"/>
                  <a:pt x="65325" y="83289"/>
                  <a:pt x="57388" y="70060"/>
                </a:cubicBezTo>
                <a:cubicBezTo>
                  <a:pt x="49451" y="56831"/>
                  <a:pt x="-3995" y="-4023"/>
                  <a:pt x="238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951E70B4-658B-DE72-A78D-32120386873B}"/>
              </a:ext>
            </a:extLst>
          </p:cNvPr>
          <p:cNvSpPr/>
          <p:nvPr/>
        </p:nvSpPr>
        <p:spPr>
          <a:xfrm>
            <a:off x="1790660" y="7766047"/>
            <a:ext cx="131864" cy="80089"/>
          </a:xfrm>
          <a:custGeom>
            <a:avLst/>
            <a:gdLst>
              <a:gd name="connsiteX0" fmla="*/ 130215 w 131864"/>
              <a:gd name="connsiteY0" fmla="*/ 3 h 80089"/>
              <a:gd name="connsiteX1" fmla="*/ 101640 w 131864"/>
              <a:gd name="connsiteY1" fmla="*/ 69853 h 80089"/>
              <a:gd name="connsiteX2" fmla="*/ 40 w 131864"/>
              <a:gd name="connsiteY2" fmla="*/ 79378 h 80089"/>
              <a:gd name="connsiteX3" fmla="*/ 114340 w 131864"/>
              <a:gd name="connsiteY3" fmla="*/ 66678 h 80089"/>
              <a:gd name="connsiteX4" fmla="*/ 130215 w 131864"/>
              <a:gd name="connsiteY4" fmla="*/ 3 h 8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64" h="80089">
                <a:moveTo>
                  <a:pt x="130215" y="3"/>
                </a:moveTo>
                <a:cubicBezTo>
                  <a:pt x="128098" y="532"/>
                  <a:pt x="123336" y="56624"/>
                  <a:pt x="101640" y="69853"/>
                </a:cubicBezTo>
                <a:cubicBezTo>
                  <a:pt x="79944" y="83082"/>
                  <a:pt x="-2077" y="79907"/>
                  <a:pt x="40" y="79378"/>
                </a:cubicBezTo>
                <a:cubicBezTo>
                  <a:pt x="2157" y="78849"/>
                  <a:pt x="92644" y="76203"/>
                  <a:pt x="114340" y="66678"/>
                </a:cubicBezTo>
                <a:cubicBezTo>
                  <a:pt x="136036" y="57153"/>
                  <a:pt x="132332" y="-526"/>
                  <a:pt x="1302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4612D0D9-1D25-9E4D-3A30-BCFF2FE1A38C}"/>
              </a:ext>
            </a:extLst>
          </p:cNvPr>
          <p:cNvSpPr/>
          <p:nvPr/>
        </p:nvSpPr>
        <p:spPr>
          <a:xfrm>
            <a:off x="1291324" y="7864117"/>
            <a:ext cx="377220" cy="83607"/>
          </a:xfrm>
          <a:custGeom>
            <a:avLst/>
            <a:gdLst>
              <a:gd name="connsiteX0" fmla="*/ 901 w 377220"/>
              <a:gd name="connsiteY0" fmla="*/ 51158 h 83607"/>
              <a:gd name="connsiteX1" fmla="*/ 223151 w 377220"/>
              <a:gd name="connsiteY1" fmla="*/ 82908 h 83607"/>
              <a:gd name="connsiteX2" fmla="*/ 146951 w 377220"/>
              <a:gd name="connsiteY2" fmla="*/ 67033 h 83607"/>
              <a:gd name="connsiteX3" fmla="*/ 375551 w 377220"/>
              <a:gd name="connsiteY3" fmla="*/ 358 h 83607"/>
              <a:gd name="connsiteX4" fmla="*/ 245376 w 377220"/>
              <a:gd name="connsiteY4" fmla="*/ 41633 h 83607"/>
              <a:gd name="connsiteX5" fmla="*/ 150126 w 377220"/>
              <a:gd name="connsiteY5" fmla="*/ 67033 h 83607"/>
              <a:gd name="connsiteX6" fmla="*/ 901 w 377220"/>
              <a:gd name="connsiteY6" fmla="*/ 51158 h 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220" h="83607">
                <a:moveTo>
                  <a:pt x="901" y="51158"/>
                </a:moveTo>
                <a:cubicBezTo>
                  <a:pt x="13072" y="53804"/>
                  <a:pt x="198809" y="80262"/>
                  <a:pt x="223151" y="82908"/>
                </a:cubicBezTo>
                <a:cubicBezTo>
                  <a:pt x="247493" y="85554"/>
                  <a:pt x="121551" y="80791"/>
                  <a:pt x="146951" y="67033"/>
                </a:cubicBezTo>
                <a:cubicBezTo>
                  <a:pt x="172351" y="53275"/>
                  <a:pt x="359147" y="4591"/>
                  <a:pt x="375551" y="358"/>
                </a:cubicBezTo>
                <a:cubicBezTo>
                  <a:pt x="391955" y="-3875"/>
                  <a:pt x="282947" y="30520"/>
                  <a:pt x="245376" y="41633"/>
                </a:cubicBezTo>
                <a:cubicBezTo>
                  <a:pt x="207805" y="52746"/>
                  <a:pt x="197222" y="65446"/>
                  <a:pt x="150126" y="67033"/>
                </a:cubicBezTo>
                <a:cubicBezTo>
                  <a:pt x="103030" y="68620"/>
                  <a:pt x="-11270" y="48512"/>
                  <a:pt x="901" y="5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13ADDCB6-C9DE-F511-ADF5-7C973D719964}"/>
              </a:ext>
            </a:extLst>
          </p:cNvPr>
          <p:cNvSpPr/>
          <p:nvPr/>
        </p:nvSpPr>
        <p:spPr>
          <a:xfrm>
            <a:off x="1700616" y="7902469"/>
            <a:ext cx="269265" cy="225885"/>
          </a:xfrm>
          <a:custGeom>
            <a:avLst/>
            <a:gdLst>
              <a:gd name="connsiteX0" fmla="*/ 32934 w 269265"/>
              <a:gd name="connsiteY0" fmla="*/ 106 h 225885"/>
              <a:gd name="connsiteX1" fmla="*/ 4359 w 269265"/>
              <a:gd name="connsiteY1" fmla="*/ 73131 h 225885"/>
              <a:gd name="connsiteX2" fmla="*/ 109134 w 269265"/>
              <a:gd name="connsiteY2" fmla="*/ 66781 h 225885"/>
              <a:gd name="connsiteX3" fmla="*/ 74209 w 269265"/>
              <a:gd name="connsiteY3" fmla="*/ 104881 h 225885"/>
              <a:gd name="connsiteX4" fmla="*/ 169459 w 269265"/>
              <a:gd name="connsiteY4" fmla="*/ 149331 h 225885"/>
              <a:gd name="connsiteX5" fmla="*/ 153584 w 269265"/>
              <a:gd name="connsiteY5" fmla="*/ 123931 h 225885"/>
              <a:gd name="connsiteX6" fmla="*/ 267884 w 269265"/>
              <a:gd name="connsiteY6" fmla="*/ 225531 h 225885"/>
              <a:gd name="connsiteX7" fmla="*/ 217084 w 269265"/>
              <a:gd name="connsiteY7" fmla="*/ 158856 h 225885"/>
              <a:gd name="connsiteX8" fmla="*/ 220259 w 269265"/>
              <a:gd name="connsiteY8" fmla="*/ 196956 h 225885"/>
              <a:gd name="connsiteX9" fmla="*/ 96434 w 269265"/>
              <a:gd name="connsiteY9" fmla="*/ 111231 h 225885"/>
              <a:gd name="connsiteX10" fmla="*/ 29759 w 269265"/>
              <a:gd name="connsiteY10" fmla="*/ 98531 h 225885"/>
              <a:gd name="connsiteX11" fmla="*/ 74209 w 269265"/>
              <a:gd name="connsiteY11" fmla="*/ 82656 h 225885"/>
              <a:gd name="connsiteX12" fmla="*/ 1184 w 269265"/>
              <a:gd name="connsiteY12" fmla="*/ 57256 h 225885"/>
              <a:gd name="connsiteX13" fmla="*/ 32934 w 269265"/>
              <a:gd name="connsiteY13" fmla="*/ 106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265" h="225885">
                <a:moveTo>
                  <a:pt x="32934" y="106"/>
                </a:moveTo>
                <a:cubicBezTo>
                  <a:pt x="33463" y="2752"/>
                  <a:pt x="-8341" y="62019"/>
                  <a:pt x="4359" y="73131"/>
                </a:cubicBezTo>
                <a:cubicBezTo>
                  <a:pt x="17059" y="84243"/>
                  <a:pt x="97492" y="61489"/>
                  <a:pt x="109134" y="66781"/>
                </a:cubicBezTo>
                <a:cubicBezTo>
                  <a:pt x="120776" y="72073"/>
                  <a:pt x="64155" y="91123"/>
                  <a:pt x="74209" y="104881"/>
                </a:cubicBezTo>
                <a:cubicBezTo>
                  <a:pt x="84263" y="118639"/>
                  <a:pt x="156230" y="146156"/>
                  <a:pt x="169459" y="149331"/>
                </a:cubicBezTo>
                <a:cubicBezTo>
                  <a:pt x="182688" y="152506"/>
                  <a:pt x="137180" y="111231"/>
                  <a:pt x="153584" y="123931"/>
                </a:cubicBezTo>
                <a:cubicBezTo>
                  <a:pt x="169988" y="136631"/>
                  <a:pt x="257301" y="219710"/>
                  <a:pt x="267884" y="225531"/>
                </a:cubicBezTo>
                <a:cubicBezTo>
                  <a:pt x="278467" y="231352"/>
                  <a:pt x="225022" y="163619"/>
                  <a:pt x="217084" y="158856"/>
                </a:cubicBezTo>
                <a:cubicBezTo>
                  <a:pt x="209147" y="154094"/>
                  <a:pt x="240367" y="204893"/>
                  <a:pt x="220259" y="196956"/>
                </a:cubicBezTo>
                <a:cubicBezTo>
                  <a:pt x="200151" y="189019"/>
                  <a:pt x="128184" y="127635"/>
                  <a:pt x="96434" y="111231"/>
                </a:cubicBezTo>
                <a:cubicBezTo>
                  <a:pt x="64684" y="94827"/>
                  <a:pt x="33463" y="103293"/>
                  <a:pt x="29759" y="98531"/>
                </a:cubicBezTo>
                <a:cubicBezTo>
                  <a:pt x="26055" y="93769"/>
                  <a:pt x="78971" y="89535"/>
                  <a:pt x="74209" y="82656"/>
                </a:cubicBezTo>
                <a:cubicBezTo>
                  <a:pt x="69447" y="75777"/>
                  <a:pt x="9651" y="69427"/>
                  <a:pt x="1184" y="57256"/>
                </a:cubicBezTo>
                <a:cubicBezTo>
                  <a:pt x="-7283" y="45085"/>
                  <a:pt x="32405" y="-2540"/>
                  <a:pt x="329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C62EDB9-F860-B542-993E-F628D4C70045}"/>
              </a:ext>
            </a:extLst>
          </p:cNvPr>
          <p:cNvSpPr/>
          <p:nvPr/>
        </p:nvSpPr>
        <p:spPr>
          <a:xfrm>
            <a:off x="2016066" y="8016790"/>
            <a:ext cx="336609" cy="114425"/>
          </a:xfrm>
          <a:custGeom>
            <a:avLst/>
            <a:gdLst>
              <a:gd name="connsiteX0" fmla="*/ 50859 w 336609"/>
              <a:gd name="connsiteY0" fmla="*/ 85 h 114425"/>
              <a:gd name="connsiteX1" fmla="*/ 130234 w 336609"/>
              <a:gd name="connsiteY1" fmla="*/ 88985 h 114425"/>
              <a:gd name="connsiteX2" fmla="*/ 59 w 336609"/>
              <a:gd name="connsiteY2" fmla="*/ 114385 h 114425"/>
              <a:gd name="connsiteX3" fmla="*/ 149284 w 336609"/>
              <a:gd name="connsiteY3" fmla="*/ 95335 h 114425"/>
              <a:gd name="connsiteX4" fmla="*/ 336609 w 336609"/>
              <a:gd name="connsiteY4" fmla="*/ 69935 h 114425"/>
              <a:gd name="connsiteX5" fmla="*/ 139759 w 336609"/>
              <a:gd name="connsiteY5" fmla="*/ 95335 h 114425"/>
              <a:gd name="connsiteX6" fmla="*/ 142934 w 336609"/>
              <a:gd name="connsiteY6" fmla="*/ 73110 h 114425"/>
              <a:gd name="connsiteX7" fmla="*/ 50859 w 336609"/>
              <a:gd name="connsiteY7" fmla="*/ 85 h 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09" h="114425">
                <a:moveTo>
                  <a:pt x="50859" y="85"/>
                </a:moveTo>
                <a:cubicBezTo>
                  <a:pt x="48742" y="2731"/>
                  <a:pt x="138701" y="69935"/>
                  <a:pt x="130234" y="88985"/>
                </a:cubicBezTo>
                <a:cubicBezTo>
                  <a:pt x="121767" y="108035"/>
                  <a:pt x="-3116" y="113327"/>
                  <a:pt x="59" y="114385"/>
                </a:cubicBezTo>
                <a:cubicBezTo>
                  <a:pt x="3234" y="115443"/>
                  <a:pt x="149284" y="95335"/>
                  <a:pt x="149284" y="95335"/>
                </a:cubicBezTo>
                <a:lnTo>
                  <a:pt x="336609" y="69935"/>
                </a:lnTo>
                <a:cubicBezTo>
                  <a:pt x="335022" y="69935"/>
                  <a:pt x="139759" y="95335"/>
                  <a:pt x="139759" y="95335"/>
                </a:cubicBezTo>
                <a:cubicBezTo>
                  <a:pt x="107480" y="95864"/>
                  <a:pt x="163042" y="89514"/>
                  <a:pt x="142934" y="73110"/>
                </a:cubicBezTo>
                <a:cubicBezTo>
                  <a:pt x="122826" y="56706"/>
                  <a:pt x="52976" y="-2561"/>
                  <a:pt x="5085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C9F6604D-10F4-132F-BF6B-D51631F43B08}"/>
              </a:ext>
            </a:extLst>
          </p:cNvPr>
          <p:cNvSpPr/>
          <p:nvPr/>
        </p:nvSpPr>
        <p:spPr>
          <a:xfrm>
            <a:off x="2527298" y="8052056"/>
            <a:ext cx="234983" cy="237872"/>
          </a:xfrm>
          <a:custGeom>
            <a:avLst/>
            <a:gdLst>
              <a:gd name="connsiteX0" fmla="*/ 2 w 234983"/>
              <a:gd name="connsiteY0" fmla="*/ 79119 h 237872"/>
              <a:gd name="connsiteX1" fmla="*/ 92077 w 234983"/>
              <a:gd name="connsiteY1" fmla="*/ 34669 h 237872"/>
              <a:gd name="connsiteX2" fmla="*/ 174627 w 234983"/>
              <a:gd name="connsiteY2" fmla="*/ 104519 h 237872"/>
              <a:gd name="connsiteX3" fmla="*/ 161927 w 234983"/>
              <a:gd name="connsiteY3" fmla="*/ 88644 h 237872"/>
              <a:gd name="connsiteX4" fmla="*/ 215902 w 234983"/>
              <a:gd name="connsiteY4" fmla="*/ 161669 h 237872"/>
              <a:gd name="connsiteX5" fmla="*/ 215902 w 234983"/>
              <a:gd name="connsiteY5" fmla="*/ 237869 h 237872"/>
              <a:gd name="connsiteX6" fmla="*/ 231777 w 234983"/>
              <a:gd name="connsiteY6" fmla="*/ 164844 h 237872"/>
              <a:gd name="connsiteX7" fmla="*/ 228602 w 234983"/>
              <a:gd name="connsiteY7" fmla="*/ 136269 h 237872"/>
              <a:gd name="connsiteX8" fmla="*/ 168277 w 234983"/>
              <a:gd name="connsiteY8" fmla="*/ 79119 h 237872"/>
              <a:gd name="connsiteX9" fmla="*/ 190502 w 234983"/>
              <a:gd name="connsiteY9" fmla="*/ 107694 h 237872"/>
              <a:gd name="connsiteX10" fmla="*/ 98427 w 234983"/>
              <a:gd name="connsiteY10" fmla="*/ 6094 h 237872"/>
              <a:gd name="connsiteX11" fmla="*/ 88902 w 234983"/>
              <a:gd name="connsiteY11" fmla="*/ 18794 h 237872"/>
              <a:gd name="connsiteX12" fmla="*/ 2 w 234983"/>
              <a:gd name="connsiteY12" fmla="*/ 79119 h 23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83" h="237872">
                <a:moveTo>
                  <a:pt x="2" y="79119"/>
                </a:moveTo>
                <a:cubicBezTo>
                  <a:pt x="531" y="81765"/>
                  <a:pt x="62973" y="30436"/>
                  <a:pt x="92077" y="34669"/>
                </a:cubicBezTo>
                <a:cubicBezTo>
                  <a:pt x="121181" y="38902"/>
                  <a:pt x="174627" y="104519"/>
                  <a:pt x="174627" y="104519"/>
                </a:cubicBezTo>
                <a:cubicBezTo>
                  <a:pt x="186269" y="113515"/>
                  <a:pt x="155048" y="79119"/>
                  <a:pt x="161927" y="88644"/>
                </a:cubicBezTo>
                <a:cubicBezTo>
                  <a:pt x="168806" y="98169"/>
                  <a:pt x="206906" y="136798"/>
                  <a:pt x="215902" y="161669"/>
                </a:cubicBezTo>
                <a:cubicBezTo>
                  <a:pt x="224898" y="186540"/>
                  <a:pt x="213256" y="237340"/>
                  <a:pt x="215902" y="237869"/>
                </a:cubicBezTo>
                <a:cubicBezTo>
                  <a:pt x="218548" y="238398"/>
                  <a:pt x="229660" y="181777"/>
                  <a:pt x="231777" y="164844"/>
                </a:cubicBezTo>
                <a:cubicBezTo>
                  <a:pt x="233894" y="147911"/>
                  <a:pt x="239185" y="150557"/>
                  <a:pt x="228602" y="136269"/>
                </a:cubicBezTo>
                <a:cubicBezTo>
                  <a:pt x="218019" y="121982"/>
                  <a:pt x="174627" y="83881"/>
                  <a:pt x="168277" y="79119"/>
                </a:cubicBezTo>
                <a:cubicBezTo>
                  <a:pt x="161927" y="74357"/>
                  <a:pt x="202144" y="119865"/>
                  <a:pt x="190502" y="107694"/>
                </a:cubicBezTo>
                <a:cubicBezTo>
                  <a:pt x="178860" y="95523"/>
                  <a:pt x="98427" y="6094"/>
                  <a:pt x="98427" y="6094"/>
                </a:cubicBezTo>
                <a:cubicBezTo>
                  <a:pt x="81494" y="-8723"/>
                  <a:pt x="106364" y="6623"/>
                  <a:pt x="88902" y="18794"/>
                </a:cubicBezTo>
                <a:cubicBezTo>
                  <a:pt x="71440" y="30965"/>
                  <a:pt x="-527" y="76473"/>
                  <a:pt x="2" y="7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03E53181-D77C-98BD-9398-7BFB85305FE5}"/>
              </a:ext>
            </a:extLst>
          </p:cNvPr>
          <p:cNvSpPr/>
          <p:nvPr/>
        </p:nvSpPr>
        <p:spPr>
          <a:xfrm>
            <a:off x="2728730" y="8221942"/>
            <a:ext cx="566924" cy="439463"/>
          </a:xfrm>
          <a:custGeom>
            <a:avLst/>
            <a:gdLst>
              <a:gd name="connsiteX0" fmla="*/ 1770 w 566924"/>
              <a:gd name="connsiteY0" fmla="*/ 1308 h 439463"/>
              <a:gd name="connsiteX1" fmla="*/ 379595 w 566924"/>
              <a:gd name="connsiteY1" fmla="*/ 290233 h 439463"/>
              <a:gd name="connsiteX2" fmla="*/ 331970 w 566924"/>
              <a:gd name="connsiteY2" fmla="*/ 274358 h 439463"/>
              <a:gd name="connsiteX3" fmla="*/ 566920 w 566924"/>
              <a:gd name="connsiteY3" fmla="*/ 439458 h 439463"/>
              <a:gd name="connsiteX4" fmla="*/ 325620 w 566924"/>
              <a:gd name="connsiteY4" fmla="*/ 280708 h 439463"/>
              <a:gd name="connsiteX5" fmla="*/ 119245 w 566924"/>
              <a:gd name="connsiteY5" fmla="*/ 147358 h 439463"/>
              <a:gd name="connsiteX6" fmla="*/ 319270 w 566924"/>
              <a:gd name="connsiteY6" fmla="*/ 258483 h 439463"/>
              <a:gd name="connsiteX7" fmla="*/ 239895 w 566924"/>
              <a:gd name="connsiteY7" fmla="*/ 185458 h 439463"/>
              <a:gd name="connsiteX8" fmla="*/ 1770 w 566924"/>
              <a:gd name="connsiteY8" fmla="*/ 1308 h 43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924" h="439463">
                <a:moveTo>
                  <a:pt x="1770" y="1308"/>
                </a:moveTo>
                <a:cubicBezTo>
                  <a:pt x="25053" y="18771"/>
                  <a:pt x="324562" y="244725"/>
                  <a:pt x="379595" y="290233"/>
                </a:cubicBezTo>
                <a:cubicBezTo>
                  <a:pt x="434628" y="335741"/>
                  <a:pt x="300749" y="249487"/>
                  <a:pt x="331970" y="274358"/>
                </a:cubicBezTo>
                <a:cubicBezTo>
                  <a:pt x="363191" y="299229"/>
                  <a:pt x="567978" y="438400"/>
                  <a:pt x="566920" y="439458"/>
                </a:cubicBezTo>
                <a:cubicBezTo>
                  <a:pt x="565862" y="440516"/>
                  <a:pt x="325620" y="280708"/>
                  <a:pt x="325620" y="280708"/>
                </a:cubicBezTo>
                <a:cubicBezTo>
                  <a:pt x="251008" y="232025"/>
                  <a:pt x="120303" y="151062"/>
                  <a:pt x="119245" y="147358"/>
                </a:cubicBezTo>
                <a:cubicBezTo>
                  <a:pt x="118187" y="143654"/>
                  <a:pt x="299162" y="252133"/>
                  <a:pt x="319270" y="258483"/>
                </a:cubicBezTo>
                <a:cubicBezTo>
                  <a:pt x="339378" y="264833"/>
                  <a:pt x="288049" y="224616"/>
                  <a:pt x="239895" y="185458"/>
                </a:cubicBezTo>
                <a:cubicBezTo>
                  <a:pt x="191741" y="146300"/>
                  <a:pt x="-21513" y="-16155"/>
                  <a:pt x="1770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DFA4C117-DBA6-D6ED-1A3A-6C4910FE258C}"/>
              </a:ext>
            </a:extLst>
          </p:cNvPr>
          <p:cNvSpPr/>
          <p:nvPr/>
        </p:nvSpPr>
        <p:spPr>
          <a:xfrm>
            <a:off x="2580053" y="7613530"/>
            <a:ext cx="160344" cy="491234"/>
          </a:xfrm>
          <a:custGeom>
            <a:avLst/>
            <a:gdLst>
              <a:gd name="connsiteX0" fmla="*/ 159972 w 160344"/>
              <a:gd name="connsiteY0" fmla="*/ 120 h 491234"/>
              <a:gd name="connsiteX1" fmla="*/ 23447 w 160344"/>
              <a:gd name="connsiteY1" fmla="*/ 142995 h 491234"/>
              <a:gd name="connsiteX2" fmla="*/ 42497 w 160344"/>
              <a:gd name="connsiteY2" fmla="*/ 127120 h 491234"/>
              <a:gd name="connsiteX3" fmla="*/ 13922 w 160344"/>
              <a:gd name="connsiteY3" fmla="*/ 216020 h 491234"/>
              <a:gd name="connsiteX4" fmla="*/ 1222 w 160344"/>
              <a:gd name="connsiteY4" fmla="*/ 301745 h 491234"/>
              <a:gd name="connsiteX5" fmla="*/ 1222 w 160344"/>
              <a:gd name="connsiteY5" fmla="*/ 273170 h 491234"/>
              <a:gd name="connsiteX6" fmla="*/ 7572 w 160344"/>
              <a:gd name="connsiteY6" fmla="*/ 476370 h 491234"/>
              <a:gd name="connsiteX7" fmla="*/ 7572 w 160344"/>
              <a:gd name="connsiteY7" fmla="*/ 441445 h 491234"/>
              <a:gd name="connsiteX8" fmla="*/ 42497 w 160344"/>
              <a:gd name="connsiteY8" fmla="*/ 168395 h 491234"/>
              <a:gd name="connsiteX9" fmla="*/ 10747 w 160344"/>
              <a:gd name="connsiteY9" fmla="*/ 292220 h 491234"/>
              <a:gd name="connsiteX10" fmla="*/ 39322 w 160344"/>
              <a:gd name="connsiteY10" fmla="*/ 155695 h 491234"/>
              <a:gd name="connsiteX11" fmla="*/ 96472 w 160344"/>
              <a:gd name="connsiteY11" fmla="*/ 98545 h 491234"/>
              <a:gd name="connsiteX12" fmla="*/ 64722 w 160344"/>
              <a:gd name="connsiteY12" fmla="*/ 117595 h 491234"/>
              <a:gd name="connsiteX13" fmla="*/ 159972 w 160344"/>
              <a:gd name="connsiteY13" fmla="*/ 120 h 49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344" h="491234">
                <a:moveTo>
                  <a:pt x="159972" y="120"/>
                </a:moveTo>
                <a:cubicBezTo>
                  <a:pt x="153093" y="4353"/>
                  <a:pt x="23447" y="142995"/>
                  <a:pt x="23447" y="142995"/>
                </a:cubicBezTo>
                <a:cubicBezTo>
                  <a:pt x="3868" y="164162"/>
                  <a:pt x="44084" y="114949"/>
                  <a:pt x="42497" y="127120"/>
                </a:cubicBezTo>
                <a:cubicBezTo>
                  <a:pt x="40910" y="139291"/>
                  <a:pt x="20801" y="186916"/>
                  <a:pt x="13922" y="216020"/>
                </a:cubicBezTo>
                <a:cubicBezTo>
                  <a:pt x="7043" y="245124"/>
                  <a:pt x="3339" y="292220"/>
                  <a:pt x="1222" y="301745"/>
                </a:cubicBezTo>
                <a:cubicBezTo>
                  <a:pt x="-895" y="311270"/>
                  <a:pt x="164" y="244066"/>
                  <a:pt x="1222" y="273170"/>
                </a:cubicBezTo>
                <a:cubicBezTo>
                  <a:pt x="2280" y="302274"/>
                  <a:pt x="6514" y="448324"/>
                  <a:pt x="7572" y="476370"/>
                </a:cubicBezTo>
                <a:cubicBezTo>
                  <a:pt x="8630" y="504416"/>
                  <a:pt x="1751" y="492774"/>
                  <a:pt x="7572" y="441445"/>
                </a:cubicBezTo>
                <a:cubicBezTo>
                  <a:pt x="13393" y="390116"/>
                  <a:pt x="41968" y="193266"/>
                  <a:pt x="42497" y="168395"/>
                </a:cubicBezTo>
                <a:cubicBezTo>
                  <a:pt x="43026" y="143524"/>
                  <a:pt x="11276" y="294337"/>
                  <a:pt x="10747" y="292220"/>
                </a:cubicBezTo>
                <a:cubicBezTo>
                  <a:pt x="10218" y="290103"/>
                  <a:pt x="25034" y="187974"/>
                  <a:pt x="39322" y="155695"/>
                </a:cubicBezTo>
                <a:cubicBezTo>
                  <a:pt x="53609" y="123416"/>
                  <a:pt x="92239" y="104895"/>
                  <a:pt x="96472" y="98545"/>
                </a:cubicBezTo>
                <a:cubicBezTo>
                  <a:pt x="100705" y="92195"/>
                  <a:pt x="53080" y="130295"/>
                  <a:pt x="64722" y="117595"/>
                </a:cubicBezTo>
                <a:cubicBezTo>
                  <a:pt x="76364" y="104895"/>
                  <a:pt x="166851" y="-4113"/>
                  <a:pt x="15997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5973BBEC-51CC-34E3-F3E0-DC4D6E01D870}"/>
              </a:ext>
            </a:extLst>
          </p:cNvPr>
          <p:cNvSpPr/>
          <p:nvPr/>
        </p:nvSpPr>
        <p:spPr>
          <a:xfrm>
            <a:off x="2739911" y="7578624"/>
            <a:ext cx="198197" cy="337798"/>
          </a:xfrm>
          <a:custGeom>
            <a:avLst/>
            <a:gdLst>
              <a:gd name="connsiteX0" fmla="*/ 114 w 198197"/>
              <a:gd name="connsiteY0" fmla="*/ 101 h 337798"/>
              <a:gd name="connsiteX1" fmla="*/ 89014 w 198197"/>
              <a:gd name="connsiteY1" fmla="*/ 200126 h 337798"/>
              <a:gd name="connsiteX2" fmla="*/ 60439 w 198197"/>
              <a:gd name="connsiteY2" fmla="*/ 187426 h 337798"/>
              <a:gd name="connsiteX3" fmla="*/ 196964 w 198197"/>
              <a:gd name="connsiteY3" fmla="*/ 336651 h 337798"/>
              <a:gd name="connsiteX4" fmla="*/ 123939 w 198197"/>
              <a:gd name="connsiteY4" fmla="*/ 247751 h 337798"/>
              <a:gd name="connsiteX5" fmla="*/ 57264 w 198197"/>
              <a:gd name="connsiteY5" fmla="*/ 92176 h 337798"/>
              <a:gd name="connsiteX6" fmla="*/ 69964 w 198197"/>
              <a:gd name="connsiteY6" fmla="*/ 171551 h 337798"/>
              <a:gd name="connsiteX7" fmla="*/ 114 w 198197"/>
              <a:gd name="connsiteY7" fmla="*/ 101 h 33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97" h="337798">
                <a:moveTo>
                  <a:pt x="114" y="101"/>
                </a:moveTo>
                <a:cubicBezTo>
                  <a:pt x="3289" y="4863"/>
                  <a:pt x="78960" y="168905"/>
                  <a:pt x="89014" y="200126"/>
                </a:cubicBezTo>
                <a:cubicBezTo>
                  <a:pt x="99068" y="231347"/>
                  <a:pt x="42447" y="164672"/>
                  <a:pt x="60439" y="187426"/>
                </a:cubicBezTo>
                <a:cubicBezTo>
                  <a:pt x="78431" y="210180"/>
                  <a:pt x="186381" y="326597"/>
                  <a:pt x="196964" y="336651"/>
                </a:cubicBezTo>
                <a:cubicBezTo>
                  <a:pt x="207547" y="346705"/>
                  <a:pt x="147222" y="288497"/>
                  <a:pt x="123939" y="247751"/>
                </a:cubicBezTo>
                <a:cubicBezTo>
                  <a:pt x="100656" y="207005"/>
                  <a:pt x="66260" y="104876"/>
                  <a:pt x="57264" y="92176"/>
                </a:cubicBezTo>
                <a:cubicBezTo>
                  <a:pt x="48268" y="79476"/>
                  <a:pt x="78960" y="183193"/>
                  <a:pt x="69964" y="171551"/>
                </a:cubicBezTo>
                <a:cubicBezTo>
                  <a:pt x="60968" y="159909"/>
                  <a:pt x="-3061" y="-4661"/>
                  <a:pt x="11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A3294CD-9ACA-328C-FCF8-7F9DCA419023}"/>
              </a:ext>
            </a:extLst>
          </p:cNvPr>
          <p:cNvSpPr/>
          <p:nvPr/>
        </p:nvSpPr>
        <p:spPr>
          <a:xfrm>
            <a:off x="2755073" y="7511816"/>
            <a:ext cx="172288" cy="387799"/>
          </a:xfrm>
          <a:custGeom>
            <a:avLst/>
            <a:gdLst>
              <a:gd name="connsiteX0" fmla="*/ 827 w 172288"/>
              <a:gd name="connsiteY0" fmla="*/ 120884 h 387799"/>
              <a:gd name="connsiteX1" fmla="*/ 16702 w 172288"/>
              <a:gd name="connsiteY1" fmla="*/ 12934 h 387799"/>
              <a:gd name="connsiteX2" fmla="*/ 32577 w 172288"/>
              <a:gd name="connsiteY2" fmla="*/ 57384 h 387799"/>
              <a:gd name="connsiteX3" fmla="*/ 67502 w 172288"/>
              <a:gd name="connsiteY3" fmla="*/ 155809 h 387799"/>
              <a:gd name="connsiteX4" fmla="*/ 172277 w 172288"/>
              <a:gd name="connsiteY4" fmla="*/ 387584 h 387799"/>
              <a:gd name="connsiteX5" fmla="*/ 73852 w 172288"/>
              <a:gd name="connsiteY5" fmla="*/ 193909 h 387799"/>
              <a:gd name="connsiteX6" fmla="*/ 13527 w 172288"/>
              <a:gd name="connsiteY6" fmla="*/ 234 h 387799"/>
              <a:gd name="connsiteX7" fmla="*/ 827 w 172288"/>
              <a:gd name="connsiteY7" fmla="*/ 120884 h 3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288" h="387799">
                <a:moveTo>
                  <a:pt x="827" y="120884"/>
                </a:moveTo>
                <a:cubicBezTo>
                  <a:pt x="1356" y="123001"/>
                  <a:pt x="11410" y="23517"/>
                  <a:pt x="16702" y="12934"/>
                </a:cubicBezTo>
                <a:cubicBezTo>
                  <a:pt x="21994" y="2351"/>
                  <a:pt x="32577" y="57384"/>
                  <a:pt x="32577" y="57384"/>
                </a:cubicBezTo>
                <a:cubicBezTo>
                  <a:pt x="41044" y="81196"/>
                  <a:pt x="44219" y="100776"/>
                  <a:pt x="67502" y="155809"/>
                </a:cubicBezTo>
                <a:cubicBezTo>
                  <a:pt x="90785" y="210842"/>
                  <a:pt x="171219" y="381234"/>
                  <a:pt x="172277" y="387584"/>
                </a:cubicBezTo>
                <a:cubicBezTo>
                  <a:pt x="173335" y="393934"/>
                  <a:pt x="100310" y="258467"/>
                  <a:pt x="73852" y="193909"/>
                </a:cubicBezTo>
                <a:cubicBezTo>
                  <a:pt x="47394" y="129351"/>
                  <a:pt x="30989" y="6584"/>
                  <a:pt x="13527" y="234"/>
                </a:cubicBezTo>
                <a:cubicBezTo>
                  <a:pt x="-3935" y="-6116"/>
                  <a:pt x="298" y="118767"/>
                  <a:pt x="827" y="120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E016BF58-C7EA-9EAC-5CD8-DB77FF302123}"/>
              </a:ext>
            </a:extLst>
          </p:cNvPr>
          <p:cNvSpPr/>
          <p:nvPr/>
        </p:nvSpPr>
        <p:spPr>
          <a:xfrm>
            <a:off x="2877576" y="7800815"/>
            <a:ext cx="280311" cy="396347"/>
          </a:xfrm>
          <a:custGeom>
            <a:avLst/>
            <a:gdLst>
              <a:gd name="connsiteX0" fmla="*/ 2149 w 280311"/>
              <a:gd name="connsiteY0" fmla="*/ 89060 h 396347"/>
              <a:gd name="connsiteX1" fmla="*/ 183124 w 280311"/>
              <a:gd name="connsiteY1" fmla="*/ 222410 h 396347"/>
              <a:gd name="connsiteX2" fmla="*/ 272024 w 280311"/>
              <a:gd name="connsiteY2" fmla="*/ 387510 h 396347"/>
              <a:gd name="connsiteX3" fmla="*/ 265674 w 280311"/>
              <a:gd name="connsiteY3" fmla="*/ 358935 h 396347"/>
              <a:gd name="connsiteX4" fmla="*/ 176774 w 280311"/>
              <a:gd name="connsiteY4" fmla="*/ 231935 h 396347"/>
              <a:gd name="connsiteX5" fmla="*/ 192649 w 280311"/>
              <a:gd name="connsiteY5" fmla="*/ 231935 h 396347"/>
              <a:gd name="connsiteX6" fmla="*/ 129149 w 280311"/>
              <a:gd name="connsiteY6" fmla="*/ 171610 h 396347"/>
              <a:gd name="connsiteX7" fmla="*/ 5324 w 280311"/>
              <a:gd name="connsiteY7" fmla="*/ 160 h 396347"/>
              <a:gd name="connsiteX8" fmla="*/ 78349 w 280311"/>
              <a:gd name="connsiteY8" fmla="*/ 139860 h 396347"/>
              <a:gd name="connsiteX9" fmla="*/ 2149 w 280311"/>
              <a:gd name="connsiteY9" fmla="*/ 89060 h 3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311" h="396347">
                <a:moveTo>
                  <a:pt x="2149" y="89060"/>
                </a:moveTo>
                <a:cubicBezTo>
                  <a:pt x="19611" y="102818"/>
                  <a:pt x="138145" y="172668"/>
                  <a:pt x="183124" y="222410"/>
                </a:cubicBezTo>
                <a:cubicBezTo>
                  <a:pt x="228103" y="272152"/>
                  <a:pt x="258266" y="364756"/>
                  <a:pt x="272024" y="387510"/>
                </a:cubicBezTo>
                <a:cubicBezTo>
                  <a:pt x="285782" y="410264"/>
                  <a:pt x="281549" y="384864"/>
                  <a:pt x="265674" y="358935"/>
                </a:cubicBezTo>
                <a:cubicBezTo>
                  <a:pt x="249799" y="333006"/>
                  <a:pt x="176774" y="231935"/>
                  <a:pt x="176774" y="231935"/>
                </a:cubicBezTo>
                <a:cubicBezTo>
                  <a:pt x="164603" y="210768"/>
                  <a:pt x="200586" y="241989"/>
                  <a:pt x="192649" y="231935"/>
                </a:cubicBezTo>
                <a:cubicBezTo>
                  <a:pt x="184712" y="221881"/>
                  <a:pt x="160370" y="210239"/>
                  <a:pt x="129149" y="171610"/>
                </a:cubicBezTo>
                <a:cubicBezTo>
                  <a:pt x="97928" y="132981"/>
                  <a:pt x="13791" y="5452"/>
                  <a:pt x="5324" y="160"/>
                </a:cubicBezTo>
                <a:cubicBezTo>
                  <a:pt x="-3143" y="-5132"/>
                  <a:pt x="77291" y="122398"/>
                  <a:pt x="78349" y="139860"/>
                </a:cubicBezTo>
                <a:cubicBezTo>
                  <a:pt x="79407" y="157322"/>
                  <a:pt x="-15313" y="75302"/>
                  <a:pt x="2149" y="89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E9FE283F-8EA6-F775-940D-E45691B6D0F0}"/>
              </a:ext>
            </a:extLst>
          </p:cNvPr>
          <p:cNvSpPr/>
          <p:nvPr/>
        </p:nvSpPr>
        <p:spPr>
          <a:xfrm>
            <a:off x="2645794" y="7721592"/>
            <a:ext cx="68868" cy="225449"/>
          </a:xfrm>
          <a:custGeom>
            <a:avLst/>
            <a:gdLst>
              <a:gd name="connsiteX0" fmla="*/ 68831 w 68868"/>
              <a:gd name="connsiteY0" fmla="*/ 8 h 225449"/>
              <a:gd name="connsiteX1" fmla="*/ 11681 w 68868"/>
              <a:gd name="connsiteY1" fmla="*/ 139708 h 225449"/>
              <a:gd name="connsiteX2" fmla="*/ 8506 w 68868"/>
              <a:gd name="connsiteY2" fmla="*/ 225433 h 225449"/>
              <a:gd name="connsiteX3" fmla="*/ 2156 w 68868"/>
              <a:gd name="connsiteY3" fmla="*/ 133358 h 225449"/>
              <a:gd name="connsiteX4" fmla="*/ 68831 w 68868"/>
              <a:gd name="connsiteY4" fmla="*/ 8 h 2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68" h="225449">
                <a:moveTo>
                  <a:pt x="68831" y="8"/>
                </a:moveTo>
                <a:cubicBezTo>
                  <a:pt x="70419" y="1066"/>
                  <a:pt x="21735" y="102137"/>
                  <a:pt x="11681" y="139708"/>
                </a:cubicBezTo>
                <a:cubicBezTo>
                  <a:pt x="1627" y="177279"/>
                  <a:pt x="10094" y="226491"/>
                  <a:pt x="8506" y="225433"/>
                </a:cubicBezTo>
                <a:cubicBezTo>
                  <a:pt x="6918" y="224375"/>
                  <a:pt x="-4723" y="169341"/>
                  <a:pt x="2156" y="133358"/>
                </a:cubicBezTo>
                <a:cubicBezTo>
                  <a:pt x="9035" y="97375"/>
                  <a:pt x="67243" y="-1050"/>
                  <a:pt x="6883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A909FAAE-6D69-8125-3E8D-74474895975B}"/>
              </a:ext>
            </a:extLst>
          </p:cNvPr>
          <p:cNvSpPr/>
          <p:nvPr/>
        </p:nvSpPr>
        <p:spPr>
          <a:xfrm>
            <a:off x="2777426" y="7892732"/>
            <a:ext cx="32483" cy="166769"/>
          </a:xfrm>
          <a:custGeom>
            <a:avLst/>
            <a:gdLst>
              <a:gd name="connsiteX0" fmla="*/ 32449 w 32483"/>
              <a:gd name="connsiteY0" fmla="*/ 318 h 166769"/>
              <a:gd name="connsiteX1" fmla="*/ 699 w 32483"/>
              <a:gd name="connsiteY1" fmla="*/ 130493 h 166769"/>
              <a:gd name="connsiteX2" fmla="*/ 10224 w 32483"/>
              <a:gd name="connsiteY2" fmla="*/ 165418 h 166769"/>
              <a:gd name="connsiteX3" fmla="*/ 7049 w 32483"/>
              <a:gd name="connsiteY3" fmla="*/ 95568 h 166769"/>
              <a:gd name="connsiteX4" fmla="*/ 32449 w 32483"/>
              <a:gd name="connsiteY4" fmla="*/ 318 h 1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3" h="166769">
                <a:moveTo>
                  <a:pt x="32449" y="318"/>
                </a:moveTo>
                <a:cubicBezTo>
                  <a:pt x="31391" y="6139"/>
                  <a:pt x="4403" y="102976"/>
                  <a:pt x="699" y="130493"/>
                </a:cubicBezTo>
                <a:cubicBezTo>
                  <a:pt x="-3005" y="158010"/>
                  <a:pt x="9166" y="171239"/>
                  <a:pt x="10224" y="165418"/>
                </a:cubicBezTo>
                <a:cubicBezTo>
                  <a:pt x="11282" y="159597"/>
                  <a:pt x="4403" y="120968"/>
                  <a:pt x="7049" y="95568"/>
                </a:cubicBezTo>
                <a:cubicBezTo>
                  <a:pt x="9695" y="70168"/>
                  <a:pt x="33507" y="-5503"/>
                  <a:pt x="3244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22C4CD29-76BA-9271-1C64-A9B75A96BF9C}"/>
              </a:ext>
            </a:extLst>
          </p:cNvPr>
          <p:cNvSpPr/>
          <p:nvPr/>
        </p:nvSpPr>
        <p:spPr>
          <a:xfrm>
            <a:off x="2965436" y="7994646"/>
            <a:ext cx="76528" cy="174631"/>
          </a:xfrm>
          <a:custGeom>
            <a:avLst/>
            <a:gdLst>
              <a:gd name="connsiteX0" fmla="*/ 14 w 76528"/>
              <a:gd name="connsiteY0" fmla="*/ 4 h 174631"/>
              <a:gd name="connsiteX1" fmla="*/ 66689 w 76528"/>
              <a:gd name="connsiteY1" fmla="*/ 73029 h 174631"/>
              <a:gd name="connsiteX2" fmla="*/ 69864 w 76528"/>
              <a:gd name="connsiteY2" fmla="*/ 174629 h 174631"/>
              <a:gd name="connsiteX3" fmla="*/ 73039 w 76528"/>
              <a:gd name="connsiteY3" fmla="*/ 76204 h 174631"/>
              <a:gd name="connsiteX4" fmla="*/ 14 w 76528"/>
              <a:gd name="connsiteY4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8" h="174631">
                <a:moveTo>
                  <a:pt x="14" y="4"/>
                </a:moveTo>
                <a:cubicBezTo>
                  <a:pt x="-1044" y="-525"/>
                  <a:pt x="55047" y="43925"/>
                  <a:pt x="66689" y="73029"/>
                </a:cubicBezTo>
                <a:cubicBezTo>
                  <a:pt x="78331" y="102133"/>
                  <a:pt x="68806" y="174100"/>
                  <a:pt x="69864" y="174629"/>
                </a:cubicBezTo>
                <a:cubicBezTo>
                  <a:pt x="70922" y="175158"/>
                  <a:pt x="82035" y="100016"/>
                  <a:pt x="73039" y="76204"/>
                </a:cubicBezTo>
                <a:cubicBezTo>
                  <a:pt x="64043" y="52392"/>
                  <a:pt x="1072" y="533"/>
                  <a:pt x="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EFF3EC40-C1DA-ACEB-2BC6-DB84B7E1F535}"/>
              </a:ext>
            </a:extLst>
          </p:cNvPr>
          <p:cNvSpPr/>
          <p:nvPr/>
        </p:nvSpPr>
        <p:spPr>
          <a:xfrm>
            <a:off x="3171656" y="8213715"/>
            <a:ext cx="538790" cy="1088406"/>
          </a:xfrm>
          <a:custGeom>
            <a:avLst/>
            <a:gdLst>
              <a:gd name="connsiteX0" fmla="*/ 169 w 538790"/>
              <a:gd name="connsiteY0" fmla="*/ 10 h 1088406"/>
              <a:gd name="connsiteX1" fmla="*/ 136694 w 538790"/>
              <a:gd name="connsiteY1" fmla="*/ 257185 h 1088406"/>
              <a:gd name="connsiteX2" fmla="*/ 266869 w 538790"/>
              <a:gd name="connsiteY2" fmla="*/ 447685 h 1088406"/>
              <a:gd name="connsiteX3" fmla="*/ 247819 w 538790"/>
              <a:gd name="connsiteY3" fmla="*/ 412760 h 1088406"/>
              <a:gd name="connsiteX4" fmla="*/ 317669 w 538790"/>
              <a:gd name="connsiteY4" fmla="*/ 514360 h 1088406"/>
              <a:gd name="connsiteX5" fmla="*/ 377994 w 538790"/>
              <a:gd name="connsiteY5" fmla="*/ 717560 h 1088406"/>
              <a:gd name="connsiteX6" fmla="*/ 358944 w 538790"/>
              <a:gd name="connsiteY6" fmla="*/ 657235 h 1088406"/>
              <a:gd name="connsiteX7" fmla="*/ 536744 w 538790"/>
              <a:gd name="connsiteY7" fmla="*/ 1079510 h 1088406"/>
              <a:gd name="connsiteX8" fmla="*/ 447844 w 538790"/>
              <a:gd name="connsiteY8" fmla="*/ 911235 h 1088406"/>
              <a:gd name="connsiteX9" fmla="*/ 330369 w 538790"/>
              <a:gd name="connsiteY9" fmla="*/ 520710 h 1088406"/>
              <a:gd name="connsiteX10" fmla="*/ 168444 w 538790"/>
              <a:gd name="connsiteY10" fmla="*/ 311160 h 1088406"/>
              <a:gd name="connsiteX11" fmla="*/ 168444 w 538790"/>
              <a:gd name="connsiteY11" fmla="*/ 355610 h 1088406"/>
              <a:gd name="connsiteX12" fmla="*/ 114469 w 538790"/>
              <a:gd name="connsiteY12" fmla="*/ 177810 h 1088406"/>
              <a:gd name="connsiteX13" fmla="*/ 165269 w 538790"/>
              <a:gd name="connsiteY13" fmla="*/ 266710 h 1088406"/>
              <a:gd name="connsiteX14" fmla="*/ 169 w 538790"/>
              <a:gd name="connsiteY14" fmla="*/ 10 h 108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790" h="1088406">
                <a:moveTo>
                  <a:pt x="169" y="10"/>
                </a:moveTo>
                <a:cubicBezTo>
                  <a:pt x="-4593" y="-1577"/>
                  <a:pt x="92244" y="182572"/>
                  <a:pt x="136694" y="257185"/>
                </a:cubicBezTo>
                <a:cubicBezTo>
                  <a:pt x="181144" y="331798"/>
                  <a:pt x="248348" y="421756"/>
                  <a:pt x="266869" y="447685"/>
                </a:cubicBezTo>
                <a:cubicBezTo>
                  <a:pt x="285390" y="473614"/>
                  <a:pt x="239352" y="401648"/>
                  <a:pt x="247819" y="412760"/>
                </a:cubicBezTo>
                <a:cubicBezTo>
                  <a:pt x="256286" y="423872"/>
                  <a:pt x="295973" y="463560"/>
                  <a:pt x="317669" y="514360"/>
                </a:cubicBezTo>
                <a:cubicBezTo>
                  <a:pt x="339365" y="565160"/>
                  <a:pt x="371115" y="693748"/>
                  <a:pt x="377994" y="717560"/>
                </a:cubicBezTo>
                <a:cubicBezTo>
                  <a:pt x="384873" y="741372"/>
                  <a:pt x="332486" y="596910"/>
                  <a:pt x="358944" y="657235"/>
                </a:cubicBezTo>
                <a:cubicBezTo>
                  <a:pt x="385402" y="717560"/>
                  <a:pt x="521927" y="1037177"/>
                  <a:pt x="536744" y="1079510"/>
                </a:cubicBezTo>
                <a:cubicBezTo>
                  <a:pt x="551561" y="1121843"/>
                  <a:pt x="482240" y="1004368"/>
                  <a:pt x="447844" y="911235"/>
                </a:cubicBezTo>
                <a:cubicBezTo>
                  <a:pt x="413448" y="818102"/>
                  <a:pt x="376936" y="620723"/>
                  <a:pt x="330369" y="520710"/>
                </a:cubicBezTo>
                <a:cubicBezTo>
                  <a:pt x="283802" y="420698"/>
                  <a:pt x="195432" y="338677"/>
                  <a:pt x="168444" y="311160"/>
                </a:cubicBezTo>
                <a:cubicBezTo>
                  <a:pt x="141457" y="283643"/>
                  <a:pt x="177440" y="377835"/>
                  <a:pt x="168444" y="355610"/>
                </a:cubicBezTo>
                <a:cubicBezTo>
                  <a:pt x="159448" y="333385"/>
                  <a:pt x="114998" y="192627"/>
                  <a:pt x="114469" y="177810"/>
                </a:cubicBezTo>
                <a:cubicBezTo>
                  <a:pt x="113940" y="162993"/>
                  <a:pt x="184319" y="297931"/>
                  <a:pt x="165269" y="266710"/>
                </a:cubicBezTo>
                <a:cubicBezTo>
                  <a:pt x="146219" y="235489"/>
                  <a:pt x="4931" y="1597"/>
                  <a:pt x="16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A61321D2-2887-9609-4F87-FF10E9B1C1A4}"/>
              </a:ext>
            </a:extLst>
          </p:cNvPr>
          <p:cNvSpPr/>
          <p:nvPr/>
        </p:nvSpPr>
        <p:spPr>
          <a:xfrm>
            <a:off x="2705017" y="7686036"/>
            <a:ext cx="197736" cy="394430"/>
          </a:xfrm>
          <a:custGeom>
            <a:avLst/>
            <a:gdLst>
              <a:gd name="connsiteX0" fmla="*/ 35008 w 197736"/>
              <a:gd name="connsiteY0" fmla="*/ 639 h 394430"/>
              <a:gd name="connsiteX1" fmla="*/ 104858 w 197736"/>
              <a:gd name="connsiteY1" fmla="*/ 207014 h 394430"/>
              <a:gd name="connsiteX2" fmla="*/ 117558 w 197736"/>
              <a:gd name="connsiteY2" fmla="*/ 187964 h 394430"/>
              <a:gd name="connsiteX3" fmla="*/ 174708 w 197736"/>
              <a:gd name="connsiteY3" fmla="*/ 283214 h 394430"/>
              <a:gd name="connsiteX4" fmla="*/ 196933 w 197736"/>
              <a:gd name="connsiteY4" fmla="*/ 394339 h 394430"/>
              <a:gd name="connsiteX5" fmla="*/ 149308 w 197736"/>
              <a:gd name="connsiteY5" fmla="*/ 264164 h 394430"/>
              <a:gd name="connsiteX6" fmla="*/ 133433 w 197736"/>
              <a:gd name="connsiteY6" fmla="*/ 146689 h 394430"/>
              <a:gd name="connsiteX7" fmla="*/ 133433 w 197736"/>
              <a:gd name="connsiteY7" fmla="*/ 203839 h 394430"/>
              <a:gd name="connsiteX8" fmla="*/ 57233 w 197736"/>
              <a:gd name="connsiteY8" fmla="*/ 146689 h 394430"/>
              <a:gd name="connsiteX9" fmla="*/ 83 w 197736"/>
              <a:gd name="connsiteY9" fmla="*/ 203839 h 394430"/>
              <a:gd name="connsiteX10" fmla="*/ 44533 w 197736"/>
              <a:gd name="connsiteY10" fmla="*/ 143514 h 394430"/>
              <a:gd name="connsiteX11" fmla="*/ 35008 w 197736"/>
              <a:gd name="connsiteY11" fmla="*/ 639 h 3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736" h="394430">
                <a:moveTo>
                  <a:pt x="35008" y="639"/>
                </a:moveTo>
                <a:cubicBezTo>
                  <a:pt x="45062" y="11222"/>
                  <a:pt x="91100" y="175793"/>
                  <a:pt x="104858" y="207014"/>
                </a:cubicBezTo>
                <a:cubicBezTo>
                  <a:pt x="118616" y="238235"/>
                  <a:pt x="105916" y="175264"/>
                  <a:pt x="117558" y="187964"/>
                </a:cubicBezTo>
                <a:cubicBezTo>
                  <a:pt x="129200" y="200664"/>
                  <a:pt x="161479" y="248818"/>
                  <a:pt x="174708" y="283214"/>
                </a:cubicBezTo>
                <a:cubicBezTo>
                  <a:pt x="187937" y="317610"/>
                  <a:pt x="201166" y="397514"/>
                  <a:pt x="196933" y="394339"/>
                </a:cubicBezTo>
                <a:cubicBezTo>
                  <a:pt x="192700" y="391164"/>
                  <a:pt x="159891" y="305439"/>
                  <a:pt x="149308" y="264164"/>
                </a:cubicBezTo>
                <a:cubicBezTo>
                  <a:pt x="138725" y="222889"/>
                  <a:pt x="136079" y="156743"/>
                  <a:pt x="133433" y="146689"/>
                </a:cubicBezTo>
                <a:cubicBezTo>
                  <a:pt x="130787" y="136635"/>
                  <a:pt x="146133" y="203839"/>
                  <a:pt x="133433" y="203839"/>
                </a:cubicBezTo>
                <a:cubicBezTo>
                  <a:pt x="120733" y="203839"/>
                  <a:pt x="79458" y="146689"/>
                  <a:pt x="57233" y="146689"/>
                </a:cubicBezTo>
                <a:cubicBezTo>
                  <a:pt x="35008" y="146689"/>
                  <a:pt x="2200" y="204368"/>
                  <a:pt x="83" y="203839"/>
                </a:cubicBezTo>
                <a:cubicBezTo>
                  <a:pt x="-2034" y="203310"/>
                  <a:pt x="36596" y="173147"/>
                  <a:pt x="44533" y="143514"/>
                </a:cubicBezTo>
                <a:cubicBezTo>
                  <a:pt x="52470" y="113881"/>
                  <a:pt x="24954" y="-9944"/>
                  <a:pt x="35008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BAFA1EDA-519A-3F2D-C7BA-3E555D27A379}"/>
              </a:ext>
            </a:extLst>
          </p:cNvPr>
          <p:cNvSpPr/>
          <p:nvPr/>
        </p:nvSpPr>
        <p:spPr>
          <a:xfrm>
            <a:off x="3054294" y="8067331"/>
            <a:ext cx="78137" cy="368883"/>
          </a:xfrm>
          <a:custGeom>
            <a:avLst/>
            <a:gdLst>
              <a:gd name="connsiteX0" fmla="*/ 56 w 78137"/>
              <a:gd name="connsiteY0" fmla="*/ 344 h 368883"/>
              <a:gd name="connsiteX1" fmla="*/ 76256 w 78137"/>
              <a:gd name="connsiteY1" fmla="*/ 111469 h 368883"/>
              <a:gd name="connsiteX2" fmla="*/ 44506 w 78137"/>
              <a:gd name="connsiteY2" fmla="*/ 206719 h 368883"/>
              <a:gd name="connsiteX3" fmla="*/ 60381 w 78137"/>
              <a:gd name="connsiteY3" fmla="*/ 190844 h 368883"/>
              <a:gd name="connsiteX4" fmla="*/ 76256 w 78137"/>
              <a:gd name="connsiteY4" fmla="*/ 263869 h 368883"/>
              <a:gd name="connsiteX5" fmla="*/ 76256 w 78137"/>
              <a:gd name="connsiteY5" fmla="*/ 368644 h 368883"/>
              <a:gd name="connsiteX6" fmla="*/ 76256 w 78137"/>
              <a:gd name="connsiteY6" fmla="*/ 289269 h 368883"/>
              <a:gd name="connsiteX7" fmla="*/ 50856 w 78137"/>
              <a:gd name="connsiteY7" fmla="*/ 184494 h 368883"/>
              <a:gd name="connsiteX8" fmla="*/ 63556 w 78137"/>
              <a:gd name="connsiteY8" fmla="*/ 149569 h 368883"/>
              <a:gd name="connsiteX9" fmla="*/ 56 w 78137"/>
              <a:gd name="connsiteY9" fmla="*/ 344 h 3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37" h="368883">
                <a:moveTo>
                  <a:pt x="56" y="344"/>
                </a:moveTo>
                <a:cubicBezTo>
                  <a:pt x="2173" y="-6006"/>
                  <a:pt x="68848" y="77073"/>
                  <a:pt x="76256" y="111469"/>
                </a:cubicBezTo>
                <a:cubicBezTo>
                  <a:pt x="83664" y="145865"/>
                  <a:pt x="44506" y="206719"/>
                  <a:pt x="44506" y="206719"/>
                </a:cubicBezTo>
                <a:cubicBezTo>
                  <a:pt x="41860" y="219948"/>
                  <a:pt x="55089" y="181319"/>
                  <a:pt x="60381" y="190844"/>
                </a:cubicBezTo>
                <a:cubicBezTo>
                  <a:pt x="65673" y="200369"/>
                  <a:pt x="73610" y="234236"/>
                  <a:pt x="76256" y="263869"/>
                </a:cubicBezTo>
                <a:cubicBezTo>
                  <a:pt x="78902" y="293502"/>
                  <a:pt x="76256" y="368644"/>
                  <a:pt x="76256" y="368644"/>
                </a:cubicBezTo>
                <a:cubicBezTo>
                  <a:pt x="76256" y="372877"/>
                  <a:pt x="80489" y="319961"/>
                  <a:pt x="76256" y="289269"/>
                </a:cubicBezTo>
                <a:cubicBezTo>
                  <a:pt x="72023" y="258577"/>
                  <a:pt x="52973" y="207777"/>
                  <a:pt x="50856" y="184494"/>
                </a:cubicBezTo>
                <a:cubicBezTo>
                  <a:pt x="48739" y="161211"/>
                  <a:pt x="71494" y="183436"/>
                  <a:pt x="63556" y="149569"/>
                </a:cubicBezTo>
                <a:cubicBezTo>
                  <a:pt x="55619" y="115702"/>
                  <a:pt x="-2061" y="6694"/>
                  <a:pt x="5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B1434141-A36B-F7A8-E5DC-9A1D76236EB7}"/>
              </a:ext>
            </a:extLst>
          </p:cNvPr>
          <p:cNvSpPr/>
          <p:nvPr/>
        </p:nvSpPr>
        <p:spPr>
          <a:xfrm>
            <a:off x="3187633" y="8359762"/>
            <a:ext cx="63659" cy="177827"/>
          </a:xfrm>
          <a:custGeom>
            <a:avLst/>
            <a:gdLst>
              <a:gd name="connsiteX0" fmla="*/ 28642 w 63659"/>
              <a:gd name="connsiteY0" fmla="*/ 13 h 177827"/>
              <a:gd name="connsiteX1" fmla="*/ 50867 w 63659"/>
              <a:gd name="connsiteY1" fmla="*/ 88913 h 177827"/>
              <a:gd name="connsiteX2" fmla="*/ 67 w 63659"/>
              <a:gd name="connsiteY2" fmla="*/ 177813 h 177827"/>
              <a:gd name="connsiteX3" fmla="*/ 63567 w 63659"/>
              <a:gd name="connsiteY3" fmla="*/ 95263 h 177827"/>
              <a:gd name="connsiteX4" fmla="*/ 28642 w 63659"/>
              <a:gd name="connsiteY4" fmla="*/ 13 h 1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9" h="177827">
                <a:moveTo>
                  <a:pt x="28642" y="13"/>
                </a:moveTo>
                <a:cubicBezTo>
                  <a:pt x="26525" y="-1045"/>
                  <a:pt x="55629" y="59280"/>
                  <a:pt x="50867" y="88913"/>
                </a:cubicBezTo>
                <a:cubicBezTo>
                  <a:pt x="46105" y="118546"/>
                  <a:pt x="-2050" y="176755"/>
                  <a:pt x="67" y="177813"/>
                </a:cubicBezTo>
                <a:cubicBezTo>
                  <a:pt x="2184" y="178871"/>
                  <a:pt x="61450" y="122780"/>
                  <a:pt x="63567" y="95263"/>
                </a:cubicBezTo>
                <a:cubicBezTo>
                  <a:pt x="65684" y="67746"/>
                  <a:pt x="30759" y="1071"/>
                  <a:pt x="2864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02D4B0CA-BD61-4C41-E0FB-FAD191CAA8E6}"/>
              </a:ext>
            </a:extLst>
          </p:cNvPr>
          <p:cNvSpPr/>
          <p:nvPr/>
        </p:nvSpPr>
        <p:spPr>
          <a:xfrm>
            <a:off x="2697815" y="7927975"/>
            <a:ext cx="74169" cy="174629"/>
          </a:xfrm>
          <a:custGeom>
            <a:avLst/>
            <a:gdLst>
              <a:gd name="connsiteX0" fmla="*/ 45385 w 74169"/>
              <a:gd name="connsiteY0" fmla="*/ 0 h 174629"/>
              <a:gd name="connsiteX1" fmla="*/ 26335 w 74169"/>
              <a:gd name="connsiteY1" fmla="*/ 114300 h 174629"/>
              <a:gd name="connsiteX2" fmla="*/ 73960 w 74169"/>
              <a:gd name="connsiteY2" fmla="*/ 174625 h 174629"/>
              <a:gd name="connsiteX3" fmla="*/ 4110 w 74169"/>
              <a:gd name="connsiteY3" fmla="*/ 117475 h 174629"/>
              <a:gd name="connsiteX4" fmla="*/ 10460 w 74169"/>
              <a:gd name="connsiteY4" fmla="*/ 114300 h 174629"/>
              <a:gd name="connsiteX5" fmla="*/ 45385 w 74169"/>
              <a:gd name="connsiteY5" fmla="*/ 0 h 1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69" h="174629">
                <a:moveTo>
                  <a:pt x="45385" y="0"/>
                </a:moveTo>
                <a:cubicBezTo>
                  <a:pt x="48031" y="0"/>
                  <a:pt x="21573" y="85196"/>
                  <a:pt x="26335" y="114300"/>
                </a:cubicBezTo>
                <a:cubicBezTo>
                  <a:pt x="31097" y="143404"/>
                  <a:pt x="77664" y="174096"/>
                  <a:pt x="73960" y="174625"/>
                </a:cubicBezTo>
                <a:cubicBezTo>
                  <a:pt x="70256" y="175154"/>
                  <a:pt x="14693" y="127529"/>
                  <a:pt x="4110" y="117475"/>
                </a:cubicBezTo>
                <a:cubicBezTo>
                  <a:pt x="-6473" y="107421"/>
                  <a:pt x="6227" y="131233"/>
                  <a:pt x="10460" y="114300"/>
                </a:cubicBezTo>
                <a:cubicBezTo>
                  <a:pt x="14693" y="97367"/>
                  <a:pt x="42739" y="0"/>
                  <a:pt x="453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D177DE43-2864-7B8C-AC6A-A838626BA244}"/>
              </a:ext>
            </a:extLst>
          </p:cNvPr>
          <p:cNvSpPr/>
          <p:nvPr/>
        </p:nvSpPr>
        <p:spPr>
          <a:xfrm>
            <a:off x="2949498" y="8048615"/>
            <a:ext cx="174705" cy="390535"/>
          </a:xfrm>
          <a:custGeom>
            <a:avLst/>
            <a:gdLst>
              <a:gd name="connsiteX0" fmla="*/ 28652 w 174705"/>
              <a:gd name="connsiteY0" fmla="*/ 10 h 390535"/>
              <a:gd name="connsiteX1" fmla="*/ 38177 w 174705"/>
              <a:gd name="connsiteY1" fmla="*/ 127010 h 390535"/>
              <a:gd name="connsiteX2" fmla="*/ 111202 w 174705"/>
              <a:gd name="connsiteY2" fmla="*/ 273060 h 390535"/>
              <a:gd name="connsiteX3" fmla="*/ 88977 w 174705"/>
              <a:gd name="connsiteY3" fmla="*/ 244485 h 390535"/>
              <a:gd name="connsiteX4" fmla="*/ 174702 w 174705"/>
              <a:gd name="connsiteY4" fmla="*/ 390535 h 390535"/>
              <a:gd name="connsiteX5" fmla="*/ 92152 w 174705"/>
              <a:gd name="connsiteY5" fmla="*/ 244485 h 390535"/>
              <a:gd name="connsiteX6" fmla="*/ 77 w 174705"/>
              <a:gd name="connsiteY6" fmla="*/ 142885 h 390535"/>
              <a:gd name="connsiteX7" fmla="*/ 108027 w 174705"/>
              <a:gd name="connsiteY7" fmla="*/ 219085 h 390535"/>
              <a:gd name="connsiteX8" fmla="*/ 22302 w 174705"/>
              <a:gd name="connsiteY8" fmla="*/ 133360 h 390535"/>
              <a:gd name="connsiteX9" fmla="*/ 28652 w 174705"/>
              <a:gd name="connsiteY9" fmla="*/ 10 h 39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05" h="390535">
                <a:moveTo>
                  <a:pt x="28652" y="10"/>
                </a:moveTo>
                <a:cubicBezTo>
                  <a:pt x="31298" y="-1048"/>
                  <a:pt x="24419" y="81502"/>
                  <a:pt x="38177" y="127010"/>
                </a:cubicBezTo>
                <a:cubicBezTo>
                  <a:pt x="51935" y="172518"/>
                  <a:pt x="102735" y="253481"/>
                  <a:pt x="111202" y="273060"/>
                </a:cubicBezTo>
                <a:cubicBezTo>
                  <a:pt x="119669" y="292639"/>
                  <a:pt x="78394" y="224906"/>
                  <a:pt x="88977" y="244485"/>
                </a:cubicBezTo>
                <a:cubicBezTo>
                  <a:pt x="99560" y="264064"/>
                  <a:pt x="174173" y="390535"/>
                  <a:pt x="174702" y="390535"/>
                </a:cubicBezTo>
                <a:cubicBezTo>
                  <a:pt x="175231" y="390535"/>
                  <a:pt x="121256" y="285760"/>
                  <a:pt x="92152" y="244485"/>
                </a:cubicBezTo>
                <a:cubicBezTo>
                  <a:pt x="63048" y="203210"/>
                  <a:pt x="-2569" y="147118"/>
                  <a:pt x="77" y="142885"/>
                </a:cubicBezTo>
                <a:cubicBezTo>
                  <a:pt x="2723" y="138652"/>
                  <a:pt x="104323" y="220672"/>
                  <a:pt x="108027" y="219085"/>
                </a:cubicBezTo>
                <a:cubicBezTo>
                  <a:pt x="111731" y="217498"/>
                  <a:pt x="38706" y="168285"/>
                  <a:pt x="22302" y="133360"/>
                </a:cubicBezTo>
                <a:cubicBezTo>
                  <a:pt x="5898" y="98435"/>
                  <a:pt x="26006" y="1068"/>
                  <a:pt x="2865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9E9774F7-B9D5-C3B6-96BA-BF1975E77DBE}"/>
              </a:ext>
            </a:extLst>
          </p:cNvPr>
          <p:cNvSpPr/>
          <p:nvPr/>
        </p:nvSpPr>
        <p:spPr>
          <a:xfrm>
            <a:off x="3225693" y="8533966"/>
            <a:ext cx="257349" cy="283063"/>
          </a:xfrm>
          <a:custGeom>
            <a:avLst/>
            <a:gdLst>
              <a:gd name="connsiteX0" fmla="*/ 107 w 257349"/>
              <a:gd name="connsiteY0" fmla="*/ 22659 h 283063"/>
              <a:gd name="connsiteX1" fmla="*/ 57257 w 257349"/>
              <a:gd name="connsiteY1" fmla="*/ 3609 h 283063"/>
              <a:gd name="connsiteX2" fmla="*/ 76307 w 257349"/>
              <a:gd name="connsiteY2" fmla="*/ 51234 h 283063"/>
              <a:gd name="connsiteX3" fmla="*/ 177907 w 257349"/>
              <a:gd name="connsiteY3" fmla="*/ 111559 h 283063"/>
              <a:gd name="connsiteX4" fmla="*/ 181082 w 257349"/>
              <a:gd name="connsiteY4" fmla="*/ 133784 h 283063"/>
              <a:gd name="connsiteX5" fmla="*/ 219182 w 257349"/>
              <a:gd name="connsiteY5" fmla="*/ 165534 h 283063"/>
              <a:gd name="connsiteX6" fmla="*/ 257282 w 257349"/>
              <a:gd name="connsiteY6" fmla="*/ 283009 h 283063"/>
              <a:gd name="connsiteX7" fmla="*/ 209657 w 257349"/>
              <a:gd name="connsiteY7" fmla="*/ 149659 h 283063"/>
              <a:gd name="connsiteX8" fmla="*/ 101707 w 257349"/>
              <a:gd name="connsiteY8" fmla="*/ 51234 h 283063"/>
              <a:gd name="connsiteX9" fmla="*/ 98532 w 257349"/>
              <a:gd name="connsiteY9" fmla="*/ 434 h 283063"/>
              <a:gd name="connsiteX10" fmla="*/ 73132 w 257349"/>
              <a:gd name="connsiteY10" fmla="*/ 25834 h 283063"/>
              <a:gd name="connsiteX11" fmla="*/ 107 w 257349"/>
              <a:gd name="connsiteY11" fmla="*/ 22659 h 28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349" h="283063">
                <a:moveTo>
                  <a:pt x="107" y="22659"/>
                </a:moveTo>
                <a:cubicBezTo>
                  <a:pt x="-2539" y="18955"/>
                  <a:pt x="44557" y="-1154"/>
                  <a:pt x="57257" y="3609"/>
                </a:cubicBezTo>
                <a:cubicBezTo>
                  <a:pt x="69957" y="8372"/>
                  <a:pt x="56199" y="33242"/>
                  <a:pt x="76307" y="51234"/>
                </a:cubicBezTo>
                <a:cubicBezTo>
                  <a:pt x="96415" y="69226"/>
                  <a:pt x="177907" y="111559"/>
                  <a:pt x="177907" y="111559"/>
                </a:cubicBezTo>
                <a:cubicBezTo>
                  <a:pt x="195369" y="125317"/>
                  <a:pt x="174203" y="124788"/>
                  <a:pt x="181082" y="133784"/>
                </a:cubicBezTo>
                <a:cubicBezTo>
                  <a:pt x="187961" y="142780"/>
                  <a:pt x="206482" y="140663"/>
                  <a:pt x="219182" y="165534"/>
                </a:cubicBezTo>
                <a:cubicBezTo>
                  <a:pt x="231882" y="190405"/>
                  <a:pt x="258870" y="285655"/>
                  <a:pt x="257282" y="283009"/>
                </a:cubicBezTo>
                <a:cubicBezTo>
                  <a:pt x="255695" y="280363"/>
                  <a:pt x="235586" y="188288"/>
                  <a:pt x="209657" y="149659"/>
                </a:cubicBezTo>
                <a:cubicBezTo>
                  <a:pt x="183728" y="111030"/>
                  <a:pt x="120228" y="76105"/>
                  <a:pt x="101707" y="51234"/>
                </a:cubicBezTo>
                <a:cubicBezTo>
                  <a:pt x="83186" y="26363"/>
                  <a:pt x="103294" y="4667"/>
                  <a:pt x="98532" y="434"/>
                </a:cubicBezTo>
                <a:cubicBezTo>
                  <a:pt x="93770" y="-3799"/>
                  <a:pt x="86361" y="24247"/>
                  <a:pt x="73132" y="25834"/>
                </a:cubicBezTo>
                <a:cubicBezTo>
                  <a:pt x="59903" y="27421"/>
                  <a:pt x="2753" y="26363"/>
                  <a:pt x="107" y="22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A8F60BCA-13BA-79E9-E919-0E45D50C1E04}"/>
              </a:ext>
            </a:extLst>
          </p:cNvPr>
          <p:cNvSpPr/>
          <p:nvPr/>
        </p:nvSpPr>
        <p:spPr>
          <a:xfrm>
            <a:off x="3387660" y="8702619"/>
            <a:ext cx="311967" cy="657474"/>
          </a:xfrm>
          <a:custGeom>
            <a:avLst/>
            <a:gdLst>
              <a:gd name="connsiteX0" fmla="*/ 65 w 311967"/>
              <a:gd name="connsiteY0" fmla="*/ 56 h 657474"/>
              <a:gd name="connsiteX1" fmla="*/ 95315 w 311967"/>
              <a:gd name="connsiteY1" fmla="*/ 165156 h 657474"/>
              <a:gd name="connsiteX2" fmla="*/ 117540 w 311967"/>
              <a:gd name="connsiteY2" fmla="*/ 317556 h 657474"/>
              <a:gd name="connsiteX3" fmla="*/ 136590 w 311967"/>
              <a:gd name="connsiteY3" fmla="*/ 288981 h 657474"/>
              <a:gd name="connsiteX4" fmla="*/ 206440 w 311967"/>
              <a:gd name="connsiteY4" fmla="*/ 479481 h 657474"/>
              <a:gd name="connsiteX5" fmla="*/ 200090 w 311967"/>
              <a:gd name="connsiteY5" fmla="*/ 396931 h 657474"/>
              <a:gd name="connsiteX6" fmla="*/ 311215 w 311967"/>
              <a:gd name="connsiteY6" fmla="*/ 657281 h 657474"/>
              <a:gd name="connsiteX7" fmla="*/ 136590 w 311967"/>
              <a:gd name="connsiteY7" fmla="*/ 349306 h 657474"/>
              <a:gd name="connsiteX8" fmla="*/ 130240 w 311967"/>
              <a:gd name="connsiteY8" fmla="*/ 104831 h 657474"/>
              <a:gd name="connsiteX9" fmla="*/ 111190 w 311967"/>
              <a:gd name="connsiteY9" fmla="*/ 146106 h 657474"/>
              <a:gd name="connsiteX10" fmla="*/ 65 w 311967"/>
              <a:gd name="connsiteY10" fmla="*/ 56 h 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967" h="657474">
                <a:moveTo>
                  <a:pt x="65" y="56"/>
                </a:moveTo>
                <a:cubicBezTo>
                  <a:pt x="-2581" y="3231"/>
                  <a:pt x="75736" y="112240"/>
                  <a:pt x="95315" y="165156"/>
                </a:cubicBezTo>
                <a:cubicBezTo>
                  <a:pt x="114894" y="218072"/>
                  <a:pt x="110661" y="296919"/>
                  <a:pt x="117540" y="317556"/>
                </a:cubicBezTo>
                <a:cubicBezTo>
                  <a:pt x="124419" y="338193"/>
                  <a:pt x="121773" y="261993"/>
                  <a:pt x="136590" y="288981"/>
                </a:cubicBezTo>
                <a:cubicBezTo>
                  <a:pt x="151407" y="315969"/>
                  <a:pt x="195857" y="461489"/>
                  <a:pt x="206440" y="479481"/>
                </a:cubicBezTo>
                <a:cubicBezTo>
                  <a:pt x="217023" y="497473"/>
                  <a:pt x="182628" y="367298"/>
                  <a:pt x="200090" y="396931"/>
                </a:cubicBezTo>
                <a:cubicBezTo>
                  <a:pt x="217552" y="426564"/>
                  <a:pt x="321798" y="665218"/>
                  <a:pt x="311215" y="657281"/>
                </a:cubicBezTo>
                <a:cubicBezTo>
                  <a:pt x="300632" y="649344"/>
                  <a:pt x="166752" y="441381"/>
                  <a:pt x="136590" y="349306"/>
                </a:cubicBezTo>
                <a:cubicBezTo>
                  <a:pt x="106428" y="257231"/>
                  <a:pt x="134473" y="138698"/>
                  <a:pt x="130240" y="104831"/>
                </a:cubicBezTo>
                <a:cubicBezTo>
                  <a:pt x="126007" y="70964"/>
                  <a:pt x="135532" y="163569"/>
                  <a:pt x="111190" y="146106"/>
                </a:cubicBezTo>
                <a:cubicBezTo>
                  <a:pt x="86848" y="128643"/>
                  <a:pt x="2711" y="-3119"/>
                  <a:pt x="6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AB58EA6E-1B2D-676C-D89F-19F8A9DB4B98}"/>
              </a:ext>
            </a:extLst>
          </p:cNvPr>
          <p:cNvSpPr/>
          <p:nvPr/>
        </p:nvSpPr>
        <p:spPr>
          <a:xfrm>
            <a:off x="2834224" y="7984147"/>
            <a:ext cx="89951" cy="178968"/>
          </a:xfrm>
          <a:custGeom>
            <a:avLst/>
            <a:gdLst>
              <a:gd name="connsiteX0" fmla="*/ 1051 w 89951"/>
              <a:gd name="connsiteY0" fmla="*/ 978 h 178968"/>
              <a:gd name="connsiteX1" fmla="*/ 29626 w 89951"/>
              <a:gd name="connsiteY1" fmla="*/ 83528 h 178968"/>
              <a:gd name="connsiteX2" fmla="*/ 89951 w 89951"/>
              <a:gd name="connsiteY2" fmla="*/ 178778 h 178968"/>
              <a:gd name="connsiteX3" fmla="*/ 29626 w 89951"/>
              <a:gd name="connsiteY3" fmla="*/ 108928 h 178968"/>
              <a:gd name="connsiteX4" fmla="*/ 64551 w 89951"/>
              <a:gd name="connsiteY4" fmla="*/ 140678 h 178968"/>
              <a:gd name="connsiteX5" fmla="*/ 1051 w 89951"/>
              <a:gd name="connsiteY5" fmla="*/ 978 h 17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51" h="178968">
                <a:moveTo>
                  <a:pt x="1051" y="978"/>
                </a:moveTo>
                <a:cubicBezTo>
                  <a:pt x="-4770" y="-8547"/>
                  <a:pt x="14809" y="53895"/>
                  <a:pt x="29626" y="83528"/>
                </a:cubicBezTo>
                <a:cubicBezTo>
                  <a:pt x="44443" y="113161"/>
                  <a:pt x="89951" y="174545"/>
                  <a:pt x="89951" y="178778"/>
                </a:cubicBezTo>
                <a:cubicBezTo>
                  <a:pt x="89951" y="183011"/>
                  <a:pt x="33859" y="115278"/>
                  <a:pt x="29626" y="108928"/>
                </a:cubicBezTo>
                <a:cubicBezTo>
                  <a:pt x="25393" y="102578"/>
                  <a:pt x="72489" y="162903"/>
                  <a:pt x="64551" y="140678"/>
                </a:cubicBezTo>
                <a:cubicBezTo>
                  <a:pt x="56614" y="118453"/>
                  <a:pt x="6872" y="10503"/>
                  <a:pt x="1051" y="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B8AEE42D-C0EB-3555-0A84-7D305F16F96A}"/>
              </a:ext>
            </a:extLst>
          </p:cNvPr>
          <p:cNvSpPr/>
          <p:nvPr/>
        </p:nvSpPr>
        <p:spPr>
          <a:xfrm>
            <a:off x="2879533" y="8203521"/>
            <a:ext cx="156003" cy="210390"/>
          </a:xfrm>
          <a:custGeom>
            <a:avLst/>
            <a:gdLst>
              <a:gd name="connsiteX0" fmla="*/ 192 w 156003"/>
              <a:gd name="connsiteY0" fmla="*/ 679 h 210390"/>
              <a:gd name="connsiteX1" fmla="*/ 73217 w 156003"/>
              <a:gd name="connsiteY1" fmla="*/ 51479 h 210390"/>
              <a:gd name="connsiteX2" fmla="*/ 155767 w 156003"/>
              <a:gd name="connsiteY2" fmla="*/ 210229 h 210390"/>
              <a:gd name="connsiteX3" fmla="*/ 95442 w 156003"/>
              <a:gd name="connsiteY3" fmla="*/ 80054 h 210390"/>
              <a:gd name="connsiteX4" fmla="*/ 192 w 156003"/>
              <a:gd name="connsiteY4" fmla="*/ 679 h 2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03" h="210390">
                <a:moveTo>
                  <a:pt x="192" y="679"/>
                </a:moveTo>
                <a:cubicBezTo>
                  <a:pt x="-3512" y="-4083"/>
                  <a:pt x="47288" y="16554"/>
                  <a:pt x="73217" y="51479"/>
                </a:cubicBezTo>
                <a:cubicBezTo>
                  <a:pt x="99146" y="86404"/>
                  <a:pt x="152063" y="205467"/>
                  <a:pt x="155767" y="210229"/>
                </a:cubicBezTo>
                <a:cubicBezTo>
                  <a:pt x="159471" y="214991"/>
                  <a:pt x="118725" y="113391"/>
                  <a:pt x="95442" y="80054"/>
                </a:cubicBezTo>
                <a:cubicBezTo>
                  <a:pt x="72159" y="46717"/>
                  <a:pt x="3896" y="5441"/>
                  <a:pt x="192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DAE32F76-C9A5-7D4A-795E-0BDA91938669}"/>
              </a:ext>
            </a:extLst>
          </p:cNvPr>
          <p:cNvSpPr/>
          <p:nvPr/>
        </p:nvSpPr>
        <p:spPr>
          <a:xfrm>
            <a:off x="2674199" y="7947458"/>
            <a:ext cx="23605" cy="90986"/>
          </a:xfrm>
          <a:custGeom>
            <a:avLst/>
            <a:gdLst>
              <a:gd name="connsiteX0" fmla="*/ 23605 w 23605"/>
              <a:gd name="connsiteY0" fmla="*/ 40 h 90986"/>
              <a:gd name="connsiteX1" fmla="*/ 907 w 23605"/>
              <a:gd name="connsiteY1" fmla="*/ 61648 h 90986"/>
              <a:gd name="connsiteX2" fmla="*/ 4150 w 23605"/>
              <a:gd name="connsiteY2" fmla="*/ 90831 h 90986"/>
              <a:gd name="connsiteX3" fmla="*/ 907 w 23605"/>
              <a:gd name="connsiteY3" fmla="*/ 71376 h 90986"/>
              <a:gd name="connsiteX4" fmla="*/ 23605 w 23605"/>
              <a:gd name="connsiteY4" fmla="*/ 40 h 9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5" h="90986">
                <a:moveTo>
                  <a:pt x="23605" y="40"/>
                </a:moveTo>
                <a:cubicBezTo>
                  <a:pt x="23605" y="-1581"/>
                  <a:pt x="4149" y="46516"/>
                  <a:pt x="907" y="61648"/>
                </a:cubicBezTo>
                <a:cubicBezTo>
                  <a:pt x="-2335" y="76780"/>
                  <a:pt x="4150" y="90831"/>
                  <a:pt x="4150" y="90831"/>
                </a:cubicBezTo>
                <a:cubicBezTo>
                  <a:pt x="4150" y="92452"/>
                  <a:pt x="-1255" y="81104"/>
                  <a:pt x="907" y="71376"/>
                </a:cubicBezTo>
                <a:cubicBezTo>
                  <a:pt x="3069" y="61648"/>
                  <a:pt x="23605" y="1661"/>
                  <a:pt x="2360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28608A73-2A80-05EE-0FD3-68AC33B7D14B}"/>
              </a:ext>
            </a:extLst>
          </p:cNvPr>
          <p:cNvSpPr/>
          <p:nvPr/>
        </p:nvSpPr>
        <p:spPr>
          <a:xfrm>
            <a:off x="2003892" y="8132323"/>
            <a:ext cx="531814" cy="22748"/>
          </a:xfrm>
          <a:custGeom>
            <a:avLst/>
            <a:gdLst>
              <a:gd name="connsiteX0" fmla="*/ 6 w 531814"/>
              <a:gd name="connsiteY0" fmla="*/ 22698 h 22748"/>
              <a:gd name="connsiteX1" fmla="*/ 376142 w 531814"/>
              <a:gd name="connsiteY1" fmla="*/ 6486 h 22748"/>
              <a:gd name="connsiteX2" fmla="*/ 531785 w 531814"/>
              <a:gd name="connsiteY2" fmla="*/ 19456 h 22748"/>
              <a:gd name="connsiteX3" fmla="*/ 385870 w 531814"/>
              <a:gd name="connsiteY3" fmla="*/ 0 h 22748"/>
              <a:gd name="connsiteX4" fmla="*/ 6 w 531814"/>
              <a:gd name="connsiteY4" fmla="*/ 22698 h 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14" h="22748">
                <a:moveTo>
                  <a:pt x="6" y="22698"/>
                </a:moveTo>
                <a:cubicBezTo>
                  <a:pt x="-1615" y="23779"/>
                  <a:pt x="287512" y="7026"/>
                  <a:pt x="376142" y="6486"/>
                </a:cubicBezTo>
                <a:cubicBezTo>
                  <a:pt x="464772" y="5946"/>
                  <a:pt x="530164" y="20537"/>
                  <a:pt x="531785" y="19456"/>
                </a:cubicBezTo>
                <a:cubicBezTo>
                  <a:pt x="533406" y="18375"/>
                  <a:pt x="469096" y="0"/>
                  <a:pt x="385870" y="0"/>
                </a:cubicBezTo>
                <a:cubicBezTo>
                  <a:pt x="302644" y="0"/>
                  <a:pt x="1627" y="21617"/>
                  <a:pt x="6" y="22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79B53371-2664-1796-B87E-EFB97CC14C46}"/>
              </a:ext>
            </a:extLst>
          </p:cNvPr>
          <p:cNvSpPr/>
          <p:nvPr/>
        </p:nvSpPr>
        <p:spPr>
          <a:xfrm>
            <a:off x="2613457" y="8180923"/>
            <a:ext cx="63962" cy="170283"/>
          </a:xfrm>
          <a:custGeom>
            <a:avLst/>
            <a:gdLst>
              <a:gd name="connsiteX0" fmla="*/ 41 w 63962"/>
              <a:gd name="connsiteY0" fmla="*/ 39 h 170283"/>
              <a:gd name="connsiteX1" fmla="*/ 61649 w 63962"/>
              <a:gd name="connsiteY1" fmla="*/ 165409 h 170283"/>
              <a:gd name="connsiteX2" fmla="*/ 51922 w 63962"/>
              <a:gd name="connsiteY2" fmla="*/ 129741 h 170283"/>
              <a:gd name="connsiteX3" fmla="*/ 51922 w 63962"/>
              <a:gd name="connsiteY3" fmla="*/ 149196 h 170283"/>
              <a:gd name="connsiteX4" fmla="*/ 41 w 63962"/>
              <a:gd name="connsiteY4" fmla="*/ 39 h 1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2" h="170283">
                <a:moveTo>
                  <a:pt x="41" y="39"/>
                </a:moveTo>
                <a:cubicBezTo>
                  <a:pt x="1662" y="2741"/>
                  <a:pt x="53002" y="143792"/>
                  <a:pt x="61649" y="165409"/>
                </a:cubicBezTo>
                <a:cubicBezTo>
                  <a:pt x="70296" y="187026"/>
                  <a:pt x="51922" y="129741"/>
                  <a:pt x="51922" y="129741"/>
                </a:cubicBezTo>
                <a:cubicBezTo>
                  <a:pt x="50301" y="127039"/>
                  <a:pt x="58947" y="165409"/>
                  <a:pt x="51922" y="149196"/>
                </a:cubicBezTo>
                <a:cubicBezTo>
                  <a:pt x="44897" y="132983"/>
                  <a:pt x="-1580" y="-2663"/>
                  <a:pt x="4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7C76AA86-A36C-38FE-A149-004FB7FE8107}"/>
              </a:ext>
            </a:extLst>
          </p:cNvPr>
          <p:cNvSpPr/>
          <p:nvPr/>
        </p:nvSpPr>
        <p:spPr>
          <a:xfrm>
            <a:off x="2509526" y="8329943"/>
            <a:ext cx="87811" cy="230401"/>
          </a:xfrm>
          <a:custGeom>
            <a:avLst/>
            <a:gdLst>
              <a:gd name="connsiteX0" fmla="*/ 210 w 87811"/>
              <a:gd name="connsiteY0" fmla="*/ 176 h 230401"/>
              <a:gd name="connsiteX1" fmla="*/ 39121 w 87811"/>
              <a:gd name="connsiteY1" fmla="*/ 97453 h 230401"/>
              <a:gd name="connsiteX2" fmla="*/ 42363 w 87811"/>
              <a:gd name="connsiteY2" fmla="*/ 152576 h 230401"/>
              <a:gd name="connsiteX3" fmla="*/ 55334 w 87811"/>
              <a:gd name="connsiteY3" fmla="*/ 133121 h 230401"/>
              <a:gd name="connsiteX4" fmla="*/ 26151 w 87811"/>
              <a:gd name="connsiteY4" fmla="*/ 188244 h 230401"/>
              <a:gd name="connsiteX5" fmla="*/ 42363 w 87811"/>
              <a:gd name="connsiteY5" fmla="*/ 175274 h 230401"/>
              <a:gd name="connsiteX6" fmla="*/ 19665 w 87811"/>
              <a:gd name="connsiteY6" fmla="*/ 230397 h 230401"/>
              <a:gd name="connsiteX7" fmla="*/ 52091 w 87811"/>
              <a:gd name="connsiteY7" fmla="*/ 172031 h 230401"/>
              <a:gd name="connsiteX8" fmla="*/ 87759 w 87811"/>
              <a:gd name="connsiteY8" fmla="*/ 58542 h 230401"/>
              <a:gd name="connsiteX9" fmla="*/ 58576 w 87811"/>
              <a:gd name="connsiteY9" fmla="*/ 123393 h 230401"/>
              <a:gd name="connsiteX10" fmla="*/ 210 w 87811"/>
              <a:gd name="connsiteY10" fmla="*/ 176 h 2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11" h="230401">
                <a:moveTo>
                  <a:pt x="210" y="176"/>
                </a:moveTo>
                <a:cubicBezTo>
                  <a:pt x="-3032" y="-4147"/>
                  <a:pt x="32095" y="72053"/>
                  <a:pt x="39121" y="97453"/>
                </a:cubicBezTo>
                <a:cubicBezTo>
                  <a:pt x="46147" y="122853"/>
                  <a:pt x="42363" y="152576"/>
                  <a:pt x="42363" y="152576"/>
                </a:cubicBezTo>
                <a:cubicBezTo>
                  <a:pt x="45065" y="158521"/>
                  <a:pt x="58036" y="127176"/>
                  <a:pt x="55334" y="133121"/>
                </a:cubicBezTo>
                <a:cubicBezTo>
                  <a:pt x="52632" y="139066"/>
                  <a:pt x="26151" y="188244"/>
                  <a:pt x="26151" y="188244"/>
                </a:cubicBezTo>
                <a:cubicBezTo>
                  <a:pt x="23989" y="195269"/>
                  <a:pt x="43444" y="168249"/>
                  <a:pt x="42363" y="175274"/>
                </a:cubicBezTo>
                <a:cubicBezTo>
                  <a:pt x="41282" y="182299"/>
                  <a:pt x="18044" y="230938"/>
                  <a:pt x="19665" y="230397"/>
                </a:cubicBezTo>
                <a:cubicBezTo>
                  <a:pt x="21286" y="229857"/>
                  <a:pt x="40742" y="200674"/>
                  <a:pt x="52091" y="172031"/>
                </a:cubicBezTo>
                <a:cubicBezTo>
                  <a:pt x="63440" y="143389"/>
                  <a:pt x="86678" y="66648"/>
                  <a:pt x="87759" y="58542"/>
                </a:cubicBezTo>
                <a:cubicBezTo>
                  <a:pt x="88840" y="50436"/>
                  <a:pt x="73168" y="130419"/>
                  <a:pt x="58576" y="123393"/>
                </a:cubicBezTo>
                <a:cubicBezTo>
                  <a:pt x="43984" y="116367"/>
                  <a:pt x="3452" y="4499"/>
                  <a:pt x="21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AE6999EB-B1AE-330F-FE79-9060B438648A}"/>
              </a:ext>
            </a:extLst>
          </p:cNvPr>
          <p:cNvSpPr/>
          <p:nvPr/>
        </p:nvSpPr>
        <p:spPr>
          <a:xfrm>
            <a:off x="2749324" y="8517939"/>
            <a:ext cx="13352" cy="134567"/>
          </a:xfrm>
          <a:custGeom>
            <a:avLst/>
            <a:gdLst>
              <a:gd name="connsiteX0" fmla="*/ 13331 w 13352"/>
              <a:gd name="connsiteY0" fmla="*/ 248 h 134567"/>
              <a:gd name="connsiteX1" fmla="*/ 361 w 13352"/>
              <a:gd name="connsiteY1" fmla="*/ 129950 h 134567"/>
              <a:gd name="connsiteX2" fmla="*/ 3604 w 13352"/>
              <a:gd name="connsiteY2" fmla="*/ 97525 h 134567"/>
              <a:gd name="connsiteX3" fmla="*/ 13331 w 13352"/>
              <a:gd name="connsiteY3" fmla="*/ 248 h 13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" h="134567">
                <a:moveTo>
                  <a:pt x="13331" y="248"/>
                </a:moveTo>
                <a:lnTo>
                  <a:pt x="361" y="129950"/>
                </a:lnTo>
                <a:cubicBezTo>
                  <a:pt x="-1260" y="146163"/>
                  <a:pt x="3064" y="115899"/>
                  <a:pt x="3604" y="97525"/>
                </a:cubicBezTo>
                <a:cubicBezTo>
                  <a:pt x="4144" y="79151"/>
                  <a:pt x="13871" y="-5156"/>
                  <a:pt x="1333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C5D31070-0FBE-138D-CD17-0B13BBA451AC}"/>
              </a:ext>
            </a:extLst>
          </p:cNvPr>
          <p:cNvSpPr/>
          <p:nvPr/>
        </p:nvSpPr>
        <p:spPr>
          <a:xfrm>
            <a:off x="2940996" y="8540885"/>
            <a:ext cx="256769" cy="219353"/>
          </a:xfrm>
          <a:custGeom>
            <a:avLst/>
            <a:gdLst>
              <a:gd name="connsiteX0" fmla="*/ 0 w 256769"/>
              <a:gd name="connsiteY0" fmla="*/ 0 h 219353"/>
              <a:gd name="connsiteX1" fmla="*/ 246434 w 256769"/>
              <a:gd name="connsiteY1" fmla="*/ 210766 h 219353"/>
              <a:gd name="connsiteX2" fmla="*/ 214008 w 256769"/>
              <a:gd name="connsiteY2" fmla="*/ 181583 h 219353"/>
              <a:gd name="connsiteX3" fmla="*/ 0 w 256769"/>
              <a:gd name="connsiteY3" fmla="*/ 0 h 2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769" h="219353">
                <a:moveTo>
                  <a:pt x="0" y="0"/>
                </a:moveTo>
                <a:lnTo>
                  <a:pt x="246434" y="210766"/>
                </a:lnTo>
                <a:cubicBezTo>
                  <a:pt x="282102" y="241030"/>
                  <a:pt x="214008" y="181583"/>
                  <a:pt x="214008" y="1815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FC153A25-A652-947E-7579-CB9A37409464}"/>
              </a:ext>
            </a:extLst>
          </p:cNvPr>
          <p:cNvSpPr/>
          <p:nvPr/>
        </p:nvSpPr>
        <p:spPr>
          <a:xfrm>
            <a:off x="3294332" y="8696435"/>
            <a:ext cx="129907" cy="282321"/>
          </a:xfrm>
          <a:custGeom>
            <a:avLst/>
            <a:gdLst>
              <a:gd name="connsiteX0" fmla="*/ 102 w 129907"/>
              <a:gd name="connsiteY0" fmla="*/ 93 h 282321"/>
              <a:gd name="connsiteX1" fmla="*/ 90894 w 129907"/>
              <a:gd name="connsiteY1" fmla="*/ 103854 h 282321"/>
              <a:gd name="connsiteX2" fmla="*/ 116834 w 129907"/>
              <a:gd name="connsiteY2" fmla="*/ 149250 h 282321"/>
              <a:gd name="connsiteX3" fmla="*/ 129804 w 129907"/>
              <a:gd name="connsiteY3" fmla="*/ 282195 h 282321"/>
              <a:gd name="connsiteX4" fmla="*/ 110349 w 129907"/>
              <a:gd name="connsiteY4" fmla="*/ 123310 h 282321"/>
              <a:gd name="connsiteX5" fmla="*/ 102 w 129907"/>
              <a:gd name="connsiteY5" fmla="*/ 93 h 2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07" h="282321">
                <a:moveTo>
                  <a:pt x="102" y="93"/>
                </a:moveTo>
                <a:cubicBezTo>
                  <a:pt x="-3140" y="-3150"/>
                  <a:pt x="71439" y="78995"/>
                  <a:pt x="90894" y="103854"/>
                </a:cubicBezTo>
                <a:cubicBezTo>
                  <a:pt x="110349" y="128713"/>
                  <a:pt x="110349" y="119527"/>
                  <a:pt x="116834" y="149250"/>
                </a:cubicBezTo>
                <a:cubicBezTo>
                  <a:pt x="123319" y="178974"/>
                  <a:pt x="130885" y="286518"/>
                  <a:pt x="129804" y="282195"/>
                </a:cubicBezTo>
                <a:cubicBezTo>
                  <a:pt x="128723" y="277872"/>
                  <a:pt x="128723" y="166544"/>
                  <a:pt x="110349" y="123310"/>
                </a:cubicBezTo>
                <a:cubicBezTo>
                  <a:pt x="91975" y="80076"/>
                  <a:pt x="3344" y="3336"/>
                  <a:pt x="10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9DED3766-25B0-A609-D570-04FAF2B1AB93}"/>
              </a:ext>
            </a:extLst>
          </p:cNvPr>
          <p:cNvSpPr/>
          <p:nvPr/>
        </p:nvSpPr>
        <p:spPr>
          <a:xfrm>
            <a:off x="2162173" y="8190418"/>
            <a:ext cx="407390" cy="32705"/>
          </a:xfrm>
          <a:custGeom>
            <a:avLst/>
            <a:gdLst>
              <a:gd name="connsiteX0" fmla="*/ 610 w 407390"/>
              <a:gd name="connsiteY0" fmla="*/ 16484 h 32705"/>
              <a:gd name="connsiteX1" fmla="*/ 221104 w 407390"/>
              <a:gd name="connsiteY1" fmla="*/ 271 h 32705"/>
              <a:gd name="connsiteX2" fmla="*/ 405929 w 407390"/>
              <a:gd name="connsiteY2" fmla="*/ 32697 h 32705"/>
              <a:gd name="connsiteX3" fmla="*/ 292440 w 407390"/>
              <a:gd name="connsiteY3" fmla="*/ 3514 h 32705"/>
              <a:gd name="connsiteX4" fmla="*/ 610 w 407390"/>
              <a:gd name="connsiteY4" fmla="*/ 16484 h 3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90" h="32705">
                <a:moveTo>
                  <a:pt x="610" y="16484"/>
                </a:moveTo>
                <a:cubicBezTo>
                  <a:pt x="-11279" y="15944"/>
                  <a:pt x="153551" y="-2431"/>
                  <a:pt x="221104" y="271"/>
                </a:cubicBezTo>
                <a:cubicBezTo>
                  <a:pt x="288657" y="2973"/>
                  <a:pt x="394040" y="32157"/>
                  <a:pt x="405929" y="32697"/>
                </a:cubicBezTo>
                <a:cubicBezTo>
                  <a:pt x="417818" y="33237"/>
                  <a:pt x="355129" y="7297"/>
                  <a:pt x="292440" y="3514"/>
                </a:cubicBezTo>
                <a:cubicBezTo>
                  <a:pt x="229751" y="-269"/>
                  <a:pt x="12499" y="17024"/>
                  <a:pt x="610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135D4E0D-20D3-089E-7014-61E6094AE517}"/>
              </a:ext>
            </a:extLst>
          </p:cNvPr>
          <p:cNvSpPr/>
          <p:nvPr/>
        </p:nvSpPr>
        <p:spPr>
          <a:xfrm>
            <a:off x="2308692" y="8297677"/>
            <a:ext cx="197832" cy="42170"/>
          </a:xfrm>
          <a:custGeom>
            <a:avLst/>
            <a:gdLst>
              <a:gd name="connsiteX0" fmla="*/ 6 w 197832"/>
              <a:gd name="connsiteY0" fmla="*/ 42170 h 42170"/>
              <a:gd name="connsiteX1" fmla="*/ 158891 w 197832"/>
              <a:gd name="connsiteY1" fmla="*/ 16229 h 42170"/>
              <a:gd name="connsiteX2" fmla="*/ 197802 w 197832"/>
              <a:gd name="connsiteY2" fmla="*/ 6502 h 42170"/>
              <a:gd name="connsiteX3" fmla="*/ 155648 w 197832"/>
              <a:gd name="connsiteY3" fmla="*/ 12987 h 42170"/>
              <a:gd name="connsiteX4" fmla="*/ 100525 w 197832"/>
              <a:gd name="connsiteY4" fmla="*/ 17 h 42170"/>
              <a:gd name="connsiteX5" fmla="*/ 152406 w 197832"/>
              <a:gd name="connsiteY5" fmla="*/ 16229 h 42170"/>
              <a:gd name="connsiteX6" fmla="*/ 6 w 197832"/>
              <a:gd name="connsiteY6" fmla="*/ 42170 h 4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32" h="42170">
                <a:moveTo>
                  <a:pt x="6" y="42170"/>
                </a:moveTo>
                <a:cubicBezTo>
                  <a:pt x="1087" y="42170"/>
                  <a:pt x="125925" y="22174"/>
                  <a:pt x="158891" y="16229"/>
                </a:cubicBezTo>
                <a:cubicBezTo>
                  <a:pt x="191857" y="10284"/>
                  <a:pt x="198343" y="7042"/>
                  <a:pt x="197802" y="6502"/>
                </a:cubicBezTo>
                <a:cubicBezTo>
                  <a:pt x="197262" y="5962"/>
                  <a:pt x="171861" y="14068"/>
                  <a:pt x="155648" y="12987"/>
                </a:cubicBezTo>
                <a:cubicBezTo>
                  <a:pt x="139435" y="11906"/>
                  <a:pt x="101065" y="-523"/>
                  <a:pt x="100525" y="17"/>
                </a:cubicBezTo>
                <a:cubicBezTo>
                  <a:pt x="99985" y="557"/>
                  <a:pt x="165376" y="12446"/>
                  <a:pt x="152406" y="16229"/>
                </a:cubicBezTo>
                <a:cubicBezTo>
                  <a:pt x="139436" y="20012"/>
                  <a:pt x="-1075" y="42170"/>
                  <a:pt x="6" y="4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BDCC84D9-C0BC-E74C-3AFD-6077294E478E}"/>
              </a:ext>
            </a:extLst>
          </p:cNvPr>
          <p:cNvSpPr/>
          <p:nvPr/>
        </p:nvSpPr>
        <p:spPr>
          <a:xfrm>
            <a:off x="1784380" y="8323352"/>
            <a:ext cx="566138" cy="84706"/>
          </a:xfrm>
          <a:custGeom>
            <a:avLst/>
            <a:gdLst>
              <a:gd name="connsiteX0" fmla="*/ 2267 w 566138"/>
              <a:gd name="connsiteY0" fmla="*/ 74861 h 84706"/>
              <a:gd name="connsiteX1" fmla="*/ 530803 w 566138"/>
              <a:gd name="connsiteY1" fmla="*/ 13252 h 84706"/>
              <a:gd name="connsiteX2" fmla="*/ 501620 w 566138"/>
              <a:gd name="connsiteY2" fmla="*/ 19737 h 84706"/>
              <a:gd name="connsiteX3" fmla="*/ 375160 w 566138"/>
              <a:gd name="connsiteY3" fmla="*/ 84588 h 84706"/>
              <a:gd name="connsiteX4" fmla="*/ 465952 w 566138"/>
              <a:gd name="connsiteY4" fmla="*/ 35950 h 84706"/>
              <a:gd name="connsiteX5" fmla="*/ 345977 w 566138"/>
              <a:gd name="connsiteY5" fmla="*/ 42435 h 84706"/>
              <a:gd name="connsiteX6" fmla="*/ 268156 w 566138"/>
              <a:gd name="connsiteY6" fmla="*/ 282 h 84706"/>
              <a:gd name="connsiteX7" fmla="*/ 336250 w 566138"/>
              <a:gd name="connsiteY7" fmla="*/ 26222 h 84706"/>
              <a:gd name="connsiteX8" fmla="*/ 2267 w 566138"/>
              <a:gd name="connsiteY8" fmla="*/ 74861 h 8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138" h="84706">
                <a:moveTo>
                  <a:pt x="2267" y="74861"/>
                </a:moveTo>
                <a:cubicBezTo>
                  <a:pt x="34692" y="72699"/>
                  <a:pt x="447578" y="22439"/>
                  <a:pt x="530803" y="13252"/>
                </a:cubicBezTo>
                <a:cubicBezTo>
                  <a:pt x="614029" y="4065"/>
                  <a:pt x="527560" y="7848"/>
                  <a:pt x="501620" y="19737"/>
                </a:cubicBezTo>
                <a:cubicBezTo>
                  <a:pt x="475680" y="31626"/>
                  <a:pt x="381105" y="81886"/>
                  <a:pt x="375160" y="84588"/>
                </a:cubicBezTo>
                <a:cubicBezTo>
                  <a:pt x="369215" y="87290"/>
                  <a:pt x="470816" y="42975"/>
                  <a:pt x="465952" y="35950"/>
                </a:cubicBezTo>
                <a:cubicBezTo>
                  <a:pt x="461088" y="28924"/>
                  <a:pt x="378943" y="48380"/>
                  <a:pt x="345977" y="42435"/>
                </a:cubicBezTo>
                <a:cubicBezTo>
                  <a:pt x="313011" y="36490"/>
                  <a:pt x="269777" y="2984"/>
                  <a:pt x="268156" y="282"/>
                </a:cubicBezTo>
                <a:cubicBezTo>
                  <a:pt x="266535" y="-2420"/>
                  <a:pt x="377322" y="14873"/>
                  <a:pt x="336250" y="26222"/>
                </a:cubicBezTo>
                <a:cubicBezTo>
                  <a:pt x="295178" y="37571"/>
                  <a:pt x="-30158" y="77023"/>
                  <a:pt x="2267" y="74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5B68F7FC-FD0B-66CD-B4B7-9A0004A66E1C}"/>
              </a:ext>
            </a:extLst>
          </p:cNvPr>
          <p:cNvSpPr/>
          <p:nvPr/>
        </p:nvSpPr>
        <p:spPr>
          <a:xfrm>
            <a:off x="1929114" y="8456551"/>
            <a:ext cx="253283" cy="139458"/>
          </a:xfrm>
          <a:custGeom>
            <a:avLst/>
            <a:gdLst>
              <a:gd name="connsiteX0" fmla="*/ 205 w 253283"/>
              <a:gd name="connsiteY0" fmla="*/ 139458 h 139458"/>
              <a:gd name="connsiteX1" fmla="*/ 243397 w 253283"/>
              <a:gd name="connsiteY1" fmla="*/ 107032 h 139458"/>
              <a:gd name="connsiteX2" fmla="*/ 207729 w 253283"/>
              <a:gd name="connsiteY2" fmla="*/ 94062 h 139458"/>
              <a:gd name="connsiteX3" fmla="*/ 223941 w 253283"/>
              <a:gd name="connsiteY3" fmla="*/ 28 h 139458"/>
              <a:gd name="connsiteX4" fmla="*/ 210971 w 253283"/>
              <a:gd name="connsiteY4" fmla="*/ 84334 h 139458"/>
              <a:gd name="connsiteX5" fmla="*/ 201243 w 253283"/>
              <a:gd name="connsiteY5" fmla="*/ 107032 h 139458"/>
              <a:gd name="connsiteX6" fmla="*/ 205 w 253283"/>
              <a:gd name="connsiteY6" fmla="*/ 139458 h 13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83" h="139458">
                <a:moveTo>
                  <a:pt x="205" y="139458"/>
                </a:moveTo>
                <a:cubicBezTo>
                  <a:pt x="7231" y="139458"/>
                  <a:pt x="208810" y="114598"/>
                  <a:pt x="243397" y="107032"/>
                </a:cubicBezTo>
                <a:cubicBezTo>
                  <a:pt x="277984" y="99466"/>
                  <a:pt x="210972" y="111896"/>
                  <a:pt x="207729" y="94062"/>
                </a:cubicBezTo>
                <a:cubicBezTo>
                  <a:pt x="204486" y="76228"/>
                  <a:pt x="223401" y="1649"/>
                  <a:pt x="223941" y="28"/>
                </a:cubicBezTo>
                <a:cubicBezTo>
                  <a:pt x="224481" y="-1593"/>
                  <a:pt x="214754" y="66500"/>
                  <a:pt x="210971" y="84334"/>
                </a:cubicBezTo>
                <a:cubicBezTo>
                  <a:pt x="207188" y="102168"/>
                  <a:pt x="233668" y="96764"/>
                  <a:pt x="201243" y="107032"/>
                </a:cubicBezTo>
                <a:cubicBezTo>
                  <a:pt x="168818" y="117300"/>
                  <a:pt x="-6821" y="139458"/>
                  <a:pt x="205" y="13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13803F86-B118-74DD-62C0-D2D3847D547F}"/>
              </a:ext>
            </a:extLst>
          </p:cNvPr>
          <p:cNvSpPr/>
          <p:nvPr/>
        </p:nvSpPr>
        <p:spPr>
          <a:xfrm>
            <a:off x="2300417" y="8400829"/>
            <a:ext cx="200673" cy="59426"/>
          </a:xfrm>
          <a:custGeom>
            <a:avLst/>
            <a:gdLst>
              <a:gd name="connsiteX0" fmla="*/ 1796 w 200673"/>
              <a:gd name="connsiteY0" fmla="*/ 58992 h 59426"/>
              <a:gd name="connsiteX1" fmla="*/ 199592 w 200673"/>
              <a:gd name="connsiteY1" fmla="*/ 626 h 59426"/>
              <a:gd name="connsiteX2" fmla="*/ 86102 w 200673"/>
              <a:gd name="connsiteY2" fmla="*/ 26567 h 59426"/>
              <a:gd name="connsiteX3" fmla="*/ 102315 w 200673"/>
              <a:gd name="connsiteY3" fmla="*/ 26567 h 59426"/>
              <a:gd name="connsiteX4" fmla="*/ 1796 w 200673"/>
              <a:gd name="connsiteY4" fmla="*/ 58992 h 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73" h="59426">
                <a:moveTo>
                  <a:pt x="1796" y="58992"/>
                </a:moveTo>
                <a:cubicBezTo>
                  <a:pt x="18009" y="54668"/>
                  <a:pt x="185541" y="6030"/>
                  <a:pt x="199592" y="626"/>
                </a:cubicBezTo>
                <a:cubicBezTo>
                  <a:pt x="213643" y="-4778"/>
                  <a:pt x="86102" y="26567"/>
                  <a:pt x="86102" y="26567"/>
                </a:cubicBezTo>
                <a:cubicBezTo>
                  <a:pt x="69889" y="30890"/>
                  <a:pt x="120689" y="19001"/>
                  <a:pt x="102315" y="26567"/>
                </a:cubicBezTo>
                <a:cubicBezTo>
                  <a:pt x="83941" y="34133"/>
                  <a:pt x="-14417" y="63316"/>
                  <a:pt x="1796" y="58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9CDAF3F7-4170-D747-6B65-A6C5375EBC25}"/>
              </a:ext>
            </a:extLst>
          </p:cNvPr>
          <p:cNvSpPr/>
          <p:nvPr/>
        </p:nvSpPr>
        <p:spPr>
          <a:xfrm>
            <a:off x="2127055" y="8615188"/>
            <a:ext cx="305258" cy="32814"/>
          </a:xfrm>
          <a:custGeom>
            <a:avLst/>
            <a:gdLst>
              <a:gd name="connsiteX0" fmla="*/ 60 w 305258"/>
              <a:gd name="connsiteY0" fmla="*/ 32701 h 32814"/>
              <a:gd name="connsiteX1" fmla="*/ 175158 w 305258"/>
              <a:gd name="connsiteY1" fmla="*/ 16489 h 32814"/>
              <a:gd name="connsiteX2" fmla="*/ 304860 w 305258"/>
              <a:gd name="connsiteY2" fmla="*/ 22974 h 32814"/>
              <a:gd name="connsiteX3" fmla="*/ 214068 w 305258"/>
              <a:gd name="connsiteY3" fmla="*/ 16489 h 32814"/>
              <a:gd name="connsiteX4" fmla="*/ 168673 w 305258"/>
              <a:gd name="connsiteY4" fmla="*/ 276 h 32814"/>
              <a:gd name="connsiteX5" fmla="*/ 194613 w 305258"/>
              <a:gd name="connsiteY5" fmla="*/ 6761 h 32814"/>
              <a:gd name="connsiteX6" fmla="*/ 60 w 305258"/>
              <a:gd name="connsiteY6" fmla="*/ 32701 h 3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58" h="32814">
                <a:moveTo>
                  <a:pt x="60" y="32701"/>
                </a:moveTo>
                <a:cubicBezTo>
                  <a:pt x="-3183" y="34322"/>
                  <a:pt x="124358" y="18110"/>
                  <a:pt x="175158" y="16489"/>
                </a:cubicBezTo>
                <a:cubicBezTo>
                  <a:pt x="225958" y="14868"/>
                  <a:pt x="298375" y="22974"/>
                  <a:pt x="304860" y="22974"/>
                </a:cubicBezTo>
                <a:cubicBezTo>
                  <a:pt x="311345" y="22974"/>
                  <a:pt x="236766" y="20272"/>
                  <a:pt x="214068" y="16489"/>
                </a:cubicBezTo>
                <a:cubicBezTo>
                  <a:pt x="191370" y="12706"/>
                  <a:pt x="171916" y="1897"/>
                  <a:pt x="168673" y="276"/>
                </a:cubicBezTo>
                <a:cubicBezTo>
                  <a:pt x="165431" y="-1345"/>
                  <a:pt x="221634" y="4599"/>
                  <a:pt x="194613" y="6761"/>
                </a:cubicBezTo>
                <a:cubicBezTo>
                  <a:pt x="167592" y="8923"/>
                  <a:pt x="3303" y="31080"/>
                  <a:pt x="60" y="32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B6C1BF5B-DD99-E0A7-282E-55E92F97D498}"/>
              </a:ext>
            </a:extLst>
          </p:cNvPr>
          <p:cNvSpPr/>
          <p:nvPr/>
        </p:nvSpPr>
        <p:spPr>
          <a:xfrm>
            <a:off x="2386506" y="8618661"/>
            <a:ext cx="84418" cy="140205"/>
          </a:xfrm>
          <a:custGeom>
            <a:avLst/>
            <a:gdLst>
              <a:gd name="connsiteX0" fmla="*/ 64864 w 84418"/>
              <a:gd name="connsiteY0" fmla="*/ 45 h 140205"/>
              <a:gd name="connsiteX1" fmla="*/ 84320 w 84418"/>
              <a:gd name="connsiteY1" fmla="*/ 61654 h 140205"/>
              <a:gd name="connsiteX2" fmla="*/ 55137 w 84418"/>
              <a:gd name="connsiteY2" fmla="*/ 126505 h 140205"/>
              <a:gd name="connsiteX3" fmla="*/ 29196 w 84418"/>
              <a:gd name="connsiteY3" fmla="*/ 139475 h 140205"/>
              <a:gd name="connsiteX4" fmla="*/ 68107 w 84418"/>
              <a:gd name="connsiteY4" fmla="*/ 113535 h 140205"/>
              <a:gd name="connsiteX5" fmla="*/ 13 w 84418"/>
              <a:gd name="connsiteY5" fmla="*/ 45441 h 140205"/>
              <a:gd name="connsiteX6" fmla="*/ 74592 w 84418"/>
              <a:gd name="connsiteY6" fmla="*/ 103807 h 140205"/>
              <a:gd name="connsiteX7" fmla="*/ 71349 w 84418"/>
              <a:gd name="connsiteY7" fmla="*/ 71382 h 140205"/>
              <a:gd name="connsiteX8" fmla="*/ 64864 w 84418"/>
              <a:gd name="connsiteY8" fmla="*/ 45 h 1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18" h="140205">
                <a:moveTo>
                  <a:pt x="64864" y="45"/>
                </a:moveTo>
                <a:cubicBezTo>
                  <a:pt x="67026" y="-1576"/>
                  <a:pt x="85941" y="40577"/>
                  <a:pt x="84320" y="61654"/>
                </a:cubicBezTo>
                <a:cubicBezTo>
                  <a:pt x="82699" y="82731"/>
                  <a:pt x="64324" y="113535"/>
                  <a:pt x="55137" y="126505"/>
                </a:cubicBezTo>
                <a:cubicBezTo>
                  <a:pt x="45950" y="139475"/>
                  <a:pt x="27034" y="141637"/>
                  <a:pt x="29196" y="139475"/>
                </a:cubicBezTo>
                <a:cubicBezTo>
                  <a:pt x="31358" y="137313"/>
                  <a:pt x="72971" y="129207"/>
                  <a:pt x="68107" y="113535"/>
                </a:cubicBezTo>
                <a:cubicBezTo>
                  <a:pt x="63243" y="97863"/>
                  <a:pt x="-1068" y="47062"/>
                  <a:pt x="13" y="45441"/>
                </a:cubicBezTo>
                <a:cubicBezTo>
                  <a:pt x="1094" y="43820"/>
                  <a:pt x="62703" y="99484"/>
                  <a:pt x="74592" y="103807"/>
                </a:cubicBezTo>
                <a:cubicBezTo>
                  <a:pt x="86481" y="108131"/>
                  <a:pt x="75673" y="84893"/>
                  <a:pt x="71349" y="71382"/>
                </a:cubicBezTo>
                <a:cubicBezTo>
                  <a:pt x="67026" y="57871"/>
                  <a:pt x="62702" y="1666"/>
                  <a:pt x="64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B7B873A1-6EAE-3753-5677-8E9A5149E441}"/>
              </a:ext>
            </a:extLst>
          </p:cNvPr>
          <p:cNvSpPr/>
          <p:nvPr/>
        </p:nvSpPr>
        <p:spPr>
          <a:xfrm>
            <a:off x="2698750" y="8194675"/>
            <a:ext cx="417083" cy="315577"/>
          </a:xfrm>
          <a:custGeom>
            <a:avLst/>
            <a:gdLst>
              <a:gd name="connsiteX0" fmla="*/ 0 w 417083"/>
              <a:gd name="connsiteY0" fmla="*/ 0 h 315577"/>
              <a:gd name="connsiteX1" fmla="*/ 415925 w 417083"/>
              <a:gd name="connsiteY1" fmla="*/ 314325 h 315577"/>
              <a:gd name="connsiteX2" fmla="*/ 133350 w 417083"/>
              <a:gd name="connsiteY2" fmla="*/ 117475 h 315577"/>
              <a:gd name="connsiteX3" fmla="*/ 146050 w 417083"/>
              <a:gd name="connsiteY3" fmla="*/ 130175 h 315577"/>
              <a:gd name="connsiteX4" fmla="*/ 0 w 417083"/>
              <a:gd name="connsiteY4" fmla="*/ 0 h 31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83" h="315577">
                <a:moveTo>
                  <a:pt x="0" y="0"/>
                </a:moveTo>
                <a:lnTo>
                  <a:pt x="415925" y="314325"/>
                </a:lnTo>
                <a:cubicBezTo>
                  <a:pt x="438150" y="333904"/>
                  <a:pt x="133350" y="117475"/>
                  <a:pt x="133350" y="117475"/>
                </a:cubicBezTo>
                <a:cubicBezTo>
                  <a:pt x="88371" y="86783"/>
                  <a:pt x="146050" y="130175"/>
                  <a:pt x="1460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96C55766-AE81-83B0-95A5-9B231CAE3216}"/>
              </a:ext>
            </a:extLst>
          </p:cNvPr>
          <p:cNvSpPr/>
          <p:nvPr/>
        </p:nvSpPr>
        <p:spPr>
          <a:xfrm>
            <a:off x="2619325" y="8566150"/>
            <a:ext cx="44520" cy="187325"/>
          </a:xfrm>
          <a:custGeom>
            <a:avLst/>
            <a:gdLst>
              <a:gd name="connsiteX0" fmla="*/ 50 w 44520"/>
              <a:gd name="connsiteY0" fmla="*/ 0 h 187325"/>
              <a:gd name="connsiteX1" fmla="*/ 34975 w 44520"/>
              <a:gd name="connsiteY1" fmla="*/ 104775 h 187325"/>
              <a:gd name="connsiteX2" fmla="*/ 3225 w 44520"/>
              <a:gd name="connsiteY2" fmla="*/ 187325 h 187325"/>
              <a:gd name="connsiteX3" fmla="*/ 44500 w 44520"/>
              <a:gd name="connsiteY3" fmla="*/ 104775 h 187325"/>
              <a:gd name="connsiteX4" fmla="*/ 50 w 44520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20" h="187325">
                <a:moveTo>
                  <a:pt x="50" y="0"/>
                </a:moveTo>
                <a:cubicBezTo>
                  <a:pt x="-1537" y="0"/>
                  <a:pt x="34446" y="73554"/>
                  <a:pt x="34975" y="104775"/>
                </a:cubicBezTo>
                <a:cubicBezTo>
                  <a:pt x="35504" y="135996"/>
                  <a:pt x="1638" y="187325"/>
                  <a:pt x="3225" y="187325"/>
                </a:cubicBezTo>
                <a:cubicBezTo>
                  <a:pt x="4812" y="187325"/>
                  <a:pt x="45558" y="132292"/>
                  <a:pt x="44500" y="104775"/>
                </a:cubicBezTo>
                <a:cubicBezTo>
                  <a:pt x="43442" y="77258"/>
                  <a:pt x="1637" y="0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5721D6B9-4BB9-FB52-FB95-35549659BEE1}"/>
              </a:ext>
            </a:extLst>
          </p:cNvPr>
          <p:cNvSpPr/>
          <p:nvPr/>
        </p:nvSpPr>
        <p:spPr>
          <a:xfrm>
            <a:off x="2555308" y="8558562"/>
            <a:ext cx="29235" cy="207890"/>
          </a:xfrm>
          <a:custGeom>
            <a:avLst/>
            <a:gdLst>
              <a:gd name="connsiteX0" fmla="*/ 29142 w 29235"/>
              <a:gd name="connsiteY0" fmla="*/ 1238 h 207890"/>
              <a:gd name="connsiteX1" fmla="*/ 567 w 29235"/>
              <a:gd name="connsiteY1" fmla="*/ 204438 h 207890"/>
              <a:gd name="connsiteX2" fmla="*/ 10092 w 29235"/>
              <a:gd name="connsiteY2" fmla="*/ 121888 h 207890"/>
              <a:gd name="connsiteX3" fmla="*/ 29142 w 29235"/>
              <a:gd name="connsiteY3" fmla="*/ 1238 h 20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5" h="207890">
                <a:moveTo>
                  <a:pt x="29142" y="1238"/>
                </a:moveTo>
                <a:cubicBezTo>
                  <a:pt x="27555" y="14996"/>
                  <a:pt x="3742" y="184330"/>
                  <a:pt x="567" y="204438"/>
                </a:cubicBezTo>
                <a:cubicBezTo>
                  <a:pt x="-2608" y="224546"/>
                  <a:pt x="8505" y="151521"/>
                  <a:pt x="10092" y="121888"/>
                </a:cubicBezTo>
                <a:cubicBezTo>
                  <a:pt x="11679" y="92255"/>
                  <a:pt x="30729" y="-12520"/>
                  <a:pt x="29142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00AF9B4E-0EAB-266F-94C8-B073A0B10590}"/>
              </a:ext>
            </a:extLst>
          </p:cNvPr>
          <p:cNvSpPr/>
          <p:nvPr/>
        </p:nvSpPr>
        <p:spPr>
          <a:xfrm>
            <a:off x="3400400" y="9056106"/>
            <a:ext cx="12827" cy="419960"/>
          </a:xfrm>
          <a:custGeom>
            <a:avLst/>
            <a:gdLst>
              <a:gd name="connsiteX0" fmla="*/ 25 w 12827"/>
              <a:gd name="connsiteY0" fmla="*/ 2169 h 419960"/>
              <a:gd name="connsiteX1" fmla="*/ 9550 w 12827"/>
              <a:gd name="connsiteY1" fmla="*/ 411744 h 419960"/>
              <a:gd name="connsiteX2" fmla="*/ 12725 w 12827"/>
              <a:gd name="connsiteY2" fmla="*/ 256169 h 419960"/>
              <a:gd name="connsiteX3" fmla="*/ 25 w 12827"/>
              <a:gd name="connsiteY3" fmla="*/ 2169 h 41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7" h="419960">
                <a:moveTo>
                  <a:pt x="25" y="2169"/>
                </a:moveTo>
                <a:cubicBezTo>
                  <a:pt x="-504" y="28098"/>
                  <a:pt x="7433" y="369411"/>
                  <a:pt x="9550" y="411744"/>
                </a:cubicBezTo>
                <a:cubicBezTo>
                  <a:pt x="11667" y="454077"/>
                  <a:pt x="13254" y="322315"/>
                  <a:pt x="12725" y="256169"/>
                </a:cubicBezTo>
                <a:cubicBezTo>
                  <a:pt x="12196" y="190023"/>
                  <a:pt x="554" y="-23760"/>
                  <a:pt x="25" y="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FDD73941-A040-303E-B003-897D8867C2AC}"/>
              </a:ext>
            </a:extLst>
          </p:cNvPr>
          <p:cNvSpPr/>
          <p:nvPr/>
        </p:nvSpPr>
        <p:spPr>
          <a:xfrm>
            <a:off x="2343150" y="8689971"/>
            <a:ext cx="73025" cy="66834"/>
          </a:xfrm>
          <a:custGeom>
            <a:avLst/>
            <a:gdLst>
              <a:gd name="connsiteX0" fmla="*/ 0 w 73025"/>
              <a:gd name="connsiteY0" fmla="*/ 4 h 66834"/>
              <a:gd name="connsiteX1" fmla="*/ 47625 w 73025"/>
              <a:gd name="connsiteY1" fmla="*/ 57154 h 66834"/>
              <a:gd name="connsiteX2" fmla="*/ 73025 w 73025"/>
              <a:gd name="connsiteY2" fmla="*/ 66679 h 66834"/>
              <a:gd name="connsiteX3" fmla="*/ 47625 w 73025"/>
              <a:gd name="connsiteY3" fmla="*/ 60329 h 66834"/>
              <a:gd name="connsiteX4" fmla="*/ 0 w 73025"/>
              <a:gd name="connsiteY4" fmla="*/ 4 h 6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66834">
                <a:moveTo>
                  <a:pt x="0" y="4"/>
                </a:moveTo>
                <a:cubicBezTo>
                  <a:pt x="0" y="-525"/>
                  <a:pt x="35454" y="46041"/>
                  <a:pt x="47625" y="57154"/>
                </a:cubicBezTo>
                <a:cubicBezTo>
                  <a:pt x="59796" y="68267"/>
                  <a:pt x="73025" y="66150"/>
                  <a:pt x="73025" y="66679"/>
                </a:cubicBezTo>
                <a:cubicBezTo>
                  <a:pt x="73025" y="67208"/>
                  <a:pt x="56092" y="66679"/>
                  <a:pt x="47625" y="60329"/>
                </a:cubicBezTo>
                <a:cubicBezTo>
                  <a:pt x="39158" y="53979"/>
                  <a:pt x="0" y="533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46A70C8A-5724-BAC6-4BBB-D5C8746FE592}"/>
              </a:ext>
            </a:extLst>
          </p:cNvPr>
          <p:cNvSpPr/>
          <p:nvPr/>
        </p:nvSpPr>
        <p:spPr>
          <a:xfrm>
            <a:off x="2216143" y="8746882"/>
            <a:ext cx="76366" cy="273303"/>
          </a:xfrm>
          <a:custGeom>
            <a:avLst/>
            <a:gdLst>
              <a:gd name="connsiteX0" fmla="*/ 76207 w 76366"/>
              <a:gd name="connsiteY0" fmla="*/ 243 h 273303"/>
              <a:gd name="connsiteX1" fmla="*/ 57157 w 76366"/>
              <a:gd name="connsiteY1" fmla="*/ 120893 h 273303"/>
              <a:gd name="connsiteX2" fmla="*/ 66682 w 76366"/>
              <a:gd name="connsiteY2" fmla="*/ 158993 h 273303"/>
              <a:gd name="connsiteX3" fmla="*/ 38107 w 76366"/>
              <a:gd name="connsiteY3" fmla="*/ 158993 h 273303"/>
              <a:gd name="connsiteX4" fmla="*/ 7 w 76366"/>
              <a:gd name="connsiteY4" fmla="*/ 273293 h 273303"/>
              <a:gd name="connsiteX5" fmla="*/ 41282 w 76366"/>
              <a:gd name="connsiteY5" fmla="*/ 165343 h 273303"/>
              <a:gd name="connsiteX6" fmla="*/ 3182 w 76366"/>
              <a:gd name="connsiteY6" fmla="*/ 73268 h 273303"/>
              <a:gd name="connsiteX7" fmla="*/ 44457 w 76366"/>
              <a:gd name="connsiteY7" fmla="*/ 155818 h 273303"/>
              <a:gd name="connsiteX8" fmla="*/ 76207 w 76366"/>
              <a:gd name="connsiteY8" fmla="*/ 243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66" h="273303">
                <a:moveTo>
                  <a:pt x="76207" y="243"/>
                </a:moveTo>
                <a:cubicBezTo>
                  <a:pt x="78324" y="-5578"/>
                  <a:pt x="58744" y="94435"/>
                  <a:pt x="57157" y="120893"/>
                </a:cubicBezTo>
                <a:cubicBezTo>
                  <a:pt x="55569" y="147351"/>
                  <a:pt x="69857" y="152643"/>
                  <a:pt x="66682" y="158993"/>
                </a:cubicBezTo>
                <a:cubicBezTo>
                  <a:pt x="63507" y="165343"/>
                  <a:pt x="49219" y="139943"/>
                  <a:pt x="38107" y="158993"/>
                </a:cubicBezTo>
                <a:cubicBezTo>
                  <a:pt x="26995" y="178043"/>
                  <a:pt x="-522" y="272235"/>
                  <a:pt x="7" y="273293"/>
                </a:cubicBezTo>
                <a:cubicBezTo>
                  <a:pt x="536" y="274351"/>
                  <a:pt x="40753" y="198680"/>
                  <a:pt x="41282" y="165343"/>
                </a:cubicBezTo>
                <a:cubicBezTo>
                  <a:pt x="41811" y="132006"/>
                  <a:pt x="2653" y="74855"/>
                  <a:pt x="3182" y="73268"/>
                </a:cubicBezTo>
                <a:cubicBezTo>
                  <a:pt x="3711" y="71681"/>
                  <a:pt x="32286" y="164814"/>
                  <a:pt x="44457" y="155818"/>
                </a:cubicBezTo>
                <a:cubicBezTo>
                  <a:pt x="56628" y="146822"/>
                  <a:pt x="74090" y="6064"/>
                  <a:pt x="76207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A8267E33-211B-E52B-58D1-5B8B7B576845}"/>
              </a:ext>
            </a:extLst>
          </p:cNvPr>
          <p:cNvSpPr/>
          <p:nvPr/>
        </p:nvSpPr>
        <p:spPr>
          <a:xfrm>
            <a:off x="2870133" y="8613644"/>
            <a:ext cx="74065" cy="251180"/>
          </a:xfrm>
          <a:custGeom>
            <a:avLst/>
            <a:gdLst>
              <a:gd name="connsiteX0" fmla="*/ 67 w 74065"/>
              <a:gd name="connsiteY0" fmla="*/ 131 h 251180"/>
              <a:gd name="connsiteX1" fmla="*/ 57217 w 74065"/>
              <a:gd name="connsiteY1" fmla="*/ 136656 h 251180"/>
              <a:gd name="connsiteX2" fmla="*/ 66742 w 74065"/>
              <a:gd name="connsiteY2" fmla="*/ 250956 h 251180"/>
              <a:gd name="connsiteX3" fmla="*/ 69917 w 74065"/>
              <a:gd name="connsiteY3" fmla="*/ 162056 h 251180"/>
              <a:gd name="connsiteX4" fmla="*/ 67 w 74065"/>
              <a:gd name="connsiteY4" fmla="*/ 131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5" h="251180">
                <a:moveTo>
                  <a:pt x="67" y="131"/>
                </a:moveTo>
                <a:cubicBezTo>
                  <a:pt x="-2050" y="-4102"/>
                  <a:pt x="46105" y="94852"/>
                  <a:pt x="57217" y="136656"/>
                </a:cubicBezTo>
                <a:cubicBezTo>
                  <a:pt x="68329" y="178460"/>
                  <a:pt x="64625" y="246723"/>
                  <a:pt x="66742" y="250956"/>
                </a:cubicBezTo>
                <a:cubicBezTo>
                  <a:pt x="68859" y="255189"/>
                  <a:pt x="79971" y="198568"/>
                  <a:pt x="69917" y="162056"/>
                </a:cubicBezTo>
                <a:cubicBezTo>
                  <a:pt x="59863" y="125544"/>
                  <a:pt x="2184" y="4364"/>
                  <a:pt x="67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5520708-21FF-96F3-BA23-2AA654E8946C}"/>
              </a:ext>
            </a:extLst>
          </p:cNvPr>
          <p:cNvSpPr/>
          <p:nvPr/>
        </p:nvSpPr>
        <p:spPr>
          <a:xfrm>
            <a:off x="2301840" y="9032538"/>
            <a:ext cx="78835" cy="149818"/>
          </a:xfrm>
          <a:custGeom>
            <a:avLst/>
            <a:gdLst>
              <a:gd name="connsiteX0" fmla="*/ 35 w 78835"/>
              <a:gd name="connsiteY0" fmla="*/ 337 h 149818"/>
              <a:gd name="connsiteX1" fmla="*/ 63535 w 78835"/>
              <a:gd name="connsiteY1" fmla="*/ 57487 h 149818"/>
              <a:gd name="connsiteX2" fmla="*/ 76235 w 78835"/>
              <a:gd name="connsiteY2" fmla="*/ 149562 h 149818"/>
              <a:gd name="connsiteX3" fmla="*/ 73060 w 78835"/>
              <a:gd name="connsiteY3" fmla="*/ 82887 h 149818"/>
              <a:gd name="connsiteX4" fmla="*/ 35 w 78835"/>
              <a:gd name="connsiteY4" fmla="*/ 337 h 1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35" h="149818">
                <a:moveTo>
                  <a:pt x="35" y="337"/>
                </a:moveTo>
                <a:cubicBezTo>
                  <a:pt x="-1552" y="-3896"/>
                  <a:pt x="50835" y="32616"/>
                  <a:pt x="63535" y="57487"/>
                </a:cubicBezTo>
                <a:cubicBezTo>
                  <a:pt x="76235" y="82358"/>
                  <a:pt x="74648" y="145329"/>
                  <a:pt x="76235" y="149562"/>
                </a:cubicBezTo>
                <a:cubicBezTo>
                  <a:pt x="77822" y="153795"/>
                  <a:pt x="82585" y="104583"/>
                  <a:pt x="73060" y="82887"/>
                </a:cubicBezTo>
                <a:cubicBezTo>
                  <a:pt x="63535" y="61191"/>
                  <a:pt x="1622" y="4570"/>
                  <a:pt x="35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BD7320E6-2645-F939-050D-3FE86AE95E2D}"/>
              </a:ext>
            </a:extLst>
          </p:cNvPr>
          <p:cNvSpPr/>
          <p:nvPr/>
        </p:nvSpPr>
        <p:spPr>
          <a:xfrm>
            <a:off x="2174822" y="9048720"/>
            <a:ext cx="91145" cy="142966"/>
          </a:xfrm>
          <a:custGeom>
            <a:avLst/>
            <a:gdLst>
              <a:gd name="connsiteX0" fmla="*/ 53 w 91145"/>
              <a:gd name="connsiteY0" fmla="*/ 30 h 142966"/>
              <a:gd name="connsiteX1" fmla="*/ 73078 w 91145"/>
              <a:gd name="connsiteY1" fmla="*/ 82580 h 142966"/>
              <a:gd name="connsiteX2" fmla="*/ 79428 w 91145"/>
              <a:gd name="connsiteY2" fmla="*/ 142905 h 142966"/>
              <a:gd name="connsiteX3" fmla="*/ 85778 w 91145"/>
              <a:gd name="connsiteY3" fmla="*/ 92105 h 142966"/>
              <a:gd name="connsiteX4" fmla="*/ 53 w 91145"/>
              <a:gd name="connsiteY4" fmla="*/ 30 h 1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45" h="142966">
                <a:moveTo>
                  <a:pt x="53" y="30"/>
                </a:moveTo>
                <a:cubicBezTo>
                  <a:pt x="-2064" y="-1558"/>
                  <a:pt x="59849" y="58768"/>
                  <a:pt x="73078" y="82580"/>
                </a:cubicBezTo>
                <a:cubicBezTo>
                  <a:pt x="86307" y="106392"/>
                  <a:pt x="77311" y="141317"/>
                  <a:pt x="79428" y="142905"/>
                </a:cubicBezTo>
                <a:cubicBezTo>
                  <a:pt x="81545" y="144493"/>
                  <a:pt x="100066" y="114859"/>
                  <a:pt x="85778" y="92105"/>
                </a:cubicBezTo>
                <a:cubicBezTo>
                  <a:pt x="71491" y="69351"/>
                  <a:pt x="2170" y="1618"/>
                  <a:pt x="5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1B4587D6-694D-C77C-6B4C-BAA6E1361891}"/>
              </a:ext>
            </a:extLst>
          </p:cNvPr>
          <p:cNvSpPr/>
          <p:nvPr/>
        </p:nvSpPr>
        <p:spPr>
          <a:xfrm>
            <a:off x="2244487" y="9235698"/>
            <a:ext cx="347163" cy="95705"/>
          </a:xfrm>
          <a:custGeom>
            <a:avLst/>
            <a:gdLst>
              <a:gd name="connsiteX0" fmla="*/ 238 w 347163"/>
              <a:gd name="connsiteY0" fmla="*/ 82927 h 95705"/>
              <a:gd name="connsiteX1" fmla="*/ 111363 w 347163"/>
              <a:gd name="connsiteY1" fmla="*/ 92452 h 95705"/>
              <a:gd name="connsiteX2" fmla="*/ 193913 w 347163"/>
              <a:gd name="connsiteY2" fmla="*/ 76577 h 95705"/>
              <a:gd name="connsiteX3" fmla="*/ 168513 w 347163"/>
              <a:gd name="connsiteY3" fmla="*/ 92452 h 95705"/>
              <a:gd name="connsiteX4" fmla="*/ 346313 w 347163"/>
              <a:gd name="connsiteY4" fmla="*/ 377 h 95705"/>
              <a:gd name="connsiteX5" fmla="*/ 232013 w 347163"/>
              <a:gd name="connsiteY5" fmla="*/ 60702 h 95705"/>
              <a:gd name="connsiteX6" fmla="*/ 143113 w 347163"/>
              <a:gd name="connsiteY6" fmla="*/ 82927 h 95705"/>
              <a:gd name="connsiteX7" fmla="*/ 238 w 347163"/>
              <a:gd name="connsiteY7" fmla="*/ 82927 h 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63" h="95705">
                <a:moveTo>
                  <a:pt x="238" y="82927"/>
                </a:moveTo>
                <a:cubicBezTo>
                  <a:pt x="-5054" y="84514"/>
                  <a:pt x="79084" y="93510"/>
                  <a:pt x="111363" y="92452"/>
                </a:cubicBezTo>
                <a:cubicBezTo>
                  <a:pt x="143642" y="91394"/>
                  <a:pt x="184388" y="76577"/>
                  <a:pt x="193913" y="76577"/>
                </a:cubicBezTo>
                <a:cubicBezTo>
                  <a:pt x="203438" y="76577"/>
                  <a:pt x="143113" y="105152"/>
                  <a:pt x="168513" y="92452"/>
                </a:cubicBezTo>
                <a:cubicBezTo>
                  <a:pt x="193913" y="79752"/>
                  <a:pt x="335730" y="5669"/>
                  <a:pt x="346313" y="377"/>
                </a:cubicBezTo>
                <a:cubicBezTo>
                  <a:pt x="356896" y="-4915"/>
                  <a:pt x="265880" y="46944"/>
                  <a:pt x="232013" y="60702"/>
                </a:cubicBezTo>
                <a:cubicBezTo>
                  <a:pt x="198146" y="74460"/>
                  <a:pt x="185446" y="80810"/>
                  <a:pt x="143113" y="82927"/>
                </a:cubicBezTo>
                <a:cubicBezTo>
                  <a:pt x="100780" y="85044"/>
                  <a:pt x="5530" y="81340"/>
                  <a:pt x="238" y="82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712F3411-5845-DAE3-73FB-68A09368E557}"/>
              </a:ext>
            </a:extLst>
          </p:cNvPr>
          <p:cNvSpPr/>
          <p:nvPr/>
        </p:nvSpPr>
        <p:spPr>
          <a:xfrm>
            <a:off x="2228850" y="9239205"/>
            <a:ext cx="311384" cy="6395"/>
          </a:xfrm>
          <a:custGeom>
            <a:avLst/>
            <a:gdLst>
              <a:gd name="connsiteX0" fmla="*/ 0 w 311384"/>
              <a:gd name="connsiteY0" fmla="*/ 6395 h 6395"/>
              <a:gd name="connsiteX1" fmla="*/ 301625 w 311384"/>
              <a:gd name="connsiteY1" fmla="*/ 45 h 6395"/>
              <a:gd name="connsiteX2" fmla="*/ 215900 w 311384"/>
              <a:gd name="connsiteY2" fmla="*/ 3220 h 6395"/>
              <a:gd name="connsiteX3" fmla="*/ 0 w 311384"/>
              <a:gd name="connsiteY3" fmla="*/ 6395 h 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84" h="6395">
                <a:moveTo>
                  <a:pt x="0" y="6395"/>
                </a:moveTo>
                <a:cubicBezTo>
                  <a:pt x="14288" y="5866"/>
                  <a:pt x="265642" y="574"/>
                  <a:pt x="301625" y="45"/>
                </a:cubicBezTo>
                <a:cubicBezTo>
                  <a:pt x="337608" y="-484"/>
                  <a:pt x="266171" y="3749"/>
                  <a:pt x="215900" y="3220"/>
                </a:cubicBezTo>
                <a:lnTo>
                  <a:pt x="0" y="63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1FB1D95C-0784-1055-5DA0-075C416810DC}"/>
              </a:ext>
            </a:extLst>
          </p:cNvPr>
          <p:cNvSpPr/>
          <p:nvPr/>
        </p:nvSpPr>
        <p:spPr>
          <a:xfrm>
            <a:off x="3022437" y="8721698"/>
            <a:ext cx="140164" cy="479594"/>
          </a:xfrm>
          <a:custGeom>
            <a:avLst/>
            <a:gdLst>
              <a:gd name="connsiteX0" fmla="*/ 19213 w 140164"/>
              <a:gd name="connsiteY0" fmla="*/ 27 h 479594"/>
              <a:gd name="connsiteX1" fmla="*/ 63663 w 140164"/>
              <a:gd name="connsiteY1" fmla="*/ 161952 h 479594"/>
              <a:gd name="connsiteX2" fmla="*/ 82713 w 140164"/>
              <a:gd name="connsiteY2" fmla="*/ 266727 h 479594"/>
              <a:gd name="connsiteX3" fmla="*/ 101763 w 140164"/>
              <a:gd name="connsiteY3" fmla="*/ 209577 h 479594"/>
              <a:gd name="connsiteX4" fmla="*/ 114463 w 140164"/>
              <a:gd name="connsiteY4" fmla="*/ 295302 h 479594"/>
              <a:gd name="connsiteX5" fmla="*/ 139863 w 140164"/>
              <a:gd name="connsiteY5" fmla="*/ 479452 h 479594"/>
              <a:gd name="connsiteX6" fmla="*/ 127163 w 140164"/>
              <a:gd name="connsiteY6" fmla="*/ 323877 h 479594"/>
              <a:gd name="connsiteX7" fmla="*/ 108113 w 140164"/>
              <a:gd name="connsiteY7" fmla="*/ 212752 h 479594"/>
              <a:gd name="connsiteX8" fmla="*/ 98588 w 140164"/>
              <a:gd name="connsiteY8" fmla="*/ 269902 h 479594"/>
              <a:gd name="connsiteX9" fmla="*/ 57313 w 140164"/>
              <a:gd name="connsiteY9" fmla="*/ 174652 h 479594"/>
              <a:gd name="connsiteX10" fmla="*/ 163 w 140164"/>
              <a:gd name="connsiteY10" fmla="*/ 114327 h 479594"/>
              <a:gd name="connsiteX11" fmla="*/ 76363 w 140164"/>
              <a:gd name="connsiteY11" fmla="*/ 174652 h 479594"/>
              <a:gd name="connsiteX12" fmla="*/ 19213 w 140164"/>
              <a:gd name="connsiteY12" fmla="*/ 27 h 4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164" h="479594">
                <a:moveTo>
                  <a:pt x="19213" y="27"/>
                </a:moveTo>
                <a:cubicBezTo>
                  <a:pt x="17096" y="-2090"/>
                  <a:pt x="53080" y="117502"/>
                  <a:pt x="63663" y="161952"/>
                </a:cubicBezTo>
                <a:cubicBezTo>
                  <a:pt x="74246" y="206402"/>
                  <a:pt x="76363" y="258790"/>
                  <a:pt x="82713" y="266727"/>
                </a:cubicBezTo>
                <a:cubicBezTo>
                  <a:pt x="89063" y="274664"/>
                  <a:pt x="96471" y="204815"/>
                  <a:pt x="101763" y="209577"/>
                </a:cubicBezTo>
                <a:cubicBezTo>
                  <a:pt x="107055" y="214340"/>
                  <a:pt x="108113" y="250323"/>
                  <a:pt x="114463" y="295302"/>
                </a:cubicBezTo>
                <a:cubicBezTo>
                  <a:pt x="120813" y="340281"/>
                  <a:pt x="137746" y="474690"/>
                  <a:pt x="139863" y="479452"/>
                </a:cubicBezTo>
                <a:cubicBezTo>
                  <a:pt x="141980" y="484214"/>
                  <a:pt x="132455" y="368327"/>
                  <a:pt x="127163" y="323877"/>
                </a:cubicBezTo>
                <a:cubicBezTo>
                  <a:pt x="121871" y="279427"/>
                  <a:pt x="112875" y="221748"/>
                  <a:pt x="108113" y="212752"/>
                </a:cubicBezTo>
                <a:cubicBezTo>
                  <a:pt x="103351" y="203756"/>
                  <a:pt x="107055" y="276252"/>
                  <a:pt x="98588" y="269902"/>
                </a:cubicBezTo>
                <a:cubicBezTo>
                  <a:pt x="90121" y="263552"/>
                  <a:pt x="73717" y="200581"/>
                  <a:pt x="57313" y="174652"/>
                </a:cubicBezTo>
                <a:cubicBezTo>
                  <a:pt x="40909" y="148723"/>
                  <a:pt x="-3012" y="114327"/>
                  <a:pt x="163" y="114327"/>
                </a:cubicBezTo>
                <a:cubicBezTo>
                  <a:pt x="3338" y="114327"/>
                  <a:pt x="71601" y="188410"/>
                  <a:pt x="76363" y="174652"/>
                </a:cubicBezTo>
                <a:cubicBezTo>
                  <a:pt x="81125" y="160894"/>
                  <a:pt x="21330" y="2144"/>
                  <a:pt x="1921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771075F-2E5A-8FAC-8CFA-FD008C148055}"/>
              </a:ext>
            </a:extLst>
          </p:cNvPr>
          <p:cNvSpPr/>
          <p:nvPr/>
        </p:nvSpPr>
        <p:spPr>
          <a:xfrm>
            <a:off x="2197965" y="9314142"/>
            <a:ext cx="416494" cy="154494"/>
          </a:xfrm>
          <a:custGeom>
            <a:avLst/>
            <a:gdLst>
              <a:gd name="connsiteX0" fmla="*/ 2310 w 416494"/>
              <a:gd name="connsiteY0" fmla="*/ 153708 h 154494"/>
              <a:gd name="connsiteX1" fmla="*/ 405535 w 416494"/>
              <a:gd name="connsiteY1" fmla="*/ 4483 h 154494"/>
              <a:gd name="connsiteX2" fmla="*/ 291235 w 416494"/>
              <a:gd name="connsiteY2" fmla="*/ 45758 h 154494"/>
              <a:gd name="connsiteX3" fmla="*/ 173760 w 416494"/>
              <a:gd name="connsiteY3" fmla="*/ 115608 h 154494"/>
              <a:gd name="connsiteX4" fmla="*/ 237260 w 416494"/>
              <a:gd name="connsiteY4" fmla="*/ 64808 h 154494"/>
              <a:gd name="connsiteX5" fmla="*/ 2310 w 416494"/>
              <a:gd name="connsiteY5" fmla="*/ 153708 h 15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94" h="154494">
                <a:moveTo>
                  <a:pt x="2310" y="153708"/>
                </a:moveTo>
                <a:cubicBezTo>
                  <a:pt x="30356" y="143654"/>
                  <a:pt x="357381" y="22475"/>
                  <a:pt x="405535" y="4483"/>
                </a:cubicBezTo>
                <a:cubicBezTo>
                  <a:pt x="453689" y="-13509"/>
                  <a:pt x="329864" y="27237"/>
                  <a:pt x="291235" y="45758"/>
                </a:cubicBezTo>
                <a:cubicBezTo>
                  <a:pt x="252606" y="64279"/>
                  <a:pt x="182756" y="112433"/>
                  <a:pt x="173760" y="115608"/>
                </a:cubicBezTo>
                <a:cubicBezTo>
                  <a:pt x="164764" y="118783"/>
                  <a:pt x="264247" y="55283"/>
                  <a:pt x="237260" y="64808"/>
                </a:cubicBezTo>
                <a:cubicBezTo>
                  <a:pt x="210273" y="74333"/>
                  <a:pt x="-25736" y="163762"/>
                  <a:pt x="2310" y="153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7F323505-CCD4-F341-2A99-9E5B132BCD84}"/>
              </a:ext>
            </a:extLst>
          </p:cNvPr>
          <p:cNvSpPr/>
          <p:nvPr/>
        </p:nvSpPr>
        <p:spPr>
          <a:xfrm>
            <a:off x="2463800" y="9526265"/>
            <a:ext cx="489331" cy="59060"/>
          </a:xfrm>
          <a:custGeom>
            <a:avLst/>
            <a:gdLst>
              <a:gd name="connsiteX0" fmla="*/ 0 w 489331"/>
              <a:gd name="connsiteY0" fmla="*/ 59060 h 59060"/>
              <a:gd name="connsiteX1" fmla="*/ 327025 w 489331"/>
              <a:gd name="connsiteY1" fmla="*/ 5085 h 59060"/>
              <a:gd name="connsiteX2" fmla="*/ 488950 w 489331"/>
              <a:gd name="connsiteY2" fmla="*/ 1910 h 59060"/>
              <a:gd name="connsiteX3" fmla="*/ 285750 w 489331"/>
              <a:gd name="connsiteY3" fmla="*/ 1910 h 59060"/>
              <a:gd name="connsiteX4" fmla="*/ 196850 w 489331"/>
              <a:gd name="connsiteY4" fmla="*/ 24135 h 59060"/>
              <a:gd name="connsiteX5" fmla="*/ 231775 w 489331"/>
              <a:gd name="connsiteY5" fmla="*/ 20960 h 59060"/>
              <a:gd name="connsiteX6" fmla="*/ 0 w 489331"/>
              <a:gd name="connsiteY6" fmla="*/ 59060 h 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331" h="59060">
                <a:moveTo>
                  <a:pt x="0" y="59060"/>
                </a:moveTo>
                <a:cubicBezTo>
                  <a:pt x="122766" y="36835"/>
                  <a:pt x="245533" y="14610"/>
                  <a:pt x="327025" y="5085"/>
                </a:cubicBezTo>
                <a:cubicBezTo>
                  <a:pt x="408517" y="-4440"/>
                  <a:pt x="495829" y="2439"/>
                  <a:pt x="488950" y="1910"/>
                </a:cubicBezTo>
                <a:cubicBezTo>
                  <a:pt x="482071" y="1381"/>
                  <a:pt x="334433" y="-1794"/>
                  <a:pt x="285750" y="1910"/>
                </a:cubicBezTo>
                <a:cubicBezTo>
                  <a:pt x="237067" y="5614"/>
                  <a:pt x="205846" y="20960"/>
                  <a:pt x="196850" y="24135"/>
                </a:cubicBezTo>
                <a:cubicBezTo>
                  <a:pt x="187854" y="27310"/>
                  <a:pt x="231775" y="20960"/>
                  <a:pt x="231775" y="20960"/>
                </a:cubicBezTo>
                <a:lnTo>
                  <a:pt x="0" y="59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FDE0CBD6-21A0-E677-2476-A7E1C38FA0E5}"/>
              </a:ext>
            </a:extLst>
          </p:cNvPr>
          <p:cNvSpPr/>
          <p:nvPr/>
        </p:nvSpPr>
        <p:spPr>
          <a:xfrm>
            <a:off x="3574981" y="9341458"/>
            <a:ext cx="6419" cy="325149"/>
          </a:xfrm>
          <a:custGeom>
            <a:avLst/>
            <a:gdLst>
              <a:gd name="connsiteX0" fmla="*/ 69 w 6419"/>
              <a:gd name="connsiteY0" fmla="*/ 5742 h 325149"/>
              <a:gd name="connsiteX1" fmla="*/ 3244 w 6419"/>
              <a:gd name="connsiteY1" fmla="*/ 323242 h 325149"/>
              <a:gd name="connsiteX2" fmla="*/ 6419 w 6419"/>
              <a:gd name="connsiteY2" fmla="*/ 132742 h 325149"/>
              <a:gd name="connsiteX3" fmla="*/ 69 w 6419"/>
              <a:gd name="connsiteY3" fmla="*/ 5742 h 3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" h="325149">
                <a:moveTo>
                  <a:pt x="69" y="5742"/>
                </a:moveTo>
                <a:cubicBezTo>
                  <a:pt x="-460" y="37492"/>
                  <a:pt x="2186" y="302075"/>
                  <a:pt x="3244" y="323242"/>
                </a:cubicBezTo>
                <a:cubicBezTo>
                  <a:pt x="4302" y="344409"/>
                  <a:pt x="6419" y="183542"/>
                  <a:pt x="6419" y="132742"/>
                </a:cubicBezTo>
                <a:cubicBezTo>
                  <a:pt x="6419" y="81942"/>
                  <a:pt x="598" y="-26008"/>
                  <a:pt x="69" y="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23270635-E222-971E-86E3-E4CEE9ABB717}"/>
              </a:ext>
            </a:extLst>
          </p:cNvPr>
          <p:cNvSpPr/>
          <p:nvPr/>
        </p:nvSpPr>
        <p:spPr>
          <a:xfrm>
            <a:off x="2773255" y="9868720"/>
            <a:ext cx="616974" cy="34113"/>
          </a:xfrm>
          <a:custGeom>
            <a:avLst/>
            <a:gdLst>
              <a:gd name="connsiteX0" fmla="*/ 1695 w 616974"/>
              <a:gd name="connsiteY0" fmla="*/ 34105 h 34113"/>
              <a:gd name="connsiteX1" fmla="*/ 598595 w 616974"/>
              <a:gd name="connsiteY1" fmla="*/ 2355 h 34113"/>
              <a:gd name="connsiteX2" fmla="*/ 423970 w 616974"/>
              <a:gd name="connsiteY2" fmla="*/ 5530 h 34113"/>
              <a:gd name="connsiteX3" fmla="*/ 1695 w 616974"/>
              <a:gd name="connsiteY3" fmla="*/ 34105 h 3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74" h="34113">
                <a:moveTo>
                  <a:pt x="1695" y="34105"/>
                </a:moveTo>
                <a:cubicBezTo>
                  <a:pt x="30799" y="33576"/>
                  <a:pt x="528216" y="7117"/>
                  <a:pt x="598595" y="2355"/>
                </a:cubicBezTo>
                <a:cubicBezTo>
                  <a:pt x="668974" y="-2407"/>
                  <a:pt x="521337" y="767"/>
                  <a:pt x="423970" y="5530"/>
                </a:cubicBezTo>
                <a:cubicBezTo>
                  <a:pt x="326603" y="10292"/>
                  <a:pt x="-27409" y="34634"/>
                  <a:pt x="1695" y="3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55AD7A94-E9B6-3062-1769-7F75870B41ED}"/>
              </a:ext>
            </a:extLst>
          </p:cNvPr>
          <p:cNvSpPr/>
          <p:nvPr/>
        </p:nvSpPr>
        <p:spPr>
          <a:xfrm>
            <a:off x="3301995" y="9820021"/>
            <a:ext cx="175021" cy="178121"/>
          </a:xfrm>
          <a:custGeom>
            <a:avLst/>
            <a:gdLst>
              <a:gd name="connsiteX0" fmla="*/ 146055 w 175021"/>
              <a:gd name="connsiteY0" fmla="*/ 254 h 178121"/>
              <a:gd name="connsiteX1" fmla="*/ 168280 w 175021"/>
              <a:gd name="connsiteY1" fmla="*/ 124079 h 178121"/>
              <a:gd name="connsiteX2" fmla="*/ 120655 w 175021"/>
              <a:gd name="connsiteY2" fmla="*/ 165354 h 178121"/>
              <a:gd name="connsiteX3" fmla="*/ 158755 w 175021"/>
              <a:gd name="connsiteY3" fmla="*/ 165354 h 178121"/>
              <a:gd name="connsiteX4" fmla="*/ 5 w 175021"/>
              <a:gd name="connsiteY4" fmla="*/ 178054 h 178121"/>
              <a:gd name="connsiteX5" fmla="*/ 165105 w 175021"/>
              <a:gd name="connsiteY5" fmla="*/ 159004 h 178121"/>
              <a:gd name="connsiteX6" fmla="*/ 155580 w 175021"/>
              <a:gd name="connsiteY6" fmla="*/ 139954 h 178121"/>
              <a:gd name="connsiteX7" fmla="*/ 149230 w 175021"/>
              <a:gd name="connsiteY7" fmla="*/ 92329 h 178121"/>
              <a:gd name="connsiteX8" fmla="*/ 146055 w 175021"/>
              <a:gd name="connsiteY8" fmla="*/ 254 h 1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21" h="178121">
                <a:moveTo>
                  <a:pt x="146055" y="254"/>
                </a:moveTo>
                <a:cubicBezTo>
                  <a:pt x="149230" y="5546"/>
                  <a:pt x="172513" y="96562"/>
                  <a:pt x="168280" y="124079"/>
                </a:cubicBezTo>
                <a:cubicBezTo>
                  <a:pt x="164047" y="151596"/>
                  <a:pt x="122242" y="158475"/>
                  <a:pt x="120655" y="165354"/>
                </a:cubicBezTo>
                <a:cubicBezTo>
                  <a:pt x="119068" y="172233"/>
                  <a:pt x="178863" y="163237"/>
                  <a:pt x="158755" y="165354"/>
                </a:cubicBezTo>
                <a:cubicBezTo>
                  <a:pt x="138647" y="167471"/>
                  <a:pt x="-1053" y="179112"/>
                  <a:pt x="5" y="178054"/>
                </a:cubicBezTo>
                <a:cubicBezTo>
                  <a:pt x="1063" y="176996"/>
                  <a:pt x="165105" y="159004"/>
                  <a:pt x="165105" y="159004"/>
                </a:cubicBezTo>
                <a:cubicBezTo>
                  <a:pt x="191034" y="152654"/>
                  <a:pt x="158226" y="151067"/>
                  <a:pt x="155580" y="139954"/>
                </a:cubicBezTo>
                <a:cubicBezTo>
                  <a:pt x="152934" y="128841"/>
                  <a:pt x="156638" y="110850"/>
                  <a:pt x="149230" y="92329"/>
                </a:cubicBezTo>
                <a:cubicBezTo>
                  <a:pt x="141822" y="73808"/>
                  <a:pt x="142880" y="-5038"/>
                  <a:pt x="14605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773F33E2-9377-6830-1982-377D46B5D8C3}"/>
              </a:ext>
            </a:extLst>
          </p:cNvPr>
          <p:cNvSpPr/>
          <p:nvPr/>
        </p:nvSpPr>
        <p:spPr>
          <a:xfrm>
            <a:off x="3650296" y="9524740"/>
            <a:ext cx="39101" cy="318302"/>
          </a:xfrm>
          <a:custGeom>
            <a:avLst/>
            <a:gdLst>
              <a:gd name="connsiteX0" fmla="*/ 32704 w 39101"/>
              <a:gd name="connsiteY0" fmla="*/ 260 h 318302"/>
              <a:gd name="connsiteX1" fmla="*/ 10479 w 39101"/>
              <a:gd name="connsiteY1" fmla="*/ 181235 h 318302"/>
              <a:gd name="connsiteX2" fmla="*/ 39054 w 39101"/>
              <a:gd name="connsiteY2" fmla="*/ 317760 h 318302"/>
              <a:gd name="connsiteX3" fmla="*/ 16829 w 39101"/>
              <a:gd name="connsiteY3" fmla="*/ 225685 h 318302"/>
              <a:gd name="connsiteX4" fmla="*/ 954 w 39101"/>
              <a:gd name="connsiteY4" fmla="*/ 143135 h 318302"/>
              <a:gd name="connsiteX5" fmla="*/ 32704 w 39101"/>
              <a:gd name="connsiteY5" fmla="*/ 260 h 3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01" h="318302">
                <a:moveTo>
                  <a:pt x="32704" y="260"/>
                </a:moveTo>
                <a:cubicBezTo>
                  <a:pt x="34292" y="6610"/>
                  <a:pt x="9421" y="128318"/>
                  <a:pt x="10479" y="181235"/>
                </a:cubicBezTo>
                <a:cubicBezTo>
                  <a:pt x="11537" y="234152"/>
                  <a:pt x="37996" y="310352"/>
                  <a:pt x="39054" y="317760"/>
                </a:cubicBezTo>
                <a:cubicBezTo>
                  <a:pt x="40112" y="325168"/>
                  <a:pt x="23179" y="254789"/>
                  <a:pt x="16829" y="225685"/>
                </a:cubicBezTo>
                <a:cubicBezTo>
                  <a:pt x="10479" y="196581"/>
                  <a:pt x="-3808" y="180706"/>
                  <a:pt x="954" y="143135"/>
                </a:cubicBezTo>
                <a:cubicBezTo>
                  <a:pt x="5716" y="105564"/>
                  <a:pt x="31116" y="-6090"/>
                  <a:pt x="32704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8761EFEF-4350-8D36-F087-87CEE58EB072}"/>
              </a:ext>
            </a:extLst>
          </p:cNvPr>
          <p:cNvSpPr/>
          <p:nvPr/>
        </p:nvSpPr>
        <p:spPr>
          <a:xfrm>
            <a:off x="3519992" y="9199006"/>
            <a:ext cx="20148" cy="744170"/>
          </a:xfrm>
          <a:custGeom>
            <a:avLst/>
            <a:gdLst>
              <a:gd name="connsiteX0" fmla="*/ 1083 w 20148"/>
              <a:gd name="connsiteY0" fmla="*/ 5319 h 744170"/>
              <a:gd name="connsiteX1" fmla="*/ 20133 w 20148"/>
              <a:gd name="connsiteY1" fmla="*/ 732394 h 744170"/>
              <a:gd name="connsiteX2" fmla="*/ 4258 w 20148"/>
              <a:gd name="connsiteY2" fmla="*/ 421244 h 744170"/>
              <a:gd name="connsiteX3" fmla="*/ 1083 w 20148"/>
              <a:gd name="connsiteY3" fmla="*/ 5319 h 74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" h="744170">
                <a:moveTo>
                  <a:pt x="1083" y="5319"/>
                </a:moveTo>
                <a:cubicBezTo>
                  <a:pt x="3729" y="57177"/>
                  <a:pt x="19604" y="663073"/>
                  <a:pt x="20133" y="732394"/>
                </a:cubicBezTo>
                <a:cubicBezTo>
                  <a:pt x="20662" y="801715"/>
                  <a:pt x="7433" y="547715"/>
                  <a:pt x="4258" y="421244"/>
                </a:cubicBezTo>
                <a:cubicBezTo>
                  <a:pt x="1083" y="294773"/>
                  <a:pt x="-1563" y="-46539"/>
                  <a:pt x="1083" y="5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CCC62E13-388A-A706-82D4-F357086BD095}"/>
              </a:ext>
            </a:extLst>
          </p:cNvPr>
          <p:cNvSpPr/>
          <p:nvPr/>
        </p:nvSpPr>
        <p:spPr>
          <a:xfrm>
            <a:off x="2724141" y="8775627"/>
            <a:ext cx="146125" cy="66774"/>
          </a:xfrm>
          <a:custGeom>
            <a:avLst/>
            <a:gdLst>
              <a:gd name="connsiteX0" fmla="*/ 9 w 146125"/>
              <a:gd name="connsiteY0" fmla="*/ 73 h 66774"/>
              <a:gd name="connsiteX1" fmla="*/ 111134 w 146125"/>
              <a:gd name="connsiteY1" fmla="*/ 25473 h 66774"/>
              <a:gd name="connsiteX2" fmla="*/ 146059 w 146125"/>
              <a:gd name="connsiteY2" fmla="*/ 66748 h 66774"/>
              <a:gd name="connsiteX3" fmla="*/ 104784 w 146125"/>
              <a:gd name="connsiteY3" fmla="*/ 19123 h 66774"/>
              <a:gd name="connsiteX4" fmla="*/ 9 w 146125"/>
              <a:gd name="connsiteY4" fmla="*/ 73 h 6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25" h="66774">
                <a:moveTo>
                  <a:pt x="9" y="73"/>
                </a:moveTo>
                <a:cubicBezTo>
                  <a:pt x="1067" y="1131"/>
                  <a:pt x="86792" y="14361"/>
                  <a:pt x="111134" y="25473"/>
                </a:cubicBezTo>
                <a:cubicBezTo>
                  <a:pt x="135476" y="36585"/>
                  <a:pt x="147117" y="67806"/>
                  <a:pt x="146059" y="66748"/>
                </a:cubicBezTo>
                <a:cubicBezTo>
                  <a:pt x="145001" y="65690"/>
                  <a:pt x="126480" y="28648"/>
                  <a:pt x="104784" y="19123"/>
                </a:cubicBezTo>
                <a:cubicBezTo>
                  <a:pt x="83088" y="9598"/>
                  <a:pt x="-1049" y="-985"/>
                  <a:pt x="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3F42FEAE-6318-F77A-3339-488208F61043}"/>
              </a:ext>
            </a:extLst>
          </p:cNvPr>
          <p:cNvSpPr/>
          <p:nvPr/>
        </p:nvSpPr>
        <p:spPr>
          <a:xfrm>
            <a:off x="2324076" y="8756630"/>
            <a:ext cx="88959" cy="51308"/>
          </a:xfrm>
          <a:custGeom>
            <a:avLst/>
            <a:gdLst>
              <a:gd name="connsiteX0" fmla="*/ 24 w 88959"/>
              <a:gd name="connsiteY0" fmla="*/ 20 h 51308"/>
              <a:gd name="connsiteX1" fmla="*/ 47649 w 88959"/>
              <a:gd name="connsiteY1" fmla="*/ 44470 h 51308"/>
              <a:gd name="connsiteX2" fmla="*/ 88924 w 88959"/>
              <a:gd name="connsiteY2" fmla="*/ 34945 h 51308"/>
              <a:gd name="connsiteX3" fmla="*/ 53999 w 88959"/>
              <a:gd name="connsiteY3" fmla="*/ 50820 h 51308"/>
              <a:gd name="connsiteX4" fmla="*/ 24 w 88959"/>
              <a:gd name="connsiteY4" fmla="*/ 20 h 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9" h="51308">
                <a:moveTo>
                  <a:pt x="24" y="20"/>
                </a:moveTo>
                <a:cubicBezTo>
                  <a:pt x="-1034" y="-1038"/>
                  <a:pt x="32832" y="38649"/>
                  <a:pt x="47649" y="44470"/>
                </a:cubicBezTo>
                <a:cubicBezTo>
                  <a:pt x="62466" y="50291"/>
                  <a:pt x="87866" y="33887"/>
                  <a:pt x="88924" y="34945"/>
                </a:cubicBezTo>
                <a:cubicBezTo>
                  <a:pt x="89982" y="36003"/>
                  <a:pt x="67228" y="54524"/>
                  <a:pt x="53999" y="50820"/>
                </a:cubicBezTo>
                <a:cubicBezTo>
                  <a:pt x="40770" y="47116"/>
                  <a:pt x="1082" y="1078"/>
                  <a:pt x="2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FF142E2D-E760-0A98-3547-504BF2F74869}"/>
              </a:ext>
            </a:extLst>
          </p:cNvPr>
          <p:cNvSpPr/>
          <p:nvPr/>
        </p:nvSpPr>
        <p:spPr>
          <a:xfrm>
            <a:off x="2517159" y="8880279"/>
            <a:ext cx="299070" cy="51165"/>
          </a:xfrm>
          <a:custGeom>
            <a:avLst/>
            <a:gdLst>
              <a:gd name="connsiteX0" fmla="*/ 616 w 299070"/>
              <a:gd name="connsiteY0" fmla="*/ 47821 h 51165"/>
              <a:gd name="connsiteX1" fmla="*/ 226041 w 299070"/>
              <a:gd name="connsiteY1" fmla="*/ 50996 h 51165"/>
              <a:gd name="connsiteX2" fmla="*/ 226041 w 299070"/>
              <a:gd name="connsiteY2" fmla="*/ 44646 h 51165"/>
              <a:gd name="connsiteX3" fmla="*/ 299066 w 299070"/>
              <a:gd name="connsiteY3" fmla="*/ 196 h 51165"/>
              <a:gd name="connsiteX4" fmla="*/ 229216 w 299070"/>
              <a:gd name="connsiteY4" fmla="*/ 28771 h 51165"/>
              <a:gd name="connsiteX5" fmla="*/ 149841 w 299070"/>
              <a:gd name="connsiteY5" fmla="*/ 38296 h 51165"/>
              <a:gd name="connsiteX6" fmla="*/ 159366 w 299070"/>
              <a:gd name="connsiteY6" fmla="*/ 50996 h 51165"/>
              <a:gd name="connsiteX7" fmla="*/ 616 w 299070"/>
              <a:gd name="connsiteY7" fmla="*/ 47821 h 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0" h="51165">
                <a:moveTo>
                  <a:pt x="616" y="47821"/>
                </a:moveTo>
                <a:cubicBezTo>
                  <a:pt x="11728" y="47821"/>
                  <a:pt x="226041" y="50996"/>
                  <a:pt x="226041" y="50996"/>
                </a:cubicBezTo>
                <a:cubicBezTo>
                  <a:pt x="263612" y="50467"/>
                  <a:pt x="213870" y="53113"/>
                  <a:pt x="226041" y="44646"/>
                </a:cubicBezTo>
                <a:cubicBezTo>
                  <a:pt x="238212" y="36179"/>
                  <a:pt x="298537" y="2842"/>
                  <a:pt x="299066" y="196"/>
                </a:cubicBezTo>
                <a:cubicBezTo>
                  <a:pt x="299595" y="-2450"/>
                  <a:pt x="254087" y="22421"/>
                  <a:pt x="229216" y="28771"/>
                </a:cubicBezTo>
                <a:cubicBezTo>
                  <a:pt x="204345" y="35121"/>
                  <a:pt x="161483" y="34592"/>
                  <a:pt x="149841" y="38296"/>
                </a:cubicBezTo>
                <a:cubicBezTo>
                  <a:pt x="138199" y="42000"/>
                  <a:pt x="186883" y="49938"/>
                  <a:pt x="159366" y="50996"/>
                </a:cubicBezTo>
                <a:cubicBezTo>
                  <a:pt x="131849" y="52054"/>
                  <a:pt x="-10496" y="47821"/>
                  <a:pt x="616" y="4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F7990501-C6AA-C82D-803D-AF548C5EF610}"/>
              </a:ext>
            </a:extLst>
          </p:cNvPr>
          <p:cNvSpPr/>
          <p:nvPr/>
        </p:nvSpPr>
        <p:spPr>
          <a:xfrm>
            <a:off x="2997200" y="9115419"/>
            <a:ext cx="82550" cy="273070"/>
          </a:xfrm>
          <a:custGeom>
            <a:avLst/>
            <a:gdLst>
              <a:gd name="connsiteX0" fmla="*/ 0 w 82550"/>
              <a:gd name="connsiteY0" fmla="*/ 6 h 273070"/>
              <a:gd name="connsiteX1" fmla="*/ 60325 w 82550"/>
              <a:gd name="connsiteY1" fmla="*/ 171456 h 273070"/>
              <a:gd name="connsiteX2" fmla="*/ 82550 w 82550"/>
              <a:gd name="connsiteY2" fmla="*/ 273056 h 273070"/>
              <a:gd name="connsiteX3" fmla="*/ 60325 w 82550"/>
              <a:gd name="connsiteY3" fmla="*/ 165106 h 273070"/>
              <a:gd name="connsiteX4" fmla="*/ 0 w 82550"/>
              <a:gd name="connsiteY4" fmla="*/ 6 h 2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273070">
                <a:moveTo>
                  <a:pt x="0" y="6"/>
                </a:moveTo>
                <a:cubicBezTo>
                  <a:pt x="0" y="1064"/>
                  <a:pt x="46567" y="125948"/>
                  <a:pt x="60325" y="171456"/>
                </a:cubicBezTo>
                <a:cubicBezTo>
                  <a:pt x="74083" y="216964"/>
                  <a:pt x="82550" y="274114"/>
                  <a:pt x="82550" y="273056"/>
                </a:cubicBezTo>
                <a:cubicBezTo>
                  <a:pt x="82550" y="271998"/>
                  <a:pt x="71967" y="207968"/>
                  <a:pt x="60325" y="165106"/>
                </a:cubicBezTo>
                <a:cubicBezTo>
                  <a:pt x="48683" y="122244"/>
                  <a:pt x="0" y="-1052"/>
                  <a:pt x="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5845B3FE-84CB-49DF-CF77-518E07C78AAE}"/>
              </a:ext>
            </a:extLst>
          </p:cNvPr>
          <p:cNvSpPr/>
          <p:nvPr/>
        </p:nvSpPr>
        <p:spPr>
          <a:xfrm>
            <a:off x="3229635" y="8889031"/>
            <a:ext cx="43858" cy="633665"/>
          </a:xfrm>
          <a:custGeom>
            <a:avLst/>
            <a:gdLst>
              <a:gd name="connsiteX0" fmla="*/ 43790 w 43858"/>
              <a:gd name="connsiteY0" fmla="*/ 969 h 633665"/>
              <a:gd name="connsiteX1" fmla="*/ 12040 w 43858"/>
              <a:gd name="connsiteY1" fmla="*/ 261319 h 633665"/>
              <a:gd name="connsiteX2" fmla="*/ 2515 w 43858"/>
              <a:gd name="connsiteY2" fmla="*/ 632794 h 633665"/>
              <a:gd name="connsiteX3" fmla="*/ 2515 w 43858"/>
              <a:gd name="connsiteY3" fmla="*/ 353394 h 633665"/>
              <a:gd name="connsiteX4" fmla="*/ 43790 w 43858"/>
              <a:gd name="connsiteY4" fmla="*/ 969 h 6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8" h="633665">
                <a:moveTo>
                  <a:pt x="43790" y="969"/>
                </a:moveTo>
                <a:cubicBezTo>
                  <a:pt x="45378" y="-14377"/>
                  <a:pt x="18919" y="156015"/>
                  <a:pt x="12040" y="261319"/>
                </a:cubicBezTo>
                <a:cubicBezTo>
                  <a:pt x="5161" y="366623"/>
                  <a:pt x="4102" y="617448"/>
                  <a:pt x="2515" y="632794"/>
                </a:cubicBezTo>
                <a:cubicBezTo>
                  <a:pt x="927" y="648140"/>
                  <a:pt x="-2248" y="457111"/>
                  <a:pt x="2515" y="353394"/>
                </a:cubicBezTo>
                <a:cubicBezTo>
                  <a:pt x="7277" y="249677"/>
                  <a:pt x="42202" y="16315"/>
                  <a:pt x="43790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2719BF50-FF02-662B-802C-07D04C208382}"/>
              </a:ext>
            </a:extLst>
          </p:cNvPr>
          <p:cNvSpPr/>
          <p:nvPr/>
        </p:nvSpPr>
        <p:spPr>
          <a:xfrm>
            <a:off x="2816125" y="9770887"/>
            <a:ext cx="525464" cy="71616"/>
          </a:xfrm>
          <a:custGeom>
            <a:avLst/>
            <a:gdLst>
              <a:gd name="connsiteX0" fmla="*/ 100 w 525464"/>
              <a:gd name="connsiteY0" fmla="*/ 71613 h 71616"/>
              <a:gd name="connsiteX1" fmla="*/ 260450 w 525464"/>
              <a:gd name="connsiteY1" fmla="*/ 8113 h 71616"/>
              <a:gd name="connsiteX2" fmla="*/ 523975 w 525464"/>
              <a:gd name="connsiteY2" fmla="*/ 23988 h 71616"/>
              <a:gd name="connsiteX3" fmla="*/ 358875 w 525464"/>
              <a:gd name="connsiteY3" fmla="*/ 4938 h 71616"/>
              <a:gd name="connsiteX4" fmla="*/ 174725 w 525464"/>
              <a:gd name="connsiteY4" fmla="*/ 4938 h 71616"/>
              <a:gd name="connsiteX5" fmla="*/ 228700 w 525464"/>
              <a:gd name="connsiteY5" fmla="*/ 4938 h 71616"/>
              <a:gd name="connsiteX6" fmla="*/ 100 w 525464"/>
              <a:gd name="connsiteY6" fmla="*/ 71613 h 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64" h="71616">
                <a:moveTo>
                  <a:pt x="100" y="71613"/>
                </a:moveTo>
                <a:cubicBezTo>
                  <a:pt x="5392" y="72142"/>
                  <a:pt x="173137" y="16051"/>
                  <a:pt x="260450" y="8113"/>
                </a:cubicBezTo>
                <a:cubicBezTo>
                  <a:pt x="347763" y="175"/>
                  <a:pt x="507571" y="24517"/>
                  <a:pt x="523975" y="23988"/>
                </a:cubicBezTo>
                <a:cubicBezTo>
                  <a:pt x="540379" y="23459"/>
                  <a:pt x="417083" y="8113"/>
                  <a:pt x="358875" y="4938"/>
                </a:cubicBezTo>
                <a:cubicBezTo>
                  <a:pt x="300667" y="1763"/>
                  <a:pt x="174725" y="4938"/>
                  <a:pt x="174725" y="4938"/>
                </a:cubicBezTo>
                <a:cubicBezTo>
                  <a:pt x="153029" y="4938"/>
                  <a:pt x="256217" y="-6174"/>
                  <a:pt x="228700" y="4938"/>
                </a:cubicBezTo>
                <a:cubicBezTo>
                  <a:pt x="201183" y="16050"/>
                  <a:pt x="-5192" y="71084"/>
                  <a:pt x="100" y="7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9DE66C70-F1F1-2E4D-F56D-896D494035C9}"/>
              </a:ext>
            </a:extLst>
          </p:cNvPr>
          <p:cNvSpPr/>
          <p:nvPr/>
        </p:nvSpPr>
        <p:spPr>
          <a:xfrm>
            <a:off x="3585766" y="9844860"/>
            <a:ext cx="17859" cy="385992"/>
          </a:xfrm>
          <a:custGeom>
            <a:avLst/>
            <a:gdLst>
              <a:gd name="connsiteX0" fmla="*/ 1984 w 17859"/>
              <a:gd name="connsiteY0" fmla="*/ 3990 h 385992"/>
              <a:gd name="connsiteX1" fmla="*/ 17859 w 17859"/>
              <a:gd name="connsiteY1" fmla="*/ 381815 h 385992"/>
              <a:gd name="connsiteX2" fmla="*/ 1984 w 17859"/>
              <a:gd name="connsiteY2" fmla="*/ 194490 h 385992"/>
              <a:gd name="connsiteX3" fmla="*/ 1984 w 17859"/>
              <a:gd name="connsiteY3" fmla="*/ 3990 h 3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" h="385992">
                <a:moveTo>
                  <a:pt x="1984" y="3990"/>
                </a:moveTo>
                <a:cubicBezTo>
                  <a:pt x="4630" y="35211"/>
                  <a:pt x="17859" y="350065"/>
                  <a:pt x="17859" y="381815"/>
                </a:cubicBezTo>
                <a:cubicBezTo>
                  <a:pt x="17859" y="413565"/>
                  <a:pt x="4630" y="255873"/>
                  <a:pt x="1984" y="194490"/>
                </a:cubicBezTo>
                <a:cubicBezTo>
                  <a:pt x="-662" y="133107"/>
                  <a:pt x="-662" y="-27231"/>
                  <a:pt x="1984" y="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9F64C043-9336-A33E-CB0D-E45A3501EA9B}"/>
              </a:ext>
            </a:extLst>
          </p:cNvPr>
          <p:cNvSpPr/>
          <p:nvPr/>
        </p:nvSpPr>
        <p:spPr>
          <a:xfrm>
            <a:off x="3660706" y="9815887"/>
            <a:ext cx="6488" cy="890100"/>
          </a:xfrm>
          <a:custGeom>
            <a:avLst/>
            <a:gdLst>
              <a:gd name="connsiteX0" fmla="*/ 69 w 6488"/>
              <a:gd name="connsiteY0" fmla="*/ 13913 h 890100"/>
              <a:gd name="connsiteX1" fmla="*/ 3244 w 6488"/>
              <a:gd name="connsiteY1" fmla="*/ 883863 h 890100"/>
              <a:gd name="connsiteX2" fmla="*/ 6419 w 6488"/>
              <a:gd name="connsiteY2" fmla="*/ 385388 h 890100"/>
              <a:gd name="connsiteX3" fmla="*/ 69 w 6488"/>
              <a:gd name="connsiteY3" fmla="*/ 13913 h 8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890100">
                <a:moveTo>
                  <a:pt x="69" y="13913"/>
                </a:moveTo>
                <a:cubicBezTo>
                  <a:pt x="-460" y="96992"/>
                  <a:pt x="2186" y="821951"/>
                  <a:pt x="3244" y="883863"/>
                </a:cubicBezTo>
                <a:cubicBezTo>
                  <a:pt x="4302" y="945775"/>
                  <a:pt x="6948" y="529851"/>
                  <a:pt x="6419" y="385388"/>
                </a:cubicBezTo>
                <a:cubicBezTo>
                  <a:pt x="5890" y="240926"/>
                  <a:pt x="598" y="-69166"/>
                  <a:pt x="69" y="1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8E85AFAF-189B-25F6-80A2-17E85801BC55}"/>
              </a:ext>
            </a:extLst>
          </p:cNvPr>
          <p:cNvSpPr/>
          <p:nvPr/>
        </p:nvSpPr>
        <p:spPr>
          <a:xfrm>
            <a:off x="3200270" y="10399689"/>
            <a:ext cx="417792" cy="55586"/>
          </a:xfrm>
          <a:custGeom>
            <a:avLst/>
            <a:gdLst>
              <a:gd name="connsiteX0" fmla="*/ 130 w 417792"/>
              <a:gd name="connsiteY0" fmla="*/ 1611 h 55586"/>
              <a:gd name="connsiteX1" fmla="*/ 397005 w 417792"/>
              <a:gd name="connsiteY1" fmla="*/ 1611 h 55586"/>
              <a:gd name="connsiteX2" fmla="*/ 365255 w 417792"/>
              <a:gd name="connsiteY2" fmla="*/ 17486 h 55586"/>
              <a:gd name="connsiteX3" fmla="*/ 393830 w 417792"/>
              <a:gd name="connsiteY3" fmla="*/ 55586 h 55586"/>
              <a:gd name="connsiteX4" fmla="*/ 377955 w 417792"/>
              <a:gd name="connsiteY4" fmla="*/ 17486 h 55586"/>
              <a:gd name="connsiteX5" fmla="*/ 339855 w 417792"/>
              <a:gd name="connsiteY5" fmla="*/ 17486 h 55586"/>
              <a:gd name="connsiteX6" fmla="*/ 352555 w 417792"/>
              <a:gd name="connsiteY6" fmla="*/ 11136 h 55586"/>
              <a:gd name="connsiteX7" fmla="*/ 130 w 417792"/>
              <a:gd name="connsiteY7" fmla="*/ 1611 h 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792" h="55586">
                <a:moveTo>
                  <a:pt x="130" y="1611"/>
                </a:moveTo>
                <a:cubicBezTo>
                  <a:pt x="7538" y="24"/>
                  <a:pt x="336151" y="-1035"/>
                  <a:pt x="397005" y="1611"/>
                </a:cubicBezTo>
                <a:cubicBezTo>
                  <a:pt x="457859" y="4257"/>
                  <a:pt x="365784" y="8490"/>
                  <a:pt x="365255" y="17486"/>
                </a:cubicBezTo>
                <a:cubicBezTo>
                  <a:pt x="364726" y="26482"/>
                  <a:pt x="391713" y="55586"/>
                  <a:pt x="393830" y="55586"/>
                </a:cubicBezTo>
                <a:cubicBezTo>
                  <a:pt x="395947" y="55586"/>
                  <a:pt x="386951" y="23836"/>
                  <a:pt x="377955" y="17486"/>
                </a:cubicBezTo>
                <a:cubicBezTo>
                  <a:pt x="368959" y="11136"/>
                  <a:pt x="339855" y="17486"/>
                  <a:pt x="339855" y="17486"/>
                </a:cubicBezTo>
                <a:cubicBezTo>
                  <a:pt x="335622" y="16428"/>
                  <a:pt x="402826" y="15369"/>
                  <a:pt x="352555" y="11136"/>
                </a:cubicBezTo>
                <a:cubicBezTo>
                  <a:pt x="302284" y="6903"/>
                  <a:pt x="-7278" y="3198"/>
                  <a:pt x="130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E5D0D3BD-0C48-C1EC-1D3B-1E20B13E1468}"/>
              </a:ext>
            </a:extLst>
          </p:cNvPr>
          <p:cNvSpPr/>
          <p:nvPr/>
        </p:nvSpPr>
        <p:spPr>
          <a:xfrm>
            <a:off x="2441562" y="9597944"/>
            <a:ext cx="581464" cy="127176"/>
          </a:xfrm>
          <a:custGeom>
            <a:avLst/>
            <a:gdLst>
              <a:gd name="connsiteX0" fmla="*/ 13 w 581464"/>
              <a:gd name="connsiteY0" fmla="*/ 127081 h 127176"/>
              <a:gd name="connsiteX1" fmla="*/ 146063 w 581464"/>
              <a:gd name="connsiteY1" fmla="*/ 41356 h 127176"/>
              <a:gd name="connsiteX2" fmla="*/ 69863 w 581464"/>
              <a:gd name="connsiteY2" fmla="*/ 69931 h 127176"/>
              <a:gd name="connsiteX3" fmla="*/ 581038 w 581464"/>
              <a:gd name="connsiteY3" fmla="*/ 81 h 127176"/>
              <a:gd name="connsiteX4" fmla="*/ 155588 w 581464"/>
              <a:gd name="connsiteY4" fmla="*/ 57231 h 127176"/>
              <a:gd name="connsiteX5" fmla="*/ 13 w 581464"/>
              <a:gd name="connsiteY5" fmla="*/ 127081 h 1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464" h="127176">
                <a:moveTo>
                  <a:pt x="13" y="127081"/>
                </a:moveTo>
                <a:cubicBezTo>
                  <a:pt x="-1575" y="124435"/>
                  <a:pt x="134421" y="50881"/>
                  <a:pt x="146063" y="41356"/>
                </a:cubicBezTo>
                <a:cubicBezTo>
                  <a:pt x="157705" y="31831"/>
                  <a:pt x="-2633" y="76810"/>
                  <a:pt x="69863" y="69931"/>
                </a:cubicBezTo>
                <a:cubicBezTo>
                  <a:pt x="142359" y="63052"/>
                  <a:pt x="566751" y="2198"/>
                  <a:pt x="581038" y="81"/>
                </a:cubicBezTo>
                <a:cubicBezTo>
                  <a:pt x="595326" y="-2036"/>
                  <a:pt x="246075" y="37652"/>
                  <a:pt x="155588" y="57231"/>
                </a:cubicBezTo>
                <a:cubicBezTo>
                  <a:pt x="65101" y="76810"/>
                  <a:pt x="1601" y="129727"/>
                  <a:pt x="13" y="127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30AB1480-3835-6D7A-F832-C112DA41A79E}"/>
              </a:ext>
            </a:extLst>
          </p:cNvPr>
          <p:cNvSpPr/>
          <p:nvPr/>
        </p:nvSpPr>
        <p:spPr>
          <a:xfrm>
            <a:off x="2343093" y="8918565"/>
            <a:ext cx="45756" cy="196863"/>
          </a:xfrm>
          <a:custGeom>
            <a:avLst/>
            <a:gdLst>
              <a:gd name="connsiteX0" fmla="*/ 31807 w 45756"/>
              <a:gd name="connsiteY0" fmla="*/ 10 h 196863"/>
              <a:gd name="connsiteX1" fmla="*/ 9582 w 45756"/>
              <a:gd name="connsiteY1" fmla="*/ 98435 h 196863"/>
              <a:gd name="connsiteX2" fmla="*/ 41332 w 45756"/>
              <a:gd name="connsiteY2" fmla="*/ 127010 h 196863"/>
              <a:gd name="connsiteX3" fmla="*/ 44507 w 45756"/>
              <a:gd name="connsiteY3" fmla="*/ 196860 h 196863"/>
              <a:gd name="connsiteX4" fmla="*/ 31807 w 45756"/>
              <a:gd name="connsiteY4" fmla="*/ 123835 h 196863"/>
              <a:gd name="connsiteX5" fmla="*/ 57 w 45756"/>
              <a:gd name="connsiteY5" fmla="*/ 92085 h 196863"/>
              <a:gd name="connsiteX6" fmla="*/ 31807 w 45756"/>
              <a:gd name="connsiteY6" fmla="*/ 10 h 1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6" h="196863">
                <a:moveTo>
                  <a:pt x="31807" y="10"/>
                </a:moveTo>
                <a:cubicBezTo>
                  <a:pt x="33395" y="1068"/>
                  <a:pt x="7995" y="77268"/>
                  <a:pt x="9582" y="98435"/>
                </a:cubicBezTo>
                <a:cubicBezTo>
                  <a:pt x="11169" y="119602"/>
                  <a:pt x="35511" y="110606"/>
                  <a:pt x="41332" y="127010"/>
                </a:cubicBezTo>
                <a:cubicBezTo>
                  <a:pt x="47153" y="143414"/>
                  <a:pt x="46094" y="197389"/>
                  <a:pt x="44507" y="196860"/>
                </a:cubicBezTo>
                <a:cubicBezTo>
                  <a:pt x="42920" y="196331"/>
                  <a:pt x="39215" y="141297"/>
                  <a:pt x="31807" y="123835"/>
                </a:cubicBezTo>
                <a:cubicBezTo>
                  <a:pt x="24399" y="106373"/>
                  <a:pt x="1644" y="106372"/>
                  <a:pt x="57" y="92085"/>
                </a:cubicBezTo>
                <a:cubicBezTo>
                  <a:pt x="-1530" y="77798"/>
                  <a:pt x="30219" y="-1048"/>
                  <a:pt x="3180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8DDA8958-32DF-34DD-1B0D-D14AFB865252}"/>
              </a:ext>
            </a:extLst>
          </p:cNvPr>
          <p:cNvSpPr/>
          <p:nvPr/>
        </p:nvSpPr>
        <p:spPr>
          <a:xfrm>
            <a:off x="2497723" y="9032872"/>
            <a:ext cx="480415" cy="165132"/>
          </a:xfrm>
          <a:custGeom>
            <a:avLst/>
            <a:gdLst>
              <a:gd name="connsiteX0" fmla="*/ 4177 w 480415"/>
              <a:gd name="connsiteY0" fmla="*/ 95253 h 165132"/>
              <a:gd name="connsiteX1" fmla="*/ 458202 w 480415"/>
              <a:gd name="connsiteY1" fmla="*/ 79378 h 165132"/>
              <a:gd name="connsiteX2" fmla="*/ 416927 w 480415"/>
              <a:gd name="connsiteY2" fmla="*/ 165103 h 165132"/>
              <a:gd name="connsiteX3" fmla="*/ 477252 w 480415"/>
              <a:gd name="connsiteY3" fmla="*/ 88903 h 165132"/>
              <a:gd name="connsiteX4" fmla="*/ 416927 w 480415"/>
              <a:gd name="connsiteY4" fmla="*/ 69853 h 165132"/>
              <a:gd name="connsiteX5" fmla="*/ 270877 w 480415"/>
              <a:gd name="connsiteY5" fmla="*/ 3 h 165132"/>
              <a:gd name="connsiteX6" fmla="*/ 366127 w 480415"/>
              <a:gd name="connsiteY6" fmla="*/ 73028 h 165132"/>
              <a:gd name="connsiteX7" fmla="*/ 404227 w 480415"/>
              <a:gd name="connsiteY7" fmla="*/ 69853 h 165132"/>
              <a:gd name="connsiteX8" fmla="*/ 350252 w 480415"/>
              <a:gd name="connsiteY8" fmla="*/ 47628 h 165132"/>
              <a:gd name="connsiteX9" fmla="*/ 239127 w 480415"/>
              <a:gd name="connsiteY9" fmla="*/ 79378 h 165132"/>
              <a:gd name="connsiteX10" fmla="*/ 4177 w 480415"/>
              <a:gd name="connsiteY10" fmla="*/ 95253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415" h="165132">
                <a:moveTo>
                  <a:pt x="4177" y="95253"/>
                </a:moveTo>
                <a:cubicBezTo>
                  <a:pt x="40689" y="95253"/>
                  <a:pt x="389410" y="67736"/>
                  <a:pt x="458202" y="79378"/>
                </a:cubicBezTo>
                <a:cubicBezTo>
                  <a:pt x="526994" y="91020"/>
                  <a:pt x="413752" y="163516"/>
                  <a:pt x="416927" y="165103"/>
                </a:cubicBezTo>
                <a:cubicBezTo>
                  <a:pt x="420102" y="166690"/>
                  <a:pt x="477252" y="104778"/>
                  <a:pt x="477252" y="88903"/>
                </a:cubicBezTo>
                <a:cubicBezTo>
                  <a:pt x="477252" y="73028"/>
                  <a:pt x="451323" y="84670"/>
                  <a:pt x="416927" y="69853"/>
                </a:cubicBezTo>
                <a:cubicBezTo>
                  <a:pt x="382531" y="55036"/>
                  <a:pt x="279344" y="-526"/>
                  <a:pt x="270877" y="3"/>
                </a:cubicBezTo>
                <a:cubicBezTo>
                  <a:pt x="262410" y="532"/>
                  <a:pt x="343902" y="61386"/>
                  <a:pt x="366127" y="73028"/>
                </a:cubicBezTo>
                <a:cubicBezTo>
                  <a:pt x="388352" y="84670"/>
                  <a:pt x="406873" y="74086"/>
                  <a:pt x="404227" y="69853"/>
                </a:cubicBezTo>
                <a:cubicBezTo>
                  <a:pt x="401581" y="65620"/>
                  <a:pt x="377769" y="46041"/>
                  <a:pt x="350252" y="47628"/>
                </a:cubicBezTo>
                <a:cubicBezTo>
                  <a:pt x="322735" y="49215"/>
                  <a:pt x="297335" y="73557"/>
                  <a:pt x="239127" y="79378"/>
                </a:cubicBezTo>
                <a:cubicBezTo>
                  <a:pt x="180919" y="85199"/>
                  <a:pt x="-32335" y="95253"/>
                  <a:pt x="4177" y="95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3EDA53E2-4057-5F98-2C9E-9A6FADA2EAB4}"/>
              </a:ext>
            </a:extLst>
          </p:cNvPr>
          <p:cNvSpPr/>
          <p:nvPr/>
        </p:nvSpPr>
        <p:spPr>
          <a:xfrm>
            <a:off x="3872821" y="7751913"/>
            <a:ext cx="264919" cy="1497585"/>
          </a:xfrm>
          <a:custGeom>
            <a:avLst/>
            <a:gdLst>
              <a:gd name="connsiteX0" fmla="*/ 264613 w 264919"/>
              <a:gd name="connsiteY0" fmla="*/ 6907 h 1497585"/>
              <a:gd name="connsiteX1" fmla="*/ 2062 w 264919"/>
              <a:gd name="connsiteY1" fmla="*/ 1491675 h 1497585"/>
              <a:gd name="connsiteX2" fmla="*/ 137864 w 264919"/>
              <a:gd name="connsiteY2" fmla="*/ 541061 h 1497585"/>
              <a:gd name="connsiteX3" fmla="*/ 56383 w 264919"/>
              <a:gd name="connsiteY3" fmla="*/ 921307 h 1497585"/>
              <a:gd name="connsiteX4" fmla="*/ 264613 w 264919"/>
              <a:gd name="connsiteY4" fmla="*/ 6907 h 149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19" h="1497585">
                <a:moveTo>
                  <a:pt x="264613" y="6907"/>
                </a:moveTo>
                <a:cubicBezTo>
                  <a:pt x="255559" y="101968"/>
                  <a:pt x="23187" y="1402649"/>
                  <a:pt x="2062" y="1491675"/>
                </a:cubicBezTo>
                <a:cubicBezTo>
                  <a:pt x="-19063" y="1580701"/>
                  <a:pt x="128810" y="636122"/>
                  <a:pt x="137864" y="541061"/>
                </a:cubicBezTo>
                <a:cubicBezTo>
                  <a:pt x="146918" y="446000"/>
                  <a:pt x="33749" y="1014859"/>
                  <a:pt x="56383" y="921307"/>
                </a:cubicBezTo>
                <a:cubicBezTo>
                  <a:pt x="79017" y="827755"/>
                  <a:pt x="273667" y="-88154"/>
                  <a:pt x="264613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066A2E7B-6B67-496F-117B-599061E51950}"/>
              </a:ext>
            </a:extLst>
          </p:cNvPr>
          <p:cNvSpPr/>
          <p:nvPr/>
        </p:nvSpPr>
        <p:spPr>
          <a:xfrm>
            <a:off x="1247572" y="8207375"/>
            <a:ext cx="57378" cy="190983"/>
          </a:xfrm>
          <a:custGeom>
            <a:avLst/>
            <a:gdLst>
              <a:gd name="connsiteX0" fmla="*/ 35128 w 57378"/>
              <a:gd name="connsiteY0" fmla="*/ 0 h 190983"/>
              <a:gd name="connsiteX1" fmla="*/ 9728 w 57378"/>
              <a:gd name="connsiteY1" fmla="*/ 123825 h 190983"/>
              <a:gd name="connsiteX2" fmla="*/ 57353 w 57378"/>
              <a:gd name="connsiteY2" fmla="*/ 190500 h 190983"/>
              <a:gd name="connsiteX3" fmla="*/ 16078 w 57378"/>
              <a:gd name="connsiteY3" fmla="*/ 152400 h 190983"/>
              <a:gd name="connsiteX4" fmla="*/ 203 w 57378"/>
              <a:gd name="connsiteY4" fmla="*/ 123825 h 190983"/>
              <a:gd name="connsiteX5" fmla="*/ 35128 w 57378"/>
              <a:gd name="connsiteY5" fmla="*/ 0 h 1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78" h="190983">
                <a:moveTo>
                  <a:pt x="35128" y="0"/>
                </a:moveTo>
                <a:cubicBezTo>
                  <a:pt x="36715" y="0"/>
                  <a:pt x="6024" y="92075"/>
                  <a:pt x="9728" y="123825"/>
                </a:cubicBezTo>
                <a:cubicBezTo>
                  <a:pt x="13432" y="155575"/>
                  <a:pt x="56295" y="185738"/>
                  <a:pt x="57353" y="190500"/>
                </a:cubicBezTo>
                <a:cubicBezTo>
                  <a:pt x="58411" y="195262"/>
                  <a:pt x="25603" y="163513"/>
                  <a:pt x="16078" y="152400"/>
                </a:cubicBezTo>
                <a:cubicBezTo>
                  <a:pt x="6553" y="141288"/>
                  <a:pt x="-1385" y="149754"/>
                  <a:pt x="203" y="123825"/>
                </a:cubicBezTo>
                <a:cubicBezTo>
                  <a:pt x="1790" y="97896"/>
                  <a:pt x="33541" y="0"/>
                  <a:pt x="35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C452C054-7637-F98D-50B8-6D6A524BA5C4}"/>
              </a:ext>
            </a:extLst>
          </p:cNvPr>
          <p:cNvSpPr/>
          <p:nvPr/>
        </p:nvSpPr>
        <p:spPr>
          <a:xfrm>
            <a:off x="1217390" y="8235932"/>
            <a:ext cx="36741" cy="174845"/>
          </a:xfrm>
          <a:custGeom>
            <a:avLst/>
            <a:gdLst>
              <a:gd name="connsiteX0" fmla="*/ 4985 w 36741"/>
              <a:gd name="connsiteY0" fmla="*/ 18 h 174845"/>
              <a:gd name="connsiteX1" fmla="*/ 1810 w 36741"/>
              <a:gd name="connsiteY1" fmla="*/ 130193 h 174845"/>
              <a:gd name="connsiteX2" fmla="*/ 36735 w 36741"/>
              <a:gd name="connsiteY2" fmla="*/ 174643 h 174845"/>
              <a:gd name="connsiteX3" fmla="*/ 4985 w 36741"/>
              <a:gd name="connsiteY3" fmla="*/ 139718 h 174845"/>
              <a:gd name="connsiteX4" fmla="*/ 4985 w 36741"/>
              <a:gd name="connsiteY4" fmla="*/ 18 h 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1" h="174845">
                <a:moveTo>
                  <a:pt x="4985" y="18"/>
                </a:moveTo>
                <a:cubicBezTo>
                  <a:pt x="4456" y="-1569"/>
                  <a:pt x="-3482" y="101089"/>
                  <a:pt x="1810" y="130193"/>
                </a:cubicBezTo>
                <a:cubicBezTo>
                  <a:pt x="7102" y="159297"/>
                  <a:pt x="36206" y="173056"/>
                  <a:pt x="36735" y="174643"/>
                </a:cubicBezTo>
                <a:cubicBezTo>
                  <a:pt x="37264" y="176230"/>
                  <a:pt x="7631" y="168822"/>
                  <a:pt x="4985" y="139718"/>
                </a:cubicBezTo>
                <a:cubicBezTo>
                  <a:pt x="2339" y="110614"/>
                  <a:pt x="5514" y="1605"/>
                  <a:pt x="49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C8B4A893-0DF8-1874-0367-8FF199DA376D}"/>
              </a:ext>
            </a:extLst>
          </p:cNvPr>
          <p:cNvSpPr/>
          <p:nvPr/>
        </p:nvSpPr>
        <p:spPr>
          <a:xfrm>
            <a:off x="1146043" y="8302622"/>
            <a:ext cx="16084" cy="123836"/>
          </a:xfrm>
          <a:custGeom>
            <a:avLst/>
            <a:gdLst>
              <a:gd name="connsiteX0" fmla="*/ 12832 w 16084"/>
              <a:gd name="connsiteY0" fmla="*/ 3 h 123836"/>
              <a:gd name="connsiteX1" fmla="*/ 6482 w 16084"/>
              <a:gd name="connsiteY1" fmla="*/ 82553 h 123836"/>
              <a:gd name="connsiteX2" fmla="*/ 16007 w 16084"/>
              <a:gd name="connsiteY2" fmla="*/ 123828 h 123836"/>
              <a:gd name="connsiteX3" fmla="*/ 132 w 16084"/>
              <a:gd name="connsiteY3" fmla="*/ 85728 h 123836"/>
              <a:gd name="connsiteX4" fmla="*/ 12832 w 16084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" h="123836">
                <a:moveTo>
                  <a:pt x="12832" y="3"/>
                </a:moveTo>
                <a:cubicBezTo>
                  <a:pt x="13890" y="-526"/>
                  <a:pt x="5953" y="61916"/>
                  <a:pt x="6482" y="82553"/>
                </a:cubicBezTo>
                <a:cubicBezTo>
                  <a:pt x="7011" y="103190"/>
                  <a:pt x="17065" y="123299"/>
                  <a:pt x="16007" y="123828"/>
                </a:cubicBezTo>
                <a:cubicBezTo>
                  <a:pt x="14949" y="124357"/>
                  <a:pt x="1719" y="101074"/>
                  <a:pt x="132" y="85728"/>
                </a:cubicBezTo>
                <a:cubicBezTo>
                  <a:pt x="-1456" y="70382"/>
                  <a:pt x="11774" y="532"/>
                  <a:pt x="1283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BCFBCBBB-7E53-E951-C899-3F8EE541E45E}"/>
              </a:ext>
            </a:extLst>
          </p:cNvPr>
          <p:cNvSpPr/>
          <p:nvPr/>
        </p:nvSpPr>
        <p:spPr>
          <a:xfrm>
            <a:off x="715547" y="8664273"/>
            <a:ext cx="59237" cy="127737"/>
          </a:xfrm>
          <a:custGeom>
            <a:avLst/>
            <a:gdLst>
              <a:gd name="connsiteX0" fmla="*/ 8353 w 59237"/>
              <a:gd name="connsiteY0" fmla="*/ 302 h 127737"/>
              <a:gd name="connsiteX1" fmla="*/ 14703 w 59237"/>
              <a:gd name="connsiteY1" fmla="*/ 82852 h 127737"/>
              <a:gd name="connsiteX2" fmla="*/ 59153 w 59237"/>
              <a:gd name="connsiteY2" fmla="*/ 127302 h 127737"/>
              <a:gd name="connsiteX3" fmla="*/ 2003 w 59237"/>
              <a:gd name="connsiteY3" fmla="*/ 57452 h 127737"/>
              <a:gd name="connsiteX4" fmla="*/ 8353 w 59237"/>
              <a:gd name="connsiteY4" fmla="*/ 302 h 12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7" h="127737">
                <a:moveTo>
                  <a:pt x="8353" y="302"/>
                </a:moveTo>
                <a:cubicBezTo>
                  <a:pt x="10470" y="4535"/>
                  <a:pt x="6236" y="61685"/>
                  <a:pt x="14703" y="82852"/>
                </a:cubicBezTo>
                <a:cubicBezTo>
                  <a:pt x="23170" y="104019"/>
                  <a:pt x="61270" y="131535"/>
                  <a:pt x="59153" y="127302"/>
                </a:cubicBezTo>
                <a:cubicBezTo>
                  <a:pt x="57036" y="123069"/>
                  <a:pt x="8353" y="77560"/>
                  <a:pt x="2003" y="57452"/>
                </a:cubicBezTo>
                <a:cubicBezTo>
                  <a:pt x="-4347" y="37344"/>
                  <a:pt x="6236" y="-3931"/>
                  <a:pt x="8353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EBAE2BF0-7B12-4702-C7B9-6B51ED591471}"/>
              </a:ext>
            </a:extLst>
          </p:cNvPr>
          <p:cNvSpPr/>
          <p:nvPr/>
        </p:nvSpPr>
        <p:spPr>
          <a:xfrm>
            <a:off x="880281" y="8513647"/>
            <a:ext cx="210922" cy="126643"/>
          </a:xfrm>
          <a:custGeom>
            <a:avLst/>
            <a:gdLst>
              <a:gd name="connsiteX0" fmla="*/ 2369 w 210922"/>
              <a:gd name="connsiteY0" fmla="*/ 125528 h 126643"/>
              <a:gd name="connsiteX1" fmla="*/ 208744 w 210922"/>
              <a:gd name="connsiteY1" fmla="*/ 1703 h 126643"/>
              <a:gd name="connsiteX2" fmla="*/ 103969 w 210922"/>
              <a:gd name="connsiteY2" fmla="*/ 58853 h 126643"/>
              <a:gd name="connsiteX3" fmla="*/ 2369 w 210922"/>
              <a:gd name="connsiteY3" fmla="*/ 125528 h 12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22" h="126643">
                <a:moveTo>
                  <a:pt x="2369" y="125528"/>
                </a:moveTo>
                <a:cubicBezTo>
                  <a:pt x="19832" y="116003"/>
                  <a:pt x="191811" y="12815"/>
                  <a:pt x="208744" y="1703"/>
                </a:cubicBezTo>
                <a:cubicBezTo>
                  <a:pt x="225677" y="-9409"/>
                  <a:pt x="139423" y="36628"/>
                  <a:pt x="103969" y="58853"/>
                </a:cubicBezTo>
                <a:cubicBezTo>
                  <a:pt x="68515" y="81078"/>
                  <a:pt x="-15094" y="135053"/>
                  <a:pt x="2369" y="125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8CFF5FA2-9F5C-F600-38AE-E8F622DE80D7}"/>
              </a:ext>
            </a:extLst>
          </p:cNvPr>
          <p:cNvSpPr/>
          <p:nvPr/>
        </p:nvSpPr>
        <p:spPr>
          <a:xfrm>
            <a:off x="826544" y="8574922"/>
            <a:ext cx="374125" cy="240472"/>
          </a:xfrm>
          <a:custGeom>
            <a:avLst/>
            <a:gdLst>
              <a:gd name="connsiteX0" fmla="*/ 373606 w 374125"/>
              <a:gd name="connsiteY0" fmla="*/ 753 h 240472"/>
              <a:gd name="connsiteX1" fmla="*/ 116431 w 374125"/>
              <a:gd name="connsiteY1" fmla="*/ 159503 h 240472"/>
              <a:gd name="connsiteX2" fmla="*/ 160881 w 374125"/>
              <a:gd name="connsiteY2" fmla="*/ 127753 h 240472"/>
              <a:gd name="connsiteX3" fmla="*/ 52931 w 374125"/>
              <a:gd name="connsiteY3" fmla="*/ 159503 h 240472"/>
              <a:gd name="connsiteX4" fmla="*/ 94206 w 374125"/>
              <a:gd name="connsiteY4" fmla="*/ 165853 h 240472"/>
              <a:gd name="connsiteX5" fmla="*/ 2131 w 374125"/>
              <a:gd name="connsiteY5" fmla="*/ 238878 h 240472"/>
              <a:gd name="connsiteX6" fmla="*/ 202156 w 374125"/>
              <a:gd name="connsiteY6" fmla="*/ 86478 h 240472"/>
              <a:gd name="connsiteX7" fmla="*/ 183106 w 374125"/>
              <a:gd name="connsiteY7" fmla="*/ 99178 h 240472"/>
              <a:gd name="connsiteX8" fmla="*/ 373606 w 374125"/>
              <a:gd name="connsiteY8" fmla="*/ 753 h 2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125" h="240472">
                <a:moveTo>
                  <a:pt x="373606" y="753"/>
                </a:moveTo>
                <a:cubicBezTo>
                  <a:pt x="362494" y="10807"/>
                  <a:pt x="151885" y="138336"/>
                  <a:pt x="116431" y="159503"/>
                </a:cubicBezTo>
                <a:cubicBezTo>
                  <a:pt x="80977" y="180670"/>
                  <a:pt x="171464" y="127753"/>
                  <a:pt x="160881" y="127753"/>
                </a:cubicBezTo>
                <a:cubicBezTo>
                  <a:pt x="150298" y="127753"/>
                  <a:pt x="64043" y="153153"/>
                  <a:pt x="52931" y="159503"/>
                </a:cubicBezTo>
                <a:cubicBezTo>
                  <a:pt x="41819" y="165853"/>
                  <a:pt x="102673" y="152624"/>
                  <a:pt x="94206" y="165853"/>
                </a:cubicBezTo>
                <a:cubicBezTo>
                  <a:pt x="85739" y="179082"/>
                  <a:pt x="-15861" y="252107"/>
                  <a:pt x="2131" y="238878"/>
                </a:cubicBezTo>
                <a:cubicBezTo>
                  <a:pt x="20123" y="225649"/>
                  <a:pt x="171994" y="109761"/>
                  <a:pt x="202156" y="86478"/>
                </a:cubicBezTo>
                <a:cubicBezTo>
                  <a:pt x="232318" y="63195"/>
                  <a:pt x="151885" y="113995"/>
                  <a:pt x="183106" y="99178"/>
                </a:cubicBezTo>
                <a:cubicBezTo>
                  <a:pt x="214327" y="84361"/>
                  <a:pt x="384718" y="-9301"/>
                  <a:pt x="373606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635337F-9A8B-D288-83D4-415067138562}"/>
              </a:ext>
            </a:extLst>
          </p:cNvPr>
          <p:cNvSpPr/>
          <p:nvPr/>
        </p:nvSpPr>
        <p:spPr>
          <a:xfrm>
            <a:off x="1173144" y="8594012"/>
            <a:ext cx="681117" cy="46941"/>
          </a:xfrm>
          <a:custGeom>
            <a:avLst/>
            <a:gdLst>
              <a:gd name="connsiteX0" fmla="*/ 4781 w 681117"/>
              <a:gd name="connsiteY0" fmla="*/ 16588 h 46941"/>
              <a:gd name="connsiteX1" fmla="*/ 449281 w 681117"/>
              <a:gd name="connsiteY1" fmla="*/ 713 h 46941"/>
              <a:gd name="connsiteX2" fmla="*/ 334981 w 681117"/>
              <a:gd name="connsiteY2" fmla="*/ 45163 h 46941"/>
              <a:gd name="connsiteX3" fmla="*/ 681056 w 681117"/>
              <a:gd name="connsiteY3" fmla="*/ 38813 h 46941"/>
              <a:gd name="connsiteX4" fmla="*/ 363556 w 681117"/>
              <a:gd name="connsiteY4" fmla="*/ 45163 h 46941"/>
              <a:gd name="connsiteX5" fmla="*/ 388956 w 681117"/>
              <a:gd name="connsiteY5" fmla="*/ 10238 h 46941"/>
              <a:gd name="connsiteX6" fmla="*/ 154006 w 681117"/>
              <a:gd name="connsiteY6" fmla="*/ 10238 h 46941"/>
              <a:gd name="connsiteX7" fmla="*/ 77806 w 681117"/>
              <a:gd name="connsiteY7" fmla="*/ 10238 h 46941"/>
              <a:gd name="connsiteX8" fmla="*/ 204806 w 681117"/>
              <a:gd name="connsiteY8" fmla="*/ 713 h 46941"/>
              <a:gd name="connsiteX9" fmla="*/ 4781 w 681117"/>
              <a:gd name="connsiteY9" fmla="*/ 16588 h 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117" h="46941">
                <a:moveTo>
                  <a:pt x="4781" y="16588"/>
                </a:moveTo>
                <a:cubicBezTo>
                  <a:pt x="45527" y="16588"/>
                  <a:pt x="394248" y="-4050"/>
                  <a:pt x="449281" y="713"/>
                </a:cubicBezTo>
                <a:cubicBezTo>
                  <a:pt x="504314" y="5476"/>
                  <a:pt x="296352" y="38813"/>
                  <a:pt x="334981" y="45163"/>
                </a:cubicBezTo>
                <a:cubicBezTo>
                  <a:pt x="373610" y="51513"/>
                  <a:pt x="676294" y="38813"/>
                  <a:pt x="681056" y="38813"/>
                </a:cubicBezTo>
                <a:cubicBezTo>
                  <a:pt x="685818" y="38813"/>
                  <a:pt x="412239" y="49926"/>
                  <a:pt x="363556" y="45163"/>
                </a:cubicBezTo>
                <a:cubicBezTo>
                  <a:pt x="314873" y="40401"/>
                  <a:pt x="423881" y="16059"/>
                  <a:pt x="388956" y="10238"/>
                </a:cubicBezTo>
                <a:cubicBezTo>
                  <a:pt x="354031" y="4417"/>
                  <a:pt x="154006" y="10238"/>
                  <a:pt x="154006" y="10238"/>
                </a:cubicBezTo>
                <a:cubicBezTo>
                  <a:pt x="102148" y="10238"/>
                  <a:pt x="69339" y="11825"/>
                  <a:pt x="77806" y="10238"/>
                </a:cubicBezTo>
                <a:cubicBezTo>
                  <a:pt x="86273" y="8651"/>
                  <a:pt x="212743" y="-345"/>
                  <a:pt x="204806" y="713"/>
                </a:cubicBezTo>
                <a:cubicBezTo>
                  <a:pt x="196869" y="1771"/>
                  <a:pt x="-35965" y="16588"/>
                  <a:pt x="4781" y="16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FA644680-4E45-3A0E-0A99-02E7178D18C4}"/>
              </a:ext>
            </a:extLst>
          </p:cNvPr>
          <p:cNvSpPr/>
          <p:nvPr/>
        </p:nvSpPr>
        <p:spPr>
          <a:xfrm>
            <a:off x="1557506" y="8579556"/>
            <a:ext cx="396425" cy="27880"/>
          </a:xfrm>
          <a:custGeom>
            <a:avLst/>
            <a:gdLst>
              <a:gd name="connsiteX0" fmla="*/ 1419 w 396425"/>
              <a:gd name="connsiteY0" fmla="*/ 27869 h 27880"/>
              <a:gd name="connsiteX1" fmla="*/ 385594 w 396425"/>
              <a:gd name="connsiteY1" fmla="*/ 5644 h 27880"/>
              <a:gd name="connsiteX2" fmla="*/ 261769 w 396425"/>
              <a:gd name="connsiteY2" fmla="*/ 2469 h 27880"/>
              <a:gd name="connsiteX3" fmla="*/ 1419 w 396425"/>
              <a:gd name="connsiteY3" fmla="*/ 27869 h 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25" h="27880">
                <a:moveTo>
                  <a:pt x="1419" y="27869"/>
                </a:moveTo>
                <a:cubicBezTo>
                  <a:pt x="22056" y="28398"/>
                  <a:pt x="342202" y="9877"/>
                  <a:pt x="385594" y="5644"/>
                </a:cubicBezTo>
                <a:cubicBezTo>
                  <a:pt x="428986" y="1411"/>
                  <a:pt x="332677" y="-2823"/>
                  <a:pt x="261769" y="2469"/>
                </a:cubicBezTo>
                <a:cubicBezTo>
                  <a:pt x="190861" y="7761"/>
                  <a:pt x="-19218" y="27340"/>
                  <a:pt x="1419" y="27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F09BE693-1035-04A4-F7CA-87E7D1924077}"/>
              </a:ext>
            </a:extLst>
          </p:cNvPr>
          <p:cNvSpPr/>
          <p:nvPr/>
        </p:nvSpPr>
        <p:spPr>
          <a:xfrm>
            <a:off x="663137" y="8696187"/>
            <a:ext cx="433097" cy="197000"/>
          </a:xfrm>
          <a:custGeom>
            <a:avLst/>
            <a:gdLst>
              <a:gd name="connsiteX0" fmla="*/ 438 w 433097"/>
              <a:gd name="connsiteY0" fmla="*/ 196988 h 197000"/>
              <a:gd name="connsiteX1" fmla="*/ 171888 w 433097"/>
              <a:gd name="connsiteY1" fmla="*/ 162063 h 197000"/>
              <a:gd name="connsiteX2" fmla="*/ 130613 w 433097"/>
              <a:gd name="connsiteY2" fmla="*/ 146188 h 197000"/>
              <a:gd name="connsiteX3" fmla="*/ 270313 w 433097"/>
              <a:gd name="connsiteY3" fmla="*/ 89038 h 197000"/>
              <a:gd name="connsiteX4" fmla="*/ 286188 w 433097"/>
              <a:gd name="connsiteY4" fmla="*/ 82688 h 197000"/>
              <a:gd name="connsiteX5" fmla="*/ 432238 w 433097"/>
              <a:gd name="connsiteY5" fmla="*/ 138 h 197000"/>
              <a:gd name="connsiteX6" fmla="*/ 209988 w 433097"/>
              <a:gd name="connsiteY6" fmla="*/ 104913 h 197000"/>
              <a:gd name="connsiteX7" fmla="*/ 124263 w 433097"/>
              <a:gd name="connsiteY7" fmla="*/ 165238 h 197000"/>
              <a:gd name="connsiteX8" fmla="*/ 438 w 433097"/>
              <a:gd name="connsiteY8" fmla="*/ 196988 h 1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97" h="197000">
                <a:moveTo>
                  <a:pt x="438" y="196988"/>
                </a:moveTo>
                <a:cubicBezTo>
                  <a:pt x="8376" y="196459"/>
                  <a:pt x="150192" y="170530"/>
                  <a:pt x="171888" y="162063"/>
                </a:cubicBezTo>
                <a:cubicBezTo>
                  <a:pt x="193584" y="153596"/>
                  <a:pt x="114209" y="158359"/>
                  <a:pt x="130613" y="146188"/>
                </a:cubicBezTo>
                <a:cubicBezTo>
                  <a:pt x="147017" y="134017"/>
                  <a:pt x="270313" y="89038"/>
                  <a:pt x="270313" y="89038"/>
                </a:cubicBezTo>
                <a:cubicBezTo>
                  <a:pt x="296242" y="78455"/>
                  <a:pt x="259200" y="97505"/>
                  <a:pt x="286188" y="82688"/>
                </a:cubicBezTo>
                <a:cubicBezTo>
                  <a:pt x="313176" y="67871"/>
                  <a:pt x="444938" y="-3566"/>
                  <a:pt x="432238" y="138"/>
                </a:cubicBezTo>
                <a:cubicBezTo>
                  <a:pt x="419538" y="3842"/>
                  <a:pt x="261317" y="77396"/>
                  <a:pt x="209988" y="104913"/>
                </a:cubicBezTo>
                <a:cubicBezTo>
                  <a:pt x="158659" y="132430"/>
                  <a:pt x="153896" y="149363"/>
                  <a:pt x="124263" y="165238"/>
                </a:cubicBezTo>
                <a:cubicBezTo>
                  <a:pt x="94630" y="181113"/>
                  <a:pt x="-7500" y="197517"/>
                  <a:pt x="438" y="196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9C5E4D30-730C-0FDF-6E58-8B3F426E54EB}"/>
              </a:ext>
            </a:extLst>
          </p:cNvPr>
          <p:cNvSpPr/>
          <p:nvPr/>
        </p:nvSpPr>
        <p:spPr>
          <a:xfrm>
            <a:off x="871568" y="8336601"/>
            <a:ext cx="253365" cy="208357"/>
          </a:xfrm>
          <a:custGeom>
            <a:avLst/>
            <a:gdLst>
              <a:gd name="connsiteX0" fmla="*/ 1557 w 253365"/>
              <a:gd name="connsiteY0" fmla="*/ 207324 h 208357"/>
              <a:gd name="connsiteX1" fmla="*/ 249207 w 253365"/>
              <a:gd name="connsiteY1" fmla="*/ 4124 h 208357"/>
              <a:gd name="connsiteX2" fmla="*/ 147607 w 253365"/>
              <a:gd name="connsiteY2" fmla="*/ 80324 h 208357"/>
              <a:gd name="connsiteX3" fmla="*/ 1557 w 253365"/>
              <a:gd name="connsiteY3" fmla="*/ 207324 h 2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08357">
                <a:moveTo>
                  <a:pt x="1557" y="207324"/>
                </a:moveTo>
                <a:cubicBezTo>
                  <a:pt x="18490" y="194624"/>
                  <a:pt x="224865" y="25291"/>
                  <a:pt x="249207" y="4124"/>
                </a:cubicBezTo>
                <a:cubicBezTo>
                  <a:pt x="273549" y="-17043"/>
                  <a:pt x="184649" y="48574"/>
                  <a:pt x="147607" y="80324"/>
                </a:cubicBezTo>
                <a:cubicBezTo>
                  <a:pt x="110565" y="112074"/>
                  <a:pt x="-15376" y="220024"/>
                  <a:pt x="1557" y="207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FFA29C69-701C-0AA3-C5DB-ADFD36806E55}"/>
              </a:ext>
            </a:extLst>
          </p:cNvPr>
          <p:cNvSpPr/>
          <p:nvPr/>
        </p:nvSpPr>
        <p:spPr>
          <a:xfrm>
            <a:off x="2073275" y="8714364"/>
            <a:ext cx="239999" cy="140711"/>
          </a:xfrm>
          <a:custGeom>
            <a:avLst/>
            <a:gdLst>
              <a:gd name="connsiteX0" fmla="*/ 0 w 239999"/>
              <a:gd name="connsiteY0" fmla="*/ 140711 h 140711"/>
              <a:gd name="connsiteX1" fmla="*/ 238125 w 239999"/>
              <a:gd name="connsiteY1" fmla="*/ 1011 h 140711"/>
              <a:gd name="connsiteX2" fmla="*/ 117475 w 239999"/>
              <a:gd name="connsiteY2" fmla="*/ 74036 h 140711"/>
              <a:gd name="connsiteX3" fmla="*/ 0 w 239999"/>
              <a:gd name="connsiteY3" fmla="*/ 140711 h 1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99" h="140711">
                <a:moveTo>
                  <a:pt x="0" y="140711"/>
                </a:moveTo>
                <a:lnTo>
                  <a:pt x="238125" y="1011"/>
                </a:lnTo>
                <a:cubicBezTo>
                  <a:pt x="257704" y="-10101"/>
                  <a:pt x="117475" y="74036"/>
                  <a:pt x="117475" y="74036"/>
                </a:cubicBezTo>
                <a:lnTo>
                  <a:pt x="0" y="1407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18DE45DD-F440-2BD6-AA87-7FC0890B28D8}"/>
              </a:ext>
            </a:extLst>
          </p:cNvPr>
          <p:cNvSpPr/>
          <p:nvPr/>
        </p:nvSpPr>
        <p:spPr>
          <a:xfrm>
            <a:off x="1522836" y="8729448"/>
            <a:ext cx="433366" cy="154797"/>
          </a:xfrm>
          <a:custGeom>
            <a:avLst/>
            <a:gdLst>
              <a:gd name="connsiteX0" fmla="*/ 1164 w 433366"/>
              <a:gd name="connsiteY0" fmla="*/ 154202 h 154797"/>
              <a:gd name="connsiteX1" fmla="*/ 426614 w 433366"/>
              <a:gd name="connsiteY1" fmla="*/ 1802 h 154797"/>
              <a:gd name="connsiteX2" fmla="*/ 271039 w 433366"/>
              <a:gd name="connsiteY2" fmla="*/ 68477 h 154797"/>
              <a:gd name="connsiteX3" fmla="*/ 388514 w 433366"/>
              <a:gd name="connsiteY3" fmla="*/ 36727 h 154797"/>
              <a:gd name="connsiteX4" fmla="*/ 185314 w 433366"/>
              <a:gd name="connsiteY4" fmla="*/ 97052 h 154797"/>
              <a:gd name="connsiteX5" fmla="*/ 220239 w 433366"/>
              <a:gd name="connsiteY5" fmla="*/ 97052 h 154797"/>
              <a:gd name="connsiteX6" fmla="*/ 80539 w 433366"/>
              <a:gd name="connsiteY6" fmla="*/ 151027 h 154797"/>
              <a:gd name="connsiteX7" fmla="*/ 293264 w 433366"/>
              <a:gd name="connsiteY7" fmla="*/ 58952 h 154797"/>
              <a:gd name="connsiteX8" fmla="*/ 1164 w 433366"/>
              <a:gd name="connsiteY8" fmla="*/ 154202 h 15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66" h="154797">
                <a:moveTo>
                  <a:pt x="1164" y="154202"/>
                </a:moveTo>
                <a:cubicBezTo>
                  <a:pt x="23389" y="144677"/>
                  <a:pt x="381635" y="16089"/>
                  <a:pt x="426614" y="1802"/>
                </a:cubicBezTo>
                <a:cubicBezTo>
                  <a:pt x="471593" y="-12485"/>
                  <a:pt x="277389" y="62656"/>
                  <a:pt x="271039" y="68477"/>
                </a:cubicBezTo>
                <a:cubicBezTo>
                  <a:pt x="264689" y="74298"/>
                  <a:pt x="402802" y="31964"/>
                  <a:pt x="388514" y="36727"/>
                </a:cubicBezTo>
                <a:cubicBezTo>
                  <a:pt x="374226" y="41490"/>
                  <a:pt x="213360" y="86998"/>
                  <a:pt x="185314" y="97052"/>
                </a:cubicBezTo>
                <a:cubicBezTo>
                  <a:pt x="157268" y="107106"/>
                  <a:pt x="237702" y="88056"/>
                  <a:pt x="220239" y="97052"/>
                </a:cubicBezTo>
                <a:cubicBezTo>
                  <a:pt x="202777" y="106048"/>
                  <a:pt x="68368" y="157377"/>
                  <a:pt x="80539" y="151027"/>
                </a:cubicBezTo>
                <a:cubicBezTo>
                  <a:pt x="92710" y="144677"/>
                  <a:pt x="304377" y="62127"/>
                  <a:pt x="293264" y="58952"/>
                </a:cubicBezTo>
                <a:cubicBezTo>
                  <a:pt x="282151" y="55777"/>
                  <a:pt x="-21061" y="163727"/>
                  <a:pt x="1164" y="154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AA94BF49-8B94-834B-5054-7D0204ADC57B}"/>
              </a:ext>
            </a:extLst>
          </p:cNvPr>
          <p:cNvSpPr/>
          <p:nvPr/>
        </p:nvSpPr>
        <p:spPr>
          <a:xfrm>
            <a:off x="1387461" y="8917830"/>
            <a:ext cx="107970" cy="255249"/>
          </a:xfrm>
          <a:custGeom>
            <a:avLst/>
            <a:gdLst>
              <a:gd name="connsiteX0" fmla="*/ 14 w 107970"/>
              <a:gd name="connsiteY0" fmla="*/ 745 h 255249"/>
              <a:gd name="connsiteX1" fmla="*/ 76214 w 107970"/>
              <a:gd name="connsiteY1" fmla="*/ 86470 h 255249"/>
              <a:gd name="connsiteX2" fmla="*/ 76214 w 107970"/>
              <a:gd name="connsiteY2" fmla="*/ 134095 h 255249"/>
              <a:gd name="connsiteX3" fmla="*/ 85739 w 107970"/>
              <a:gd name="connsiteY3" fmla="*/ 118220 h 255249"/>
              <a:gd name="connsiteX4" fmla="*/ 38114 w 107970"/>
              <a:gd name="connsiteY4" fmla="*/ 254745 h 255249"/>
              <a:gd name="connsiteX5" fmla="*/ 66689 w 107970"/>
              <a:gd name="connsiteY5" fmla="*/ 159495 h 255249"/>
              <a:gd name="connsiteX6" fmla="*/ 88914 w 107970"/>
              <a:gd name="connsiteY6" fmla="*/ 32495 h 255249"/>
              <a:gd name="connsiteX7" fmla="*/ 73039 w 107970"/>
              <a:gd name="connsiteY7" fmla="*/ 22970 h 255249"/>
              <a:gd name="connsiteX8" fmla="*/ 107964 w 107970"/>
              <a:gd name="connsiteY8" fmla="*/ 745 h 255249"/>
              <a:gd name="connsiteX9" fmla="*/ 69864 w 107970"/>
              <a:gd name="connsiteY9" fmla="*/ 42020 h 255249"/>
              <a:gd name="connsiteX10" fmla="*/ 14 w 107970"/>
              <a:gd name="connsiteY10" fmla="*/ 745 h 2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70" h="255249">
                <a:moveTo>
                  <a:pt x="14" y="745"/>
                </a:moveTo>
                <a:cubicBezTo>
                  <a:pt x="1072" y="8153"/>
                  <a:pt x="63514" y="64245"/>
                  <a:pt x="76214" y="86470"/>
                </a:cubicBezTo>
                <a:cubicBezTo>
                  <a:pt x="88914" y="108695"/>
                  <a:pt x="76214" y="134095"/>
                  <a:pt x="76214" y="134095"/>
                </a:cubicBezTo>
                <a:cubicBezTo>
                  <a:pt x="77801" y="139387"/>
                  <a:pt x="92089" y="98112"/>
                  <a:pt x="85739" y="118220"/>
                </a:cubicBezTo>
                <a:cubicBezTo>
                  <a:pt x="79389" y="138328"/>
                  <a:pt x="41289" y="247866"/>
                  <a:pt x="38114" y="254745"/>
                </a:cubicBezTo>
                <a:cubicBezTo>
                  <a:pt x="34939" y="261624"/>
                  <a:pt x="58222" y="196537"/>
                  <a:pt x="66689" y="159495"/>
                </a:cubicBezTo>
                <a:cubicBezTo>
                  <a:pt x="75156" y="122453"/>
                  <a:pt x="87856" y="55249"/>
                  <a:pt x="88914" y="32495"/>
                </a:cubicBezTo>
                <a:cubicBezTo>
                  <a:pt x="89972" y="9741"/>
                  <a:pt x="69864" y="28262"/>
                  <a:pt x="73039" y="22970"/>
                </a:cubicBezTo>
                <a:cubicBezTo>
                  <a:pt x="76214" y="17678"/>
                  <a:pt x="108493" y="-2430"/>
                  <a:pt x="107964" y="745"/>
                </a:cubicBezTo>
                <a:cubicBezTo>
                  <a:pt x="107435" y="3920"/>
                  <a:pt x="83622" y="40433"/>
                  <a:pt x="69864" y="42020"/>
                </a:cubicBezTo>
                <a:cubicBezTo>
                  <a:pt x="56106" y="43607"/>
                  <a:pt x="-1044" y="-6663"/>
                  <a:pt x="1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B0536A38-F054-8732-A36A-61BFD0555DAF}"/>
              </a:ext>
            </a:extLst>
          </p:cNvPr>
          <p:cNvSpPr/>
          <p:nvPr/>
        </p:nvSpPr>
        <p:spPr>
          <a:xfrm>
            <a:off x="914437" y="9035800"/>
            <a:ext cx="267222" cy="251013"/>
          </a:xfrm>
          <a:custGeom>
            <a:avLst/>
            <a:gdLst>
              <a:gd name="connsiteX0" fmla="*/ 9488 w 267222"/>
              <a:gd name="connsiteY0" fmla="*/ 238375 h 251013"/>
              <a:gd name="connsiteX1" fmla="*/ 266663 w 267222"/>
              <a:gd name="connsiteY1" fmla="*/ 250 h 251013"/>
              <a:gd name="connsiteX2" fmla="*/ 76163 w 267222"/>
              <a:gd name="connsiteY2" fmla="*/ 193925 h 251013"/>
              <a:gd name="connsiteX3" fmla="*/ 9488 w 267222"/>
              <a:gd name="connsiteY3" fmla="*/ 238375 h 25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22" h="251013">
                <a:moveTo>
                  <a:pt x="9488" y="238375"/>
                </a:moveTo>
                <a:cubicBezTo>
                  <a:pt x="41238" y="206096"/>
                  <a:pt x="255551" y="7658"/>
                  <a:pt x="266663" y="250"/>
                </a:cubicBezTo>
                <a:cubicBezTo>
                  <a:pt x="277776" y="-7158"/>
                  <a:pt x="120084" y="152121"/>
                  <a:pt x="76163" y="193925"/>
                </a:cubicBezTo>
                <a:cubicBezTo>
                  <a:pt x="32242" y="235729"/>
                  <a:pt x="-22262" y="270654"/>
                  <a:pt x="9488" y="238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76206610-EF5C-52BB-325D-31BB8BEB1929}"/>
              </a:ext>
            </a:extLst>
          </p:cNvPr>
          <p:cNvSpPr/>
          <p:nvPr/>
        </p:nvSpPr>
        <p:spPr>
          <a:xfrm>
            <a:off x="1327111" y="8934435"/>
            <a:ext cx="60369" cy="247874"/>
          </a:xfrm>
          <a:custGeom>
            <a:avLst/>
            <a:gdLst>
              <a:gd name="connsiteX0" fmla="*/ 39 w 60369"/>
              <a:gd name="connsiteY0" fmla="*/ 15 h 247874"/>
              <a:gd name="connsiteX1" fmla="*/ 50839 w 60369"/>
              <a:gd name="connsiteY1" fmla="*/ 88915 h 247874"/>
              <a:gd name="connsiteX2" fmla="*/ 31789 w 60369"/>
              <a:gd name="connsiteY2" fmla="*/ 212740 h 247874"/>
              <a:gd name="connsiteX3" fmla="*/ 57189 w 60369"/>
              <a:gd name="connsiteY3" fmla="*/ 130190 h 247874"/>
              <a:gd name="connsiteX4" fmla="*/ 22264 w 60369"/>
              <a:gd name="connsiteY4" fmla="*/ 247665 h 247874"/>
              <a:gd name="connsiteX5" fmla="*/ 60364 w 60369"/>
              <a:gd name="connsiteY5" fmla="*/ 95265 h 247874"/>
              <a:gd name="connsiteX6" fmla="*/ 39 w 60369"/>
              <a:gd name="connsiteY6" fmla="*/ 15 h 24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69" h="247874">
                <a:moveTo>
                  <a:pt x="39" y="15"/>
                </a:moveTo>
                <a:cubicBezTo>
                  <a:pt x="-1549" y="-1043"/>
                  <a:pt x="45547" y="53461"/>
                  <a:pt x="50839" y="88915"/>
                </a:cubicBezTo>
                <a:cubicBezTo>
                  <a:pt x="56131" y="124369"/>
                  <a:pt x="30731" y="205861"/>
                  <a:pt x="31789" y="212740"/>
                </a:cubicBezTo>
                <a:cubicBezTo>
                  <a:pt x="32847" y="219619"/>
                  <a:pt x="58777" y="124369"/>
                  <a:pt x="57189" y="130190"/>
                </a:cubicBezTo>
                <a:cubicBezTo>
                  <a:pt x="55602" y="136011"/>
                  <a:pt x="21735" y="253486"/>
                  <a:pt x="22264" y="247665"/>
                </a:cubicBezTo>
                <a:cubicBezTo>
                  <a:pt x="22793" y="241844"/>
                  <a:pt x="60893" y="134423"/>
                  <a:pt x="60364" y="95265"/>
                </a:cubicBezTo>
                <a:cubicBezTo>
                  <a:pt x="59835" y="56107"/>
                  <a:pt x="1627" y="1073"/>
                  <a:pt x="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9359AF41-348A-6740-959D-0907F3C55E89}"/>
              </a:ext>
            </a:extLst>
          </p:cNvPr>
          <p:cNvSpPr/>
          <p:nvPr/>
        </p:nvSpPr>
        <p:spPr>
          <a:xfrm>
            <a:off x="1224301" y="9010619"/>
            <a:ext cx="220337" cy="174656"/>
          </a:xfrm>
          <a:custGeom>
            <a:avLst/>
            <a:gdLst>
              <a:gd name="connsiteX0" fmla="*/ 10774 w 220337"/>
              <a:gd name="connsiteY0" fmla="*/ 31 h 174656"/>
              <a:gd name="connsiteX1" fmla="*/ 10774 w 220337"/>
              <a:gd name="connsiteY1" fmla="*/ 130206 h 174656"/>
              <a:gd name="connsiteX2" fmla="*/ 58399 w 220337"/>
              <a:gd name="connsiteY2" fmla="*/ 158781 h 174656"/>
              <a:gd name="connsiteX3" fmla="*/ 42524 w 220337"/>
              <a:gd name="connsiteY3" fmla="*/ 174656 h 174656"/>
              <a:gd name="connsiteX4" fmla="*/ 220324 w 220337"/>
              <a:gd name="connsiteY4" fmla="*/ 158781 h 174656"/>
              <a:gd name="connsiteX5" fmla="*/ 52049 w 220337"/>
              <a:gd name="connsiteY5" fmla="*/ 168306 h 174656"/>
              <a:gd name="connsiteX6" fmla="*/ 17124 w 220337"/>
              <a:gd name="connsiteY6" fmla="*/ 123856 h 174656"/>
              <a:gd name="connsiteX7" fmla="*/ 1249 w 220337"/>
              <a:gd name="connsiteY7" fmla="*/ 142906 h 174656"/>
              <a:gd name="connsiteX8" fmla="*/ 10774 w 220337"/>
              <a:gd name="connsiteY8" fmla="*/ 31 h 17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37" h="174656">
                <a:moveTo>
                  <a:pt x="10774" y="31"/>
                </a:moveTo>
                <a:cubicBezTo>
                  <a:pt x="12362" y="-2086"/>
                  <a:pt x="2836" y="103748"/>
                  <a:pt x="10774" y="130206"/>
                </a:cubicBezTo>
                <a:cubicBezTo>
                  <a:pt x="18712" y="156664"/>
                  <a:pt x="53107" y="151373"/>
                  <a:pt x="58399" y="158781"/>
                </a:cubicBezTo>
                <a:cubicBezTo>
                  <a:pt x="63691" y="166189"/>
                  <a:pt x="15537" y="174656"/>
                  <a:pt x="42524" y="174656"/>
                </a:cubicBezTo>
                <a:cubicBezTo>
                  <a:pt x="69511" y="174656"/>
                  <a:pt x="218736" y="159839"/>
                  <a:pt x="220324" y="158781"/>
                </a:cubicBezTo>
                <a:cubicBezTo>
                  <a:pt x="221912" y="157723"/>
                  <a:pt x="85916" y="174127"/>
                  <a:pt x="52049" y="168306"/>
                </a:cubicBezTo>
                <a:cubicBezTo>
                  <a:pt x="18182" y="162485"/>
                  <a:pt x="25591" y="128089"/>
                  <a:pt x="17124" y="123856"/>
                </a:cubicBezTo>
                <a:cubicBezTo>
                  <a:pt x="8657" y="119623"/>
                  <a:pt x="-4043" y="165660"/>
                  <a:pt x="1249" y="142906"/>
                </a:cubicBezTo>
                <a:cubicBezTo>
                  <a:pt x="6541" y="120152"/>
                  <a:pt x="9186" y="2148"/>
                  <a:pt x="1077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94D7E4AE-7023-A2CD-4C95-ED3C0DB89265}"/>
              </a:ext>
            </a:extLst>
          </p:cNvPr>
          <p:cNvSpPr/>
          <p:nvPr/>
        </p:nvSpPr>
        <p:spPr>
          <a:xfrm>
            <a:off x="1304919" y="8959783"/>
            <a:ext cx="31790" cy="200627"/>
          </a:xfrm>
          <a:custGeom>
            <a:avLst/>
            <a:gdLst>
              <a:gd name="connsiteX0" fmla="*/ 12706 w 31790"/>
              <a:gd name="connsiteY0" fmla="*/ 67 h 200627"/>
              <a:gd name="connsiteX1" fmla="*/ 6356 w 31790"/>
              <a:gd name="connsiteY1" fmla="*/ 139767 h 200627"/>
              <a:gd name="connsiteX2" fmla="*/ 31756 w 31790"/>
              <a:gd name="connsiteY2" fmla="*/ 200092 h 200627"/>
              <a:gd name="connsiteX3" fmla="*/ 6 w 31790"/>
              <a:gd name="connsiteY3" fmla="*/ 158817 h 200627"/>
              <a:gd name="connsiteX4" fmla="*/ 12706 w 31790"/>
              <a:gd name="connsiteY4" fmla="*/ 67 h 2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0" h="200627">
                <a:moveTo>
                  <a:pt x="12706" y="67"/>
                </a:moveTo>
                <a:cubicBezTo>
                  <a:pt x="13764" y="-3108"/>
                  <a:pt x="3181" y="106430"/>
                  <a:pt x="6356" y="139767"/>
                </a:cubicBezTo>
                <a:cubicBezTo>
                  <a:pt x="9531" y="173104"/>
                  <a:pt x="32814" y="196917"/>
                  <a:pt x="31756" y="200092"/>
                </a:cubicBezTo>
                <a:cubicBezTo>
                  <a:pt x="30698" y="203267"/>
                  <a:pt x="-523" y="192684"/>
                  <a:pt x="6" y="158817"/>
                </a:cubicBezTo>
                <a:cubicBezTo>
                  <a:pt x="535" y="124950"/>
                  <a:pt x="11648" y="3242"/>
                  <a:pt x="1270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2456B873-35DE-CCA0-10C9-4ED431455603}"/>
              </a:ext>
            </a:extLst>
          </p:cNvPr>
          <p:cNvSpPr/>
          <p:nvPr/>
        </p:nvSpPr>
        <p:spPr>
          <a:xfrm>
            <a:off x="1228656" y="9482801"/>
            <a:ext cx="6488" cy="192009"/>
          </a:xfrm>
          <a:custGeom>
            <a:avLst/>
            <a:gdLst>
              <a:gd name="connsiteX0" fmla="*/ 3244 w 6488"/>
              <a:gd name="connsiteY0" fmla="*/ 924 h 192009"/>
              <a:gd name="connsiteX1" fmla="*/ 6419 w 6488"/>
              <a:gd name="connsiteY1" fmla="*/ 188249 h 192009"/>
              <a:gd name="connsiteX2" fmla="*/ 69 w 6488"/>
              <a:gd name="connsiteY2" fmla="*/ 118399 h 192009"/>
              <a:gd name="connsiteX3" fmla="*/ 3244 w 6488"/>
              <a:gd name="connsiteY3" fmla="*/ 924 h 1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192009">
                <a:moveTo>
                  <a:pt x="3244" y="924"/>
                </a:moveTo>
                <a:cubicBezTo>
                  <a:pt x="4302" y="12566"/>
                  <a:pt x="6948" y="168670"/>
                  <a:pt x="6419" y="188249"/>
                </a:cubicBezTo>
                <a:cubicBezTo>
                  <a:pt x="5890" y="207828"/>
                  <a:pt x="598" y="145916"/>
                  <a:pt x="69" y="118399"/>
                </a:cubicBezTo>
                <a:cubicBezTo>
                  <a:pt x="-460" y="90882"/>
                  <a:pt x="2186" y="-10718"/>
                  <a:pt x="3244" y="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9F9495B5-90A0-FDA5-F8FF-EB3F0CD17E5B}"/>
              </a:ext>
            </a:extLst>
          </p:cNvPr>
          <p:cNvSpPr/>
          <p:nvPr/>
        </p:nvSpPr>
        <p:spPr>
          <a:xfrm>
            <a:off x="872626" y="9336226"/>
            <a:ext cx="3674" cy="178453"/>
          </a:xfrm>
          <a:custGeom>
            <a:avLst/>
            <a:gdLst>
              <a:gd name="connsiteX0" fmla="*/ 499 w 3674"/>
              <a:gd name="connsiteY0" fmla="*/ 1449 h 178453"/>
              <a:gd name="connsiteX1" fmla="*/ 3674 w 3674"/>
              <a:gd name="connsiteY1" fmla="*/ 176074 h 178453"/>
              <a:gd name="connsiteX2" fmla="*/ 499 w 3674"/>
              <a:gd name="connsiteY2" fmla="*/ 96699 h 178453"/>
              <a:gd name="connsiteX3" fmla="*/ 499 w 3674"/>
              <a:gd name="connsiteY3" fmla="*/ 1449 h 1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" h="178453">
                <a:moveTo>
                  <a:pt x="499" y="1449"/>
                </a:moveTo>
                <a:cubicBezTo>
                  <a:pt x="1028" y="14678"/>
                  <a:pt x="3674" y="160199"/>
                  <a:pt x="3674" y="176074"/>
                </a:cubicBezTo>
                <a:cubicBezTo>
                  <a:pt x="3674" y="191949"/>
                  <a:pt x="-1618" y="124216"/>
                  <a:pt x="499" y="96699"/>
                </a:cubicBezTo>
                <a:cubicBezTo>
                  <a:pt x="2616" y="69182"/>
                  <a:pt x="-30" y="-11780"/>
                  <a:pt x="49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DC058885-A55C-4E15-CFD6-4B9D027996FF}"/>
              </a:ext>
            </a:extLst>
          </p:cNvPr>
          <p:cNvSpPr/>
          <p:nvPr/>
        </p:nvSpPr>
        <p:spPr>
          <a:xfrm>
            <a:off x="793744" y="9292930"/>
            <a:ext cx="396881" cy="244910"/>
          </a:xfrm>
          <a:custGeom>
            <a:avLst/>
            <a:gdLst>
              <a:gd name="connsiteX0" fmla="*/ 6 w 396881"/>
              <a:gd name="connsiteY0" fmla="*/ 244770 h 244910"/>
              <a:gd name="connsiteX1" fmla="*/ 161931 w 396881"/>
              <a:gd name="connsiteY1" fmla="*/ 209845 h 244910"/>
              <a:gd name="connsiteX2" fmla="*/ 130181 w 396881"/>
              <a:gd name="connsiteY2" fmla="*/ 232070 h 244910"/>
              <a:gd name="connsiteX3" fmla="*/ 174631 w 396881"/>
              <a:gd name="connsiteY3" fmla="*/ 124120 h 244910"/>
              <a:gd name="connsiteX4" fmla="*/ 152406 w 396881"/>
              <a:gd name="connsiteY4" fmla="*/ 190795 h 244910"/>
              <a:gd name="connsiteX5" fmla="*/ 200031 w 396881"/>
              <a:gd name="connsiteY5" fmla="*/ 117770 h 244910"/>
              <a:gd name="connsiteX6" fmla="*/ 307981 w 396881"/>
              <a:gd name="connsiteY6" fmla="*/ 92370 h 244910"/>
              <a:gd name="connsiteX7" fmla="*/ 254006 w 396881"/>
              <a:gd name="connsiteY7" fmla="*/ 95545 h 244910"/>
              <a:gd name="connsiteX8" fmla="*/ 396881 w 396881"/>
              <a:gd name="connsiteY8" fmla="*/ 92370 h 244910"/>
              <a:gd name="connsiteX9" fmla="*/ 254006 w 396881"/>
              <a:gd name="connsiteY9" fmla="*/ 95545 h 244910"/>
              <a:gd name="connsiteX10" fmla="*/ 247656 w 396881"/>
              <a:gd name="connsiteY10" fmla="*/ 92370 h 244910"/>
              <a:gd name="connsiteX11" fmla="*/ 355606 w 396881"/>
              <a:gd name="connsiteY11" fmla="*/ 295 h 244910"/>
              <a:gd name="connsiteX12" fmla="*/ 196856 w 396881"/>
              <a:gd name="connsiteY12" fmla="*/ 127295 h 244910"/>
              <a:gd name="connsiteX13" fmla="*/ 155581 w 396881"/>
              <a:gd name="connsiteY13" fmla="*/ 193970 h 244910"/>
              <a:gd name="connsiteX14" fmla="*/ 6 w 396881"/>
              <a:gd name="connsiteY14" fmla="*/ 244770 h 2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881" h="244910">
                <a:moveTo>
                  <a:pt x="6" y="244770"/>
                </a:moveTo>
                <a:cubicBezTo>
                  <a:pt x="1064" y="247416"/>
                  <a:pt x="140235" y="211962"/>
                  <a:pt x="161931" y="209845"/>
                </a:cubicBezTo>
                <a:cubicBezTo>
                  <a:pt x="183627" y="207728"/>
                  <a:pt x="128064" y="246358"/>
                  <a:pt x="130181" y="232070"/>
                </a:cubicBezTo>
                <a:cubicBezTo>
                  <a:pt x="132298" y="217782"/>
                  <a:pt x="170927" y="130999"/>
                  <a:pt x="174631" y="124120"/>
                </a:cubicBezTo>
                <a:cubicBezTo>
                  <a:pt x="178335" y="117241"/>
                  <a:pt x="148173" y="191853"/>
                  <a:pt x="152406" y="190795"/>
                </a:cubicBezTo>
                <a:cubicBezTo>
                  <a:pt x="156639" y="189737"/>
                  <a:pt x="174102" y="134174"/>
                  <a:pt x="200031" y="117770"/>
                </a:cubicBezTo>
                <a:cubicBezTo>
                  <a:pt x="225960" y="101366"/>
                  <a:pt x="298985" y="96074"/>
                  <a:pt x="307981" y="92370"/>
                </a:cubicBezTo>
                <a:cubicBezTo>
                  <a:pt x="316977" y="88666"/>
                  <a:pt x="239189" y="95545"/>
                  <a:pt x="254006" y="95545"/>
                </a:cubicBezTo>
                <a:cubicBezTo>
                  <a:pt x="268823" y="95545"/>
                  <a:pt x="396881" y="92370"/>
                  <a:pt x="396881" y="92370"/>
                </a:cubicBezTo>
                <a:lnTo>
                  <a:pt x="254006" y="95545"/>
                </a:lnTo>
                <a:cubicBezTo>
                  <a:pt x="229135" y="95545"/>
                  <a:pt x="230723" y="108245"/>
                  <a:pt x="247656" y="92370"/>
                </a:cubicBezTo>
                <a:cubicBezTo>
                  <a:pt x="264589" y="76495"/>
                  <a:pt x="364073" y="-5526"/>
                  <a:pt x="355606" y="295"/>
                </a:cubicBezTo>
                <a:cubicBezTo>
                  <a:pt x="347139" y="6116"/>
                  <a:pt x="230193" y="95016"/>
                  <a:pt x="196856" y="127295"/>
                </a:cubicBezTo>
                <a:cubicBezTo>
                  <a:pt x="163519" y="159574"/>
                  <a:pt x="182569" y="177037"/>
                  <a:pt x="155581" y="193970"/>
                </a:cubicBezTo>
                <a:cubicBezTo>
                  <a:pt x="128594" y="210903"/>
                  <a:pt x="-1052" y="242124"/>
                  <a:pt x="6" y="24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CCC5050D-61EE-884D-6653-15B4E839514A}"/>
              </a:ext>
            </a:extLst>
          </p:cNvPr>
          <p:cNvSpPr/>
          <p:nvPr/>
        </p:nvSpPr>
        <p:spPr>
          <a:xfrm>
            <a:off x="1504590" y="8946265"/>
            <a:ext cx="51866" cy="165684"/>
          </a:xfrm>
          <a:custGeom>
            <a:avLst/>
            <a:gdLst>
              <a:gd name="connsiteX0" fmla="*/ 51160 w 51866"/>
              <a:gd name="connsiteY0" fmla="*/ 885 h 165684"/>
              <a:gd name="connsiteX1" fmla="*/ 360 w 51866"/>
              <a:gd name="connsiteY1" fmla="*/ 162810 h 165684"/>
              <a:gd name="connsiteX2" fmla="*/ 28935 w 51866"/>
              <a:gd name="connsiteY2" fmla="*/ 99310 h 165684"/>
              <a:gd name="connsiteX3" fmla="*/ 51160 w 51866"/>
              <a:gd name="connsiteY3" fmla="*/ 885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6" h="165684">
                <a:moveTo>
                  <a:pt x="51160" y="885"/>
                </a:moveTo>
                <a:cubicBezTo>
                  <a:pt x="46397" y="11468"/>
                  <a:pt x="4064" y="146406"/>
                  <a:pt x="360" y="162810"/>
                </a:cubicBezTo>
                <a:cubicBezTo>
                  <a:pt x="-3344" y="179214"/>
                  <a:pt x="22585" y="121006"/>
                  <a:pt x="28935" y="99310"/>
                </a:cubicBezTo>
                <a:cubicBezTo>
                  <a:pt x="35285" y="77614"/>
                  <a:pt x="55923" y="-9698"/>
                  <a:pt x="51160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15DCEC95-6B14-0D75-83AA-A72940E0014F}"/>
              </a:ext>
            </a:extLst>
          </p:cNvPr>
          <p:cNvSpPr/>
          <p:nvPr/>
        </p:nvSpPr>
        <p:spPr>
          <a:xfrm>
            <a:off x="875110" y="9311807"/>
            <a:ext cx="10801" cy="163777"/>
          </a:xfrm>
          <a:custGeom>
            <a:avLst/>
            <a:gdLst>
              <a:gd name="connsiteX0" fmla="*/ 1190 w 10801"/>
              <a:gd name="connsiteY0" fmla="*/ 468 h 163777"/>
              <a:gd name="connsiteX1" fmla="*/ 1190 w 10801"/>
              <a:gd name="connsiteY1" fmla="*/ 159218 h 163777"/>
              <a:gd name="connsiteX2" fmla="*/ 10715 w 10801"/>
              <a:gd name="connsiteY2" fmla="*/ 111593 h 163777"/>
              <a:gd name="connsiteX3" fmla="*/ 1190 w 10801"/>
              <a:gd name="connsiteY3" fmla="*/ 468 h 16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" h="163777">
                <a:moveTo>
                  <a:pt x="1190" y="468"/>
                </a:moveTo>
                <a:cubicBezTo>
                  <a:pt x="-398" y="8406"/>
                  <a:pt x="-397" y="140697"/>
                  <a:pt x="1190" y="159218"/>
                </a:cubicBezTo>
                <a:cubicBezTo>
                  <a:pt x="2777" y="177739"/>
                  <a:pt x="9657" y="135405"/>
                  <a:pt x="10715" y="111593"/>
                </a:cubicBezTo>
                <a:cubicBezTo>
                  <a:pt x="11773" y="87781"/>
                  <a:pt x="2778" y="-7470"/>
                  <a:pt x="119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2B8A7E2F-67CF-030F-4BC6-7DFC5EA0E00A}"/>
              </a:ext>
            </a:extLst>
          </p:cNvPr>
          <p:cNvSpPr/>
          <p:nvPr/>
        </p:nvSpPr>
        <p:spPr>
          <a:xfrm>
            <a:off x="1152195" y="9178714"/>
            <a:ext cx="410177" cy="91857"/>
          </a:xfrm>
          <a:custGeom>
            <a:avLst/>
            <a:gdLst>
              <a:gd name="connsiteX0" fmla="*/ 330 w 410177"/>
              <a:gd name="connsiteY0" fmla="*/ 22436 h 91857"/>
              <a:gd name="connsiteX1" fmla="*/ 101930 w 410177"/>
              <a:gd name="connsiteY1" fmla="*/ 85936 h 91857"/>
              <a:gd name="connsiteX2" fmla="*/ 95580 w 410177"/>
              <a:gd name="connsiteY2" fmla="*/ 89111 h 91857"/>
              <a:gd name="connsiteX3" fmla="*/ 174955 w 410177"/>
              <a:gd name="connsiteY3" fmla="*/ 57361 h 91857"/>
              <a:gd name="connsiteX4" fmla="*/ 409905 w 410177"/>
              <a:gd name="connsiteY4" fmla="*/ 211 h 91857"/>
              <a:gd name="connsiteX5" fmla="*/ 124155 w 410177"/>
              <a:gd name="connsiteY5" fmla="*/ 79586 h 91857"/>
              <a:gd name="connsiteX6" fmla="*/ 95580 w 410177"/>
              <a:gd name="connsiteY6" fmla="*/ 82761 h 91857"/>
              <a:gd name="connsiteX7" fmla="*/ 70180 w 410177"/>
              <a:gd name="connsiteY7" fmla="*/ 44661 h 91857"/>
              <a:gd name="connsiteX8" fmla="*/ 330 w 410177"/>
              <a:gd name="connsiteY8" fmla="*/ 22436 h 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77" h="91857">
                <a:moveTo>
                  <a:pt x="330" y="22436"/>
                </a:moveTo>
                <a:cubicBezTo>
                  <a:pt x="5622" y="29315"/>
                  <a:pt x="86055" y="74824"/>
                  <a:pt x="101930" y="85936"/>
                </a:cubicBezTo>
                <a:cubicBezTo>
                  <a:pt x="117805" y="97049"/>
                  <a:pt x="95580" y="89111"/>
                  <a:pt x="95580" y="89111"/>
                </a:cubicBezTo>
                <a:cubicBezTo>
                  <a:pt x="107751" y="84349"/>
                  <a:pt x="122568" y="72178"/>
                  <a:pt x="174955" y="57361"/>
                </a:cubicBezTo>
                <a:cubicBezTo>
                  <a:pt x="227342" y="42544"/>
                  <a:pt x="418372" y="-3493"/>
                  <a:pt x="409905" y="211"/>
                </a:cubicBezTo>
                <a:cubicBezTo>
                  <a:pt x="401438" y="3915"/>
                  <a:pt x="176542" y="65828"/>
                  <a:pt x="124155" y="79586"/>
                </a:cubicBezTo>
                <a:cubicBezTo>
                  <a:pt x="71768" y="93344"/>
                  <a:pt x="104576" y="88582"/>
                  <a:pt x="95580" y="82761"/>
                </a:cubicBezTo>
                <a:cubicBezTo>
                  <a:pt x="86584" y="76940"/>
                  <a:pt x="85526" y="54186"/>
                  <a:pt x="70180" y="44661"/>
                </a:cubicBezTo>
                <a:cubicBezTo>
                  <a:pt x="54834" y="35136"/>
                  <a:pt x="-4962" y="15557"/>
                  <a:pt x="330" y="2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71FB1FAB-9EE4-4801-AD6E-DADB0A184930}"/>
              </a:ext>
            </a:extLst>
          </p:cNvPr>
          <p:cNvSpPr/>
          <p:nvPr/>
        </p:nvSpPr>
        <p:spPr>
          <a:xfrm>
            <a:off x="1685900" y="8737568"/>
            <a:ext cx="460425" cy="177949"/>
          </a:xfrm>
          <a:custGeom>
            <a:avLst/>
            <a:gdLst>
              <a:gd name="connsiteX0" fmla="*/ 460400 w 460425"/>
              <a:gd name="connsiteY0" fmla="*/ 32 h 177949"/>
              <a:gd name="connsiteX1" fmla="*/ 203225 w 460425"/>
              <a:gd name="connsiteY1" fmla="*/ 133382 h 177949"/>
              <a:gd name="connsiteX2" fmla="*/ 231800 w 460425"/>
              <a:gd name="connsiteY2" fmla="*/ 130207 h 177949"/>
              <a:gd name="connsiteX3" fmla="*/ 25 w 460425"/>
              <a:gd name="connsiteY3" fmla="*/ 177832 h 177949"/>
              <a:gd name="connsiteX4" fmla="*/ 247675 w 460425"/>
              <a:gd name="connsiteY4" fmla="*/ 114332 h 177949"/>
              <a:gd name="connsiteX5" fmla="*/ 219100 w 460425"/>
              <a:gd name="connsiteY5" fmla="*/ 120682 h 177949"/>
              <a:gd name="connsiteX6" fmla="*/ 460400 w 460425"/>
              <a:gd name="connsiteY6" fmla="*/ 32 h 1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25" h="177949">
                <a:moveTo>
                  <a:pt x="460400" y="32"/>
                </a:moveTo>
                <a:cubicBezTo>
                  <a:pt x="457754" y="2149"/>
                  <a:pt x="241325" y="111686"/>
                  <a:pt x="203225" y="133382"/>
                </a:cubicBezTo>
                <a:cubicBezTo>
                  <a:pt x="165125" y="155078"/>
                  <a:pt x="265667" y="122799"/>
                  <a:pt x="231800" y="130207"/>
                </a:cubicBezTo>
                <a:cubicBezTo>
                  <a:pt x="197933" y="137615"/>
                  <a:pt x="-2621" y="180478"/>
                  <a:pt x="25" y="177832"/>
                </a:cubicBezTo>
                <a:cubicBezTo>
                  <a:pt x="2671" y="175186"/>
                  <a:pt x="211163" y="123857"/>
                  <a:pt x="247675" y="114332"/>
                </a:cubicBezTo>
                <a:cubicBezTo>
                  <a:pt x="284187" y="104807"/>
                  <a:pt x="175708" y="140790"/>
                  <a:pt x="219100" y="120682"/>
                </a:cubicBezTo>
                <a:cubicBezTo>
                  <a:pt x="262492" y="100574"/>
                  <a:pt x="463046" y="-2085"/>
                  <a:pt x="46040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9174D898-718C-9042-08D3-0DA0EC286501}"/>
              </a:ext>
            </a:extLst>
          </p:cNvPr>
          <p:cNvSpPr/>
          <p:nvPr/>
        </p:nvSpPr>
        <p:spPr>
          <a:xfrm>
            <a:off x="724918" y="9578114"/>
            <a:ext cx="240124" cy="112380"/>
          </a:xfrm>
          <a:custGeom>
            <a:avLst/>
            <a:gdLst>
              <a:gd name="connsiteX0" fmla="*/ 5332 w 240124"/>
              <a:gd name="connsiteY0" fmla="*/ 111986 h 112380"/>
              <a:gd name="connsiteX1" fmla="*/ 106932 w 240124"/>
              <a:gd name="connsiteY1" fmla="*/ 35786 h 112380"/>
              <a:gd name="connsiteX2" fmla="*/ 237107 w 240124"/>
              <a:gd name="connsiteY2" fmla="*/ 861 h 112380"/>
              <a:gd name="connsiteX3" fmla="*/ 195832 w 240124"/>
              <a:gd name="connsiteY3" fmla="*/ 13561 h 112380"/>
              <a:gd name="connsiteX4" fmla="*/ 164082 w 240124"/>
              <a:gd name="connsiteY4" fmla="*/ 45311 h 112380"/>
              <a:gd name="connsiteX5" fmla="*/ 179957 w 240124"/>
              <a:gd name="connsiteY5" fmla="*/ 16736 h 112380"/>
              <a:gd name="connsiteX6" fmla="*/ 30732 w 240124"/>
              <a:gd name="connsiteY6" fmla="*/ 64361 h 112380"/>
              <a:gd name="connsiteX7" fmla="*/ 5332 w 240124"/>
              <a:gd name="connsiteY7" fmla="*/ 111986 h 11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24" h="112380">
                <a:moveTo>
                  <a:pt x="5332" y="111986"/>
                </a:moveTo>
                <a:cubicBezTo>
                  <a:pt x="18032" y="107223"/>
                  <a:pt x="68303" y="54307"/>
                  <a:pt x="106932" y="35786"/>
                </a:cubicBezTo>
                <a:cubicBezTo>
                  <a:pt x="145561" y="17265"/>
                  <a:pt x="222290" y="4565"/>
                  <a:pt x="237107" y="861"/>
                </a:cubicBezTo>
                <a:cubicBezTo>
                  <a:pt x="251924" y="-2843"/>
                  <a:pt x="208003" y="6153"/>
                  <a:pt x="195832" y="13561"/>
                </a:cubicBezTo>
                <a:cubicBezTo>
                  <a:pt x="183661" y="20969"/>
                  <a:pt x="166728" y="44782"/>
                  <a:pt x="164082" y="45311"/>
                </a:cubicBezTo>
                <a:cubicBezTo>
                  <a:pt x="161436" y="45840"/>
                  <a:pt x="202182" y="13561"/>
                  <a:pt x="179957" y="16736"/>
                </a:cubicBezTo>
                <a:cubicBezTo>
                  <a:pt x="157732" y="19911"/>
                  <a:pt x="58249" y="51661"/>
                  <a:pt x="30732" y="64361"/>
                </a:cubicBezTo>
                <a:cubicBezTo>
                  <a:pt x="3215" y="77061"/>
                  <a:pt x="-7368" y="116749"/>
                  <a:pt x="5332" y="11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FF152A2B-5689-CF27-1634-86C4D79EBE3C}"/>
              </a:ext>
            </a:extLst>
          </p:cNvPr>
          <p:cNvSpPr/>
          <p:nvPr/>
        </p:nvSpPr>
        <p:spPr>
          <a:xfrm>
            <a:off x="2520176" y="9340054"/>
            <a:ext cx="567296" cy="84957"/>
          </a:xfrm>
          <a:custGeom>
            <a:avLst/>
            <a:gdLst>
              <a:gd name="connsiteX0" fmla="*/ 0 w 567296"/>
              <a:gd name="connsiteY0" fmla="*/ 84957 h 84957"/>
              <a:gd name="connsiteX1" fmla="*/ 423746 w 567296"/>
              <a:gd name="connsiteY1" fmla="*/ 9128 h 84957"/>
              <a:gd name="connsiteX2" fmla="*/ 566482 w 567296"/>
              <a:gd name="connsiteY2" fmla="*/ 31431 h 84957"/>
              <a:gd name="connsiteX3" fmla="*/ 472811 w 567296"/>
              <a:gd name="connsiteY3" fmla="*/ 207 h 84957"/>
              <a:gd name="connsiteX4" fmla="*/ 285471 w 567296"/>
              <a:gd name="connsiteY4" fmla="*/ 18049 h 84957"/>
              <a:gd name="connsiteX5" fmla="*/ 254247 w 567296"/>
              <a:gd name="connsiteY5" fmla="*/ 22510 h 84957"/>
              <a:gd name="connsiteX6" fmla="*/ 249787 w 567296"/>
              <a:gd name="connsiteY6" fmla="*/ 31431 h 84957"/>
              <a:gd name="connsiteX7" fmla="*/ 0 w 567296"/>
              <a:gd name="connsiteY7" fmla="*/ 84957 h 8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296" h="84957">
                <a:moveTo>
                  <a:pt x="0" y="84957"/>
                </a:moveTo>
                <a:cubicBezTo>
                  <a:pt x="28993" y="81240"/>
                  <a:pt x="329332" y="18049"/>
                  <a:pt x="423746" y="9128"/>
                </a:cubicBezTo>
                <a:cubicBezTo>
                  <a:pt x="518160" y="207"/>
                  <a:pt x="558305" y="32918"/>
                  <a:pt x="566482" y="31431"/>
                </a:cubicBezTo>
                <a:cubicBezTo>
                  <a:pt x="574660" y="29944"/>
                  <a:pt x="519646" y="2437"/>
                  <a:pt x="472811" y="207"/>
                </a:cubicBezTo>
                <a:cubicBezTo>
                  <a:pt x="425976" y="-2023"/>
                  <a:pt x="321898" y="14332"/>
                  <a:pt x="285471" y="18049"/>
                </a:cubicBezTo>
                <a:cubicBezTo>
                  <a:pt x="249044" y="21766"/>
                  <a:pt x="260194" y="20280"/>
                  <a:pt x="254247" y="22510"/>
                </a:cubicBezTo>
                <a:cubicBezTo>
                  <a:pt x="248300" y="24740"/>
                  <a:pt x="292162" y="22510"/>
                  <a:pt x="249787" y="31431"/>
                </a:cubicBezTo>
                <a:lnTo>
                  <a:pt x="0" y="849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055A4163-957A-6357-9109-B381EE2E8430}"/>
              </a:ext>
            </a:extLst>
          </p:cNvPr>
          <p:cNvSpPr/>
          <p:nvPr/>
        </p:nvSpPr>
        <p:spPr>
          <a:xfrm>
            <a:off x="2818693" y="8411655"/>
            <a:ext cx="54687" cy="266596"/>
          </a:xfrm>
          <a:custGeom>
            <a:avLst/>
            <a:gdLst>
              <a:gd name="connsiteX0" fmla="*/ 335 w 54687"/>
              <a:gd name="connsiteY0" fmla="*/ 825 h 266596"/>
              <a:gd name="connsiteX1" fmla="*/ 53861 w 54687"/>
              <a:gd name="connsiteY1" fmla="*/ 259533 h 266596"/>
              <a:gd name="connsiteX2" fmla="*/ 31559 w 54687"/>
              <a:gd name="connsiteY2" fmla="*/ 179245 h 266596"/>
              <a:gd name="connsiteX3" fmla="*/ 335 w 54687"/>
              <a:gd name="connsiteY3" fmla="*/ 825 h 26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7" h="266596">
                <a:moveTo>
                  <a:pt x="335" y="825"/>
                </a:moveTo>
                <a:cubicBezTo>
                  <a:pt x="4052" y="14206"/>
                  <a:pt x="48657" y="229796"/>
                  <a:pt x="53861" y="259533"/>
                </a:cubicBezTo>
                <a:cubicBezTo>
                  <a:pt x="59065" y="289270"/>
                  <a:pt x="38250" y="217902"/>
                  <a:pt x="31559" y="179245"/>
                </a:cubicBezTo>
                <a:cubicBezTo>
                  <a:pt x="24868" y="140588"/>
                  <a:pt x="-3382" y="-12556"/>
                  <a:pt x="335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AEBF0AFE-388D-680D-CA84-855534E8AD5B}"/>
              </a:ext>
            </a:extLst>
          </p:cNvPr>
          <p:cNvSpPr/>
          <p:nvPr/>
        </p:nvSpPr>
        <p:spPr>
          <a:xfrm>
            <a:off x="2997442" y="9478534"/>
            <a:ext cx="318869" cy="267792"/>
          </a:xfrm>
          <a:custGeom>
            <a:avLst/>
            <a:gdLst>
              <a:gd name="connsiteX0" fmla="*/ 6 w 318869"/>
              <a:gd name="connsiteY0" fmla="*/ 3 h 267792"/>
              <a:gd name="connsiteX1" fmla="*/ 258714 w 318869"/>
              <a:gd name="connsiteY1" fmla="*/ 169501 h 267792"/>
              <a:gd name="connsiteX2" fmla="*/ 236412 w 318869"/>
              <a:gd name="connsiteY2" fmla="*/ 142738 h 267792"/>
              <a:gd name="connsiteX3" fmla="*/ 316700 w 318869"/>
              <a:gd name="connsiteY3" fmla="*/ 267632 h 267792"/>
              <a:gd name="connsiteX4" fmla="*/ 267635 w 318869"/>
              <a:gd name="connsiteY4" fmla="*/ 165041 h 267792"/>
              <a:gd name="connsiteX5" fmla="*/ 6 w 318869"/>
              <a:gd name="connsiteY5" fmla="*/ 3 h 26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869" h="267792">
                <a:moveTo>
                  <a:pt x="6" y="3"/>
                </a:moveTo>
                <a:cubicBezTo>
                  <a:pt x="-1481" y="746"/>
                  <a:pt x="258714" y="169501"/>
                  <a:pt x="258714" y="169501"/>
                </a:cubicBezTo>
                <a:cubicBezTo>
                  <a:pt x="298115" y="193290"/>
                  <a:pt x="226748" y="126383"/>
                  <a:pt x="236412" y="142738"/>
                </a:cubicBezTo>
                <a:cubicBezTo>
                  <a:pt x="246076" y="159093"/>
                  <a:pt x="311496" y="263915"/>
                  <a:pt x="316700" y="267632"/>
                </a:cubicBezTo>
                <a:cubicBezTo>
                  <a:pt x="321904" y="271349"/>
                  <a:pt x="321904" y="209646"/>
                  <a:pt x="267635" y="165041"/>
                </a:cubicBezTo>
                <a:cubicBezTo>
                  <a:pt x="213366" y="120436"/>
                  <a:pt x="1493" y="-740"/>
                  <a:pt x="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3C644DF4-0223-5CDA-5989-114413176C8E}"/>
              </a:ext>
            </a:extLst>
          </p:cNvPr>
          <p:cNvSpPr/>
          <p:nvPr/>
        </p:nvSpPr>
        <p:spPr>
          <a:xfrm>
            <a:off x="2618274" y="9669813"/>
            <a:ext cx="557611" cy="98752"/>
          </a:xfrm>
          <a:custGeom>
            <a:avLst/>
            <a:gdLst>
              <a:gd name="connsiteX0" fmla="*/ 32 w 557611"/>
              <a:gd name="connsiteY0" fmla="*/ 98655 h 98752"/>
              <a:gd name="connsiteX1" fmla="*/ 544212 w 557611"/>
              <a:gd name="connsiteY1" fmla="*/ 4985 h 98752"/>
              <a:gd name="connsiteX2" fmla="*/ 401476 w 557611"/>
              <a:gd name="connsiteY2" fmla="*/ 13906 h 98752"/>
              <a:gd name="connsiteX3" fmla="*/ 517449 w 557611"/>
              <a:gd name="connsiteY3" fmla="*/ 22827 h 98752"/>
              <a:gd name="connsiteX4" fmla="*/ 32 w 557611"/>
              <a:gd name="connsiteY4" fmla="*/ 98655 h 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11" h="98752">
                <a:moveTo>
                  <a:pt x="32" y="98655"/>
                </a:moveTo>
                <a:cubicBezTo>
                  <a:pt x="4492" y="95681"/>
                  <a:pt x="477305" y="19110"/>
                  <a:pt x="544212" y="4985"/>
                </a:cubicBezTo>
                <a:cubicBezTo>
                  <a:pt x="611119" y="-9140"/>
                  <a:pt x="405936" y="10932"/>
                  <a:pt x="401476" y="13906"/>
                </a:cubicBezTo>
                <a:cubicBezTo>
                  <a:pt x="397016" y="16880"/>
                  <a:pt x="590304" y="10189"/>
                  <a:pt x="517449" y="22827"/>
                </a:cubicBezTo>
                <a:cubicBezTo>
                  <a:pt x="444594" y="35465"/>
                  <a:pt x="-4428" y="101629"/>
                  <a:pt x="32" y="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7111DF7D-9864-B352-6923-40FD3F46D25A}"/>
              </a:ext>
            </a:extLst>
          </p:cNvPr>
          <p:cNvSpPr/>
          <p:nvPr/>
        </p:nvSpPr>
        <p:spPr>
          <a:xfrm>
            <a:off x="3318070" y="8907541"/>
            <a:ext cx="116790" cy="840517"/>
          </a:xfrm>
          <a:custGeom>
            <a:avLst/>
            <a:gdLst>
              <a:gd name="connsiteX0" fmla="*/ 18375 w 116790"/>
              <a:gd name="connsiteY0" fmla="*/ 53 h 840517"/>
              <a:gd name="connsiteX1" fmla="*/ 4993 w 116790"/>
              <a:gd name="connsiteY1" fmla="*/ 513009 h 840517"/>
              <a:gd name="connsiteX2" fmla="*/ 116506 w 116790"/>
              <a:gd name="connsiteY2" fmla="*/ 838625 h 840517"/>
              <a:gd name="connsiteX3" fmla="*/ 36217 w 116790"/>
              <a:gd name="connsiteY3" fmla="*/ 642363 h 840517"/>
              <a:gd name="connsiteX4" fmla="*/ 9454 w 116790"/>
              <a:gd name="connsiteY4" fmla="*/ 544233 h 840517"/>
              <a:gd name="connsiteX5" fmla="*/ 18375 w 116790"/>
              <a:gd name="connsiteY5" fmla="*/ 53 h 84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90" h="840517">
                <a:moveTo>
                  <a:pt x="18375" y="53"/>
                </a:moveTo>
                <a:cubicBezTo>
                  <a:pt x="17632" y="-5151"/>
                  <a:pt x="-11362" y="373247"/>
                  <a:pt x="4993" y="513009"/>
                </a:cubicBezTo>
                <a:cubicBezTo>
                  <a:pt x="21348" y="652771"/>
                  <a:pt x="111302" y="817066"/>
                  <a:pt x="116506" y="838625"/>
                </a:cubicBezTo>
                <a:cubicBezTo>
                  <a:pt x="121710" y="860184"/>
                  <a:pt x="54059" y="691428"/>
                  <a:pt x="36217" y="642363"/>
                </a:cubicBezTo>
                <a:cubicBezTo>
                  <a:pt x="18375" y="593298"/>
                  <a:pt x="11684" y="648311"/>
                  <a:pt x="9454" y="544233"/>
                </a:cubicBezTo>
                <a:cubicBezTo>
                  <a:pt x="7224" y="440155"/>
                  <a:pt x="19118" y="5257"/>
                  <a:pt x="1837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88998CA7-99F8-038D-9639-520D3AE7FC24}"/>
              </a:ext>
            </a:extLst>
          </p:cNvPr>
          <p:cNvSpPr/>
          <p:nvPr/>
        </p:nvSpPr>
        <p:spPr>
          <a:xfrm>
            <a:off x="3037592" y="10043819"/>
            <a:ext cx="501594" cy="108256"/>
          </a:xfrm>
          <a:custGeom>
            <a:avLst/>
            <a:gdLst>
              <a:gd name="connsiteX0" fmla="*/ 0 w 501594"/>
              <a:gd name="connsiteY0" fmla="*/ 23502 h 108256"/>
              <a:gd name="connsiteX1" fmla="*/ 472812 w 501594"/>
              <a:gd name="connsiteY1" fmla="*/ 1200 h 108256"/>
              <a:gd name="connsiteX2" fmla="*/ 432668 w 501594"/>
              <a:gd name="connsiteY2" fmla="*/ 14581 h 108256"/>
              <a:gd name="connsiteX3" fmla="*/ 294392 w 501594"/>
              <a:gd name="connsiteY3" fmla="*/ 108251 h 108256"/>
              <a:gd name="connsiteX4" fmla="*/ 432668 w 501594"/>
              <a:gd name="connsiteY4" fmla="*/ 10121 h 108256"/>
              <a:gd name="connsiteX5" fmla="*/ 343458 w 501594"/>
              <a:gd name="connsiteY5" fmla="*/ 5660 h 108256"/>
              <a:gd name="connsiteX6" fmla="*/ 0 w 501594"/>
              <a:gd name="connsiteY6" fmla="*/ 23502 h 10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594" h="108256">
                <a:moveTo>
                  <a:pt x="0" y="23502"/>
                </a:moveTo>
                <a:cubicBezTo>
                  <a:pt x="21559" y="22759"/>
                  <a:pt x="400701" y="2687"/>
                  <a:pt x="472812" y="1200"/>
                </a:cubicBezTo>
                <a:cubicBezTo>
                  <a:pt x="544923" y="-287"/>
                  <a:pt x="462405" y="-3261"/>
                  <a:pt x="432668" y="14581"/>
                </a:cubicBezTo>
                <a:cubicBezTo>
                  <a:pt x="402931" y="32423"/>
                  <a:pt x="294392" y="108994"/>
                  <a:pt x="294392" y="108251"/>
                </a:cubicBezTo>
                <a:cubicBezTo>
                  <a:pt x="294392" y="107508"/>
                  <a:pt x="424490" y="27219"/>
                  <a:pt x="432668" y="10121"/>
                </a:cubicBezTo>
                <a:cubicBezTo>
                  <a:pt x="440846" y="-6977"/>
                  <a:pt x="412596" y="1943"/>
                  <a:pt x="343458" y="5660"/>
                </a:cubicBezTo>
                <a:lnTo>
                  <a:pt x="0" y="235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F31B491A-FD10-67EB-2848-8C793D90AB0C}"/>
              </a:ext>
            </a:extLst>
          </p:cNvPr>
          <p:cNvSpPr/>
          <p:nvPr/>
        </p:nvSpPr>
        <p:spPr>
          <a:xfrm>
            <a:off x="2734271" y="8327629"/>
            <a:ext cx="62660" cy="276171"/>
          </a:xfrm>
          <a:custGeom>
            <a:avLst/>
            <a:gdLst>
              <a:gd name="connsiteX0" fmla="*/ 8 w 62660"/>
              <a:gd name="connsiteY0" fmla="*/ 102 h 276171"/>
              <a:gd name="connsiteX1" fmla="*/ 57994 w 62660"/>
              <a:gd name="connsiteY1" fmla="*/ 258810 h 276171"/>
              <a:gd name="connsiteX2" fmla="*/ 53534 w 62660"/>
              <a:gd name="connsiteY2" fmla="*/ 227587 h 276171"/>
              <a:gd name="connsiteX3" fmla="*/ 8 w 62660"/>
              <a:gd name="connsiteY3" fmla="*/ 102 h 27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0" h="276171">
                <a:moveTo>
                  <a:pt x="8" y="102"/>
                </a:moveTo>
                <a:cubicBezTo>
                  <a:pt x="751" y="5306"/>
                  <a:pt x="49073" y="220896"/>
                  <a:pt x="57994" y="258810"/>
                </a:cubicBezTo>
                <a:cubicBezTo>
                  <a:pt x="66915" y="296724"/>
                  <a:pt x="61711" y="266244"/>
                  <a:pt x="53534" y="227587"/>
                </a:cubicBezTo>
                <a:cubicBezTo>
                  <a:pt x="45357" y="188930"/>
                  <a:pt x="-735" y="-5102"/>
                  <a:pt x="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F4DB637-7D61-4F22-3EBD-2CBACF021F1D}"/>
              </a:ext>
            </a:extLst>
          </p:cNvPr>
          <p:cNvSpPr/>
          <p:nvPr/>
        </p:nvSpPr>
        <p:spPr>
          <a:xfrm>
            <a:off x="2162621" y="9063603"/>
            <a:ext cx="49937" cy="147497"/>
          </a:xfrm>
          <a:custGeom>
            <a:avLst/>
            <a:gdLst>
              <a:gd name="connsiteX0" fmla="*/ 716 w 49937"/>
              <a:gd name="connsiteY0" fmla="*/ 108 h 147497"/>
              <a:gd name="connsiteX1" fmla="*/ 9637 w 49937"/>
              <a:gd name="connsiteY1" fmla="*/ 80397 h 147497"/>
              <a:gd name="connsiteX2" fmla="*/ 49781 w 49937"/>
              <a:gd name="connsiteY2" fmla="*/ 147304 h 147497"/>
              <a:gd name="connsiteX3" fmla="*/ 23018 w 49937"/>
              <a:gd name="connsiteY3" fmla="*/ 98239 h 147497"/>
              <a:gd name="connsiteX4" fmla="*/ 716 w 49937"/>
              <a:gd name="connsiteY4" fmla="*/ 108 h 14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37" h="147497">
                <a:moveTo>
                  <a:pt x="716" y="108"/>
                </a:moveTo>
                <a:cubicBezTo>
                  <a:pt x="-1514" y="-2866"/>
                  <a:pt x="1460" y="55864"/>
                  <a:pt x="9637" y="80397"/>
                </a:cubicBezTo>
                <a:cubicBezTo>
                  <a:pt x="17814" y="104930"/>
                  <a:pt x="47551" y="144330"/>
                  <a:pt x="49781" y="147304"/>
                </a:cubicBezTo>
                <a:cubicBezTo>
                  <a:pt x="52011" y="150278"/>
                  <a:pt x="29709" y="118311"/>
                  <a:pt x="23018" y="98239"/>
                </a:cubicBezTo>
                <a:cubicBezTo>
                  <a:pt x="16327" y="78167"/>
                  <a:pt x="2946" y="3082"/>
                  <a:pt x="71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6E1F4A77-B058-1737-EF30-60E6D5DD1861}"/>
              </a:ext>
            </a:extLst>
          </p:cNvPr>
          <p:cNvSpPr/>
          <p:nvPr/>
        </p:nvSpPr>
        <p:spPr>
          <a:xfrm>
            <a:off x="1953252" y="9026013"/>
            <a:ext cx="218033" cy="73619"/>
          </a:xfrm>
          <a:custGeom>
            <a:avLst/>
            <a:gdLst>
              <a:gd name="connsiteX0" fmla="*/ 442 w 218033"/>
              <a:gd name="connsiteY0" fmla="*/ 73382 h 73619"/>
              <a:gd name="connsiteX1" fmla="*/ 210085 w 218033"/>
              <a:gd name="connsiteY1" fmla="*/ 2014 h 73619"/>
              <a:gd name="connsiteX2" fmla="*/ 156559 w 218033"/>
              <a:gd name="connsiteY2" fmla="*/ 24317 h 73619"/>
              <a:gd name="connsiteX3" fmla="*/ 442 w 218033"/>
              <a:gd name="connsiteY3" fmla="*/ 73382 h 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33" h="73619">
                <a:moveTo>
                  <a:pt x="442" y="73382"/>
                </a:moveTo>
                <a:cubicBezTo>
                  <a:pt x="9363" y="69665"/>
                  <a:pt x="184066" y="10191"/>
                  <a:pt x="210085" y="2014"/>
                </a:cubicBezTo>
                <a:cubicBezTo>
                  <a:pt x="236104" y="-6163"/>
                  <a:pt x="192986" y="12422"/>
                  <a:pt x="156559" y="24317"/>
                </a:cubicBezTo>
                <a:cubicBezTo>
                  <a:pt x="120132" y="36212"/>
                  <a:pt x="-8479" y="77099"/>
                  <a:pt x="442" y="7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D8A40010-BF43-10E4-11DD-5706C842A8B4}"/>
              </a:ext>
            </a:extLst>
          </p:cNvPr>
          <p:cNvSpPr/>
          <p:nvPr/>
        </p:nvSpPr>
        <p:spPr>
          <a:xfrm>
            <a:off x="3492324" y="10075350"/>
            <a:ext cx="135194" cy="384755"/>
          </a:xfrm>
          <a:custGeom>
            <a:avLst/>
            <a:gdLst>
              <a:gd name="connsiteX0" fmla="*/ 238 w 135194"/>
              <a:gd name="connsiteY0" fmla="*/ 892 h 384755"/>
              <a:gd name="connsiteX1" fmla="*/ 62685 w 135194"/>
              <a:gd name="connsiteY1" fmla="*/ 183772 h 384755"/>
              <a:gd name="connsiteX2" fmla="*/ 44843 w 135194"/>
              <a:gd name="connsiteY2" fmla="*/ 134707 h 384755"/>
              <a:gd name="connsiteX3" fmla="*/ 134053 w 135194"/>
              <a:gd name="connsiteY3" fmla="*/ 380033 h 384755"/>
              <a:gd name="connsiteX4" fmla="*/ 89448 w 135194"/>
              <a:gd name="connsiteY4" fmla="*/ 272982 h 384755"/>
              <a:gd name="connsiteX5" fmla="*/ 238 w 135194"/>
              <a:gd name="connsiteY5" fmla="*/ 892 h 38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94" h="384755">
                <a:moveTo>
                  <a:pt x="238" y="892"/>
                </a:moveTo>
                <a:cubicBezTo>
                  <a:pt x="-4222" y="-13976"/>
                  <a:pt x="55251" y="161470"/>
                  <a:pt x="62685" y="183772"/>
                </a:cubicBezTo>
                <a:cubicBezTo>
                  <a:pt x="70119" y="206074"/>
                  <a:pt x="44843" y="134707"/>
                  <a:pt x="44843" y="134707"/>
                </a:cubicBezTo>
                <a:cubicBezTo>
                  <a:pt x="56738" y="167417"/>
                  <a:pt x="126619" y="356987"/>
                  <a:pt x="134053" y="380033"/>
                </a:cubicBezTo>
                <a:cubicBezTo>
                  <a:pt x="141487" y="403079"/>
                  <a:pt x="111007" y="337659"/>
                  <a:pt x="89448" y="272982"/>
                </a:cubicBezTo>
                <a:cubicBezTo>
                  <a:pt x="67889" y="208305"/>
                  <a:pt x="4698" y="15760"/>
                  <a:pt x="238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1D5483B6-1E8B-664B-0FF8-D6B5F38792DD}"/>
              </a:ext>
            </a:extLst>
          </p:cNvPr>
          <p:cNvSpPr/>
          <p:nvPr/>
        </p:nvSpPr>
        <p:spPr>
          <a:xfrm>
            <a:off x="5008702" y="3565289"/>
            <a:ext cx="115791" cy="404475"/>
          </a:xfrm>
          <a:custGeom>
            <a:avLst/>
            <a:gdLst>
              <a:gd name="connsiteX0" fmla="*/ 115748 w 115791"/>
              <a:gd name="connsiteY0" fmla="*/ 236 h 404475"/>
              <a:gd name="connsiteX1" fmla="*/ 10973 w 115791"/>
              <a:gd name="connsiteY1" fmla="*/ 305036 h 404475"/>
              <a:gd name="connsiteX2" fmla="*/ 4623 w 115791"/>
              <a:gd name="connsiteY2" fmla="*/ 403461 h 404475"/>
              <a:gd name="connsiteX3" fmla="*/ 23673 w 115791"/>
              <a:gd name="connsiteY3" fmla="*/ 257411 h 404475"/>
              <a:gd name="connsiteX4" fmla="*/ 115748 w 115791"/>
              <a:gd name="connsiteY4" fmla="*/ 236 h 40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1" h="404475">
                <a:moveTo>
                  <a:pt x="115748" y="236"/>
                </a:moveTo>
                <a:cubicBezTo>
                  <a:pt x="113631" y="8173"/>
                  <a:pt x="29494" y="237832"/>
                  <a:pt x="10973" y="305036"/>
                </a:cubicBezTo>
                <a:cubicBezTo>
                  <a:pt x="-7548" y="372240"/>
                  <a:pt x="2506" y="411398"/>
                  <a:pt x="4623" y="403461"/>
                </a:cubicBezTo>
                <a:cubicBezTo>
                  <a:pt x="6740" y="395524"/>
                  <a:pt x="5152" y="328848"/>
                  <a:pt x="23673" y="257411"/>
                </a:cubicBezTo>
                <a:cubicBezTo>
                  <a:pt x="42194" y="185974"/>
                  <a:pt x="117865" y="-7701"/>
                  <a:pt x="11574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08887684-ADBE-3383-40E1-1D497EAF2539}"/>
              </a:ext>
            </a:extLst>
          </p:cNvPr>
          <p:cNvSpPr/>
          <p:nvPr/>
        </p:nvSpPr>
        <p:spPr>
          <a:xfrm>
            <a:off x="5336889" y="3432175"/>
            <a:ext cx="70155" cy="184150"/>
          </a:xfrm>
          <a:custGeom>
            <a:avLst/>
            <a:gdLst>
              <a:gd name="connsiteX0" fmla="*/ 70136 w 70155"/>
              <a:gd name="connsiteY0" fmla="*/ 0 h 184150"/>
              <a:gd name="connsiteX1" fmla="*/ 16161 w 70155"/>
              <a:gd name="connsiteY1" fmla="*/ 142875 h 184150"/>
              <a:gd name="connsiteX2" fmla="*/ 286 w 70155"/>
              <a:gd name="connsiteY2" fmla="*/ 184150 h 184150"/>
              <a:gd name="connsiteX3" fmla="*/ 9811 w 70155"/>
              <a:gd name="connsiteY3" fmla="*/ 142875 h 184150"/>
              <a:gd name="connsiteX4" fmla="*/ 70136 w 70155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5" h="184150">
                <a:moveTo>
                  <a:pt x="70136" y="0"/>
                </a:moveTo>
                <a:cubicBezTo>
                  <a:pt x="71194" y="0"/>
                  <a:pt x="27803" y="112183"/>
                  <a:pt x="16161" y="142875"/>
                </a:cubicBezTo>
                <a:cubicBezTo>
                  <a:pt x="4519" y="173567"/>
                  <a:pt x="1344" y="184150"/>
                  <a:pt x="286" y="184150"/>
                </a:cubicBezTo>
                <a:cubicBezTo>
                  <a:pt x="-772" y="184150"/>
                  <a:pt x="815" y="171450"/>
                  <a:pt x="9811" y="142875"/>
                </a:cubicBezTo>
                <a:cubicBezTo>
                  <a:pt x="18807" y="114300"/>
                  <a:pt x="69078" y="0"/>
                  <a:pt x="701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CB8DCF4D-5BBF-1B73-9DCA-210A4894227B}"/>
              </a:ext>
            </a:extLst>
          </p:cNvPr>
          <p:cNvSpPr/>
          <p:nvPr/>
        </p:nvSpPr>
        <p:spPr>
          <a:xfrm>
            <a:off x="5203806" y="3882789"/>
            <a:ext cx="65652" cy="196643"/>
          </a:xfrm>
          <a:custGeom>
            <a:avLst/>
            <a:gdLst>
              <a:gd name="connsiteX0" fmla="*/ 19 w 65652"/>
              <a:gd name="connsiteY0" fmla="*/ 236 h 196643"/>
              <a:gd name="connsiteX1" fmla="*/ 60344 w 65652"/>
              <a:gd name="connsiteY1" fmla="*/ 187561 h 196643"/>
              <a:gd name="connsiteX2" fmla="*/ 53994 w 65652"/>
              <a:gd name="connsiteY2" fmla="*/ 149461 h 196643"/>
              <a:gd name="connsiteX3" fmla="*/ 19 w 65652"/>
              <a:gd name="connsiteY3" fmla="*/ 236 h 1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2" h="196643">
                <a:moveTo>
                  <a:pt x="19" y="236"/>
                </a:moveTo>
                <a:cubicBezTo>
                  <a:pt x="1077" y="6586"/>
                  <a:pt x="51348" y="162690"/>
                  <a:pt x="60344" y="187561"/>
                </a:cubicBezTo>
                <a:cubicBezTo>
                  <a:pt x="69340" y="212432"/>
                  <a:pt x="66694" y="181740"/>
                  <a:pt x="53994" y="149461"/>
                </a:cubicBezTo>
                <a:cubicBezTo>
                  <a:pt x="41294" y="117182"/>
                  <a:pt x="-1039" y="-6114"/>
                  <a:pt x="1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5C619B00-61F9-4256-3F39-AC1A1B441B49}"/>
              </a:ext>
            </a:extLst>
          </p:cNvPr>
          <p:cNvSpPr/>
          <p:nvPr/>
        </p:nvSpPr>
        <p:spPr>
          <a:xfrm>
            <a:off x="5129011" y="3508052"/>
            <a:ext cx="154237" cy="369733"/>
          </a:xfrm>
          <a:custGeom>
            <a:avLst/>
            <a:gdLst>
              <a:gd name="connsiteX0" fmla="*/ 154189 w 154237"/>
              <a:gd name="connsiteY0" fmla="*/ 323 h 369733"/>
              <a:gd name="connsiteX1" fmla="*/ 11314 w 154237"/>
              <a:gd name="connsiteY1" fmla="*/ 308298 h 369733"/>
              <a:gd name="connsiteX2" fmla="*/ 8139 w 154237"/>
              <a:gd name="connsiteY2" fmla="*/ 368623 h 369733"/>
              <a:gd name="connsiteX3" fmla="*/ 1789 w 154237"/>
              <a:gd name="connsiteY3" fmla="*/ 340048 h 369733"/>
              <a:gd name="connsiteX4" fmla="*/ 27189 w 154237"/>
              <a:gd name="connsiteY4" fmla="*/ 251148 h 369733"/>
              <a:gd name="connsiteX5" fmla="*/ 154189 w 154237"/>
              <a:gd name="connsiteY5" fmla="*/ 323 h 36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37" h="369733">
                <a:moveTo>
                  <a:pt x="154189" y="323"/>
                </a:moveTo>
                <a:cubicBezTo>
                  <a:pt x="151543" y="9848"/>
                  <a:pt x="35656" y="246915"/>
                  <a:pt x="11314" y="308298"/>
                </a:cubicBezTo>
                <a:cubicBezTo>
                  <a:pt x="-13028" y="369681"/>
                  <a:pt x="9726" y="363331"/>
                  <a:pt x="8139" y="368623"/>
                </a:cubicBezTo>
                <a:cubicBezTo>
                  <a:pt x="6552" y="373915"/>
                  <a:pt x="-1386" y="359627"/>
                  <a:pt x="1789" y="340048"/>
                </a:cubicBezTo>
                <a:cubicBezTo>
                  <a:pt x="4964" y="320469"/>
                  <a:pt x="3376" y="307769"/>
                  <a:pt x="27189" y="251148"/>
                </a:cubicBezTo>
                <a:cubicBezTo>
                  <a:pt x="51002" y="194527"/>
                  <a:pt x="156835" y="-9202"/>
                  <a:pt x="15418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E3BB3F71-752F-C93E-1984-E7215EC31326}"/>
              </a:ext>
            </a:extLst>
          </p:cNvPr>
          <p:cNvSpPr/>
          <p:nvPr/>
        </p:nvSpPr>
        <p:spPr>
          <a:xfrm>
            <a:off x="2889304" y="8521809"/>
            <a:ext cx="375110" cy="278989"/>
          </a:xfrm>
          <a:custGeom>
            <a:avLst/>
            <a:gdLst>
              <a:gd name="connsiteX0" fmla="*/ 33 w 375110"/>
              <a:gd name="connsiteY0" fmla="*/ 65 h 278989"/>
              <a:gd name="connsiteX1" fmla="*/ 342411 w 375110"/>
              <a:gd name="connsiteY1" fmla="*/ 258936 h 278989"/>
              <a:gd name="connsiteX2" fmla="*/ 321534 w 375110"/>
              <a:gd name="connsiteY2" fmla="*/ 233884 h 278989"/>
              <a:gd name="connsiteX3" fmla="*/ 33 w 375110"/>
              <a:gd name="connsiteY3" fmla="*/ 65 h 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110" h="278989">
                <a:moveTo>
                  <a:pt x="33" y="65"/>
                </a:moveTo>
                <a:cubicBezTo>
                  <a:pt x="3512" y="4240"/>
                  <a:pt x="288828" y="219966"/>
                  <a:pt x="342411" y="258936"/>
                </a:cubicBezTo>
                <a:cubicBezTo>
                  <a:pt x="395994" y="297906"/>
                  <a:pt x="379989" y="274942"/>
                  <a:pt x="321534" y="233884"/>
                </a:cubicBezTo>
                <a:cubicBezTo>
                  <a:pt x="263079" y="192827"/>
                  <a:pt x="-3446" y="-4110"/>
                  <a:pt x="3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6A47475D-148A-48EF-DD72-982C4A705144}"/>
              </a:ext>
            </a:extLst>
          </p:cNvPr>
          <p:cNvSpPr/>
          <p:nvPr/>
        </p:nvSpPr>
        <p:spPr>
          <a:xfrm>
            <a:off x="2438299" y="8926845"/>
            <a:ext cx="75349" cy="154887"/>
          </a:xfrm>
          <a:custGeom>
            <a:avLst/>
            <a:gdLst>
              <a:gd name="connsiteX0" fmla="*/ 101 w 75349"/>
              <a:gd name="connsiteY0" fmla="*/ 37 h 154887"/>
              <a:gd name="connsiteX1" fmla="*/ 33504 w 75349"/>
              <a:gd name="connsiteY1" fmla="*/ 100245 h 154887"/>
              <a:gd name="connsiteX2" fmla="*/ 29328 w 75349"/>
              <a:gd name="connsiteY2" fmla="*/ 154525 h 154887"/>
              <a:gd name="connsiteX3" fmla="*/ 54380 w 75349"/>
              <a:gd name="connsiteY3" fmla="*/ 75193 h 154887"/>
              <a:gd name="connsiteX4" fmla="*/ 75257 w 75349"/>
              <a:gd name="connsiteY4" fmla="*/ 41791 h 154887"/>
              <a:gd name="connsiteX5" fmla="*/ 46030 w 75349"/>
              <a:gd name="connsiteY5" fmla="*/ 87719 h 154887"/>
              <a:gd name="connsiteX6" fmla="*/ 101 w 75349"/>
              <a:gd name="connsiteY6" fmla="*/ 37 h 1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9" h="154887">
                <a:moveTo>
                  <a:pt x="101" y="37"/>
                </a:moveTo>
                <a:cubicBezTo>
                  <a:pt x="-1987" y="2125"/>
                  <a:pt x="28633" y="74497"/>
                  <a:pt x="33504" y="100245"/>
                </a:cubicBezTo>
                <a:cubicBezTo>
                  <a:pt x="38375" y="125993"/>
                  <a:pt x="25849" y="158700"/>
                  <a:pt x="29328" y="154525"/>
                </a:cubicBezTo>
                <a:cubicBezTo>
                  <a:pt x="32807" y="150350"/>
                  <a:pt x="46725" y="93982"/>
                  <a:pt x="54380" y="75193"/>
                </a:cubicBezTo>
                <a:cubicBezTo>
                  <a:pt x="62035" y="56404"/>
                  <a:pt x="76649" y="39703"/>
                  <a:pt x="75257" y="41791"/>
                </a:cubicBezTo>
                <a:cubicBezTo>
                  <a:pt x="73865" y="43879"/>
                  <a:pt x="55772" y="92590"/>
                  <a:pt x="46030" y="87719"/>
                </a:cubicBezTo>
                <a:cubicBezTo>
                  <a:pt x="36288" y="82848"/>
                  <a:pt x="2189" y="-2051"/>
                  <a:pt x="10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5AD39B9B-3DA1-2F16-DB9B-FD697B5C3E10}"/>
              </a:ext>
            </a:extLst>
          </p:cNvPr>
          <p:cNvSpPr/>
          <p:nvPr/>
        </p:nvSpPr>
        <p:spPr>
          <a:xfrm>
            <a:off x="2546959" y="9736899"/>
            <a:ext cx="875045" cy="514037"/>
          </a:xfrm>
          <a:custGeom>
            <a:avLst/>
            <a:gdLst>
              <a:gd name="connsiteX0" fmla="*/ 0 w 875045"/>
              <a:gd name="connsiteY0" fmla="*/ 0 h 514037"/>
              <a:gd name="connsiteX1" fmla="*/ 509392 w 875045"/>
              <a:gd name="connsiteY1" fmla="*/ 313150 h 514037"/>
              <a:gd name="connsiteX2" fmla="*/ 480164 w 875045"/>
              <a:gd name="connsiteY2" fmla="*/ 279748 h 514037"/>
              <a:gd name="connsiteX3" fmla="*/ 801666 w 875045"/>
              <a:gd name="connsiteY3" fmla="*/ 480164 h 514037"/>
              <a:gd name="connsiteX4" fmla="*/ 789140 w 875045"/>
              <a:gd name="connsiteY4" fmla="*/ 442586 h 514037"/>
              <a:gd name="connsiteX5" fmla="*/ 872646 w 875045"/>
              <a:gd name="connsiteY5" fmla="*/ 513567 h 514037"/>
              <a:gd name="connsiteX6" fmla="*/ 680581 w 875045"/>
              <a:gd name="connsiteY6" fmla="*/ 400833 h 514037"/>
              <a:gd name="connsiteX7" fmla="*/ 359079 w 875045"/>
              <a:gd name="connsiteY7" fmla="*/ 200416 h 514037"/>
              <a:gd name="connsiteX8" fmla="*/ 392482 w 875045"/>
              <a:gd name="connsiteY8" fmla="*/ 242169 h 514037"/>
              <a:gd name="connsiteX9" fmla="*/ 0 w 875045"/>
              <a:gd name="connsiteY9" fmla="*/ 0 h 5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045" h="514037">
                <a:moveTo>
                  <a:pt x="0" y="0"/>
                </a:moveTo>
                <a:lnTo>
                  <a:pt x="509392" y="313150"/>
                </a:lnTo>
                <a:cubicBezTo>
                  <a:pt x="589419" y="359775"/>
                  <a:pt x="431452" y="251912"/>
                  <a:pt x="480164" y="279748"/>
                </a:cubicBezTo>
                <a:cubicBezTo>
                  <a:pt x="528876" y="307584"/>
                  <a:pt x="750170" y="453024"/>
                  <a:pt x="801666" y="480164"/>
                </a:cubicBezTo>
                <a:cubicBezTo>
                  <a:pt x="853162" y="507304"/>
                  <a:pt x="777310" y="437019"/>
                  <a:pt x="789140" y="442586"/>
                </a:cubicBezTo>
                <a:cubicBezTo>
                  <a:pt x="800970" y="448153"/>
                  <a:pt x="890739" y="520526"/>
                  <a:pt x="872646" y="513567"/>
                </a:cubicBezTo>
                <a:cubicBezTo>
                  <a:pt x="854553" y="506608"/>
                  <a:pt x="766175" y="453025"/>
                  <a:pt x="680581" y="400833"/>
                </a:cubicBezTo>
                <a:cubicBezTo>
                  <a:pt x="594987" y="348641"/>
                  <a:pt x="407095" y="226860"/>
                  <a:pt x="359079" y="200416"/>
                </a:cubicBezTo>
                <a:cubicBezTo>
                  <a:pt x="311063" y="173972"/>
                  <a:pt x="447457" y="275572"/>
                  <a:pt x="392482" y="2421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08E47020-307C-D89B-1CB1-2518EE52FD65}"/>
              </a:ext>
            </a:extLst>
          </p:cNvPr>
          <p:cNvSpPr/>
          <p:nvPr/>
        </p:nvSpPr>
        <p:spPr>
          <a:xfrm>
            <a:off x="3139858" y="9911403"/>
            <a:ext cx="262243" cy="42613"/>
          </a:xfrm>
          <a:custGeom>
            <a:avLst/>
            <a:gdLst>
              <a:gd name="connsiteX0" fmla="*/ 0 w 262243"/>
              <a:gd name="connsiteY0" fmla="*/ 42613 h 42613"/>
              <a:gd name="connsiteX1" fmla="*/ 258871 w 262243"/>
              <a:gd name="connsiteY1" fmla="*/ 860 h 42613"/>
              <a:gd name="connsiteX2" fmla="*/ 154487 w 262243"/>
              <a:gd name="connsiteY2" fmla="*/ 13386 h 42613"/>
              <a:gd name="connsiteX3" fmla="*/ 0 w 262243"/>
              <a:gd name="connsiteY3" fmla="*/ 42613 h 4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43" h="42613">
                <a:moveTo>
                  <a:pt x="0" y="42613"/>
                </a:moveTo>
                <a:lnTo>
                  <a:pt x="258871" y="860"/>
                </a:lnTo>
                <a:cubicBezTo>
                  <a:pt x="284619" y="-4011"/>
                  <a:pt x="154487" y="13386"/>
                  <a:pt x="154487" y="13386"/>
                </a:cubicBezTo>
                <a:lnTo>
                  <a:pt x="0" y="42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92A75759-396B-D613-364E-DB165D79BAAF}"/>
              </a:ext>
            </a:extLst>
          </p:cNvPr>
          <p:cNvSpPr/>
          <p:nvPr/>
        </p:nvSpPr>
        <p:spPr>
          <a:xfrm>
            <a:off x="1619250" y="9280138"/>
            <a:ext cx="578758" cy="28962"/>
          </a:xfrm>
          <a:custGeom>
            <a:avLst/>
            <a:gdLst>
              <a:gd name="connsiteX0" fmla="*/ 0 w 578758"/>
              <a:gd name="connsiteY0" fmla="*/ 28962 h 28962"/>
              <a:gd name="connsiteX1" fmla="*/ 568325 w 578758"/>
              <a:gd name="connsiteY1" fmla="*/ 387 h 28962"/>
              <a:gd name="connsiteX2" fmla="*/ 342900 w 578758"/>
              <a:gd name="connsiteY2" fmla="*/ 13087 h 28962"/>
              <a:gd name="connsiteX3" fmla="*/ 0 w 578758"/>
              <a:gd name="connsiteY3" fmla="*/ 28962 h 2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758" h="28962">
                <a:moveTo>
                  <a:pt x="0" y="28962"/>
                </a:moveTo>
                <a:lnTo>
                  <a:pt x="568325" y="387"/>
                </a:lnTo>
                <a:cubicBezTo>
                  <a:pt x="625475" y="-2259"/>
                  <a:pt x="433387" y="9383"/>
                  <a:pt x="342900" y="13087"/>
                </a:cubicBezTo>
                <a:lnTo>
                  <a:pt x="0" y="289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2BCF70CD-70CA-28F0-5BD6-F9A0642E8376}"/>
              </a:ext>
            </a:extLst>
          </p:cNvPr>
          <p:cNvSpPr/>
          <p:nvPr/>
        </p:nvSpPr>
        <p:spPr>
          <a:xfrm>
            <a:off x="1457325" y="9280483"/>
            <a:ext cx="35525" cy="227291"/>
          </a:xfrm>
          <a:custGeom>
            <a:avLst/>
            <a:gdLst>
              <a:gd name="connsiteX0" fmla="*/ 0 w 35525"/>
              <a:gd name="connsiteY0" fmla="*/ 42 h 227291"/>
              <a:gd name="connsiteX1" fmla="*/ 31750 w 35525"/>
              <a:gd name="connsiteY1" fmla="*/ 219117 h 227291"/>
              <a:gd name="connsiteX2" fmla="*/ 34925 w 35525"/>
              <a:gd name="connsiteY2" fmla="*/ 184192 h 227291"/>
              <a:gd name="connsiteX3" fmla="*/ 31750 w 35525"/>
              <a:gd name="connsiteY3" fmla="*/ 200067 h 227291"/>
              <a:gd name="connsiteX4" fmla="*/ 0 w 35525"/>
              <a:gd name="connsiteY4" fmla="*/ 42 h 22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5" h="227291">
                <a:moveTo>
                  <a:pt x="0" y="42"/>
                </a:moveTo>
                <a:cubicBezTo>
                  <a:pt x="0" y="3217"/>
                  <a:pt x="25929" y="188425"/>
                  <a:pt x="31750" y="219117"/>
                </a:cubicBezTo>
                <a:cubicBezTo>
                  <a:pt x="37571" y="249809"/>
                  <a:pt x="34925" y="184192"/>
                  <a:pt x="34925" y="184192"/>
                </a:cubicBezTo>
                <a:cubicBezTo>
                  <a:pt x="34925" y="181017"/>
                  <a:pt x="36512" y="225467"/>
                  <a:pt x="31750" y="200067"/>
                </a:cubicBezTo>
                <a:cubicBezTo>
                  <a:pt x="26988" y="174667"/>
                  <a:pt x="0" y="-3133"/>
                  <a:pt x="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1C189A1F-EE9F-5F30-498B-A6A612E43951}"/>
              </a:ext>
            </a:extLst>
          </p:cNvPr>
          <p:cNvSpPr/>
          <p:nvPr/>
        </p:nvSpPr>
        <p:spPr>
          <a:xfrm>
            <a:off x="1352550" y="9359900"/>
            <a:ext cx="92592" cy="137086"/>
          </a:xfrm>
          <a:custGeom>
            <a:avLst/>
            <a:gdLst>
              <a:gd name="connsiteX0" fmla="*/ 0 w 92592"/>
              <a:gd name="connsiteY0" fmla="*/ 0 h 137086"/>
              <a:gd name="connsiteX1" fmla="*/ 28575 w 92592"/>
              <a:gd name="connsiteY1" fmla="*/ 76200 h 137086"/>
              <a:gd name="connsiteX2" fmla="*/ 92075 w 92592"/>
              <a:gd name="connsiteY2" fmla="*/ 136525 h 137086"/>
              <a:gd name="connsiteX3" fmla="*/ 60325 w 92592"/>
              <a:gd name="connsiteY3" fmla="*/ 107950 h 137086"/>
              <a:gd name="connsiteX4" fmla="*/ 0 w 92592"/>
              <a:gd name="connsiteY4" fmla="*/ 0 h 1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92" h="137086">
                <a:moveTo>
                  <a:pt x="0" y="0"/>
                </a:moveTo>
                <a:cubicBezTo>
                  <a:pt x="6614" y="26723"/>
                  <a:pt x="13229" y="53446"/>
                  <a:pt x="28575" y="76200"/>
                </a:cubicBezTo>
                <a:cubicBezTo>
                  <a:pt x="43921" y="98954"/>
                  <a:pt x="86783" y="131233"/>
                  <a:pt x="92075" y="136525"/>
                </a:cubicBezTo>
                <a:cubicBezTo>
                  <a:pt x="97367" y="141817"/>
                  <a:pt x="60325" y="107950"/>
                  <a:pt x="603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FDC07F5C-14F9-CC75-38FB-838F82C73F5A}"/>
              </a:ext>
            </a:extLst>
          </p:cNvPr>
          <p:cNvSpPr/>
          <p:nvPr/>
        </p:nvSpPr>
        <p:spPr>
          <a:xfrm>
            <a:off x="1409700" y="9286875"/>
            <a:ext cx="69895" cy="241307"/>
          </a:xfrm>
          <a:custGeom>
            <a:avLst/>
            <a:gdLst>
              <a:gd name="connsiteX0" fmla="*/ 0 w 69895"/>
              <a:gd name="connsiteY0" fmla="*/ 0 h 241307"/>
              <a:gd name="connsiteX1" fmla="*/ 69850 w 69895"/>
              <a:gd name="connsiteY1" fmla="*/ 241300 h 241307"/>
              <a:gd name="connsiteX2" fmla="*/ 0 w 69895"/>
              <a:gd name="connsiteY2" fmla="*/ 0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95" h="241307">
                <a:moveTo>
                  <a:pt x="0" y="0"/>
                </a:moveTo>
                <a:cubicBezTo>
                  <a:pt x="0" y="0"/>
                  <a:pt x="67733" y="239712"/>
                  <a:pt x="69850" y="241300"/>
                </a:cubicBezTo>
                <a:cubicBezTo>
                  <a:pt x="71967" y="24288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9C571664-8322-FFAC-ACFB-B4AD8356D2B8}"/>
              </a:ext>
            </a:extLst>
          </p:cNvPr>
          <p:cNvSpPr/>
          <p:nvPr/>
        </p:nvSpPr>
        <p:spPr>
          <a:xfrm>
            <a:off x="1200141" y="9543983"/>
            <a:ext cx="26702" cy="155239"/>
          </a:xfrm>
          <a:custGeom>
            <a:avLst/>
            <a:gdLst>
              <a:gd name="connsiteX0" fmla="*/ 9 w 26702"/>
              <a:gd name="connsiteY0" fmla="*/ 67 h 155239"/>
              <a:gd name="connsiteX1" fmla="*/ 22234 w 26702"/>
              <a:gd name="connsiteY1" fmla="*/ 146117 h 155239"/>
              <a:gd name="connsiteX2" fmla="*/ 25409 w 26702"/>
              <a:gd name="connsiteY2" fmla="*/ 127067 h 155239"/>
              <a:gd name="connsiteX3" fmla="*/ 9 w 26702"/>
              <a:gd name="connsiteY3" fmla="*/ 67 h 15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" h="155239">
                <a:moveTo>
                  <a:pt x="9" y="67"/>
                </a:moveTo>
                <a:cubicBezTo>
                  <a:pt x="-520" y="3242"/>
                  <a:pt x="22234" y="146117"/>
                  <a:pt x="22234" y="146117"/>
                </a:cubicBezTo>
                <a:cubicBezTo>
                  <a:pt x="26467" y="167284"/>
                  <a:pt x="28055" y="147704"/>
                  <a:pt x="25409" y="127067"/>
                </a:cubicBezTo>
                <a:cubicBezTo>
                  <a:pt x="22763" y="106430"/>
                  <a:pt x="538" y="-3108"/>
                  <a:pt x="9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DEF273A7-8572-29DB-2F82-AB48E4A18D54}"/>
              </a:ext>
            </a:extLst>
          </p:cNvPr>
          <p:cNvSpPr/>
          <p:nvPr/>
        </p:nvSpPr>
        <p:spPr>
          <a:xfrm>
            <a:off x="1168400" y="9575108"/>
            <a:ext cx="6960" cy="166145"/>
          </a:xfrm>
          <a:custGeom>
            <a:avLst/>
            <a:gdLst>
              <a:gd name="connsiteX0" fmla="*/ 0 w 6960"/>
              <a:gd name="connsiteY0" fmla="*/ 692 h 166145"/>
              <a:gd name="connsiteX1" fmla="*/ 6350 w 6960"/>
              <a:gd name="connsiteY1" fmla="*/ 162617 h 166145"/>
              <a:gd name="connsiteX2" fmla="*/ 6350 w 6960"/>
              <a:gd name="connsiteY2" fmla="*/ 105467 h 166145"/>
              <a:gd name="connsiteX3" fmla="*/ 0 w 6960"/>
              <a:gd name="connsiteY3" fmla="*/ 692 h 16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" h="166145">
                <a:moveTo>
                  <a:pt x="0" y="692"/>
                </a:moveTo>
                <a:cubicBezTo>
                  <a:pt x="0" y="10217"/>
                  <a:pt x="5292" y="145155"/>
                  <a:pt x="6350" y="162617"/>
                </a:cubicBezTo>
                <a:cubicBezTo>
                  <a:pt x="7408" y="180079"/>
                  <a:pt x="6879" y="128221"/>
                  <a:pt x="6350" y="105467"/>
                </a:cubicBezTo>
                <a:cubicBezTo>
                  <a:pt x="5821" y="82713"/>
                  <a:pt x="0" y="-8833"/>
                  <a:pt x="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F9A74B2F-8C1C-DB10-064A-381BC836F7B9}"/>
              </a:ext>
            </a:extLst>
          </p:cNvPr>
          <p:cNvSpPr/>
          <p:nvPr/>
        </p:nvSpPr>
        <p:spPr>
          <a:xfrm>
            <a:off x="1986691" y="8654814"/>
            <a:ext cx="315086" cy="105090"/>
          </a:xfrm>
          <a:custGeom>
            <a:avLst/>
            <a:gdLst>
              <a:gd name="connsiteX0" fmla="*/ 859 w 315086"/>
              <a:gd name="connsiteY0" fmla="*/ 105011 h 105090"/>
              <a:gd name="connsiteX1" fmla="*/ 305659 w 315086"/>
              <a:gd name="connsiteY1" fmla="*/ 6586 h 105090"/>
              <a:gd name="connsiteX2" fmla="*/ 216759 w 315086"/>
              <a:gd name="connsiteY2" fmla="*/ 22461 h 105090"/>
              <a:gd name="connsiteX3" fmla="*/ 859 w 315086"/>
              <a:gd name="connsiteY3" fmla="*/ 105011 h 10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86" h="105090">
                <a:moveTo>
                  <a:pt x="859" y="105011"/>
                </a:moveTo>
                <a:cubicBezTo>
                  <a:pt x="15676" y="102365"/>
                  <a:pt x="269676" y="20344"/>
                  <a:pt x="305659" y="6586"/>
                </a:cubicBezTo>
                <a:cubicBezTo>
                  <a:pt x="341642" y="-7172"/>
                  <a:pt x="266501" y="1824"/>
                  <a:pt x="216759" y="22461"/>
                </a:cubicBezTo>
                <a:cubicBezTo>
                  <a:pt x="167017" y="43098"/>
                  <a:pt x="-13958" y="107657"/>
                  <a:pt x="859" y="10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044BEF50-B24E-263C-406D-AB5FC7870C03}"/>
              </a:ext>
            </a:extLst>
          </p:cNvPr>
          <p:cNvSpPr/>
          <p:nvPr/>
        </p:nvSpPr>
        <p:spPr>
          <a:xfrm>
            <a:off x="2218911" y="9363035"/>
            <a:ext cx="224010" cy="9846"/>
          </a:xfrm>
          <a:custGeom>
            <a:avLst/>
            <a:gdLst>
              <a:gd name="connsiteX0" fmla="*/ 414 w 224010"/>
              <a:gd name="connsiteY0" fmla="*/ 9565 h 9846"/>
              <a:gd name="connsiteX1" fmla="*/ 216314 w 224010"/>
              <a:gd name="connsiteY1" fmla="*/ 40 h 9846"/>
              <a:gd name="connsiteX2" fmla="*/ 162339 w 224010"/>
              <a:gd name="connsiteY2" fmla="*/ 6390 h 9846"/>
              <a:gd name="connsiteX3" fmla="*/ 414 w 224010"/>
              <a:gd name="connsiteY3" fmla="*/ 9565 h 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10" h="9846">
                <a:moveTo>
                  <a:pt x="414" y="9565"/>
                </a:moveTo>
                <a:cubicBezTo>
                  <a:pt x="9410" y="8507"/>
                  <a:pt x="189327" y="569"/>
                  <a:pt x="216314" y="40"/>
                </a:cubicBezTo>
                <a:cubicBezTo>
                  <a:pt x="243301" y="-489"/>
                  <a:pt x="193031" y="4273"/>
                  <a:pt x="162339" y="6390"/>
                </a:cubicBezTo>
                <a:cubicBezTo>
                  <a:pt x="131647" y="8507"/>
                  <a:pt x="-8582" y="10623"/>
                  <a:pt x="414" y="9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B3BFEACF-026F-826A-5466-F8AE334229D8}"/>
              </a:ext>
            </a:extLst>
          </p:cNvPr>
          <p:cNvSpPr/>
          <p:nvPr/>
        </p:nvSpPr>
        <p:spPr>
          <a:xfrm>
            <a:off x="2422499" y="9473879"/>
            <a:ext cx="43867" cy="172135"/>
          </a:xfrm>
          <a:custGeom>
            <a:avLst/>
            <a:gdLst>
              <a:gd name="connsiteX0" fmla="*/ 26 w 43867"/>
              <a:gd name="connsiteY0" fmla="*/ 321 h 172135"/>
              <a:gd name="connsiteX1" fmla="*/ 34951 w 43867"/>
              <a:gd name="connsiteY1" fmla="*/ 73346 h 172135"/>
              <a:gd name="connsiteX2" fmla="*/ 31776 w 43867"/>
              <a:gd name="connsiteY2" fmla="*/ 171771 h 172135"/>
              <a:gd name="connsiteX3" fmla="*/ 41301 w 43867"/>
              <a:gd name="connsiteY3" fmla="*/ 101921 h 172135"/>
              <a:gd name="connsiteX4" fmla="*/ 26 w 43867"/>
              <a:gd name="connsiteY4" fmla="*/ 321 h 17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7" h="172135">
                <a:moveTo>
                  <a:pt x="26" y="321"/>
                </a:moveTo>
                <a:cubicBezTo>
                  <a:pt x="-1032" y="-4441"/>
                  <a:pt x="29659" y="44771"/>
                  <a:pt x="34951" y="73346"/>
                </a:cubicBezTo>
                <a:cubicBezTo>
                  <a:pt x="40243" y="101921"/>
                  <a:pt x="30718" y="167009"/>
                  <a:pt x="31776" y="171771"/>
                </a:cubicBezTo>
                <a:cubicBezTo>
                  <a:pt x="32834" y="176533"/>
                  <a:pt x="50297" y="133671"/>
                  <a:pt x="41301" y="101921"/>
                </a:cubicBezTo>
                <a:cubicBezTo>
                  <a:pt x="32305" y="70171"/>
                  <a:pt x="1084" y="5083"/>
                  <a:pt x="26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6DDFA9B4-EAC8-2ED6-AE3E-5107F7194DBD}"/>
              </a:ext>
            </a:extLst>
          </p:cNvPr>
          <p:cNvSpPr/>
          <p:nvPr/>
        </p:nvSpPr>
        <p:spPr>
          <a:xfrm>
            <a:off x="961954" y="9124680"/>
            <a:ext cx="197274" cy="277626"/>
          </a:xfrm>
          <a:custGeom>
            <a:avLst/>
            <a:gdLst>
              <a:gd name="connsiteX0" fmla="*/ 196921 w 197274"/>
              <a:gd name="connsiteY0" fmla="*/ 270 h 277626"/>
              <a:gd name="connsiteX1" fmla="*/ 57221 w 197274"/>
              <a:gd name="connsiteY1" fmla="*/ 143145 h 277626"/>
              <a:gd name="connsiteX2" fmla="*/ 79446 w 197274"/>
              <a:gd name="connsiteY2" fmla="*/ 139970 h 277626"/>
              <a:gd name="connsiteX3" fmla="*/ 71 w 197274"/>
              <a:gd name="connsiteY3" fmla="*/ 276495 h 277626"/>
              <a:gd name="connsiteX4" fmla="*/ 66746 w 197274"/>
              <a:gd name="connsiteY4" fmla="*/ 203470 h 277626"/>
              <a:gd name="connsiteX5" fmla="*/ 139771 w 197274"/>
              <a:gd name="connsiteY5" fmla="*/ 174895 h 277626"/>
              <a:gd name="connsiteX6" fmla="*/ 60396 w 197274"/>
              <a:gd name="connsiteY6" fmla="*/ 203470 h 277626"/>
              <a:gd name="connsiteX7" fmla="*/ 69921 w 197274"/>
              <a:gd name="connsiteY7" fmla="*/ 149495 h 277626"/>
              <a:gd name="connsiteX8" fmla="*/ 9596 w 197274"/>
              <a:gd name="connsiteY8" fmla="*/ 184420 h 277626"/>
              <a:gd name="connsiteX9" fmla="*/ 196921 w 197274"/>
              <a:gd name="connsiteY9" fmla="*/ 270 h 2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274" h="277626">
                <a:moveTo>
                  <a:pt x="196921" y="270"/>
                </a:moveTo>
                <a:cubicBezTo>
                  <a:pt x="204859" y="-6609"/>
                  <a:pt x="76800" y="119862"/>
                  <a:pt x="57221" y="143145"/>
                </a:cubicBezTo>
                <a:cubicBezTo>
                  <a:pt x="37642" y="166428"/>
                  <a:pt x="88971" y="117745"/>
                  <a:pt x="79446" y="139970"/>
                </a:cubicBezTo>
                <a:cubicBezTo>
                  <a:pt x="69921" y="162195"/>
                  <a:pt x="2188" y="265912"/>
                  <a:pt x="71" y="276495"/>
                </a:cubicBezTo>
                <a:cubicBezTo>
                  <a:pt x="-2046" y="287078"/>
                  <a:pt x="43463" y="220403"/>
                  <a:pt x="66746" y="203470"/>
                </a:cubicBezTo>
                <a:cubicBezTo>
                  <a:pt x="90029" y="186537"/>
                  <a:pt x="140829" y="174895"/>
                  <a:pt x="139771" y="174895"/>
                </a:cubicBezTo>
                <a:cubicBezTo>
                  <a:pt x="138713" y="174895"/>
                  <a:pt x="72038" y="207703"/>
                  <a:pt x="60396" y="203470"/>
                </a:cubicBezTo>
                <a:cubicBezTo>
                  <a:pt x="48754" y="199237"/>
                  <a:pt x="78388" y="152670"/>
                  <a:pt x="69921" y="149495"/>
                </a:cubicBezTo>
                <a:cubicBezTo>
                  <a:pt x="61454" y="146320"/>
                  <a:pt x="-7337" y="203999"/>
                  <a:pt x="9596" y="184420"/>
                </a:cubicBezTo>
                <a:cubicBezTo>
                  <a:pt x="26529" y="164841"/>
                  <a:pt x="188983" y="7149"/>
                  <a:pt x="196921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2C437F3E-6823-4C3C-359B-1F510C950C6F}"/>
              </a:ext>
            </a:extLst>
          </p:cNvPr>
          <p:cNvSpPr/>
          <p:nvPr/>
        </p:nvSpPr>
        <p:spPr>
          <a:xfrm>
            <a:off x="1543050" y="9610725"/>
            <a:ext cx="120959" cy="3674"/>
          </a:xfrm>
          <a:custGeom>
            <a:avLst/>
            <a:gdLst>
              <a:gd name="connsiteX0" fmla="*/ 0 w 120959"/>
              <a:gd name="connsiteY0" fmla="*/ 0 h 3674"/>
              <a:gd name="connsiteX1" fmla="*/ 120650 w 120959"/>
              <a:gd name="connsiteY1" fmla="*/ 3175 h 3674"/>
              <a:gd name="connsiteX2" fmla="*/ 0 w 120959"/>
              <a:gd name="connsiteY2" fmla="*/ 0 h 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9" h="3674">
                <a:moveTo>
                  <a:pt x="0" y="0"/>
                </a:moveTo>
                <a:cubicBezTo>
                  <a:pt x="0" y="0"/>
                  <a:pt x="113242" y="1058"/>
                  <a:pt x="120650" y="3175"/>
                </a:cubicBezTo>
                <a:cubicBezTo>
                  <a:pt x="128058" y="52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166275C0-32DF-68C0-93D7-923FAF7D0DF7}"/>
              </a:ext>
            </a:extLst>
          </p:cNvPr>
          <p:cNvSpPr/>
          <p:nvPr/>
        </p:nvSpPr>
        <p:spPr>
          <a:xfrm>
            <a:off x="3468556" y="6535100"/>
            <a:ext cx="355441" cy="1357736"/>
          </a:xfrm>
          <a:custGeom>
            <a:avLst/>
            <a:gdLst>
              <a:gd name="connsiteX0" fmla="*/ 230608 w 355441"/>
              <a:gd name="connsiteY0" fmla="*/ 11173 h 1357736"/>
              <a:gd name="connsiteX1" fmla="*/ 114229 w 355441"/>
              <a:gd name="connsiteY1" fmla="*/ 264711 h 1357736"/>
              <a:gd name="connsiteX2" fmla="*/ 139168 w 355441"/>
              <a:gd name="connsiteY2" fmla="*/ 210678 h 1357736"/>
              <a:gd name="connsiteX3" fmla="*/ 151637 w 355441"/>
              <a:gd name="connsiteY3" fmla="*/ 252242 h 1357736"/>
              <a:gd name="connsiteX4" fmla="*/ 151637 w 355441"/>
              <a:gd name="connsiteY4" fmla="*/ 331213 h 1357736"/>
              <a:gd name="connsiteX5" fmla="*/ 168262 w 355441"/>
              <a:gd name="connsiteY5" fmla="*/ 314587 h 1357736"/>
              <a:gd name="connsiteX6" fmla="*/ 168262 w 355441"/>
              <a:gd name="connsiteY6" fmla="*/ 389402 h 1357736"/>
              <a:gd name="connsiteX7" fmla="*/ 201513 w 355441"/>
              <a:gd name="connsiteY7" fmla="*/ 406027 h 1357736"/>
              <a:gd name="connsiteX8" fmla="*/ 155793 w 355441"/>
              <a:gd name="connsiteY8" fmla="*/ 447591 h 1357736"/>
              <a:gd name="connsiteX9" fmla="*/ 280484 w 355441"/>
              <a:gd name="connsiteY9" fmla="*/ 447591 h 1357736"/>
              <a:gd name="connsiteX10" fmla="*/ 189044 w 355441"/>
              <a:gd name="connsiteY10" fmla="*/ 489155 h 1357736"/>
              <a:gd name="connsiteX11" fmla="*/ 209826 w 355441"/>
              <a:gd name="connsiteY11" fmla="*/ 514093 h 1357736"/>
              <a:gd name="connsiteX12" fmla="*/ 213982 w 355441"/>
              <a:gd name="connsiteY12" fmla="*/ 568125 h 1357736"/>
              <a:gd name="connsiteX13" fmla="*/ 238920 w 355441"/>
              <a:gd name="connsiteY13" fmla="*/ 563969 h 1357736"/>
              <a:gd name="connsiteX14" fmla="*/ 251389 w 355441"/>
              <a:gd name="connsiteY14" fmla="*/ 663722 h 1357736"/>
              <a:gd name="connsiteX15" fmla="*/ 255546 w 355441"/>
              <a:gd name="connsiteY15" fmla="*/ 605533 h 1357736"/>
              <a:gd name="connsiteX16" fmla="*/ 201513 w 355441"/>
              <a:gd name="connsiteY16" fmla="*/ 630471 h 1357736"/>
              <a:gd name="connsiteX17" fmla="*/ 243077 w 355441"/>
              <a:gd name="connsiteY17" fmla="*/ 696973 h 1357736"/>
              <a:gd name="connsiteX18" fmla="*/ 292953 w 355441"/>
              <a:gd name="connsiteY18" fmla="*/ 805038 h 1357736"/>
              <a:gd name="connsiteX19" fmla="*/ 263859 w 355441"/>
              <a:gd name="connsiteY19" fmla="*/ 842445 h 1357736"/>
              <a:gd name="connsiteX20" fmla="*/ 280484 w 355441"/>
              <a:gd name="connsiteY20" fmla="*/ 871540 h 1357736"/>
              <a:gd name="connsiteX21" fmla="*/ 268015 w 355441"/>
              <a:gd name="connsiteY21" fmla="*/ 925573 h 1357736"/>
              <a:gd name="connsiteX22" fmla="*/ 305422 w 355441"/>
              <a:gd name="connsiteY22" fmla="*/ 942198 h 1357736"/>
              <a:gd name="connsiteX23" fmla="*/ 218139 w 355441"/>
              <a:gd name="connsiteY23" fmla="*/ 967136 h 1357736"/>
              <a:gd name="connsiteX24" fmla="*/ 301266 w 355441"/>
              <a:gd name="connsiteY24" fmla="*/ 962980 h 1357736"/>
              <a:gd name="connsiteX25" fmla="*/ 276328 w 355441"/>
              <a:gd name="connsiteY25" fmla="*/ 996231 h 1357736"/>
              <a:gd name="connsiteX26" fmla="*/ 292953 w 355441"/>
              <a:gd name="connsiteY26" fmla="*/ 1046107 h 1357736"/>
              <a:gd name="connsiteX27" fmla="*/ 268015 w 355441"/>
              <a:gd name="connsiteY27" fmla="*/ 1095984 h 1357736"/>
              <a:gd name="connsiteX28" fmla="*/ 355299 w 355441"/>
              <a:gd name="connsiteY28" fmla="*/ 1112609 h 1357736"/>
              <a:gd name="connsiteX29" fmla="*/ 288797 w 355441"/>
              <a:gd name="connsiteY29" fmla="*/ 1133391 h 1357736"/>
              <a:gd name="connsiteX30" fmla="*/ 301266 w 355441"/>
              <a:gd name="connsiteY30" fmla="*/ 1154173 h 1357736"/>
              <a:gd name="connsiteX31" fmla="*/ 338673 w 355441"/>
              <a:gd name="connsiteY31" fmla="*/ 1353678 h 1357736"/>
              <a:gd name="connsiteX32" fmla="*/ 292953 w 355441"/>
              <a:gd name="connsiteY32" fmla="*/ 946355 h 1357736"/>
              <a:gd name="connsiteX33" fmla="*/ 159949 w 355441"/>
              <a:gd name="connsiteY33" fmla="*/ 285493 h 1357736"/>
              <a:gd name="connsiteX34" fmla="*/ 126699 w 355441"/>
              <a:gd name="connsiteY34" fmla="*/ 164958 h 1357736"/>
              <a:gd name="connsiteX35" fmla="*/ 80979 w 355441"/>
              <a:gd name="connsiteY35" fmla="*/ 297962 h 1357736"/>
              <a:gd name="connsiteX36" fmla="*/ 114229 w 355441"/>
              <a:gd name="connsiteY36" fmla="*/ 173271 h 1357736"/>
              <a:gd name="connsiteX37" fmla="*/ 2008 w 355441"/>
              <a:gd name="connsiteY37" fmla="*/ 243929 h 1357736"/>
              <a:gd name="connsiteX38" fmla="*/ 226451 w 355441"/>
              <a:gd name="connsiteY38" fmla="*/ 65205 h 1357736"/>
              <a:gd name="connsiteX39" fmla="*/ 230608 w 355441"/>
              <a:gd name="connsiteY39" fmla="*/ 11173 h 13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5441" h="1357736">
                <a:moveTo>
                  <a:pt x="230608" y="11173"/>
                </a:moveTo>
                <a:cubicBezTo>
                  <a:pt x="211904" y="44424"/>
                  <a:pt x="129469" y="231460"/>
                  <a:pt x="114229" y="264711"/>
                </a:cubicBezTo>
                <a:cubicBezTo>
                  <a:pt x="98989" y="297962"/>
                  <a:pt x="132933" y="212756"/>
                  <a:pt x="139168" y="210678"/>
                </a:cubicBezTo>
                <a:cubicBezTo>
                  <a:pt x="145403" y="208600"/>
                  <a:pt x="149559" y="232153"/>
                  <a:pt x="151637" y="252242"/>
                </a:cubicBezTo>
                <a:cubicBezTo>
                  <a:pt x="153715" y="272331"/>
                  <a:pt x="151637" y="331213"/>
                  <a:pt x="151637" y="331213"/>
                </a:cubicBezTo>
                <a:cubicBezTo>
                  <a:pt x="154408" y="341604"/>
                  <a:pt x="165491" y="304889"/>
                  <a:pt x="168262" y="314587"/>
                </a:cubicBezTo>
                <a:cubicBezTo>
                  <a:pt x="171033" y="324285"/>
                  <a:pt x="162720" y="374162"/>
                  <a:pt x="168262" y="389402"/>
                </a:cubicBezTo>
                <a:cubicBezTo>
                  <a:pt x="173804" y="404642"/>
                  <a:pt x="203591" y="396329"/>
                  <a:pt x="201513" y="406027"/>
                </a:cubicBezTo>
                <a:cubicBezTo>
                  <a:pt x="199435" y="415725"/>
                  <a:pt x="142631" y="440664"/>
                  <a:pt x="155793" y="447591"/>
                </a:cubicBezTo>
                <a:cubicBezTo>
                  <a:pt x="168955" y="454518"/>
                  <a:pt x="274942" y="440664"/>
                  <a:pt x="280484" y="447591"/>
                </a:cubicBezTo>
                <a:cubicBezTo>
                  <a:pt x="286026" y="454518"/>
                  <a:pt x="189044" y="489155"/>
                  <a:pt x="189044" y="489155"/>
                </a:cubicBezTo>
                <a:cubicBezTo>
                  <a:pt x="177268" y="500239"/>
                  <a:pt x="205670" y="500931"/>
                  <a:pt x="209826" y="514093"/>
                </a:cubicBezTo>
                <a:cubicBezTo>
                  <a:pt x="213982" y="527255"/>
                  <a:pt x="209133" y="559812"/>
                  <a:pt x="213982" y="568125"/>
                </a:cubicBezTo>
                <a:cubicBezTo>
                  <a:pt x="218831" y="576438"/>
                  <a:pt x="232686" y="548036"/>
                  <a:pt x="238920" y="563969"/>
                </a:cubicBezTo>
                <a:cubicBezTo>
                  <a:pt x="245155" y="579902"/>
                  <a:pt x="248618" y="656795"/>
                  <a:pt x="251389" y="663722"/>
                </a:cubicBezTo>
                <a:cubicBezTo>
                  <a:pt x="254160" y="670649"/>
                  <a:pt x="263859" y="611075"/>
                  <a:pt x="255546" y="605533"/>
                </a:cubicBezTo>
                <a:cubicBezTo>
                  <a:pt x="247233" y="599991"/>
                  <a:pt x="203591" y="615231"/>
                  <a:pt x="201513" y="630471"/>
                </a:cubicBezTo>
                <a:cubicBezTo>
                  <a:pt x="199435" y="645711"/>
                  <a:pt x="227837" y="667879"/>
                  <a:pt x="243077" y="696973"/>
                </a:cubicBezTo>
                <a:cubicBezTo>
                  <a:pt x="258317" y="726067"/>
                  <a:pt x="289489" y="780793"/>
                  <a:pt x="292953" y="805038"/>
                </a:cubicBezTo>
                <a:cubicBezTo>
                  <a:pt x="296417" y="829283"/>
                  <a:pt x="265937" y="831361"/>
                  <a:pt x="263859" y="842445"/>
                </a:cubicBezTo>
                <a:cubicBezTo>
                  <a:pt x="261781" y="853529"/>
                  <a:pt x="279791" y="857685"/>
                  <a:pt x="280484" y="871540"/>
                </a:cubicBezTo>
                <a:cubicBezTo>
                  <a:pt x="281177" y="885395"/>
                  <a:pt x="263859" y="913797"/>
                  <a:pt x="268015" y="925573"/>
                </a:cubicBezTo>
                <a:cubicBezTo>
                  <a:pt x="272171" y="937349"/>
                  <a:pt x="313735" y="935271"/>
                  <a:pt x="305422" y="942198"/>
                </a:cubicBezTo>
                <a:cubicBezTo>
                  <a:pt x="297109" y="949125"/>
                  <a:pt x="218832" y="963672"/>
                  <a:pt x="218139" y="967136"/>
                </a:cubicBezTo>
                <a:cubicBezTo>
                  <a:pt x="217446" y="970600"/>
                  <a:pt x="291568" y="958131"/>
                  <a:pt x="301266" y="962980"/>
                </a:cubicBezTo>
                <a:cubicBezTo>
                  <a:pt x="310964" y="967829"/>
                  <a:pt x="277713" y="982377"/>
                  <a:pt x="276328" y="996231"/>
                </a:cubicBezTo>
                <a:cubicBezTo>
                  <a:pt x="274943" y="1010085"/>
                  <a:pt x="294339" y="1029482"/>
                  <a:pt x="292953" y="1046107"/>
                </a:cubicBezTo>
                <a:cubicBezTo>
                  <a:pt x="291568" y="1062733"/>
                  <a:pt x="257624" y="1084900"/>
                  <a:pt x="268015" y="1095984"/>
                </a:cubicBezTo>
                <a:cubicBezTo>
                  <a:pt x="278406" y="1107068"/>
                  <a:pt x="351835" y="1106375"/>
                  <a:pt x="355299" y="1112609"/>
                </a:cubicBezTo>
                <a:cubicBezTo>
                  <a:pt x="358763" y="1118843"/>
                  <a:pt x="297802" y="1126464"/>
                  <a:pt x="288797" y="1133391"/>
                </a:cubicBezTo>
                <a:cubicBezTo>
                  <a:pt x="279792" y="1140318"/>
                  <a:pt x="292953" y="1117459"/>
                  <a:pt x="301266" y="1154173"/>
                </a:cubicBezTo>
                <a:cubicBezTo>
                  <a:pt x="309579" y="1190887"/>
                  <a:pt x="340059" y="1388314"/>
                  <a:pt x="338673" y="1353678"/>
                </a:cubicBezTo>
                <a:cubicBezTo>
                  <a:pt x="337288" y="1319042"/>
                  <a:pt x="322740" y="1124386"/>
                  <a:pt x="292953" y="946355"/>
                </a:cubicBezTo>
                <a:cubicBezTo>
                  <a:pt x="263166" y="768324"/>
                  <a:pt x="187658" y="415726"/>
                  <a:pt x="159949" y="285493"/>
                </a:cubicBezTo>
                <a:cubicBezTo>
                  <a:pt x="132240" y="155260"/>
                  <a:pt x="139861" y="162880"/>
                  <a:pt x="126699" y="164958"/>
                </a:cubicBezTo>
                <a:cubicBezTo>
                  <a:pt x="113537" y="167036"/>
                  <a:pt x="83057" y="296577"/>
                  <a:pt x="80979" y="297962"/>
                </a:cubicBezTo>
                <a:cubicBezTo>
                  <a:pt x="78901" y="299347"/>
                  <a:pt x="127391" y="182276"/>
                  <a:pt x="114229" y="173271"/>
                </a:cubicBezTo>
                <a:cubicBezTo>
                  <a:pt x="101067" y="164266"/>
                  <a:pt x="-16696" y="261940"/>
                  <a:pt x="2008" y="243929"/>
                </a:cubicBezTo>
                <a:cubicBezTo>
                  <a:pt x="20712" y="225918"/>
                  <a:pt x="185580" y="104691"/>
                  <a:pt x="226451" y="65205"/>
                </a:cubicBezTo>
                <a:cubicBezTo>
                  <a:pt x="267322" y="25720"/>
                  <a:pt x="249312" y="-22078"/>
                  <a:pt x="230608" y="1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5F5BAD1B-F7EC-726B-2846-13DA44A06DF8}"/>
              </a:ext>
            </a:extLst>
          </p:cNvPr>
          <p:cNvSpPr/>
          <p:nvPr/>
        </p:nvSpPr>
        <p:spPr>
          <a:xfrm>
            <a:off x="3270149" y="6724977"/>
            <a:ext cx="250873" cy="1155510"/>
          </a:xfrm>
          <a:custGeom>
            <a:avLst/>
            <a:gdLst>
              <a:gd name="connsiteX0" fmla="*/ 67411 w 250873"/>
              <a:gd name="connsiteY0" fmla="*/ 19 h 1155510"/>
              <a:gd name="connsiteX1" fmla="*/ 25847 w 250873"/>
              <a:gd name="connsiteY1" fmla="*/ 199525 h 1155510"/>
              <a:gd name="connsiteX2" fmla="*/ 42473 w 250873"/>
              <a:gd name="connsiteY2" fmla="*/ 153805 h 1155510"/>
              <a:gd name="connsiteX3" fmla="*/ 63255 w 250873"/>
              <a:gd name="connsiteY3" fmla="*/ 220307 h 1155510"/>
              <a:gd name="connsiteX4" fmla="*/ 46629 w 250873"/>
              <a:gd name="connsiteY4" fmla="*/ 282652 h 1155510"/>
              <a:gd name="connsiteX5" fmla="*/ 108975 w 250873"/>
              <a:gd name="connsiteY5" fmla="*/ 311747 h 1155510"/>
              <a:gd name="connsiteX6" fmla="*/ 13378 w 250873"/>
              <a:gd name="connsiteY6" fmla="*/ 324216 h 1155510"/>
              <a:gd name="connsiteX7" fmla="*/ 108975 w 250873"/>
              <a:gd name="connsiteY7" fmla="*/ 332528 h 1155510"/>
              <a:gd name="connsiteX8" fmla="*/ 67411 w 250873"/>
              <a:gd name="connsiteY8" fmla="*/ 403187 h 1155510"/>
              <a:gd name="connsiteX9" fmla="*/ 79880 w 250873"/>
              <a:gd name="connsiteY9" fmla="*/ 461376 h 1155510"/>
              <a:gd name="connsiteX10" fmla="*/ 67411 w 250873"/>
              <a:gd name="connsiteY10" fmla="*/ 444750 h 1155510"/>
              <a:gd name="connsiteX11" fmla="*/ 129756 w 250873"/>
              <a:gd name="connsiteY11" fmla="*/ 498783 h 1155510"/>
              <a:gd name="connsiteX12" fmla="*/ 92349 w 250873"/>
              <a:gd name="connsiteY12" fmla="*/ 536190 h 1155510"/>
              <a:gd name="connsiteX13" fmla="*/ 142226 w 250873"/>
              <a:gd name="connsiteY13" fmla="*/ 523721 h 1155510"/>
              <a:gd name="connsiteX14" fmla="*/ 71567 w 250873"/>
              <a:gd name="connsiteY14" fmla="*/ 540347 h 1155510"/>
              <a:gd name="connsiteX15" fmla="*/ 125600 w 250873"/>
              <a:gd name="connsiteY15" fmla="*/ 581910 h 1155510"/>
              <a:gd name="connsiteX16" fmla="*/ 125600 w 250873"/>
              <a:gd name="connsiteY16" fmla="*/ 619318 h 1155510"/>
              <a:gd name="connsiteX17" fmla="*/ 158851 w 250873"/>
              <a:gd name="connsiteY17" fmla="*/ 652568 h 1155510"/>
              <a:gd name="connsiteX18" fmla="*/ 158851 w 250873"/>
              <a:gd name="connsiteY18" fmla="*/ 710758 h 1155510"/>
              <a:gd name="connsiteX19" fmla="*/ 146382 w 250873"/>
              <a:gd name="connsiteY19" fmla="*/ 752321 h 1155510"/>
              <a:gd name="connsiteX20" fmla="*/ 187946 w 250873"/>
              <a:gd name="connsiteY20" fmla="*/ 781416 h 1155510"/>
              <a:gd name="connsiteX21" fmla="*/ 171320 w 250873"/>
              <a:gd name="connsiteY21" fmla="*/ 814667 h 1155510"/>
              <a:gd name="connsiteX22" fmla="*/ 241978 w 250873"/>
              <a:gd name="connsiteY22" fmla="*/ 901950 h 1155510"/>
              <a:gd name="connsiteX23" fmla="*/ 196258 w 250873"/>
              <a:gd name="connsiteY23" fmla="*/ 893638 h 1155510"/>
              <a:gd name="connsiteX24" fmla="*/ 233666 w 250873"/>
              <a:gd name="connsiteY24" fmla="*/ 910263 h 1155510"/>
              <a:gd name="connsiteX25" fmla="*/ 196258 w 250873"/>
              <a:gd name="connsiteY25" fmla="*/ 955983 h 1155510"/>
              <a:gd name="connsiteX26" fmla="*/ 217040 w 250873"/>
              <a:gd name="connsiteY26" fmla="*/ 1026641 h 1155510"/>
              <a:gd name="connsiteX27" fmla="*/ 167164 w 250873"/>
              <a:gd name="connsiteY27" fmla="*/ 993390 h 1155510"/>
              <a:gd name="connsiteX28" fmla="*/ 250291 w 250873"/>
              <a:gd name="connsiteY28" fmla="*/ 1155488 h 1155510"/>
              <a:gd name="connsiteX29" fmla="*/ 200415 w 250873"/>
              <a:gd name="connsiteY29" fmla="*/ 980921 h 1155510"/>
              <a:gd name="connsiteX30" fmla="*/ 129756 w 250873"/>
              <a:gd name="connsiteY30" fmla="*/ 619318 h 1155510"/>
              <a:gd name="connsiteX31" fmla="*/ 54942 w 250873"/>
              <a:gd name="connsiteY31" fmla="*/ 249401 h 1155510"/>
              <a:gd name="connsiteX32" fmla="*/ 13378 w 250873"/>
              <a:gd name="connsiteY32" fmla="*/ 170430 h 1155510"/>
              <a:gd name="connsiteX33" fmla="*/ 909 w 250873"/>
              <a:gd name="connsiteY33" fmla="*/ 187056 h 1155510"/>
              <a:gd name="connsiteX34" fmla="*/ 67411 w 250873"/>
              <a:gd name="connsiteY34" fmla="*/ 19 h 115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0873" h="1155510">
                <a:moveTo>
                  <a:pt x="67411" y="19"/>
                </a:moveTo>
                <a:cubicBezTo>
                  <a:pt x="71567" y="2097"/>
                  <a:pt x="30003" y="173894"/>
                  <a:pt x="25847" y="199525"/>
                </a:cubicBezTo>
                <a:cubicBezTo>
                  <a:pt x="21691" y="225156"/>
                  <a:pt x="36238" y="150341"/>
                  <a:pt x="42473" y="153805"/>
                </a:cubicBezTo>
                <a:cubicBezTo>
                  <a:pt x="48708" y="157269"/>
                  <a:pt x="62562" y="198833"/>
                  <a:pt x="63255" y="220307"/>
                </a:cubicBezTo>
                <a:cubicBezTo>
                  <a:pt x="63948" y="241781"/>
                  <a:pt x="39009" y="267412"/>
                  <a:pt x="46629" y="282652"/>
                </a:cubicBezTo>
                <a:cubicBezTo>
                  <a:pt x="54249" y="297892"/>
                  <a:pt x="114517" y="304820"/>
                  <a:pt x="108975" y="311747"/>
                </a:cubicBezTo>
                <a:cubicBezTo>
                  <a:pt x="103433" y="318674"/>
                  <a:pt x="13378" y="320753"/>
                  <a:pt x="13378" y="324216"/>
                </a:cubicBezTo>
                <a:cubicBezTo>
                  <a:pt x="13378" y="327679"/>
                  <a:pt x="99970" y="319366"/>
                  <a:pt x="108975" y="332528"/>
                </a:cubicBezTo>
                <a:cubicBezTo>
                  <a:pt x="117980" y="345690"/>
                  <a:pt x="72260" y="381712"/>
                  <a:pt x="67411" y="403187"/>
                </a:cubicBezTo>
                <a:cubicBezTo>
                  <a:pt x="62562" y="424662"/>
                  <a:pt x="79880" y="454449"/>
                  <a:pt x="79880" y="461376"/>
                </a:cubicBezTo>
                <a:cubicBezTo>
                  <a:pt x="79880" y="468303"/>
                  <a:pt x="59098" y="438516"/>
                  <a:pt x="67411" y="444750"/>
                </a:cubicBezTo>
                <a:cubicBezTo>
                  <a:pt x="75724" y="450984"/>
                  <a:pt x="125600" y="483543"/>
                  <a:pt x="129756" y="498783"/>
                </a:cubicBezTo>
                <a:cubicBezTo>
                  <a:pt x="133912" y="514023"/>
                  <a:pt x="90271" y="532034"/>
                  <a:pt x="92349" y="536190"/>
                </a:cubicBezTo>
                <a:cubicBezTo>
                  <a:pt x="94427" y="540346"/>
                  <a:pt x="145690" y="523028"/>
                  <a:pt x="142226" y="523721"/>
                </a:cubicBezTo>
                <a:cubicBezTo>
                  <a:pt x="138762" y="524414"/>
                  <a:pt x="74338" y="530649"/>
                  <a:pt x="71567" y="540347"/>
                </a:cubicBezTo>
                <a:cubicBezTo>
                  <a:pt x="68796" y="550045"/>
                  <a:pt x="116595" y="568748"/>
                  <a:pt x="125600" y="581910"/>
                </a:cubicBezTo>
                <a:cubicBezTo>
                  <a:pt x="134605" y="595072"/>
                  <a:pt x="120058" y="607542"/>
                  <a:pt x="125600" y="619318"/>
                </a:cubicBezTo>
                <a:cubicBezTo>
                  <a:pt x="131142" y="631094"/>
                  <a:pt x="153309" y="637328"/>
                  <a:pt x="158851" y="652568"/>
                </a:cubicBezTo>
                <a:cubicBezTo>
                  <a:pt x="164393" y="667808"/>
                  <a:pt x="160929" y="694133"/>
                  <a:pt x="158851" y="710758"/>
                </a:cubicBezTo>
                <a:cubicBezTo>
                  <a:pt x="156773" y="727383"/>
                  <a:pt x="141533" y="740545"/>
                  <a:pt x="146382" y="752321"/>
                </a:cubicBezTo>
                <a:cubicBezTo>
                  <a:pt x="151231" y="764097"/>
                  <a:pt x="183790" y="771025"/>
                  <a:pt x="187946" y="781416"/>
                </a:cubicBezTo>
                <a:cubicBezTo>
                  <a:pt x="192102" y="791807"/>
                  <a:pt x="162315" y="794578"/>
                  <a:pt x="171320" y="814667"/>
                </a:cubicBezTo>
                <a:cubicBezTo>
                  <a:pt x="180325" y="834756"/>
                  <a:pt x="237822" y="888788"/>
                  <a:pt x="241978" y="901950"/>
                </a:cubicBezTo>
                <a:cubicBezTo>
                  <a:pt x="246134" y="915112"/>
                  <a:pt x="197643" y="892253"/>
                  <a:pt x="196258" y="893638"/>
                </a:cubicBezTo>
                <a:cubicBezTo>
                  <a:pt x="194873" y="895023"/>
                  <a:pt x="233666" y="899872"/>
                  <a:pt x="233666" y="910263"/>
                </a:cubicBezTo>
                <a:cubicBezTo>
                  <a:pt x="233666" y="920654"/>
                  <a:pt x="199029" y="936587"/>
                  <a:pt x="196258" y="955983"/>
                </a:cubicBezTo>
                <a:cubicBezTo>
                  <a:pt x="193487" y="975379"/>
                  <a:pt x="221889" y="1020407"/>
                  <a:pt x="217040" y="1026641"/>
                </a:cubicBezTo>
                <a:cubicBezTo>
                  <a:pt x="212191" y="1032876"/>
                  <a:pt x="161622" y="971916"/>
                  <a:pt x="167164" y="993390"/>
                </a:cubicBezTo>
                <a:cubicBezTo>
                  <a:pt x="172706" y="1014865"/>
                  <a:pt x="244749" y="1157566"/>
                  <a:pt x="250291" y="1155488"/>
                </a:cubicBezTo>
                <a:cubicBezTo>
                  <a:pt x="255833" y="1153410"/>
                  <a:pt x="220504" y="1070283"/>
                  <a:pt x="200415" y="980921"/>
                </a:cubicBezTo>
                <a:cubicBezTo>
                  <a:pt x="180326" y="891559"/>
                  <a:pt x="154002" y="741238"/>
                  <a:pt x="129756" y="619318"/>
                </a:cubicBezTo>
                <a:cubicBezTo>
                  <a:pt x="105511" y="497398"/>
                  <a:pt x="74338" y="324216"/>
                  <a:pt x="54942" y="249401"/>
                </a:cubicBezTo>
                <a:cubicBezTo>
                  <a:pt x="35546" y="174586"/>
                  <a:pt x="22384" y="180821"/>
                  <a:pt x="13378" y="170430"/>
                </a:cubicBezTo>
                <a:cubicBezTo>
                  <a:pt x="4372" y="160039"/>
                  <a:pt x="-2555" y="215458"/>
                  <a:pt x="909" y="187056"/>
                </a:cubicBezTo>
                <a:cubicBezTo>
                  <a:pt x="4373" y="158654"/>
                  <a:pt x="63255" y="-2059"/>
                  <a:pt x="674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D6DAC2B9-9125-97AF-EDAB-8D7C1F638050}"/>
              </a:ext>
            </a:extLst>
          </p:cNvPr>
          <p:cNvSpPr/>
          <p:nvPr/>
        </p:nvSpPr>
        <p:spPr>
          <a:xfrm>
            <a:off x="3256131" y="8050852"/>
            <a:ext cx="745484" cy="80073"/>
          </a:xfrm>
          <a:custGeom>
            <a:avLst/>
            <a:gdLst>
              <a:gd name="connsiteX0" fmla="*/ 2458 w 745484"/>
              <a:gd name="connsiteY0" fmla="*/ 24 h 80073"/>
              <a:gd name="connsiteX1" fmla="*/ 725665 w 745484"/>
              <a:gd name="connsiteY1" fmla="*/ 74839 h 80073"/>
              <a:gd name="connsiteX2" fmla="*/ 497065 w 745484"/>
              <a:gd name="connsiteY2" fmla="*/ 66526 h 80073"/>
              <a:gd name="connsiteX3" fmla="*/ 2458 w 745484"/>
              <a:gd name="connsiteY3" fmla="*/ 24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84" h="80073">
                <a:moveTo>
                  <a:pt x="2458" y="24"/>
                </a:moveTo>
                <a:cubicBezTo>
                  <a:pt x="40558" y="1409"/>
                  <a:pt x="643231" y="63755"/>
                  <a:pt x="725665" y="74839"/>
                </a:cubicBezTo>
                <a:cubicBezTo>
                  <a:pt x="808100" y="85923"/>
                  <a:pt x="614136" y="77610"/>
                  <a:pt x="497065" y="66526"/>
                </a:cubicBezTo>
                <a:cubicBezTo>
                  <a:pt x="379994" y="55442"/>
                  <a:pt x="-35642" y="-1361"/>
                  <a:pt x="245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EDE6E8B6-3AD6-FF8C-F981-8DDA4E4A50F8}"/>
              </a:ext>
            </a:extLst>
          </p:cNvPr>
          <p:cNvSpPr/>
          <p:nvPr/>
        </p:nvSpPr>
        <p:spPr>
          <a:xfrm>
            <a:off x="3420675" y="8381558"/>
            <a:ext cx="528756" cy="61428"/>
          </a:xfrm>
          <a:custGeom>
            <a:avLst/>
            <a:gdLst>
              <a:gd name="connsiteX0" fmla="*/ 12 w 528756"/>
              <a:gd name="connsiteY0" fmla="*/ 1827 h 61428"/>
              <a:gd name="connsiteX1" fmla="*/ 511245 w 528756"/>
              <a:gd name="connsiteY1" fmla="*/ 1827 h 61428"/>
              <a:gd name="connsiteX2" fmla="*/ 236925 w 528756"/>
              <a:gd name="connsiteY2" fmla="*/ 14297 h 61428"/>
              <a:gd name="connsiteX3" fmla="*/ 386554 w 528756"/>
              <a:gd name="connsiteY3" fmla="*/ 51704 h 61428"/>
              <a:gd name="connsiteX4" fmla="*/ 128860 w 528756"/>
              <a:gd name="connsiteY4" fmla="*/ 51704 h 61428"/>
              <a:gd name="connsiteX5" fmla="*/ 507089 w 528756"/>
              <a:gd name="connsiteY5" fmla="*/ 51704 h 61428"/>
              <a:gd name="connsiteX6" fmla="*/ 120547 w 528756"/>
              <a:gd name="connsiteY6" fmla="*/ 60017 h 61428"/>
              <a:gd name="connsiteX7" fmla="*/ 527870 w 528756"/>
              <a:gd name="connsiteY7" fmla="*/ 18453 h 61428"/>
              <a:gd name="connsiteX8" fmla="*/ 12 w 528756"/>
              <a:gd name="connsiteY8" fmla="*/ 1827 h 6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756" h="61428">
                <a:moveTo>
                  <a:pt x="12" y="1827"/>
                </a:moveTo>
                <a:cubicBezTo>
                  <a:pt x="-2759" y="-944"/>
                  <a:pt x="471760" y="-251"/>
                  <a:pt x="511245" y="1827"/>
                </a:cubicBezTo>
                <a:cubicBezTo>
                  <a:pt x="550730" y="3905"/>
                  <a:pt x="257707" y="5984"/>
                  <a:pt x="236925" y="14297"/>
                </a:cubicBezTo>
                <a:cubicBezTo>
                  <a:pt x="216143" y="22610"/>
                  <a:pt x="404565" y="45470"/>
                  <a:pt x="386554" y="51704"/>
                </a:cubicBezTo>
                <a:cubicBezTo>
                  <a:pt x="368543" y="57939"/>
                  <a:pt x="128860" y="51704"/>
                  <a:pt x="128860" y="51704"/>
                </a:cubicBezTo>
                <a:lnTo>
                  <a:pt x="507089" y="51704"/>
                </a:lnTo>
                <a:cubicBezTo>
                  <a:pt x="505704" y="53089"/>
                  <a:pt x="117083" y="65559"/>
                  <a:pt x="120547" y="60017"/>
                </a:cubicBezTo>
                <a:cubicBezTo>
                  <a:pt x="124011" y="54475"/>
                  <a:pt x="550730" y="28151"/>
                  <a:pt x="527870" y="18453"/>
                </a:cubicBezTo>
                <a:cubicBezTo>
                  <a:pt x="505010" y="8755"/>
                  <a:pt x="2783" y="4598"/>
                  <a:pt x="12" y="1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8DE717E9-3279-0FF6-698C-3B3BC13F2962}"/>
              </a:ext>
            </a:extLst>
          </p:cNvPr>
          <p:cNvSpPr/>
          <p:nvPr/>
        </p:nvSpPr>
        <p:spPr>
          <a:xfrm>
            <a:off x="7530739" y="4038464"/>
            <a:ext cx="83019" cy="359602"/>
          </a:xfrm>
          <a:custGeom>
            <a:avLst/>
            <a:gdLst>
              <a:gd name="connsiteX0" fmla="*/ 361 w 83019"/>
              <a:gd name="connsiteY0" fmla="*/ 136 h 359602"/>
              <a:gd name="connsiteX1" fmla="*/ 54336 w 83019"/>
              <a:gd name="connsiteY1" fmla="*/ 238261 h 359602"/>
              <a:gd name="connsiteX2" fmla="*/ 35286 w 83019"/>
              <a:gd name="connsiteY2" fmla="*/ 174761 h 359602"/>
              <a:gd name="connsiteX3" fmla="*/ 57511 w 83019"/>
              <a:gd name="connsiteY3" fmla="*/ 358911 h 359602"/>
              <a:gd name="connsiteX4" fmla="*/ 51161 w 83019"/>
              <a:gd name="connsiteY4" fmla="*/ 241436 h 359602"/>
              <a:gd name="connsiteX5" fmla="*/ 82911 w 83019"/>
              <a:gd name="connsiteY5" fmla="*/ 346211 h 359602"/>
              <a:gd name="connsiteX6" fmla="*/ 38461 w 83019"/>
              <a:gd name="connsiteY6" fmla="*/ 187461 h 359602"/>
              <a:gd name="connsiteX7" fmla="*/ 9886 w 83019"/>
              <a:gd name="connsiteY7" fmla="*/ 171586 h 359602"/>
              <a:gd name="connsiteX8" fmla="*/ 28936 w 83019"/>
              <a:gd name="connsiteY8" fmla="*/ 203336 h 359602"/>
              <a:gd name="connsiteX9" fmla="*/ 361 w 83019"/>
              <a:gd name="connsiteY9" fmla="*/ 136 h 35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19" h="359602">
                <a:moveTo>
                  <a:pt x="361" y="136"/>
                </a:moveTo>
                <a:cubicBezTo>
                  <a:pt x="4594" y="5957"/>
                  <a:pt x="48515" y="209157"/>
                  <a:pt x="54336" y="238261"/>
                </a:cubicBezTo>
                <a:cubicBezTo>
                  <a:pt x="60157" y="267365"/>
                  <a:pt x="34757" y="154653"/>
                  <a:pt x="35286" y="174761"/>
                </a:cubicBezTo>
                <a:cubicBezTo>
                  <a:pt x="35815" y="194869"/>
                  <a:pt x="54865" y="347798"/>
                  <a:pt x="57511" y="358911"/>
                </a:cubicBezTo>
                <a:cubicBezTo>
                  <a:pt x="60157" y="370024"/>
                  <a:pt x="46928" y="243553"/>
                  <a:pt x="51161" y="241436"/>
                </a:cubicBezTo>
                <a:cubicBezTo>
                  <a:pt x="55394" y="239319"/>
                  <a:pt x="85028" y="355207"/>
                  <a:pt x="82911" y="346211"/>
                </a:cubicBezTo>
                <a:cubicBezTo>
                  <a:pt x="80794" y="337215"/>
                  <a:pt x="50632" y="216565"/>
                  <a:pt x="38461" y="187461"/>
                </a:cubicBezTo>
                <a:cubicBezTo>
                  <a:pt x="26290" y="158357"/>
                  <a:pt x="11474" y="168940"/>
                  <a:pt x="9886" y="171586"/>
                </a:cubicBezTo>
                <a:cubicBezTo>
                  <a:pt x="8299" y="174232"/>
                  <a:pt x="27349" y="230323"/>
                  <a:pt x="28936" y="203336"/>
                </a:cubicBezTo>
                <a:cubicBezTo>
                  <a:pt x="30523" y="176349"/>
                  <a:pt x="-3872" y="-5685"/>
                  <a:pt x="36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3E98A86F-01E4-8AC0-6140-667AA171DBD6}"/>
              </a:ext>
            </a:extLst>
          </p:cNvPr>
          <p:cNvSpPr/>
          <p:nvPr/>
        </p:nvSpPr>
        <p:spPr>
          <a:xfrm>
            <a:off x="7695982" y="4446890"/>
            <a:ext cx="118557" cy="343065"/>
          </a:xfrm>
          <a:custGeom>
            <a:avLst/>
            <a:gdLst>
              <a:gd name="connsiteX0" fmla="*/ 218 w 118557"/>
              <a:gd name="connsiteY0" fmla="*/ 1285 h 343065"/>
              <a:gd name="connsiteX1" fmla="*/ 114518 w 118557"/>
              <a:gd name="connsiteY1" fmla="*/ 334660 h 343065"/>
              <a:gd name="connsiteX2" fmla="*/ 85943 w 118557"/>
              <a:gd name="connsiteY2" fmla="*/ 223535 h 343065"/>
              <a:gd name="connsiteX3" fmla="*/ 218 w 118557"/>
              <a:gd name="connsiteY3" fmla="*/ 1285 h 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57" h="343065">
                <a:moveTo>
                  <a:pt x="218" y="1285"/>
                </a:moveTo>
                <a:cubicBezTo>
                  <a:pt x="4981" y="19806"/>
                  <a:pt x="100231" y="297618"/>
                  <a:pt x="114518" y="334660"/>
                </a:cubicBezTo>
                <a:cubicBezTo>
                  <a:pt x="128806" y="371702"/>
                  <a:pt x="101818" y="277510"/>
                  <a:pt x="85943" y="223535"/>
                </a:cubicBezTo>
                <a:cubicBezTo>
                  <a:pt x="70068" y="169560"/>
                  <a:pt x="-4545" y="-17236"/>
                  <a:pt x="218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CADCF9F6-21BD-E3EA-9B02-F95D83A492C1}"/>
              </a:ext>
            </a:extLst>
          </p:cNvPr>
          <p:cNvSpPr/>
          <p:nvPr/>
        </p:nvSpPr>
        <p:spPr>
          <a:xfrm>
            <a:off x="7702254" y="4834062"/>
            <a:ext cx="143171" cy="230280"/>
          </a:xfrm>
          <a:custGeom>
            <a:avLst/>
            <a:gdLst>
              <a:gd name="connsiteX0" fmla="*/ 296 w 143171"/>
              <a:gd name="connsiteY0" fmla="*/ 30038 h 230280"/>
              <a:gd name="connsiteX1" fmla="*/ 98721 w 143171"/>
              <a:gd name="connsiteY1" fmla="*/ 33213 h 230280"/>
              <a:gd name="connsiteX2" fmla="*/ 136821 w 143171"/>
              <a:gd name="connsiteY2" fmla="*/ 74488 h 230280"/>
              <a:gd name="connsiteX3" fmla="*/ 111421 w 143171"/>
              <a:gd name="connsiteY3" fmla="*/ 4638 h 230280"/>
              <a:gd name="connsiteX4" fmla="*/ 136821 w 143171"/>
              <a:gd name="connsiteY4" fmla="*/ 230063 h 230280"/>
              <a:gd name="connsiteX5" fmla="*/ 133646 w 143171"/>
              <a:gd name="connsiteY5" fmla="*/ 45913 h 230280"/>
              <a:gd name="connsiteX6" fmla="*/ 296 w 143171"/>
              <a:gd name="connsiteY6" fmla="*/ 30038 h 2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1" h="230280">
                <a:moveTo>
                  <a:pt x="296" y="30038"/>
                </a:moveTo>
                <a:cubicBezTo>
                  <a:pt x="-5525" y="27921"/>
                  <a:pt x="75967" y="25805"/>
                  <a:pt x="98721" y="33213"/>
                </a:cubicBezTo>
                <a:cubicBezTo>
                  <a:pt x="121475" y="40621"/>
                  <a:pt x="134704" y="79250"/>
                  <a:pt x="136821" y="74488"/>
                </a:cubicBezTo>
                <a:cubicBezTo>
                  <a:pt x="138938" y="69726"/>
                  <a:pt x="111421" y="-21291"/>
                  <a:pt x="111421" y="4638"/>
                </a:cubicBezTo>
                <a:cubicBezTo>
                  <a:pt x="111421" y="30567"/>
                  <a:pt x="133117" y="223184"/>
                  <a:pt x="136821" y="230063"/>
                </a:cubicBezTo>
                <a:cubicBezTo>
                  <a:pt x="140525" y="236942"/>
                  <a:pt x="150579" y="78721"/>
                  <a:pt x="133646" y="45913"/>
                </a:cubicBezTo>
                <a:cubicBezTo>
                  <a:pt x="116713" y="13105"/>
                  <a:pt x="6117" y="32155"/>
                  <a:pt x="296" y="30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E9A9ADBE-DF5C-D442-5680-2D3503E5214F}"/>
              </a:ext>
            </a:extLst>
          </p:cNvPr>
          <p:cNvSpPr/>
          <p:nvPr/>
        </p:nvSpPr>
        <p:spPr>
          <a:xfrm>
            <a:off x="7575483" y="4943435"/>
            <a:ext cx="38406" cy="232336"/>
          </a:xfrm>
          <a:custGeom>
            <a:avLst/>
            <a:gdLst>
              <a:gd name="connsiteX0" fmla="*/ 67 w 38406"/>
              <a:gd name="connsiteY0" fmla="*/ 40 h 232336"/>
              <a:gd name="connsiteX1" fmla="*/ 28642 w 38406"/>
              <a:gd name="connsiteY1" fmla="*/ 228640 h 232336"/>
              <a:gd name="connsiteX2" fmla="*/ 19117 w 38406"/>
              <a:gd name="connsiteY2" fmla="*/ 146090 h 232336"/>
              <a:gd name="connsiteX3" fmla="*/ 38167 w 38406"/>
              <a:gd name="connsiteY3" fmla="*/ 209590 h 232336"/>
              <a:gd name="connsiteX4" fmla="*/ 67 w 38406"/>
              <a:gd name="connsiteY4" fmla="*/ 40 h 23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6" h="232336">
                <a:moveTo>
                  <a:pt x="67" y="40"/>
                </a:moveTo>
                <a:cubicBezTo>
                  <a:pt x="-1520" y="3215"/>
                  <a:pt x="25467" y="204298"/>
                  <a:pt x="28642" y="228640"/>
                </a:cubicBezTo>
                <a:cubicBezTo>
                  <a:pt x="31817" y="252982"/>
                  <a:pt x="17530" y="149265"/>
                  <a:pt x="19117" y="146090"/>
                </a:cubicBezTo>
                <a:cubicBezTo>
                  <a:pt x="20704" y="142915"/>
                  <a:pt x="40813" y="239223"/>
                  <a:pt x="38167" y="209590"/>
                </a:cubicBezTo>
                <a:cubicBezTo>
                  <a:pt x="35521" y="179957"/>
                  <a:pt x="1654" y="-3135"/>
                  <a:pt x="6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C084DE55-BA71-CAF1-3579-85712CACB717}"/>
              </a:ext>
            </a:extLst>
          </p:cNvPr>
          <p:cNvSpPr/>
          <p:nvPr/>
        </p:nvSpPr>
        <p:spPr>
          <a:xfrm>
            <a:off x="7007193" y="4902184"/>
            <a:ext cx="37915" cy="161957"/>
          </a:xfrm>
          <a:custGeom>
            <a:avLst/>
            <a:gdLst>
              <a:gd name="connsiteX0" fmla="*/ 32 w 37915"/>
              <a:gd name="connsiteY0" fmla="*/ 16 h 161957"/>
              <a:gd name="connsiteX1" fmla="*/ 28607 w 37915"/>
              <a:gd name="connsiteY1" fmla="*/ 85741 h 161957"/>
              <a:gd name="connsiteX2" fmla="*/ 28607 w 37915"/>
              <a:gd name="connsiteY2" fmla="*/ 161941 h 161957"/>
              <a:gd name="connsiteX3" fmla="*/ 34957 w 37915"/>
              <a:gd name="connsiteY3" fmla="*/ 79391 h 161957"/>
              <a:gd name="connsiteX4" fmla="*/ 32 w 37915"/>
              <a:gd name="connsiteY4" fmla="*/ 16 h 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" h="161957">
                <a:moveTo>
                  <a:pt x="32" y="16"/>
                </a:moveTo>
                <a:cubicBezTo>
                  <a:pt x="-1026" y="1074"/>
                  <a:pt x="23845" y="58754"/>
                  <a:pt x="28607" y="85741"/>
                </a:cubicBezTo>
                <a:cubicBezTo>
                  <a:pt x="33369" y="112728"/>
                  <a:pt x="27549" y="162999"/>
                  <a:pt x="28607" y="161941"/>
                </a:cubicBezTo>
                <a:cubicBezTo>
                  <a:pt x="29665" y="160883"/>
                  <a:pt x="43953" y="108495"/>
                  <a:pt x="34957" y="79391"/>
                </a:cubicBezTo>
                <a:cubicBezTo>
                  <a:pt x="25961" y="50287"/>
                  <a:pt x="1090" y="-1042"/>
                  <a:pt x="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3CB77BF5-CB21-1FF9-8666-F2E9A738B0CE}"/>
              </a:ext>
            </a:extLst>
          </p:cNvPr>
          <p:cNvSpPr/>
          <p:nvPr/>
        </p:nvSpPr>
        <p:spPr>
          <a:xfrm>
            <a:off x="6799485" y="2319215"/>
            <a:ext cx="121995" cy="486020"/>
          </a:xfrm>
          <a:custGeom>
            <a:avLst/>
            <a:gdLst>
              <a:gd name="connsiteX0" fmla="*/ 149 w 121995"/>
              <a:gd name="connsiteY0" fmla="*/ 832 h 486020"/>
              <a:gd name="connsiteX1" fmla="*/ 116881 w 121995"/>
              <a:gd name="connsiteY1" fmla="*/ 467759 h 486020"/>
              <a:gd name="connsiteX2" fmla="*/ 92562 w 121995"/>
              <a:gd name="connsiteY2" fmla="*/ 355891 h 486020"/>
              <a:gd name="connsiteX3" fmla="*/ 149 w 121995"/>
              <a:gd name="connsiteY3" fmla="*/ 832 h 48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95" h="486020">
                <a:moveTo>
                  <a:pt x="149" y="832"/>
                </a:moveTo>
                <a:cubicBezTo>
                  <a:pt x="4202" y="19477"/>
                  <a:pt x="101479" y="408583"/>
                  <a:pt x="116881" y="467759"/>
                </a:cubicBezTo>
                <a:cubicBezTo>
                  <a:pt x="132283" y="526936"/>
                  <a:pt x="109585" y="429659"/>
                  <a:pt x="92562" y="355891"/>
                </a:cubicBezTo>
                <a:cubicBezTo>
                  <a:pt x="75539" y="282123"/>
                  <a:pt x="-3904" y="-17813"/>
                  <a:pt x="149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3A24CB8A-EABF-DDC3-B93D-BA5472AC57D0}"/>
              </a:ext>
            </a:extLst>
          </p:cNvPr>
          <p:cNvSpPr/>
          <p:nvPr/>
        </p:nvSpPr>
        <p:spPr>
          <a:xfrm>
            <a:off x="7076834" y="3146781"/>
            <a:ext cx="150721" cy="336464"/>
          </a:xfrm>
          <a:custGeom>
            <a:avLst/>
            <a:gdLst>
              <a:gd name="connsiteX0" fmla="*/ 38 w 150721"/>
              <a:gd name="connsiteY0" fmla="*/ 117 h 336464"/>
              <a:gd name="connsiteX1" fmla="*/ 145953 w 150721"/>
              <a:gd name="connsiteY1" fmla="*/ 330857 h 336464"/>
              <a:gd name="connsiteX2" fmla="*/ 116770 w 150721"/>
              <a:gd name="connsiteY2" fmla="*/ 214125 h 336464"/>
              <a:gd name="connsiteX3" fmla="*/ 131362 w 150721"/>
              <a:gd name="connsiteY3" fmla="*/ 291947 h 336464"/>
              <a:gd name="connsiteX4" fmla="*/ 38 w 150721"/>
              <a:gd name="connsiteY4" fmla="*/ 117 h 33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1" h="336464">
                <a:moveTo>
                  <a:pt x="38" y="117"/>
                </a:moveTo>
                <a:cubicBezTo>
                  <a:pt x="2470" y="6602"/>
                  <a:pt x="126498" y="295189"/>
                  <a:pt x="145953" y="330857"/>
                </a:cubicBezTo>
                <a:cubicBezTo>
                  <a:pt x="165408" y="366525"/>
                  <a:pt x="119202" y="220610"/>
                  <a:pt x="116770" y="214125"/>
                </a:cubicBezTo>
                <a:cubicBezTo>
                  <a:pt x="114338" y="207640"/>
                  <a:pt x="151628" y="326804"/>
                  <a:pt x="131362" y="291947"/>
                </a:cubicBezTo>
                <a:cubicBezTo>
                  <a:pt x="111096" y="257090"/>
                  <a:pt x="-2394" y="-6368"/>
                  <a:pt x="3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E10B95D9-D0B3-9640-8BE9-199D976573A1}"/>
              </a:ext>
            </a:extLst>
          </p:cNvPr>
          <p:cNvSpPr/>
          <p:nvPr/>
        </p:nvSpPr>
        <p:spPr>
          <a:xfrm>
            <a:off x="6677655" y="2363780"/>
            <a:ext cx="34454" cy="491789"/>
          </a:xfrm>
          <a:custGeom>
            <a:avLst/>
            <a:gdLst>
              <a:gd name="connsiteX0" fmla="*/ 383 w 34454"/>
              <a:gd name="connsiteY0" fmla="*/ 41 h 491789"/>
              <a:gd name="connsiteX1" fmla="*/ 10111 w 34454"/>
              <a:gd name="connsiteY1" fmla="*/ 394011 h 491789"/>
              <a:gd name="connsiteX2" fmla="*/ 34430 w 34454"/>
              <a:gd name="connsiteY2" fmla="*/ 491288 h 491789"/>
              <a:gd name="connsiteX3" fmla="*/ 5247 w 34454"/>
              <a:gd name="connsiteY3" fmla="*/ 369692 h 491789"/>
              <a:gd name="connsiteX4" fmla="*/ 383 w 34454"/>
              <a:gd name="connsiteY4" fmla="*/ 41 h 49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4" h="491789">
                <a:moveTo>
                  <a:pt x="383" y="41"/>
                </a:moveTo>
                <a:cubicBezTo>
                  <a:pt x="1194" y="4094"/>
                  <a:pt x="4437" y="312137"/>
                  <a:pt x="10111" y="394011"/>
                </a:cubicBezTo>
                <a:cubicBezTo>
                  <a:pt x="15786" y="475886"/>
                  <a:pt x="35241" y="495341"/>
                  <a:pt x="34430" y="491288"/>
                </a:cubicBezTo>
                <a:cubicBezTo>
                  <a:pt x="33619" y="487235"/>
                  <a:pt x="10922" y="448324"/>
                  <a:pt x="5247" y="369692"/>
                </a:cubicBezTo>
                <a:cubicBezTo>
                  <a:pt x="-428" y="291060"/>
                  <a:pt x="-428" y="-4012"/>
                  <a:pt x="38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10BB672D-13F8-38FA-F32B-A6C4CB77D868}"/>
              </a:ext>
            </a:extLst>
          </p:cNvPr>
          <p:cNvSpPr/>
          <p:nvPr/>
        </p:nvSpPr>
        <p:spPr>
          <a:xfrm>
            <a:off x="6633116" y="3238079"/>
            <a:ext cx="109300" cy="89454"/>
          </a:xfrm>
          <a:custGeom>
            <a:avLst/>
            <a:gdLst>
              <a:gd name="connsiteX0" fmla="*/ 1148 w 109300"/>
              <a:gd name="connsiteY0" fmla="*/ 88781 h 89454"/>
              <a:gd name="connsiteX1" fmla="*/ 108152 w 109300"/>
              <a:gd name="connsiteY1" fmla="*/ 1232 h 89454"/>
              <a:gd name="connsiteX2" fmla="*/ 54650 w 109300"/>
              <a:gd name="connsiteY2" fmla="*/ 40142 h 89454"/>
              <a:gd name="connsiteX3" fmla="*/ 1148 w 109300"/>
              <a:gd name="connsiteY3" fmla="*/ 88781 h 8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0" h="89454">
                <a:moveTo>
                  <a:pt x="1148" y="88781"/>
                </a:moveTo>
                <a:cubicBezTo>
                  <a:pt x="10065" y="82296"/>
                  <a:pt x="99235" y="9338"/>
                  <a:pt x="108152" y="1232"/>
                </a:cubicBezTo>
                <a:cubicBezTo>
                  <a:pt x="117069" y="-6874"/>
                  <a:pt x="71673" y="27172"/>
                  <a:pt x="54650" y="40142"/>
                </a:cubicBezTo>
                <a:cubicBezTo>
                  <a:pt x="37627" y="53112"/>
                  <a:pt x="-7769" y="95266"/>
                  <a:pt x="1148" y="88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F71F53D3-DDDC-A756-CE8B-5BAD4B534472}"/>
              </a:ext>
            </a:extLst>
          </p:cNvPr>
          <p:cNvSpPr/>
          <p:nvPr/>
        </p:nvSpPr>
        <p:spPr>
          <a:xfrm>
            <a:off x="6531955" y="2927988"/>
            <a:ext cx="158361" cy="72160"/>
          </a:xfrm>
          <a:custGeom>
            <a:avLst/>
            <a:gdLst>
              <a:gd name="connsiteX0" fmla="*/ 168 w 158361"/>
              <a:gd name="connsiteY0" fmla="*/ 38 h 72160"/>
              <a:gd name="connsiteX1" fmla="*/ 150947 w 158361"/>
              <a:gd name="connsiteY1" fmla="*/ 68131 h 72160"/>
              <a:gd name="connsiteX2" fmla="*/ 121764 w 158361"/>
              <a:gd name="connsiteY2" fmla="*/ 58403 h 72160"/>
              <a:gd name="connsiteX3" fmla="*/ 168 w 158361"/>
              <a:gd name="connsiteY3" fmla="*/ 38 h 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61" h="72160">
                <a:moveTo>
                  <a:pt x="168" y="38"/>
                </a:moveTo>
                <a:cubicBezTo>
                  <a:pt x="5032" y="1659"/>
                  <a:pt x="150947" y="68131"/>
                  <a:pt x="150947" y="68131"/>
                </a:cubicBezTo>
                <a:cubicBezTo>
                  <a:pt x="171213" y="77858"/>
                  <a:pt x="146083" y="68131"/>
                  <a:pt x="121764" y="58403"/>
                </a:cubicBezTo>
                <a:cubicBezTo>
                  <a:pt x="97445" y="48675"/>
                  <a:pt x="-4696" y="-1583"/>
                  <a:pt x="16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AE8CB866-130A-8FC7-0810-F8319FEF1060}"/>
              </a:ext>
            </a:extLst>
          </p:cNvPr>
          <p:cNvSpPr/>
          <p:nvPr/>
        </p:nvSpPr>
        <p:spPr>
          <a:xfrm>
            <a:off x="5797685" y="3093396"/>
            <a:ext cx="343964" cy="9727"/>
          </a:xfrm>
          <a:custGeom>
            <a:avLst/>
            <a:gdLst>
              <a:gd name="connsiteX0" fmla="*/ 0 w 343964"/>
              <a:gd name="connsiteY0" fmla="*/ 9727 h 9727"/>
              <a:gd name="connsiteX1" fmla="*/ 335604 w 343964"/>
              <a:gd name="connsiteY1" fmla="*/ 0 h 9727"/>
              <a:gd name="connsiteX2" fmla="*/ 223736 w 343964"/>
              <a:gd name="connsiteY2" fmla="*/ 9727 h 9727"/>
              <a:gd name="connsiteX3" fmla="*/ 0 w 343964"/>
              <a:gd name="connsiteY3" fmla="*/ 9727 h 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64" h="9727">
                <a:moveTo>
                  <a:pt x="0" y="9727"/>
                </a:moveTo>
                <a:cubicBezTo>
                  <a:pt x="18645" y="8106"/>
                  <a:pt x="298315" y="0"/>
                  <a:pt x="335604" y="0"/>
                </a:cubicBezTo>
                <a:cubicBezTo>
                  <a:pt x="372893" y="0"/>
                  <a:pt x="276427" y="9727"/>
                  <a:pt x="223736" y="9727"/>
                </a:cubicBezTo>
                <a:lnTo>
                  <a:pt x="0" y="97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94ECF88A-43A9-C9B4-16E8-970E718D5441}"/>
              </a:ext>
            </a:extLst>
          </p:cNvPr>
          <p:cNvSpPr/>
          <p:nvPr/>
        </p:nvSpPr>
        <p:spPr>
          <a:xfrm>
            <a:off x="7006905" y="3686539"/>
            <a:ext cx="26222" cy="151997"/>
          </a:xfrm>
          <a:custGeom>
            <a:avLst/>
            <a:gdLst>
              <a:gd name="connsiteX0" fmla="*/ 26193 w 26222"/>
              <a:gd name="connsiteY0" fmla="*/ 244 h 151997"/>
              <a:gd name="connsiteX1" fmla="*/ 6738 w 26222"/>
              <a:gd name="connsiteY1" fmla="*/ 146159 h 151997"/>
              <a:gd name="connsiteX2" fmla="*/ 1874 w 26222"/>
              <a:gd name="connsiteY2" fmla="*/ 112112 h 151997"/>
              <a:gd name="connsiteX3" fmla="*/ 26193 w 26222"/>
              <a:gd name="connsiteY3" fmla="*/ 244 h 15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2" h="151997">
                <a:moveTo>
                  <a:pt x="26193" y="244"/>
                </a:moveTo>
                <a:cubicBezTo>
                  <a:pt x="27004" y="5918"/>
                  <a:pt x="10791" y="127514"/>
                  <a:pt x="6738" y="146159"/>
                </a:cubicBezTo>
                <a:cubicBezTo>
                  <a:pt x="2685" y="164804"/>
                  <a:pt x="-2990" y="134810"/>
                  <a:pt x="1874" y="112112"/>
                </a:cubicBezTo>
                <a:cubicBezTo>
                  <a:pt x="6738" y="89414"/>
                  <a:pt x="25382" y="-5430"/>
                  <a:pt x="26193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4134C915-8508-9C73-0D14-A40A816B8C33}"/>
              </a:ext>
            </a:extLst>
          </p:cNvPr>
          <p:cNvSpPr/>
          <p:nvPr/>
        </p:nvSpPr>
        <p:spPr>
          <a:xfrm>
            <a:off x="5800119" y="4478477"/>
            <a:ext cx="173557" cy="74904"/>
          </a:xfrm>
          <a:custGeom>
            <a:avLst/>
            <a:gdLst>
              <a:gd name="connsiteX0" fmla="*/ 606 w 173557"/>
              <a:gd name="connsiteY0" fmla="*/ 74473 h 74904"/>
              <a:gd name="connsiteX1" fmla="*/ 168881 w 173557"/>
              <a:gd name="connsiteY1" fmla="*/ 1448 h 74904"/>
              <a:gd name="connsiteX2" fmla="*/ 114906 w 173557"/>
              <a:gd name="connsiteY2" fmla="*/ 30023 h 74904"/>
              <a:gd name="connsiteX3" fmla="*/ 606 w 173557"/>
              <a:gd name="connsiteY3" fmla="*/ 74473 h 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57" h="74904">
                <a:moveTo>
                  <a:pt x="606" y="74473"/>
                </a:moveTo>
                <a:cubicBezTo>
                  <a:pt x="9602" y="69711"/>
                  <a:pt x="149831" y="8856"/>
                  <a:pt x="168881" y="1448"/>
                </a:cubicBezTo>
                <a:cubicBezTo>
                  <a:pt x="187931" y="-5960"/>
                  <a:pt x="144539" y="16794"/>
                  <a:pt x="114906" y="30023"/>
                </a:cubicBezTo>
                <a:cubicBezTo>
                  <a:pt x="85273" y="43252"/>
                  <a:pt x="-8390" y="79235"/>
                  <a:pt x="606" y="7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10B84C0C-0349-F5FF-3690-F93A28E34458}"/>
              </a:ext>
            </a:extLst>
          </p:cNvPr>
          <p:cNvSpPr/>
          <p:nvPr/>
        </p:nvSpPr>
        <p:spPr>
          <a:xfrm>
            <a:off x="5908386" y="4262727"/>
            <a:ext cx="192589" cy="23608"/>
          </a:xfrm>
          <a:custGeom>
            <a:avLst/>
            <a:gdLst>
              <a:gd name="connsiteX0" fmla="*/ 289 w 192589"/>
              <a:gd name="connsiteY0" fmla="*/ 23523 h 23608"/>
              <a:gd name="connsiteX1" fmla="*/ 184439 w 192589"/>
              <a:gd name="connsiteY1" fmla="*/ 1298 h 23608"/>
              <a:gd name="connsiteX2" fmla="*/ 143164 w 192589"/>
              <a:gd name="connsiteY2" fmla="*/ 7648 h 23608"/>
              <a:gd name="connsiteX3" fmla="*/ 289 w 192589"/>
              <a:gd name="connsiteY3" fmla="*/ 23523 h 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89" h="23608">
                <a:moveTo>
                  <a:pt x="289" y="23523"/>
                </a:moveTo>
                <a:cubicBezTo>
                  <a:pt x="7168" y="22465"/>
                  <a:pt x="160627" y="3944"/>
                  <a:pt x="184439" y="1298"/>
                </a:cubicBezTo>
                <a:cubicBezTo>
                  <a:pt x="208251" y="-1348"/>
                  <a:pt x="175443" y="-289"/>
                  <a:pt x="143164" y="7648"/>
                </a:cubicBezTo>
                <a:cubicBezTo>
                  <a:pt x="110885" y="15585"/>
                  <a:pt x="-6590" y="24581"/>
                  <a:pt x="289" y="23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0F0AF587-8FB4-F6C1-0E98-A58A02BBBC4B}"/>
              </a:ext>
            </a:extLst>
          </p:cNvPr>
          <p:cNvSpPr/>
          <p:nvPr/>
        </p:nvSpPr>
        <p:spPr>
          <a:xfrm>
            <a:off x="5378450" y="4235362"/>
            <a:ext cx="14491" cy="164965"/>
          </a:xfrm>
          <a:custGeom>
            <a:avLst/>
            <a:gdLst>
              <a:gd name="connsiteX0" fmla="*/ 0 w 14491"/>
              <a:gd name="connsiteY0" fmla="*/ 88 h 164965"/>
              <a:gd name="connsiteX1" fmla="*/ 12700 w 14491"/>
              <a:gd name="connsiteY1" fmla="*/ 155663 h 164965"/>
              <a:gd name="connsiteX2" fmla="*/ 12700 w 14491"/>
              <a:gd name="connsiteY2" fmla="*/ 133438 h 164965"/>
              <a:gd name="connsiteX3" fmla="*/ 0 w 14491"/>
              <a:gd name="connsiteY3" fmla="*/ 88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1" h="164965">
                <a:moveTo>
                  <a:pt x="0" y="88"/>
                </a:moveTo>
                <a:cubicBezTo>
                  <a:pt x="0" y="3792"/>
                  <a:pt x="10583" y="133438"/>
                  <a:pt x="12700" y="155663"/>
                </a:cubicBezTo>
                <a:cubicBezTo>
                  <a:pt x="14817" y="177888"/>
                  <a:pt x="15346" y="156192"/>
                  <a:pt x="12700" y="133438"/>
                </a:cubicBezTo>
                <a:cubicBezTo>
                  <a:pt x="10054" y="110684"/>
                  <a:pt x="0" y="-3616"/>
                  <a:pt x="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31234905-C1DC-92A3-4A7C-3C053EE7AFE4}"/>
              </a:ext>
            </a:extLst>
          </p:cNvPr>
          <p:cNvSpPr/>
          <p:nvPr/>
        </p:nvSpPr>
        <p:spPr>
          <a:xfrm>
            <a:off x="5313064" y="4657691"/>
            <a:ext cx="33673" cy="122822"/>
          </a:xfrm>
          <a:custGeom>
            <a:avLst/>
            <a:gdLst>
              <a:gd name="connsiteX0" fmla="*/ 33636 w 33673"/>
              <a:gd name="connsiteY0" fmla="*/ 34 h 122822"/>
              <a:gd name="connsiteX1" fmla="*/ 8236 w 33673"/>
              <a:gd name="connsiteY1" fmla="*/ 120684 h 122822"/>
              <a:gd name="connsiteX2" fmla="*/ 5061 w 33673"/>
              <a:gd name="connsiteY2" fmla="*/ 79409 h 122822"/>
              <a:gd name="connsiteX3" fmla="*/ 1886 w 33673"/>
              <a:gd name="connsiteY3" fmla="*/ 107984 h 122822"/>
              <a:gd name="connsiteX4" fmla="*/ 33636 w 33673"/>
              <a:gd name="connsiteY4" fmla="*/ 34 h 1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3" h="122822">
                <a:moveTo>
                  <a:pt x="33636" y="34"/>
                </a:moveTo>
                <a:cubicBezTo>
                  <a:pt x="34694" y="2151"/>
                  <a:pt x="12998" y="107455"/>
                  <a:pt x="8236" y="120684"/>
                </a:cubicBezTo>
                <a:cubicBezTo>
                  <a:pt x="3474" y="133913"/>
                  <a:pt x="6119" y="81526"/>
                  <a:pt x="5061" y="79409"/>
                </a:cubicBezTo>
                <a:cubicBezTo>
                  <a:pt x="4003" y="77292"/>
                  <a:pt x="-3406" y="121213"/>
                  <a:pt x="1886" y="107984"/>
                </a:cubicBezTo>
                <a:cubicBezTo>
                  <a:pt x="7178" y="94755"/>
                  <a:pt x="32578" y="-2083"/>
                  <a:pt x="33636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2EED355F-1E4C-635A-C447-10F1D76E6F70}"/>
              </a:ext>
            </a:extLst>
          </p:cNvPr>
          <p:cNvSpPr/>
          <p:nvPr/>
        </p:nvSpPr>
        <p:spPr>
          <a:xfrm>
            <a:off x="6829366" y="4583500"/>
            <a:ext cx="6468" cy="264278"/>
          </a:xfrm>
          <a:custGeom>
            <a:avLst/>
            <a:gdLst>
              <a:gd name="connsiteX0" fmla="*/ 6409 w 6468"/>
              <a:gd name="connsiteY0" fmla="*/ 1200 h 264278"/>
              <a:gd name="connsiteX1" fmla="*/ 59 w 6468"/>
              <a:gd name="connsiteY1" fmla="*/ 258375 h 264278"/>
              <a:gd name="connsiteX2" fmla="*/ 3234 w 6468"/>
              <a:gd name="connsiteY2" fmla="*/ 166300 h 264278"/>
              <a:gd name="connsiteX3" fmla="*/ 6409 w 6468"/>
              <a:gd name="connsiteY3" fmla="*/ 1200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8" h="264278">
                <a:moveTo>
                  <a:pt x="6409" y="1200"/>
                </a:moveTo>
                <a:cubicBezTo>
                  <a:pt x="5880" y="16546"/>
                  <a:pt x="588" y="230858"/>
                  <a:pt x="59" y="258375"/>
                </a:cubicBezTo>
                <a:cubicBezTo>
                  <a:pt x="-470" y="285892"/>
                  <a:pt x="2705" y="210750"/>
                  <a:pt x="3234" y="166300"/>
                </a:cubicBezTo>
                <a:cubicBezTo>
                  <a:pt x="3763" y="121850"/>
                  <a:pt x="6938" y="-14146"/>
                  <a:pt x="6409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87824AE-C563-85C6-B4A6-75F90163759C}"/>
              </a:ext>
            </a:extLst>
          </p:cNvPr>
          <p:cNvSpPr/>
          <p:nvPr/>
        </p:nvSpPr>
        <p:spPr>
          <a:xfrm>
            <a:off x="7178675" y="4148584"/>
            <a:ext cx="196735" cy="55116"/>
          </a:xfrm>
          <a:custGeom>
            <a:avLst/>
            <a:gdLst>
              <a:gd name="connsiteX0" fmla="*/ 0 w 196735"/>
              <a:gd name="connsiteY0" fmla="*/ 55116 h 55116"/>
              <a:gd name="connsiteX1" fmla="*/ 193675 w 196735"/>
              <a:gd name="connsiteY1" fmla="*/ 1141 h 55116"/>
              <a:gd name="connsiteX2" fmla="*/ 123825 w 196735"/>
              <a:gd name="connsiteY2" fmla="*/ 17016 h 55116"/>
              <a:gd name="connsiteX3" fmla="*/ 0 w 196735"/>
              <a:gd name="connsiteY3" fmla="*/ 55116 h 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5" h="55116">
                <a:moveTo>
                  <a:pt x="0" y="55116"/>
                </a:moveTo>
                <a:lnTo>
                  <a:pt x="193675" y="1141"/>
                </a:lnTo>
                <a:cubicBezTo>
                  <a:pt x="214312" y="-5209"/>
                  <a:pt x="123825" y="17016"/>
                  <a:pt x="123825" y="17016"/>
                </a:cubicBezTo>
                <a:lnTo>
                  <a:pt x="0" y="551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63DBA3EC-A6DE-9A06-FA13-4391BA3E7866}"/>
              </a:ext>
            </a:extLst>
          </p:cNvPr>
          <p:cNvSpPr/>
          <p:nvPr/>
        </p:nvSpPr>
        <p:spPr>
          <a:xfrm>
            <a:off x="7277872" y="5222299"/>
            <a:ext cx="91619" cy="110641"/>
          </a:xfrm>
          <a:custGeom>
            <a:avLst/>
            <a:gdLst>
              <a:gd name="connsiteX0" fmla="*/ 91303 w 91619"/>
              <a:gd name="connsiteY0" fmla="*/ 576 h 110641"/>
              <a:gd name="connsiteX1" fmla="*/ 2403 w 91619"/>
              <a:gd name="connsiteY1" fmla="*/ 108526 h 110641"/>
              <a:gd name="connsiteX2" fmla="*/ 30978 w 91619"/>
              <a:gd name="connsiteY2" fmla="*/ 67251 h 110641"/>
              <a:gd name="connsiteX3" fmla="*/ 91303 w 91619"/>
              <a:gd name="connsiteY3" fmla="*/ 576 h 11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19" h="110641">
                <a:moveTo>
                  <a:pt x="91303" y="576"/>
                </a:moveTo>
                <a:cubicBezTo>
                  <a:pt x="86541" y="7455"/>
                  <a:pt x="12457" y="97414"/>
                  <a:pt x="2403" y="108526"/>
                </a:cubicBezTo>
                <a:cubicBezTo>
                  <a:pt x="-7651" y="119638"/>
                  <a:pt x="16161" y="84184"/>
                  <a:pt x="30978" y="67251"/>
                </a:cubicBezTo>
                <a:cubicBezTo>
                  <a:pt x="45795" y="50318"/>
                  <a:pt x="96065" y="-6303"/>
                  <a:pt x="91303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6CB50829-C0A8-11F8-FAD7-E18AE8DEB15D}"/>
              </a:ext>
            </a:extLst>
          </p:cNvPr>
          <p:cNvSpPr/>
          <p:nvPr/>
        </p:nvSpPr>
        <p:spPr>
          <a:xfrm>
            <a:off x="7334250" y="4984634"/>
            <a:ext cx="49428" cy="96294"/>
          </a:xfrm>
          <a:custGeom>
            <a:avLst/>
            <a:gdLst>
              <a:gd name="connsiteX0" fmla="*/ 0 w 49428"/>
              <a:gd name="connsiteY0" fmla="*/ 116 h 96294"/>
              <a:gd name="connsiteX1" fmla="*/ 44450 w 49428"/>
              <a:gd name="connsiteY1" fmla="*/ 92191 h 96294"/>
              <a:gd name="connsiteX2" fmla="*/ 44450 w 49428"/>
              <a:gd name="connsiteY2" fmla="*/ 73141 h 96294"/>
              <a:gd name="connsiteX3" fmla="*/ 0 w 49428"/>
              <a:gd name="connsiteY3" fmla="*/ 116 h 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8" h="96294">
                <a:moveTo>
                  <a:pt x="0" y="116"/>
                </a:moveTo>
                <a:cubicBezTo>
                  <a:pt x="0" y="3291"/>
                  <a:pt x="44450" y="92191"/>
                  <a:pt x="44450" y="92191"/>
                </a:cubicBezTo>
                <a:cubicBezTo>
                  <a:pt x="51858" y="104362"/>
                  <a:pt x="50271" y="86899"/>
                  <a:pt x="44450" y="73141"/>
                </a:cubicBezTo>
                <a:cubicBezTo>
                  <a:pt x="38629" y="59383"/>
                  <a:pt x="0" y="-3059"/>
                  <a:pt x="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0E60F3E7-2D89-9CA7-BF62-D70FCCC69B7F}"/>
              </a:ext>
            </a:extLst>
          </p:cNvPr>
          <p:cNvSpPr/>
          <p:nvPr/>
        </p:nvSpPr>
        <p:spPr>
          <a:xfrm>
            <a:off x="6422901" y="5841916"/>
            <a:ext cx="89212" cy="93845"/>
          </a:xfrm>
          <a:custGeom>
            <a:avLst/>
            <a:gdLst>
              <a:gd name="connsiteX0" fmla="*/ 124 w 89212"/>
              <a:gd name="connsiteY0" fmla="*/ 84 h 93845"/>
              <a:gd name="connsiteX1" fmla="*/ 85849 w 89212"/>
              <a:gd name="connsiteY1" fmla="*/ 88984 h 93845"/>
              <a:gd name="connsiteX2" fmla="*/ 66799 w 89212"/>
              <a:gd name="connsiteY2" fmla="*/ 73109 h 93845"/>
              <a:gd name="connsiteX3" fmla="*/ 124 w 89212"/>
              <a:gd name="connsiteY3" fmla="*/ 84 h 9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2" h="93845">
                <a:moveTo>
                  <a:pt x="124" y="84"/>
                </a:moveTo>
                <a:cubicBezTo>
                  <a:pt x="3299" y="2730"/>
                  <a:pt x="85849" y="88984"/>
                  <a:pt x="85849" y="88984"/>
                </a:cubicBezTo>
                <a:cubicBezTo>
                  <a:pt x="96962" y="101155"/>
                  <a:pt x="77911" y="88455"/>
                  <a:pt x="66799" y="73109"/>
                </a:cubicBezTo>
                <a:cubicBezTo>
                  <a:pt x="55687" y="57763"/>
                  <a:pt x="-3051" y="-2562"/>
                  <a:pt x="12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950F0C5E-A9C8-5A93-645E-A48FDF570E45}"/>
              </a:ext>
            </a:extLst>
          </p:cNvPr>
          <p:cNvSpPr/>
          <p:nvPr/>
        </p:nvSpPr>
        <p:spPr>
          <a:xfrm>
            <a:off x="6637410" y="5286375"/>
            <a:ext cx="118990" cy="103105"/>
          </a:xfrm>
          <a:custGeom>
            <a:avLst/>
            <a:gdLst>
              <a:gd name="connsiteX0" fmla="*/ 118990 w 118990"/>
              <a:gd name="connsiteY0" fmla="*/ 0 h 103105"/>
              <a:gd name="connsiteX1" fmla="*/ 1515 w 118990"/>
              <a:gd name="connsiteY1" fmla="*/ 101600 h 103105"/>
              <a:gd name="connsiteX2" fmla="*/ 49140 w 118990"/>
              <a:gd name="connsiteY2" fmla="*/ 63500 h 103105"/>
              <a:gd name="connsiteX3" fmla="*/ 118990 w 118990"/>
              <a:gd name="connsiteY3" fmla="*/ 0 h 1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90" h="103105">
                <a:moveTo>
                  <a:pt x="118990" y="0"/>
                </a:moveTo>
                <a:lnTo>
                  <a:pt x="1515" y="101600"/>
                </a:lnTo>
                <a:cubicBezTo>
                  <a:pt x="-10127" y="112183"/>
                  <a:pt x="49140" y="63500"/>
                  <a:pt x="49140" y="63500"/>
                </a:cubicBezTo>
                <a:lnTo>
                  <a:pt x="11899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AA213689-DC21-3CFC-36AE-C642CF057AC3}"/>
              </a:ext>
            </a:extLst>
          </p:cNvPr>
          <p:cNvSpPr/>
          <p:nvPr/>
        </p:nvSpPr>
        <p:spPr>
          <a:xfrm>
            <a:off x="6823044" y="6121332"/>
            <a:ext cx="9914" cy="108172"/>
          </a:xfrm>
          <a:custGeom>
            <a:avLst/>
            <a:gdLst>
              <a:gd name="connsiteX0" fmla="*/ 3206 w 9914"/>
              <a:gd name="connsiteY0" fmla="*/ 68 h 108172"/>
              <a:gd name="connsiteX1" fmla="*/ 6381 w 9914"/>
              <a:gd name="connsiteY1" fmla="*/ 63568 h 108172"/>
              <a:gd name="connsiteX2" fmla="*/ 31 w 9914"/>
              <a:gd name="connsiteY2" fmla="*/ 108018 h 108172"/>
              <a:gd name="connsiteX3" fmla="*/ 9556 w 9914"/>
              <a:gd name="connsiteY3" fmla="*/ 76268 h 108172"/>
              <a:gd name="connsiteX4" fmla="*/ 3206 w 9914"/>
              <a:gd name="connsiteY4" fmla="*/ 68 h 10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" h="108172">
                <a:moveTo>
                  <a:pt x="3206" y="68"/>
                </a:moveTo>
                <a:cubicBezTo>
                  <a:pt x="2677" y="-2049"/>
                  <a:pt x="6910" y="45576"/>
                  <a:pt x="6381" y="63568"/>
                </a:cubicBezTo>
                <a:cubicBezTo>
                  <a:pt x="5852" y="81560"/>
                  <a:pt x="-498" y="105901"/>
                  <a:pt x="31" y="108018"/>
                </a:cubicBezTo>
                <a:cubicBezTo>
                  <a:pt x="560" y="110135"/>
                  <a:pt x="7439" y="90026"/>
                  <a:pt x="9556" y="76268"/>
                </a:cubicBezTo>
                <a:cubicBezTo>
                  <a:pt x="11673" y="62510"/>
                  <a:pt x="3735" y="2185"/>
                  <a:pt x="320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AC3FD8E5-2143-2E4B-6BE3-44278DECE8EF}"/>
              </a:ext>
            </a:extLst>
          </p:cNvPr>
          <p:cNvSpPr/>
          <p:nvPr/>
        </p:nvSpPr>
        <p:spPr>
          <a:xfrm>
            <a:off x="4805686" y="4385926"/>
            <a:ext cx="175801" cy="1259639"/>
          </a:xfrm>
          <a:custGeom>
            <a:avLst/>
            <a:gdLst>
              <a:gd name="connsiteX0" fmla="*/ 70 w 175801"/>
              <a:gd name="connsiteY0" fmla="*/ 444 h 1259639"/>
              <a:gd name="connsiteX1" fmla="*/ 165075 w 175801"/>
              <a:gd name="connsiteY1" fmla="*/ 1176101 h 1259639"/>
              <a:gd name="connsiteX2" fmla="*/ 144449 w 175801"/>
              <a:gd name="connsiteY2" fmla="*/ 1038597 h 1259639"/>
              <a:gd name="connsiteX3" fmla="*/ 70 w 175801"/>
              <a:gd name="connsiteY3" fmla="*/ 444 h 125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01" h="1259639">
                <a:moveTo>
                  <a:pt x="70" y="444"/>
                </a:moveTo>
                <a:cubicBezTo>
                  <a:pt x="3508" y="23361"/>
                  <a:pt x="141012" y="1003076"/>
                  <a:pt x="165075" y="1176101"/>
                </a:cubicBezTo>
                <a:cubicBezTo>
                  <a:pt x="189138" y="1349126"/>
                  <a:pt x="168512" y="1228811"/>
                  <a:pt x="144449" y="1038597"/>
                </a:cubicBezTo>
                <a:cubicBezTo>
                  <a:pt x="120386" y="848384"/>
                  <a:pt x="-3368" y="-22473"/>
                  <a:pt x="7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2943EC86-04D1-C2BA-2E11-DA39B825D443}"/>
              </a:ext>
            </a:extLst>
          </p:cNvPr>
          <p:cNvSpPr/>
          <p:nvPr/>
        </p:nvSpPr>
        <p:spPr>
          <a:xfrm>
            <a:off x="4812578" y="4399273"/>
            <a:ext cx="102001" cy="838106"/>
          </a:xfrm>
          <a:custGeom>
            <a:avLst/>
            <a:gdLst>
              <a:gd name="connsiteX0" fmla="*/ 54 w 102001"/>
              <a:gd name="connsiteY0" fmla="*/ 847 h 838106"/>
              <a:gd name="connsiteX1" fmla="*/ 96306 w 102001"/>
              <a:gd name="connsiteY1" fmla="*/ 798369 h 838106"/>
              <a:gd name="connsiteX2" fmla="*/ 82556 w 102001"/>
              <a:gd name="connsiteY2" fmla="*/ 647115 h 838106"/>
              <a:gd name="connsiteX3" fmla="*/ 54 w 102001"/>
              <a:gd name="connsiteY3" fmla="*/ 847 h 83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1" h="838106">
                <a:moveTo>
                  <a:pt x="54" y="847"/>
                </a:moveTo>
                <a:cubicBezTo>
                  <a:pt x="2346" y="26056"/>
                  <a:pt x="82556" y="690658"/>
                  <a:pt x="96306" y="798369"/>
                </a:cubicBezTo>
                <a:cubicBezTo>
                  <a:pt x="110056" y="906080"/>
                  <a:pt x="96306" y="774306"/>
                  <a:pt x="82556" y="647115"/>
                </a:cubicBezTo>
                <a:cubicBezTo>
                  <a:pt x="68806" y="519924"/>
                  <a:pt x="-2238" y="-24362"/>
                  <a:pt x="54" y="84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4BEFFCEF-C655-694A-787A-E35D2EB7C81C}"/>
              </a:ext>
            </a:extLst>
          </p:cNvPr>
          <p:cNvSpPr/>
          <p:nvPr/>
        </p:nvSpPr>
        <p:spPr>
          <a:xfrm>
            <a:off x="4764505" y="5507026"/>
            <a:ext cx="326398" cy="595515"/>
          </a:xfrm>
          <a:custGeom>
            <a:avLst/>
            <a:gdLst>
              <a:gd name="connsiteX0" fmla="*/ 0 w 326398"/>
              <a:gd name="connsiteY0" fmla="*/ 0 h 595515"/>
              <a:gd name="connsiteX1" fmla="*/ 316259 w 326398"/>
              <a:gd name="connsiteY1" fmla="*/ 577515 h 595515"/>
              <a:gd name="connsiteX2" fmla="*/ 254382 w 326398"/>
              <a:gd name="connsiteY2" fmla="*/ 460637 h 595515"/>
              <a:gd name="connsiteX3" fmla="*/ 0 w 326398"/>
              <a:gd name="connsiteY3" fmla="*/ 0 h 5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8" h="595515">
                <a:moveTo>
                  <a:pt x="0" y="0"/>
                </a:moveTo>
                <a:lnTo>
                  <a:pt x="316259" y="577515"/>
                </a:lnTo>
                <a:cubicBezTo>
                  <a:pt x="358656" y="654288"/>
                  <a:pt x="254382" y="460637"/>
                  <a:pt x="254382" y="4606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A136B908-AF2B-14A9-2D39-8C7C6C8CF3E3}"/>
              </a:ext>
            </a:extLst>
          </p:cNvPr>
          <p:cNvSpPr/>
          <p:nvPr/>
        </p:nvSpPr>
        <p:spPr>
          <a:xfrm>
            <a:off x="6882063" y="5494734"/>
            <a:ext cx="533261" cy="294174"/>
          </a:xfrm>
          <a:custGeom>
            <a:avLst/>
            <a:gdLst>
              <a:gd name="connsiteX0" fmla="*/ 0 w 533261"/>
              <a:gd name="connsiteY0" fmla="*/ 294174 h 294174"/>
              <a:gd name="connsiteX1" fmla="*/ 508764 w 533261"/>
              <a:gd name="connsiteY1" fmla="*/ 12292 h 294174"/>
              <a:gd name="connsiteX2" fmla="*/ 405636 w 533261"/>
              <a:gd name="connsiteY2" fmla="*/ 74168 h 294174"/>
              <a:gd name="connsiteX3" fmla="*/ 0 w 533261"/>
              <a:gd name="connsiteY3" fmla="*/ 294174 h 2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61" h="294174">
                <a:moveTo>
                  <a:pt x="0" y="294174"/>
                </a:moveTo>
                <a:cubicBezTo>
                  <a:pt x="17188" y="283861"/>
                  <a:pt x="441158" y="48960"/>
                  <a:pt x="508764" y="12292"/>
                </a:cubicBezTo>
                <a:cubicBezTo>
                  <a:pt x="576370" y="-24376"/>
                  <a:pt x="491576" y="28334"/>
                  <a:pt x="405636" y="74168"/>
                </a:cubicBezTo>
                <a:lnTo>
                  <a:pt x="0" y="294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0533E56D-4E8F-41F3-14B0-D18BBAA7FFF7}"/>
              </a:ext>
            </a:extLst>
          </p:cNvPr>
          <p:cNvSpPr/>
          <p:nvPr/>
        </p:nvSpPr>
        <p:spPr>
          <a:xfrm>
            <a:off x="5263587" y="3516171"/>
            <a:ext cx="283154" cy="557414"/>
          </a:xfrm>
          <a:custGeom>
            <a:avLst/>
            <a:gdLst>
              <a:gd name="connsiteX0" fmla="*/ 6913 w 283154"/>
              <a:gd name="connsiteY0" fmla="*/ 1729 h 557414"/>
              <a:gd name="connsiteX1" fmla="*/ 563 w 283154"/>
              <a:gd name="connsiteY1" fmla="*/ 322404 h 557414"/>
              <a:gd name="connsiteX2" fmla="*/ 19613 w 283154"/>
              <a:gd name="connsiteY2" fmla="*/ 287479 h 557414"/>
              <a:gd name="connsiteX3" fmla="*/ 83113 w 283154"/>
              <a:gd name="connsiteY3" fmla="*/ 354154 h 557414"/>
              <a:gd name="connsiteX4" fmla="*/ 70413 w 283154"/>
              <a:gd name="connsiteY4" fmla="*/ 331929 h 557414"/>
              <a:gd name="connsiteX5" fmla="*/ 146613 w 283154"/>
              <a:gd name="connsiteY5" fmla="*/ 430354 h 557414"/>
              <a:gd name="connsiteX6" fmla="*/ 121213 w 283154"/>
              <a:gd name="connsiteY6" fmla="*/ 373204 h 557414"/>
              <a:gd name="connsiteX7" fmla="*/ 283138 w 283154"/>
              <a:gd name="connsiteY7" fmla="*/ 557354 h 557414"/>
              <a:gd name="connsiteX8" fmla="*/ 130738 w 283154"/>
              <a:gd name="connsiteY8" fmla="*/ 392254 h 557414"/>
              <a:gd name="connsiteX9" fmla="*/ 48188 w 283154"/>
              <a:gd name="connsiteY9" fmla="*/ 284304 h 557414"/>
              <a:gd name="connsiteX10" fmla="*/ 57713 w 283154"/>
              <a:gd name="connsiteY10" fmla="*/ 214454 h 557414"/>
              <a:gd name="connsiteX11" fmla="*/ 45013 w 283154"/>
              <a:gd name="connsiteY11" fmla="*/ 306529 h 557414"/>
              <a:gd name="connsiteX12" fmla="*/ 16438 w 283154"/>
              <a:gd name="connsiteY12" fmla="*/ 252554 h 557414"/>
              <a:gd name="connsiteX13" fmla="*/ 57713 w 283154"/>
              <a:gd name="connsiteY13" fmla="*/ 84279 h 557414"/>
              <a:gd name="connsiteX14" fmla="*/ 3738 w 283154"/>
              <a:gd name="connsiteY14" fmla="*/ 236679 h 557414"/>
              <a:gd name="connsiteX15" fmla="*/ 25963 w 283154"/>
              <a:gd name="connsiteY15" fmla="*/ 195404 h 557414"/>
              <a:gd name="connsiteX16" fmla="*/ 6913 w 283154"/>
              <a:gd name="connsiteY16" fmla="*/ 1729 h 55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154" h="557414">
                <a:moveTo>
                  <a:pt x="6913" y="1729"/>
                </a:moveTo>
                <a:cubicBezTo>
                  <a:pt x="2680" y="22896"/>
                  <a:pt x="-1554" y="274779"/>
                  <a:pt x="563" y="322404"/>
                </a:cubicBezTo>
                <a:cubicBezTo>
                  <a:pt x="2680" y="370029"/>
                  <a:pt x="5855" y="282187"/>
                  <a:pt x="19613" y="287479"/>
                </a:cubicBezTo>
                <a:cubicBezTo>
                  <a:pt x="33371" y="292771"/>
                  <a:pt x="74646" y="346746"/>
                  <a:pt x="83113" y="354154"/>
                </a:cubicBezTo>
                <a:cubicBezTo>
                  <a:pt x="91580" y="361562"/>
                  <a:pt x="59830" y="319229"/>
                  <a:pt x="70413" y="331929"/>
                </a:cubicBezTo>
                <a:cubicBezTo>
                  <a:pt x="80996" y="344629"/>
                  <a:pt x="138146" y="423475"/>
                  <a:pt x="146613" y="430354"/>
                </a:cubicBezTo>
                <a:cubicBezTo>
                  <a:pt x="155080" y="437233"/>
                  <a:pt x="98459" y="352037"/>
                  <a:pt x="121213" y="373204"/>
                </a:cubicBezTo>
                <a:cubicBezTo>
                  <a:pt x="143967" y="394371"/>
                  <a:pt x="281551" y="554179"/>
                  <a:pt x="283138" y="557354"/>
                </a:cubicBezTo>
                <a:cubicBezTo>
                  <a:pt x="284725" y="560529"/>
                  <a:pt x="169896" y="437762"/>
                  <a:pt x="130738" y="392254"/>
                </a:cubicBezTo>
                <a:cubicBezTo>
                  <a:pt x="91580" y="346746"/>
                  <a:pt x="60359" y="313937"/>
                  <a:pt x="48188" y="284304"/>
                </a:cubicBezTo>
                <a:cubicBezTo>
                  <a:pt x="36017" y="254671"/>
                  <a:pt x="58242" y="210750"/>
                  <a:pt x="57713" y="214454"/>
                </a:cubicBezTo>
                <a:cubicBezTo>
                  <a:pt x="57184" y="218158"/>
                  <a:pt x="51892" y="300179"/>
                  <a:pt x="45013" y="306529"/>
                </a:cubicBezTo>
                <a:cubicBezTo>
                  <a:pt x="38134" y="312879"/>
                  <a:pt x="14321" y="289596"/>
                  <a:pt x="16438" y="252554"/>
                </a:cubicBezTo>
                <a:cubicBezTo>
                  <a:pt x="18555" y="215512"/>
                  <a:pt x="59830" y="86925"/>
                  <a:pt x="57713" y="84279"/>
                </a:cubicBezTo>
                <a:cubicBezTo>
                  <a:pt x="55596" y="81633"/>
                  <a:pt x="9030" y="218158"/>
                  <a:pt x="3738" y="236679"/>
                </a:cubicBezTo>
                <a:cubicBezTo>
                  <a:pt x="-1554" y="255200"/>
                  <a:pt x="25963" y="230858"/>
                  <a:pt x="25963" y="195404"/>
                </a:cubicBezTo>
                <a:cubicBezTo>
                  <a:pt x="25963" y="159950"/>
                  <a:pt x="11146" y="-19438"/>
                  <a:pt x="6913" y="1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261BB162-6E6E-B351-4131-15801D3300AF}"/>
              </a:ext>
            </a:extLst>
          </p:cNvPr>
          <p:cNvSpPr/>
          <p:nvPr/>
        </p:nvSpPr>
        <p:spPr>
          <a:xfrm>
            <a:off x="7572120" y="4720982"/>
            <a:ext cx="260605" cy="142622"/>
          </a:xfrm>
          <a:custGeom>
            <a:avLst/>
            <a:gdLst>
              <a:gd name="connsiteX0" fmla="*/ 6605 w 260605"/>
              <a:gd name="connsiteY0" fmla="*/ 117718 h 142622"/>
              <a:gd name="connsiteX1" fmla="*/ 244730 w 260605"/>
              <a:gd name="connsiteY1" fmla="*/ 41518 h 142622"/>
              <a:gd name="connsiteX2" fmla="*/ 127255 w 260605"/>
              <a:gd name="connsiteY2" fmla="*/ 70093 h 142622"/>
              <a:gd name="connsiteX3" fmla="*/ 159005 w 260605"/>
              <a:gd name="connsiteY3" fmla="*/ 114543 h 142622"/>
              <a:gd name="connsiteX4" fmla="*/ 260605 w 260605"/>
              <a:gd name="connsiteY4" fmla="*/ 85968 h 142622"/>
              <a:gd name="connsiteX5" fmla="*/ 159005 w 260605"/>
              <a:gd name="connsiteY5" fmla="*/ 120893 h 142622"/>
              <a:gd name="connsiteX6" fmla="*/ 178055 w 260605"/>
              <a:gd name="connsiteY6" fmla="*/ 136768 h 142622"/>
              <a:gd name="connsiteX7" fmla="*/ 181230 w 260605"/>
              <a:gd name="connsiteY7" fmla="*/ 19293 h 142622"/>
              <a:gd name="connsiteX8" fmla="*/ 212980 w 260605"/>
              <a:gd name="connsiteY8" fmla="*/ 3418 h 142622"/>
              <a:gd name="connsiteX9" fmla="*/ 255 w 260605"/>
              <a:gd name="connsiteY9" fmla="*/ 54218 h 142622"/>
              <a:gd name="connsiteX10" fmla="*/ 165355 w 260605"/>
              <a:gd name="connsiteY10" fmla="*/ 47868 h 142622"/>
              <a:gd name="connsiteX11" fmla="*/ 6605 w 260605"/>
              <a:gd name="connsiteY11" fmla="*/ 117718 h 1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605" h="142622">
                <a:moveTo>
                  <a:pt x="6605" y="117718"/>
                </a:moveTo>
                <a:cubicBezTo>
                  <a:pt x="19834" y="116660"/>
                  <a:pt x="224622" y="49455"/>
                  <a:pt x="244730" y="41518"/>
                </a:cubicBezTo>
                <a:cubicBezTo>
                  <a:pt x="264838" y="33581"/>
                  <a:pt x="141542" y="57922"/>
                  <a:pt x="127255" y="70093"/>
                </a:cubicBezTo>
                <a:cubicBezTo>
                  <a:pt x="112968" y="82264"/>
                  <a:pt x="136780" y="111897"/>
                  <a:pt x="159005" y="114543"/>
                </a:cubicBezTo>
                <a:cubicBezTo>
                  <a:pt x="181230" y="117189"/>
                  <a:pt x="260605" y="84910"/>
                  <a:pt x="260605" y="85968"/>
                </a:cubicBezTo>
                <a:cubicBezTo>
                  <a:pt x="260605" y="87026"/>
                  <a:pt x="172763" y="112426"/>
                  <a:pt x="159005" y="120893"/>
                </a:cubicBezTo>
                <a:cubicBezTo>
                  <a:pt x="145247" y="129360"/>
                  <a:pt x="174351" y="153701"/>
                  <a:pt x="178055" y="136768"/>
                </a:cubicBezTo>
                <a:cubicBezTo>
                  <a:pt x="181759" y="119835"/>
                  <a:pt x="175409" y="41518"/>
                  <a:pt x="181230" y="19293"/>
                </a:cubicBezTo>
                <a:cubicBezTo>
                  <a:pt x="187051" y="-2932"/>
                  <a:pt x="243143" y="-2403"/>
                  <a:pt x="212980" y="3418"/>
                </a:cubicBezTo>
                <a:cubicBezTo>
                  <a:pt x="182817" y="9239"/>
                  <a:pt x="8193" y="46810"/>
                  <a:pt x="255" y="54218"/>
                </a:cubicBezTo>
                <a:cubicBezTo>
                  <a:pt x="-7683" y="61626"/>
                  <a:pt x="171705" y="34639"/>
                  <a:pt x="165355" y="47868"/>
                </a:cubicBezTo>
                <a:cubicBezTo>
                  <a:pt x="159005" y="61097"/>
                  <a:pt x="-6624" y="118776"/>
                  <a:pt x="6605" y="11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A3E0B772-2C78-841B-068A-EE2312F3846C}"/>
              </a:ext>
            </a:extLst>
          </p:cNvPr>
          <p:cNvSpPr/>
          <p:nvPr/>
        </p:nvSpPr>
        <p:spPr>
          <a:xfrm>
            <a:off x="4936335" y="3818312"/>
            <a:ext cx="55607" cy="824671"/>
          </a:xfrm>
          <a:custGeom>
            <a:avLst/>
            <a:gdLst>
              <a:gd name="connsiteX0" fmla="*/ 230 w 55607"/>
              <a:gd name="connsiteY0" fmla="*/ 6629 h 824671"/>
              <a:gd name="connsiteX1" fmla="*/ 54018 w 55607"/>
              <a:gd name="connsiteY1" fmla="*/ 813453 h 824671"/>
              <a:gd name="connsiteX2" fmla="*/ 36089 w 55607"/>
              <a:gd name="connsiteY2" fmla="*/ 448888 h 824671"/>
              <a:gd name="connsiteX3" fmla="*/ 230 w 55607"/>
              <a:gd name="connsiteY3" fmla="*/ 6629 h 82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7" h="824671">
                <a:moveTo>
                  <a:pt x="230" y="6629"/>
                </a:moveTo>
                <a:cubicBezTo>
                  <a:pt x="3218" y="67390"/>
                  <a:pt x="48042" y="739743"/>
                  <a:pt x="54018" y="813453"/>
                </a:cubicBezTo>
                <a:cubicBezTo>
                  <a:pt x="59995" y="887163"/>
                  <a:pt x="48042" y="578378"/>
                  <a:pt x="36089" y="448888"/>
                </a:cubicBezTo>
                <a:cubicBezTo>
                  <a:pt x="24136" y="319398"/>
                  <a:pt x="-2758" y="-54132"/>
                  <a:pt x="230" y="66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5EB24046-1CDC-F2AE-C28C-ED9423388252}"/>
              </a:ext>
            </a:extLst>
          </p:cNvPr>
          <p:cNvSpPr/>
          <p:nvPr/>
        </p:nvSpPr>
        <p:spPr>
          <a:xfrm>
            <a:off x="5976471" y="2876765"/>
            <a:ext cx="577338" cy="111470"/>
          </a:xfrm>
          <a:custGeom>
            <a:avLst/>
            <a:gdLst>
              <a:gd name="connsiteX0" fmla="*/ 0 w 577338"/>
              <a:gd name="connsiteY0" fmla="*/ 111470 h 111470"/>
              <a:gd name="connsiteX1" fmla="*/ 555811 w 577338"/>
              <a:gd name="connsiteY1" fmla="*/ 3894 h 111470"/>
              <a:gd name="connsiteX2" fmla="*/ 472141 w 577338"/>
              <a:gd name="connsiteY2" fmla="*/ 21823 h 111470"/>
              <a:gd name="connsiteX3" fmla="*/ 0 w 577338"/>
              <a:gd name="connsiteY3" fmla="*/ 111470 h 11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338" h="111470">
                <a:moveTo>
                  <a:pt x="0" y="111470"/>
                </a:moveTo>
                <a:lnTo>
                  <a:pt x="555811" y="3894"/>
                </a:lnTo>
                <a:cubicBezTo>
                  <a:pt x="634501" y="-11047"/>
                  <a:pt x="472141" y="21823"/>
                  <a:pt x="472141" y="21823"/>
                </a:cubicBezTo>
                <a:lnTo>
                  <a:pt x="0" y="1114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324C5965-9D7E-C954-E550-D99ECB1BE0CA}"/>
              </a:ext>
            </a:extLst>
          </p:cNvPr>
          <p:cNvSpPr/>
          <p:nvPr/>
        </p:nvSpPr>
        <p:spPr>
          <a:xfrm>
            <a:off x="5157827" y="3935927"/>
            <a:ext cx="241283" cy="831502"/>
          </a:xfrm>
          <a:custGeom>
            <a:avLst/>
            <a:gdLst>
              <a:gd name="connsiteX0" fmla="*/ 439 w 241283"/>
              <a:gd name="connsiteY0" fmla="*/ 1681 h 831502"/>
              <a:gd name="connsiteX1" fmla="*/ 232320 w 241283"/>
              <a:gd name="connsiteY1" fmla="*/ 802328 h 831502"/>
              <a:gd name="connsiteX2" fmla="*/ 175444 w 241283"/>
              <a:gd name="connsiteY2" fmla="*/ 596697 h 831502"/>
              <a:gd name="connsiteX3" fmla="*/ 439 w 241283"/>
              <a:gd name="connsiteY3" fmla="*/ 1681 h 8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83" h="831502">
                <a:moveTo>
                  <a:pt x="439" y="1681"/>
                </a:moveTo>
                <a:cubicBezTo>
                  <a:pt x="9918" y="35953"/>
                  <a:pt x="203153" y="703159"/>
                  <a:pt x="232320" y="802328"/>
                </a:cubicBezTo>
                <a:cubicBezTo>
                  <a:pt x="261487" y="901497"/>
                  <a:pt x="213362" y="726492"/>
                  <a:pt x="175444" y="596697"/>
                </a:cubicBezTo>
                <a:cubicBezTo>
                  <a:pt x="137526" y="466902"/>
                  <a:pt x="-9040" y="-32591"/>
                  <a:pt x="439" y="16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EDD4AFD4-B033-85A7-4E48-01D71BEC6535}"/>
              </a:ext>
            </a:extLst>
          </p:cNvPr>
          <p:cNvSpPr/>
          <p:nvPr/>
        </p:nvSpPr>
        <p:spPr>
          <a:xfrm>
            <a:off x="5140753" y="4501998"/>
            <a:ext cx="141595" cy="1044054"/>
          </a:xfrm>
          <a:custGeom>
            <a:avLst/>
            <a:gdLst>
              <a:gd name="connsiteX0" fmla="*/ 13 w 141595"/>
              <a:gd name="connsiteY0" fmla="*/ 0 h 1044054"/>
              <a:gd name="connsiteX1" fmla="*/ 140016 w 141595"/>
              <a:gd name="connsiteY1" fmla="*/ 1032528 h 1044054"/>
              <a:gd name="connsiteX2" fmla="*/ 78765 w 141595"/>
              <a:gd name="connsiteY2" fmla="*/ 581891 h 1044054"/>
              <a:gd name="connsiteX3" fmla="*/ 131266 w 141595"/>
              <a:gd name="connsiteY3" fmla="*/ 1028153 h 1044054"/>
              <a:gd name="connsiteX4" fmla="*/ 13 w 141595"/>
              <a:gd name="connsiteY4" fmla="*/ 0 h 104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95" h="1044054">
                <a:moveTo>
                  <a:pt x="13" y="0"/>
                </a:moveTo>
                <a:cubicBezTo>
                  <a:pt x="1471" y="729"/>
                  <a:pt x="126891" y="935546"/>
                  <a:pt x="140016" y="1032528"/>
                </a:cubicBezTo>
                <a:cubicBezTo>
                  <a:pt x="153141" y="1129510"/>
                  <a:pt x="80223" y="582620"/>
                  <a:pt x="78765" y="581891"/>
                </a:cubicBezTo>
                <a:cubicBezTo>
                  <a:pt x="77307" y="581162"/>
                  <a:pt x="142933" y="1120031"/>
                  <a:pt x="131266" y="1028153"/>
                </a:cubicBezTo>
                <a:cubicBezTo>
                  <a:pt x="119599" y="936275"/>
                  <a:pt x="-1445" y="-729"/>
                  <a:pt x="1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3AA6C026-9833-5E7E-DE23-125AA27A3210}"/>
              </a:ext>
            </a:extLst>
          </p:cNvPr>
          <p:cNvSpPr/>
          <p:nvPr/>
        </p:nvSpPr>
        <p:spPr>
          <a:xfrm>
            <a:off x="2068551" y="6840608"/>
            <a:ext cx="1042000" cy="434949"/>
          </a:xfrm>
          <a:custGeom>
            <a:avLst/>
            <a:gdLst>
              <a:gd name="connsiteX0" fmla="*/ 691274 w 1042000"/>
              <a:gd name="connsiteY0" fmla="*/ 767 h 434949"/>
              <a:gd name="connsiteX1" fmla="*/ 1023784 w 1042000"/>
              <a:gd name="connsiteY1" fmla="*/ 424716 h 434949"/>
              <a:gd name="connsiteX2" fmla="*/ 890780 w 1042000"/>
              <a:gd name="connsiteY2" fmla="*/ 291712 h 434949"/>
              <a:gd name="connsiteX3" fmla="*/ 1318 w 1042000"/>
              <a:gd name="connsiteY3" fmla="*/ 158708 h 434949"/>
              <a:gd name="connsiteX4" fmla="*/ 691274 w 1042000"/>
              <a:gd name="connsiteY4" fmla="*/ 275087 h 434949"/>
              <a:gd name="connsiteX5" fmla="*/ 707900 w 1042000"/>
              <a:gd name="connsiteY5" fmla="*/ 200272 h 434949"/>
              <a:gd name="connsiteX6" fmla="*/ 874154 w 1042000"/>
              <a:gd name="connsiteY6" fmla="*/ 316650 h 434949"/>
              <a:gd name="connsiteX7" fmla="*/ 691274 w 1042000"/>
              <a:gd name="connsiteY7" fmla="*/ 767 h 43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000" h="434949">
                <a:moveTo>
                  <a:pt x="691274" y="767"/>
                </a:moveTo>
                <a:cubicBezTo>
                  <a:pt x="716212" y="18778"/>
                  <a:pt x="990533" y="376225"/>
                  <a:pt x="1023784" y="424716"/>
                </a:cubicBezTo>
                <a:cubicBezTo>
                  <a:pt x="1057035" y="473207"/>
                  <a:pt x="1061191" y="336047"/>
                  <a:pt x="890780" y="291712"/>
                </a:cubicBezTo>
                <a:cubicBezTo>
                  <a:pt x="720369" y="247377"/>
                  <a:pt x="34569" y="161479"/>
                  <a:pt x="1318" y="158708"/>
                </a:cubicBezTo>
                <a:cubicBezTo>
                  <a:pt x="-31933" y="155937"/>
                  <a:pt x="573510" y="268160"/>
                  <a:pt x="691274" y="275087"/>
                </a:cubicBezTo>
                <a:cubicBezTo>
                  <a:pt x="809038" y="282014"/>
                  <a:pt x="677420" y="193345"/>
                  <a:pt x="707900" y="200272"/>
                </a:cubicBezTo>
                <a:cubicBezTo>
                  <a:pt x="738380" y="207199"/>
                  <a:pt x="872769" y="345744"/>
                  <a:pt x="874154" y="316650"/>
                </a:cubicBezTo>
                <a:cubicBezTo>
                  <a:pt x="875539" y="287556"/>
                  <a:pt x="666336" y="-17244"/>
                  <a:pt x="691274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DEC8BFD9-7C05-A75C-7D3A-4D23C5EAA40A}"/>
              </a:ext>
            </a:extLst>
          </p:cNvPr>
          <p:cNvSpPr/>
          <p:nvPr/>
        </p:nvSpPr>
        <p:spPr>
          <a:xfrm>
            <a:off x="1442895" y="6807418"/>
            <a:ext cx="1553975" cy="583347"/>
          </a:xfrm>
          <a:custGeom>
            <a:avLst/>
            <a:gdLst>
              <a:gd name="connsiteX0" fmla="*/ 70021 w 1553975"/>
              <a:gd name="connsiteY0" fmla="*/ 516095 h 583347"/>
              <a:gd name="connsiteX1" fmla="*/ 718414 w 1553975"/>
              <a:gd name="connsiteY1" fmla="*/ 133709 h 583347"/>
              <a:gd name="connsiteX2" fmla="*/ 535534 w 1553975"/>
              <a:gd name="connsiteY2" fmla="*/ 241775 h 583347"/>
              <a:gd name="connsiteX3" fmla="*/ 1233803 w 1553975"/>
              <a:gd name="connsiteY3" fmla="*/ 50582 h 583347"/>
              <a:gd name="connsiteX4" fmla="*/ 1549687 w 1553975"/>
              <a:gd name="connsiteY4" fmla="*/ 706 h 583347"/>
              <a:gd name="connsiteX5" fmla="*/ 1025985 w 1553975"/>
              <a:gd name="connsiteY5" fmla="*/ 75520 h 583347"/>
              <a:gd name="connsiteX6" fmla="*/ 626974 w 1553975"/>
              <a:gd name="connsiteY6" fmla="*/ 183586 h 583347"/>
              <a:gd name="connsiteX7" fmla="*/ 776603 w 1553975"/>
              <a:gd name="connsiteY7" fmla="*/ 133709 h 583347"/>
              <a:gd name="connsiteX8" fmla="*/ 227963 w 1553975"/>
              <a:gd name="connsiteY8" fmla="*/ 349840 h 583347"/>
              <a:gd name="connsiteX9" fmla="*/ 394218 w 1553975"/>
              <a:gd name="connsiteY9" fmla="*/ 283338 h 583347"/>
              <a:gd name="connsiteX10" fmla="*/ 20145 w 1553975"/>
              <a:gd name="connsiteY10" fmla="*/ 557658 h 583347"/>
              <a:gd name="connsiteX11" fmla="*/ 53396 w 1553975"/>
              <a:gd name="connsiteY11" fmla="*/ 565971 h 583347"/>
              <a:gd name="connsiteX12" fmla="*/ 70021 w 1553975"/>
              <a:gd name="connsiteY12" fmla="*/ 516095 h 5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975" h="583347">
                <a:moveTo>
                  <a:pt x="70021" y="516095"/>
                </a:moveTo>
                <a:cubicBezTo>
                  <a:pt x="180857" y="444051"/>
                  <a:pt x="718414" y="133709"/>
                  <a:pt x="718414" y="133709"/>
                </a:cubicBezTo>
                <a:cubicBezTo>
                  <a:pt x="796000" y="87989"/>
                  <a:pt x="449636" y="255629"/>
                  <a:pt x="535534" y="241775"/>
                </a:cubicBezTo>
                <a:cubicBezTo>
                  <a:pt x="621432" y="227920"/>
                  <a:pt x="1064778" y="90760"/>
                  <a:pt x="1233803" y="50582"/>
                </a:cubicBezTo>
                <a:cubicBezTo>
                  <a:pt x="1402828" y="10404"/>
                  <a:pt x="1584323" y="-3450"/>
                  <a:pt x="1549687" y="706"/>
                </a:cubicBezTo>
                <a:cubicBezTo>
                  <a:pt x="1515051" y="4862"/>
                  <a:pt x="1179770" y="45040"/>
                  <a:pt x="1025985" y="75520"/>
                </a:cubicBezTo>
                <a:cubicBezTo>
                  <a:pt x="872200" y="106000"/>
                  <a:pt x="668538" y="173888"/>
                  <a:pt x="626974" y="183586"/>
                </a:cubicBezTo>
                <a:cubicBezTo>
                  <a:pt x="585410" y="193284"/>
                  <a:pt x="843105" y="106000"/>
                  <a:pt x="776603" y="133709"/>
                </a:cubicBezTo>
                <a:cubicBezTo>
                  <a:pt x="710101" y="161418"/>
                  <a:pt x="227963" y="349840"/>
                  <a:pt x="227963" y="349840"/>
                </a:cubicBezTo>
                <a:cubicBezTo>
                  <a:pt x="164232" y="374778"/>
                  <a:pt x="428854" y="248702"/>
                  <a:pt x="394218" y="283338"/>
                </a:cubicBezTo>
                <a:cubicBezTo>
                  <a:pt x="359582" y="317974"/>
                  <a:pt x="76949" y="510553"/>
                  <a:pt x="20145" y="557658"/>
                </a:cubicBezTo>
                <a:cubicBezTo>
                  <a:pt x="-36659" y="604763"/>
                  <a:pt x="43698" y="574284"/>
                  <a:pt x="53396" y="565971"/>
                </a:cubicBezTo>
                <a:cubicBezTo>
                  <a:pt x="63094" y="557658"/>
                  <a:pt x="-40815" y="588139"/>
                  <a:pt x="70021" y="516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CDFE23FF-219C-74F5-CCBD-755DBEC5FAC0}"/>
              </a:ext>
            </a:extLst>
          </p:cNvPr>
          <p:cNvSpPr/>
          <p:nvPr/>
        </p:nvSpPr>
        <p:spPr>
          <a:xfrm>
            <a:off x="1103016" y="7092785"/>
            <a:ext cx="2034012" cy="549193"/>
          </a:xfrm>
          <a:custGeom>
            <a:avLst/>
            <a:gdLst>
              <a:gd name="connsiteX0" fmla="*/ 10889 w 2034012"/>
              <a:gd name="connsiteY0" fmla="*/ 521673 h 549193"/>
              <a:gd name="connsiteX1" fmla="*/ 975166 w 2034012"/>
              <a:gd name="connsiteY1" fmla="*/ 22910 h 549193"/>
              <a:gd name="connsiteX2" fmla="*/ 883726 w 2034012"/>
              <a:gd name="connsiteY2" fmla="*/ 81099 h 549193"/>
              <a:gd name="connsiteX3" fmla="*/ 1282737 w 2034012"/>
              <a:gd name="connsiteY3" fmla="*/ 56160 h 549193"/>
              <a:gd name="connsiteX4" fmla="*/ 1681748 w 2034012"/>
              <a:gd name="connsiteY4" fmla="*/ 239040 h 549193"/>
              <a:gd name="connsiteX5" fmla="*/ 1640184 w 2034012"/>
              <a:gd name="connsiteY5" fmla="*/ 230728 h 549193"/>
              <a:gd name="connsiteX6" fmla="*/ 2030882 w 2034012"/>
              <a:gd name="connsiteY6" fmla="*/ 546611 h 549193"/>
              <a:gd name="connsiteX7" fmla="*/ 1831377 w 2034012"/>
              <a:gd name="connsiteY7" fmla="*/ 31222 h 549193"/>
              <a:gd name="connsiteX8" fmla="*/ 1972693 w 2034012"/>
              <a:gd name="connsiteY8" fmla="*/ 455171 h 549193"/>
              <a:gd name="connsiteX9" fmla="*/ 1573682 w 2034012"/>
              <a:gd name="connsiteY9" fmla="*/ 230728 h 549193"/>
              <a:gd name="connsiteX10" fmla="*/ 1324300 w 2034012"/>
              <a:gd name="connsiteY10" fmla="*/ 155913 h 549193"/>
              <a:gd name="connsiteX11" fmla="*/ 842162 w 2034012"/>
              <a:gd name="connsiteY11" fmla="*/ 147600 h 549193"/>
              <a:gd name="connsiteX12" fmla="*/ 1025042 w 2034012"/>
              <a:gd name="connsiteY12" fmla="*/ 64473 h 549193"/>
              <a:gd name="connsiteX13" fmla="*/ 260271 w 2034012"/>
              <a:gd name="connsiteY13" fmla="*/ 355419 h 549193"/>
              <a:gd name="connsiteX14" fmla="*/ 443151 w 2034012"/>
              <a:gd name="connsiteY14" fmla="*/ 164226 h 549193"/>
              <a:gd name="connsiteX15" fmla="*/ 10889 w 2034012"/>
              <a:gd name="connsiteY15" fmla="*/ 521673 h 54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4012" h="549193">
                <a:moveTo>
                  <a:pt x="10889" y="521673"/>
                </a:moveTo>
                <a:cubicBezTo>
                  <a:pt x="99558" y="498120"/>
                  <a:pt x="829693" y="96339"/>
                  <a:pt x="975166" y="22910"/>
                </a:cubicBezTo>
                <a:cubicBezTo>
                  <a:pt x="1120639" y="-50519"/>
                  <a:pt x="832464" y="75557"/>
                  <a:pt x="883726" y="81099"/>
                </a:cubicBezTo>
                <a:cubicBezTo>
                  <a:pt x="934988" y="86641"/>
                  <a:pt x="1149733" y="29837"/>
                  <a:pt x="1282737" y="56160"/>
                </a:cubicBezTo>
                <a:cubicBezTo>
                  <a:pt x="1415741" y="82483"/>
                  <a:pt x="1622174" y="209945"/>
                  <a:pt x="1681748" y="239040"/>
                </a:cubicBezTo>
                <a:cubicBezTo>
                  <a:pt x="1741322" y="268135"/>
                  <a:pt x="1581995" y="179466"/>
                  <a:pt x="1640184" y="230728"/>
                </a:cubicBezTo>
                <a:cubicBezTo>
                  <a:pt x="1698373" y="281990"/>
                  <a:pt x="1999017" y="579862"/>
                  <a:pt x="2030882" y="546611"/>
                </a:cubicBezTo>
                <a:cubicBezTo>
                  <a:pt x="2062747" y="513360"/>
                  <a:pt x="1841075" y="46462"/>
                  <a:pt x="1831377" y="31222"/>
                </a:cubicBezTo>
                <a:cubicBezTo>
                  <a:pt x="1821679" y="15982"/>
                  <a:pt x="2015642" y="421920"/>
                  <a:pt x="1972693" y="455171"/>
                </a:cubicBezTo>
                <a:cubicBezTo>
                  <a:pt x="1929744" y="488422"/>
                  <a:pt x="1681747" y="280604"/>
                  <a:pt x="1573682" y="230728"/>
                </a:cubicBezTo>
                <a:cubicBezTo>
                  <a:pt x="1465617" y="180852"/>
                  <a:pt x="1446220" y="169768"/>
                  <a:pt x="1324300" y="155913"/>
                </a:cubicBezTo>
                <a:cubicBezTo>
                  <a:pt x="1202380" y="142058"/>
                  <a:pt x="892038" y="162840"/>
                  <a:pt x="842162" y="147600"/>
                </a:cubicBezTo>
                <a:cubicBezTo>
                  <a:pt x="792286" y="132360"/>
                  <a:pt x="1122024" y="29836"/>
                  <a:pt x="1025042" y="64473"/>
                </a:cubicBezTo>
                <a:cubicBezTo>
                  <a:pt x="928060" y="99110"/>
                  <a:pt x="357253" y="338794"/>
                  <a:pt x="260271" y="355419"/>
                </a:cubicBezTo>
                <a:cubicBezTo>
                  <a:pt x="163289" y="372044"/>
                  <a:pt x="483329" y="136517"/>
                  <a:pt x="443151" y="164226"/>
                </a:cubicBezTo>
                <a:cubicBezTo>
                  <a:pt x="402973" y="191935"/>
                  <a:pt x="-77780" y="545226"/>
                  <a:pt x="10889" y="52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F58B986-1452-500A-1AA9-1048353CA196}"/>
              </a:ext>
            </a:extLst>
          </p:cNvPr>
          <p:cNvSpPr/>
          <p:nvPr/>
        </p:nvSpPr>
        <p:spPr>
          <a:xfrm>
            <a:off x="1819839" y="7420764"/>
            <a:ext cx="685474" cy="485201"/>
          </a:xfrm>
          <a:custGeom>
            <a:avLst/>
            <a:gdLst>
              <a:gd name="connsiteX0" fmla="*/ 648 w 685474"/>
              <a:gd name="connsiteY0" fmla="*/ 2501 h 485201"/>
              <a:gd name="connsiteX1" fmla="*/ 649041 w 685474"/>
              <a:gd name="connsiteY1" fmla="*/ 468014 h 485201"/>
              <a:gd name="connsiteX2" fmla="*/ 557601 w 685474"/>
              <a:gd name="connsiteY2" fmla="*/ 384887 h 485201"/>
              <a:gd name="connsiteX3" fmla="*/ 682292 w 685474"/>
              <a:gd name="connsiteY3" fmla="*/ 384887 h 485201"/>
              <a:gd name="connsiteX4" fmla="*/ 399659 w 685474"/>
              <a:gd name="connsiteY4" fmla="*/ 293447 h 485201"/>
              <a:gd name="connsiteX5" fmla="*/ 358096 w 685474"/>
              <a:gd name="connsiteY5" fmla="*/ 143818 h 485201"/>
              <a:gd name="connsiteX6" fmla="*/ 524350 w 685474"/>
              <a:gd name="connsiteY6" fmla="*/ 276821 h 485201"/>
              <a:gd name="connsiteX7" fmla="*/ 648 w 685474"/>
              <a:gd name="connsiteY7" fmla="*/ 2501 h 4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474" h="485201">
                <a:moveTo>
                  <a:pt x="648" y="2501"/>
                </a:moveTo>
                <a:cubicBezTo>
                  <a:pt x="21430" y="34366"/>
                  <a:pt x="556216" y="404283"/>
                  <a:pt x="649041" y="468014"/>
                </a:cubicBezTo>
                <a:cubicBezTo>
                  <a:pt x="741866" y="531745"/>
                  <a:pt x="552059" y="398741"/>
                  <a:pt x="557601" y="384887"/>
                </a:cubicBezTo>
                <a:cubicBezTo>
                  <a:pt x="563143" y="371033"/>
                  <a:pt x="708616" y="400127"/>
                  <a:pt x="682292" y="384887"/>
                </a:cubicBezTo>
                <a:cubicBezTo>
                  <a:pt x="655968" y="369647"/>
                  <a:pt x="453692" y="333625"/>
                  <a:pt x="399659" y="293447"/>
                </a:cubicBezTo>
                <a:cubicBezTo>
                  <a:pt x="345626" y="253269"/>
                  <a:pt x="337314" y="146589"/>
                  <a:pt x="358096" y="143818"/>
                </a:cubicBezTo>
                <a:cubicBezTo>
                  <a:pt x="378878" y="141047"/>
                  <a:pt x="583925" y="300374"/>
                  <a:pt x="524350" y="276821"/>
                </a:cubicBezTo>
                <a:cubicBezTo>
                  <a:pt x="464775" y="253268"/>
                  <a:pt x="-20134" y="-29364"/>
                  <a:pt x="648" y="2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C51ABCE5-6934-B1BC-A5F0-BBE55AA9EBB3}"/>
              </a:ext>
            </a:extLst>
          </p:cNvPr>
          <p:cNvSpPr/>
          <p:nvPr/>
        </p:nvSpPr>
        <p:spPr>
          <a:xfrm>
            <a:off x="887279" y="9806411"/>
            <a:ext cx="2581718" cy="1467753"/>
          </a:xfrm>
          <a:custGeom>
            <a:avLst/>
            <a:gdLst>
              <a:gd name="connsiteX0" fmla="*/ 10496 w 2581718"/>
              <a:gd name="connsiteY0" fmla="*/ 2607 h 1467753"/>
              <a:gd name="connsiteX1" fmla="*/ 176750 w 2581718"/>
              <a:gd name="connsiteY1" fmla="*/ 268614 h 1467753"/>
              <a:gd name="connsiteX2" fmla="*/ 683826 w 2581718"/>
              <a:gd name="connsiteY2" fmla="*/ 517996 h 1467753"/>
              <a:gd name="connsiteX3" fmla="*/ 567448 w 2581718"/>
              <a:gd name="connsiteY3" fmla="*/ 501371 h 1467753"/>
              <a:gd name="connsiteX4" fmla="*/ 1872546 w 2581718"/>
              <a:gd name="connsiteY4" fmla="*/ 1133138 h 1467753"/>
              <a:gd name="connsiteX5" fmla="*/ 1623165 w 2581718"/>
              <a:gd name="connsiteY5" fmla="*/ 975196 h 1467753"/>
              <a:gd name="connsiteX6" fmla="*/ 2579128 w 2581718"/>
              <a:gd name="connsiteY6" fmla="*/ 1465647 h 1467753"/>
              <a:gd name="connsiteX7" fmla="*/ 1282343 w 2581718"/>
              <a:gd name="connsiteY7" fmla="*/ 750753 h 1467753"/>
              <a:gd name="connsiteX8" fmla="*/ 160125 w 2581718"/>
              <a:gd name="connsiteY8" fmla="*/ 168862 h 1467753"/>
              <a:gd name="connsiteX9" fmla="*/ 10496 w 2581718"/>
              <a:gd name="connsiteY9" fmla="*/ 2607 h 14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718" h="1467753">
                <a:moveTo>
                  <a:pt x="10496" y="2607"/>
                </a:moveTo>
                <a:cubicBezTo>
                  <a:pt x="13267" y="19232"/>
                  <a:pt x="64528" y="182716"/>
                  <a:pt x="176750" y="268614"/>
                </a:cubicBezTo>
                <a:cubicBezTo>
                  <a:pt x="288972" y="354512"/>
                  <a:pt x="618710" y="479203"/>
                  <a:pt x="683826" y="517996"/>
                </a:cubicBezTo>
                <a:cubicBezTo>
                  <a:pt x="748942" y="556789"/>
                  <a:pt x="369328" y="398847"/>
                  <a:pt x="567448" y="501371"/>
                </a:cubicBezTo>
                <a:cubicBezTo>
                  <a:pt x="765568" y="603895"/>
                  <a:pt x="1696593" y="1054167"/>
                  <a:pt x="1872546" y="1133138"/>
                </a:cubicBezTo>
                <a:cubicBezTo>
                  <a:pt x="2048499" y="1212109"/>
                  <a:pt x="1505401" y="919778"/>
                  <a:pt x="1623165" y="975196"/>
                </a:cubicBezTo>
                <a:cubicBezTo>
                  <a:pt x="1740929" y="1030614"/>
                  <a:pt x="2635932" y="1503054"/>
                  <a:pt x="2579128" y="1465647"/>
                </a:cubicBezTo>
                <a:cubicBezTo>
                  <a:pt x="2522324" y="1428240"/>
                  <a:pt x="1685510" y="966884"/>
                  <a:pt x="1282343" y="750753"/>
                </a:cubicBezTo>
                <a:cubicBezTo>
                  <a:pt x="879176" y="534622"/>
                  <a:pt x="374871" y="288011"/>
                  <a:pt x="160125" y="168862"/>
                </a:cubicBezTo>
                <a:cubicBezTo>
                  <a:pt x="-54621" y="49713"/>
                  <a:pt x="7725" y="-14018"/>
                  <a:pt x="10496" y="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E4105EE5-EE7C-1AB6-0315-103733363B4D}"/>
              </a:ext>
            </a:extLst>
          </p:cNvPr>
          <p:cNvSpPr/>
          <p:nvPr/>
        </p:nvSpPr>
        <p:spPr>
          <a:xfrm>
            <a:off x="1252494" y="9950449"/>
            <a:ext cx="2321406" cy="1150252"/>
          </a:xfrm>
          <a:custGeom>
            <a:avLst/>
            <a:gdLst>
              <a:gd name="connsiteX0" fmla="*/ 35979 w 2321406"/>
              <a:gd name="connsiteY0" fmla="*/ 16511 h 1150252"/>
              <a:gd name="connsiteX1" fmla="*/ 160670 w 2321406"/>
              <a:gd name="connsiteY1" fmla="*/ 83013 h 1150252"/>
              <a:gd name="connsiteX2" fmla="*/ 2313666 w 2321406"/>
              <a:gd name="connsiteY2" fmla="*/ 1147042 h 1150252"/>
              <a:gd name="connsiteX3" fmla="*/ 850626 w 2321406"/>
              <a:gd name="connsiteY3" fmla="*/ 398896 h 1150252"/>
              <a:gd name="connsiteX4" fmla="*/ 35979 w 2321406"/>
              <a:gd name="connsiteY4" fmla="*/ 16511 h 115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406" h="1150252">
                <a:moveTo>
                  <a:pt x="35979" y="16511"/>
                </a:moveTo>
                <a:cubicBezTo>
                  <a:pt x="-91483" y="-44449"/>
                  <a:pt x="160670" y="83013"/>
                  <a:pt x="160670" y="83013"/>
                </a:cubicBezTo>
                <a:lnTo>
                  <a:pt x="2313666" y="1147042"/>
                </a:lnTo>
                <a:cubicBezTo>
                  <a:pt x="2428659" y="1199689"/>
                  <a:pt x="1230240" y="590089"/>
                  <a:pt x="850626" y="398896"/>
                </a:cubicBezTo>
                <a:cubicBezTo>
                  <a:pt x="471012" y="207703"/>
                  <a:pt x="253495" y="103794"/>
                  <a:pt x="35979" y="16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4E92CFB1-B045-A5E8-8ACA-DDD83154D32C}"/>
              </a:ext>
            </a:extLst>
          </p:cNvPr>
          <p:cNvSpPr/>
          <p:nvPr/>
        </p:nvSpPr>
        <p:spPr>
          <a:xfrm>
            <a:off x="3000792" y="10373418"/>
            <a:ext cx="623125" cy="716322"/>
          </a:xfrm>
          <a:custGeom>
            <a:avLst/>
            <a:gdLst>
              <a:gd name="connsiteX0" fmla="*/ 103 w 623125"/>
              <a:gd name="connsiteY0" fmla="*/ 866 h 716322"/>
              <a:gd name="connsiteX1" fmla="*/ 482241 w 623125"/>
              <a:gd name="connsiteY1" fmla="*/ 383251 h 716322"/>
              <a:gd name="connsiteX2" fmla="*/ 581993 w 623125"/>
              <a:gd name="connsiteY2" fmla="*/ 715760 h 716322"/>
              <a:gd name="connsiteX3" fmla="*/ 615244 w 623125"/>
              <a:gd name="connsiteY3" fmla="*/ 458066 h 716322"/>
              <a:gd name="connsiteX4" fmla="*/ 440677 w 623125"/>
              <a:gd name="connsiteY4" fmla="*/ 283498 h 716322"/>
              <a:gd name="connsiteX5" fmla="*/ 103 w 623125"/>
              <a:gd name="connsiteY5" fmla="*/ 866 h 71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5" h="716322">
                <a:moveTo>
                  <a:pt x="103" y="866"/>
                </a:moveTo>
                <a:cubicBezTo>
                  <a:pt x="7030" y="17491"/>
                  <a:pt x="385259" y="264102"/>
                  <a:pt x="482241" y="383251"/>
                </a:cubicBezTo>
                <a:cubicBezTo>
                  <a:pt x="579223" y="502400"/>
                  <a:pt x="559826" y="703291"/>
                  <a:pt x="581993" y="715760"/>
                </a:cubicBezTo>
                <a:cubicBezTo>
                  <a:pt x="604160" y="728229"/>
                  <a:pt x="638797" y="530110"/>
                  <a:pt x="615244" y="458066"/>
                </a:cubicBezTo>
                <a:cubicBezTo>
                  <a:pt x="591691" y="386022"/>
                  <a:pt x="544586" y="355542"/>
                  <a:pt x="440677" y="283498"/>
                </a:cubicBezTo>
                <a:cubicBezTo>
                  <a:pt x="336768" y="211454"/>
                  <a:pt x="-6824" y="-15759"/>
                  <a:pt x="103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CF24A9AC-59D7-28D9-505B-34B5E3D4CA78}"/>
              </a:ext>
            </a:extLst>
          </p:cNvPr>
          <p:cNvSpPr/>
          <p:nvPr/>
        </p:nvSpPr>
        <p:spPr>
          <a:xfrm>
            <a:off x="588675" y="9957637"/>
            <a:ext cx="842399" cy="1524000"/>
          </a:xfrm>
          <a:custGeom>
            <a:avLst/>
            <a:gdLst>
              <a:gd name="connsiteX0" fmla="*/ 176096 w 842399"/>
              <a:gd name="connsiteY0" fmla="*/ 25948 h 1524000"/>
              <a:gd name="connsiteX1" fmla="*/ 167783 w 842399"/>
              <a:gd name="connsiteY1" fmla="*/ 75825 h 1524000"/>
              <a:gd name="connsiteX2" fmla="*/ 1529 w 842399"/>
              <a:gd name="connsiteY2" fmla="*/ 474836 h 1524000"/>
              <a:gd name="connsiteX3" fmla="*/ 84656 w 842399"/>
              <a:gd name="connsiteY3" fmla="*/ 956974 h 1524000"/>
              <a:gd name="connsiteX4" fmla="*/ 76343 w 842399"/>
              <a:gd name="connsiteY4" fmla="*/ 907098 h 1524000"/>
              <a:gd name="connsiteX5" fmla="*/ 284161 w 842399"/>
              <a:gd name="connsiteY5" fmla="*/ 1430799 h 1524000"/>
              <a:gd name="connsiteX6" fmla="*/ 242598 w 842399"/>
              <a:gd name="connsiteY6" fmla="*/ 1289483 h 1524000"/>
              <a:gd name="connsiteX7" fmla="*/ 408852 w 842399"/>
              <a:gd name="connsiteY7" fmla="*/ 1505614 h 1524000"/>
              <a:gd name="connsiteX8" fmla="*/ 68030 w 842399"/>
              <a:gd name="connsiteY8" fmla="*/ 724218 h 1524000"/>
              <a:gd name="connsiteX9" fmla="*/ 101281 w 842399"/>
              <a:gd name="connsiteY9" fmla="*/ 533025 h 1524000"/>
              <a:gd name="connsiteX10" fmla="*/ 317412 w 842399"/>
              <a:gd name="connsiteY10" fmla="*/ 832283 h 1524000"/>
              <a:gd name="connsiteX11" fmla="*/ 841114 w 842399"/>
              <a:gd name="connsiteY11" fmla="*/ 1189730 h 1524000"/>
              <a:gd name="connsiteX12" fmla="*/ 151158 w 842399"/>
              <a:gd name="connsiteY12" fmla="*/ 599527 h 1524000"/>
              <a:gd name="connsiteX13" fmla="*/ 367289 w 842399"/>
              <a:gd name="connsiteY13" fmla="*/ 17636 h 1524000"/>
              <a:gd name="connsiteX14" fmla="*/ 101281 w 842399"/>
              <a:gd name="connsiteY14" fmla="*/ 375083 h 1524000"/>
              <a:gd name="connsiteX15" fmla="*/ 176096 w 842399"/>
              <a:gd name="connsiteY15" fmla="*/ 25948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2399" h="1524000">
                <a:moveTo>
                  <a:pt x="176096" y="25948"/>
                </a:moveTo>
                <a:cubicBezTo>
                  <a:pt x="187180" y="-23928"/>
                  <a:pt x="196877" y="1010"/>
                  <a:pt x="167783" y="75825"/>
                </a:cubicBezTo>
                <a:cubicBezTo>
                  <a:pt x="138689" y="150640"/>
                  <a:pt x="15383" y="327978"/>
                  <a:pt x="1529" y="474836"/>
                </a:cubicBezTo>
                <a:cubicBezTo>
                  <a:pt x="-12325" y="621694"/>
                  <a:pt x="72187" y="884930"/>
                  <a:pt x="84656" y="956974"/>
                </a:cubicBezTo>
                <a:cubicBezTo>
                  <a:pt x="97125" y="1029018"/>
                  <a:pt x="43092" y="828127"/>
                  <a:pt x="76343" y="907098"/>
                </a:cubicBezTo>
                <a:cubicBezTo>
                  <a:pt x="109594" y="986069"/>
                  <a:pt x="256452" y="1367068"/>
                  <a:pt x="284161" y="1430799"/>
                </a:cubicBezTo>
                <a:cubicBezTo>
                  <a:pt x="311870" y="1494530"/>
                  <a:pt x="221816" y="1277014"/>
                  <a:pt x="242598" y="1289483"/>
                </a:cubicBezTo>
                <a:cubicBezTo>
                  <a:pt x="263380" y="1301952"/>
                  <a:pt x="437947" y="1599825"/>
                  <a:pt x="408852" y="1505614"/>
                </a:cubicBezTo>
                <a:cubicBezTo>
                  <a:pt x="379757" y="1411403"/>
                  <a:pt x="119292" y="886316"/>
                  <a:pt x="68030" y="724218"/>
                </a:cubicBezTo>
                <a:cubicBezTo>
                  <a:pt x="16768" y="562120"/>
                  <a:pt x="59717" y="515014"/>
                  <a:pt x="101281" y="533025"/>
                </a:cubicBezTo>
                <a:cubicBezTo>
                  <a:pt x="142845" y="551036"/>
                  <a:pt x="194107" y="722832"/>
                  <a:pt x="317412" y="832283"/>
                </a:cubicBezTo>
                <a:cubicBezTo>
                  <a:pt x="440718" y="941734"/>
                  <a:pt x="868823" y="1228523"/>
                  <a:pt x="841114" y="1189730"/>
                </a:cubicBezTo>
                <a:cubicBezTo>
                  <a:pt x="813405" y="1150937"/>
                  <a:pt x="230129" y="794876"/>
                  <a:pt x="151158" y="599527"/>
                </a:cubicBezTo>
                <a:cubicBezTo>
                  <a:pt x="72187" y="404178"/>
                  <a:pt x="375602" y="55043"/>
                  <a:pt x="367289" y="17636"/>
                </a:cubicBezTo>
                <a:cubicBezTo>
                  <a:pt x="358976" y="-19771"/>
                  <a:pt x="131761" y="366770"/>
                  <a:pt x="101281" y="375083"/>
                </a:cubicBezTo>
                <a:cubicBezTo>
                  <a:pt x="70801" y="383396"/>
                  <a:pt x="165012" y="75824"/>
                  <a:pt x="176096" y="25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3A7E8B92-9099-2B97-8F67-B9D9419BA111}"/>
              </a:ext>
            </a:extLst>
          </p:cNvPr>
          <p:cNvSpPr/>
          <p:nvPr/>
        </p:nvSpPr>
        <p:spPr>
          <a:xfrm>
            <a:off x="973905" y="10120490"/>
            <a:ext cx="2231753" cy="1314563"/>
          </a:xfrm>
          <a:custGeom>
            <a:avLst/>
            <a:gdLst>
              <a:gd name="connsiteX0" fmla="*/ 15310 w 2231753"/>
              <a:gd name="connsiteY0" fmla="*/ 586303 h 1314563"/>
              <a:gd name="connsiteX1" fmla="*/ 1420160 w 2231753"/>
              <a:gd name="connsiteY1" fmla="*/ 727619 h 1314563"/>
              <a:gd name="connsiteX2" fmla="*/ 854895 w 2231753"/>
              <a:gd name="connsiteY2" fmla="*/ 744245 h 1314563"/>
              <a:gd name="connsiteX3" fmla="*/ 2218182 w 2231753"/>
              <a:gd name="connsiteY3" fmla="*/ 868935 h 1314563"/>
              <a:gd name="connsiteX4" fmla="*/ 1528226 w 2231753"/>
              <a:gd name="connsiteY4" fmla="*/ 893874 h 1314563"/>
              <a:gd name="connsiteX5" fmla="*/ 1095964 w 2231753"/>
              <a:gd name="connsiteY5" fmla="*/ 1001939 h 1314563"/>
              <a:gd name="connsiteX6" fmla="*/ 938022 w 2231753"/>
              <a:gd name="connsiteY6" fmla="*/ 918812 h 1314563"/>
              <a:gd name="connsiteX7" fmla="*/ 455884 w 2231753"/>
              <a:gd name="connsiteY7" fmla="*/ 1168194 h 1314563"/>
              <a:gd name="connsiteX8" fmla="*/ 1428473 w 2231753"/>
              <a:gd name="connsiteY8" fmla="*/ 877248 h 1314563"/>
              <a:gd name="connsiteX9" fmla="*/ 1835797 w 2231753"/>
              <a:gd name="connsiteY9" fmla="*/ 868935 h 1314563"/>
              <a:gd name="connsiteX10" fmla="*/ 1021150 w 2231753"/>
              <a:gd name="connsiteY10" fmla="*/ 669430 h 1314563"/>
              <a:gd name="connsiteX11" fmla="*/ 805019 w 2231753"/>
              <a:gd name="connsiteY11" fmla="*/ 469925 h 1314563"/>
              <a:gd name="connsiteX12" fmla="*/ 913084 w 2231753"/>
              <a:gd name="connsiteY12" fmla="*/ 1309510 h 1314563"/>
              <a:gd name="connsiteX13" fmla="*/ 672015 w 2231753"/>
              <a:gd name="connsiteY13" fmla="*/ 12725 h 1314563"/>
              <a:gd name="connsiteX14" fmla="*/ 672015 w 2231753"/>
              <a:gd name="connsiteY14" fmla="*/ 644492 h 1314563"/>
              <a:gd name="connsiteX15" fmla="*/ 15310 w 2231753"/>
              <a:gd name="connsiteY15" fmla="*/ 586303 h 13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1753" h="1314563">
                <a:moveTo>
                  <a:pt x="15310" y="586303"/>
                </a:moveTo>
                <a:cubicBezTo>
                  <a:pt x="140001" y="600158"/>
                  <a:pt x="1280229" y="701295"/>
                  <a:pt x="1420160" y="727619"/>
                </a:cubicBezTo>
                <a:cubicBezTo>
                  <a:pt x="1560091" y="753943"/>
                  <a:pt x="721891" y="720692"/>
                  <a:pt x="854895" y="744245"/>
                </a:cubicBezTo>
                <a:cubicBezTo>
                  <a:pt x="987899" y="767798"/>
                  <a:pt x="2105960" y="843997"/>
                  <a:pt x="2218182" y="868935"/>
                </a:cubicBezTo>
                <a:cubicBezTo>
                  <a:pt x="2330404" y="893873"/>
                  <a:pt x="1715262" y="871707"/>
                  <a:pt x="1528226" y="893874"/>
                </a:cubicBezTo>
                <a:cubicBezTo>
                  <a:pt x="1341190" y="916041"/>
                  <a:pt x="1194331" y="997783"/>
                  <a:pt x="1095964" y="1001939"/>
                </a:cubicBezTo>
                <a:cubicBezTo>
                  <a:pt x="997597" y="1006095"/>
                  <a:pt x="1044702" y="891103"/>
                  <a:pt x="938022" y="918812"/>
                </a:cubicBezTo>
                <a:cubicBezTo>
                  <a:pt x="831342" y="946521"/>
                  <a:pt x="374142" y="1175121"/>
                  <a:pt x="455884" y="1168194"/>
                </a:cubicBezTo>
                <a:cubicBezTo>
                  <a:pt x="537626" y="1161267"/>
                  <a:pt x="1198487" y="927125"/>
                  <a:pt x="1428473" y="877248"/>
                </a:cubicBezTo>
                <a:cubicBezTo>
                  <a:pt x="1658459" y="827371"/>
                  <a:pt x="1903684" y="903571"/>
                  <a:pt x="1835797" y="868935"/>
                </a:cubicBezTo>
                <a:cubicBezTo>
                  <a:pt x="1767910" y="834299"/>
                  <a:pt x="1192946" y="735932"/>
                  <a:pt x="1021150" y="669430"/>
                </a:cubicBezTo>
                <a:cubicBezTo>
                  <a:pt x="849354" y="602928"/>
                  <a:pt x="823030" y="363245"/>
                  <a:pt x="805019" y="469925"/>
                </a:cubicBezTo>
                <a:cubicBezTo>
                  <a:pt x="787008" y="576605"/>
                  <a:pt x="935251" y="1385710"/>
                  <a:pt x="913084" y="1309510"/>
                </a:cubicBezTo>
                <a:cubicBezTo>
                  <a:pt x="890917" y="1233310"/>
                  <a:pt x="712193" y="123561"/>
                  <a:pt x="672015" y="12725"/>
                </a:cubicBezTo>
                <a:cubicBezTo>
                  <a:pt x="631837" y="-98111"/>
                  <a:pt x="778695" y="548896"/>
                  <a:pt x="672015" y="644492"/>
                </a:cubicBezTo>
                <a:cubicBezTo>
                  <a:pt x="565335" y="740088"/>
                  <a:pt x="-109381" y="572448"/>
                  <a:pt x="15310" y="58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938AC7F1-FB93-66D3-7DED-E9524D2FDB13}"/>
              </a:ext>
            </a:extLst>
          </p:cNvPr>
          <p:cNvSpPr/>
          <p:nvPr/>
        </p:nvSpPr>
        <p:spPr>
          <a:xfrm>
            <a:off x="1120925" y="9468985"/>
            <a:ext cx="2482954" cy="1648448"/>
          </a:xfrm>
          <a:custGeom>
            <a:avLst/>
            <a:gdLst>
              <a:gd name="connsiteX0" fmla="*/ 150156 w 2482954"/>
              <a:gd name="connsiteY0" fmla="*/ 505109 h 1648448"/>
              <a:gd name="connsiteX1" fmla="*/ 1071041 w 2482954"/>
              <a:gd name="connsiteY1" fmla="*/ 420802 h 1648448"/>
              <a:gd name="connsiteX2" fmla="*/ 844062 w 2482954"/>
              <a:gd name="connsiteY2" fmla="*/ 420802 h 1648448"/>
              <a:gd name="connsiteX3" fmla="*/ 1349901 w 2482954"/>
              <a:gd name="connsiteY3" fmla="*/ 790453 h 1648448"/>
              <a:gd name="connsiteX4" fmla="*/ 1836284 w 2482954"/>
              <a:gd name="connsiteY4" fmla="*/ 1062828 h 1648448"/>
              <a:gd name="connsiteX5" fmla="*/ 1654701 w 2482954"/>
              <a:gd name="connsiteY5" fmla="*/ 972036 h 1648448"/>
              <a:gd name="connsiteX6" fmla="*/ 2296726 w 2482954"/>
              <a:gd name="connsiteY6" fmla="*/ 1497330 h 1648448"/>
              <a:gd name="connsiteX7" fmla="*/ 2445884 w 2482954"/>
              <a:gd name="connsiteY7" fmla="*/ 1640002 h 1648448"/>
              <a:gd name="connsiteX8" fmla="*/ 2400488 w 2482954"/>
              <a:gd name="connsiteY8" fmla="*/ 1302777 h 1648448"/>
              <a:gd name="connsiteX9" fmla="*/ 1602820 w 2482954"/>
              <a:gd name="connsiteY9" fmla="*/ 738572 h 1648448"/>
              <a:gd name="connsiteX10" fmla="*/ 772726 w 2482954"/>
              <a:gd name="connsiteY10" fmla="*/ 31696 h 1648448"/>
              <a:gd name="connsiteX11" fmla="*/ 967279 w 2482954"/>
              <a:gd name="connsiteY11" fmla="*/ 122487 h 1648448"/>
              <a:gd name="connsiteX12" fmla="*/ 441986 w 2482954"/>
              <a:gd name="connsiteY12" fmla="*/ 122487 h 1648448"/>
              <a:gd name="connsiteX13" fmla="*/ 565203 w 2482954"/>
              <a:gd name="connsiteY13" fmla="*/ 116002 h 1648448"/>
              <a:gd name="connsiteX14" fmla="*/ 227977 w 2482954"/>
              <a:gd name="connsiteY14" fmla="*/ 239219 h 1648448"/>
              <a:gd name="connsiteX15" fmla="*/ 435501 w 2482954"/>
              <a:gd name="connsiteY15" fmla="*/ 206794 h 1648448"/>
              <a:gd name="connsiteX16" fmla="*/ 998 w 2482954"/>
              <a:gd name="connsiteY16" fmla="*/ 420802 h 1648448"/>
              <a:gd name="connsiteX17" fmla="*/ 312284 w 2482954"/>
              <a:gd name="connsiteY17" fmla="*/ 297585 h 1648448"/>
              <a:gd name="connsiteX18" fmla="*/ 150156 w 2482954"/>
              <a:gd name="connsiteY18" fmla="*/ 505109 h 164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2954" h="1648448">
                <a:moveTo>
                  <a:pt x="150156" y="505109"/>
                </a:moveTo>
                <a:cubicBezTo>
                  <a:pt x="276615" y="525645"/>
                  <a:pt x="955390" y="434853"/>
                  <a:pt x="1071041" y="420802"/>
                </a:cubicBezTo>
                <a:cubicBezTo>
                  <a:pt x="1186692" y="406751"/>
                  <a:pt x="797585" y="359193"/>
                  <a:pt x="844062" y="420802"/>
                </a:cubicBezTo>
                <a:cubicBezTo>
                  <a:pt x="890539" y="482410"/>
                  <a:pt x="1184531" y="683449"/>
                  <a:pt x="1349901" y="790453"/>
                </a:cubicBezTo>
                <a:cubicBezTo>
                  <a:pt x="1515271" y="897457"/>
                  <a:pt x="1785484" y="1032564"/>
                  <a:pt x="1836284" y="1062828"/>
                </a:cubicBezTo>
                <a:cubicBezTo>
                  <a:pt x="1887084" y="1093092"/>
                  <a:pt x="1577961" y="899619"/>
                  <a:pt x="1654701" y="972036"/>
                </a:cubicBezTo>
                <a:cubicBezTo>
                  <a:pt x="1731441" y="1044453"/>
                  <a:pt x="2164862" y="1386002"/>
                  <a:pt x="2296726" y="1497330"/>
                </a:cubicBezTo>
                <a:cubicBezTo>
                  <a:pt x="2428590" y="1608658"/>
                  <a:pt x="2428590" y="1672428"/>
                  <a:pt x="2445884" y="1640002"/>
                </a:cubicBezTo>
                <a:cubicBezTo>
                  <a:pt x="2463178" y="1607577"/>
                  <a:pt x="2540999" y="1453015"/>
                  <a:pt x="2400488" y="1302777"/>
                </a:cubicBezTo>
                <a:cubicBezTo>
                  <a:pt x="2259977" y="1152539"/>
                  <a:pt x="1874114" y="950419"/>
                  <a:pt x="1602820" y="738572"/>
                </a:cubicBezTo>
                <a:cubicBezTo>
                  <a:pt x="1331526" y="526725"/>
                  <a:pt x="878650" y="134377"/>
                  <a:pt x="772726" y="31696"/>
                </a:cubicBezTo>
                <a:cubicBezTo>
                  <a:pt x="666802" y="-70985"/>
                  <a:pt x="1022402" y="107355"/>
                  <a:pt x="967279" y="122487"/>
                </a:cubicBezTo>
                <a:cubicBezTo>
                  <a:pt x="912156" y="137619"/>
                  <a:pt x="508999" y="123568"/>
                  <a:pt x="441986" y="122487"/>
                </a:cubicBezTo>
                <a:cubicBezTo>
                  <a:pt x="374973" y="121406"/>
                  <a:pt x="600871" y="96547"/>
                  <a:pt x="565203" y="116002"/>
                </a:cubicBezTo>
                <a:cubicBezTo>
                  <a:pt x="529535" y="135457"/>
                  <a:pt x="249594" y="224087"/>
                  <a:pt x="227977" y="239219"/>
                </a:cubicBezTo>
                <a:cubicBezTo>
                  <a:pt x="206360" y="254351"/>
                  <a:pt x="473331" y="176530"/>
                  <a:pt x="435501" y="206794"/>
                </a:cubicBezTo>
                <a:cubicBezTo>
                  <a:pt x="397671" y="237058"/>
                  <a:pt x="21534" y="405670"/>
                  <a:pt x="998" y="420802"/>
                </a:cubicBezTo>
                <a:cubicBezTo>
                  <a:pt x="-19538" y="435934"/>
                  <a:pt x="283101" y="284615"/>
                  <a:pt x="312284" y="297585"/>
                </a:cubicBezTo>
                <a:cubicBezTo>
                  <a:pt x="341467" y="310555"/>
                  <a:pt x="23697" y="484573"/>
                  <a:pt x="150156" y="505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B287F192-7B89-1DC5-B39B-3FD9AA68F60A}"/>
              </a:ext>
            </a:extLst>
          </p:cNvPr>
          <p:cNvSpPr/>
          <p:nvPr/>
        </p:nvSpPr>
        <p:spPr>
          <a:xfrm>
            <a:off x="865943" y="9203942"/>
            <a:ext cx="621329" cy="548919"/>
          </a:xfrm>
          <a:custGeom>
            <a:avLst/>
            <a:gdLst>
              <a:gd name="connsiteX0" fmla="*/ 619957 w 621329"/>
              <a:gd name="connsiteY0" fmla="*/ 4828 h 548919"/>
              <a:gd name="connsiteX1" fmla="*/ 128467 w 621329"/>
              <a:gd name="connsiteY1" fmla="*/ 530608 h 548919"/>
              <a:gd name="connsiteX2" fmla="*/ 216097 w 621329"/>
              <a:gd name="connsiteY2" fmla="*/ 439168 h 548919"/>
              <a:gd name="connsiteX3" fmla="*/ 37027 w 621329"/>
              <a:gd name="connsiteY3" fmla="*/ 542038 h 548919"/>
              <a:gd name="connsiteX4" fmla="*/ 113227 w 621329"/>
              <a:gd name="connsiteY4" fmla="*/ 484888 h 548919"/>
              <a:gd name="connsiteX5" fmla="*/ 2737 w 621329"/>
              <a:gd name="connsiteY5" fmla="*/ 538228 h 548919"/>
              <a:gd name="connsiteX6" fmla="*/ 250387 w 621329"/>
              <a:gd name="connsiteY6" fmla="*/ 248668 h 548919"/>
              <a:gd name="connsiteX7" fmla="*/ 147517 w 621329"/>
              <a:gd name="connsiteY7" fmla="*/ 355348 h 548919"/>
              <a:gd name="connsiteX8" fmla="*/ 429457 w 621329"/>
              <a:gd name="connsiteY8" fmla="*/ 126748 h 548919"/>
              <a:gd name="connsiteX9" fmla="*/ 280867 w 621329"/>
              <a:gd name="connsiteY9" fmla="*/ 260098 h 548919"/>
              <a:gd name="connsiteX10" fmla="*/ 619957 w 621329"/>
              <a:gd name="connsiteY10" fmla="*/ 4828 h 54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329" h="548919">
                <a:moveTo>
                  <a:pt x="619957" y="4828"/>
                </a:moveTo>
                <a:cubicBezTo>
                  <a:pt x="594557" y="49913"/>
                  <a:pt x="195777" y="458218"/>
                  <a:pt x="128467" y="530608"/>
                </a:cubicBezTo>
                <a:cubicBezTo>
                  <a:pt x="61157" y="602998"/>
                  <a:pt x="231337" y="437263"/>
                  <a:pt x="216097" y="439168"/>
                </a:cubicBezTo>
                <a:cubicBezTo>
                  <a:pt x="200857" y="441073"/>
                  <a:pt x="54172" y="534418"/>
                  <a:pt x="37027" y="542038"/>
                </a:cubicBezTo>
                <a:cubicBezTo>
                  <a:pt x="19882" y="549658"/>
                  <a:pt x="118942" y="485523"/>
                  <a:pt x="113227" y="484888"/>
                </a:cubicBezTo>
                <a:cubicBezTo>
                  <a:pt x="107512" y="484253"/>
                  <a:pt x="-20123" y="577598"/>
                  <a:pt x="2737" y="538228"/>
                </a:cubicBezTo>
                <a:cubicBezTo>
                  <a:pt x="25597" y="498858"/>
                  <a:pt x="226257" y="279148"/>
                  <a:pt x="250387" y="248668"/>
                </a:cubicBezTo>
                <a:cubicBezTo>
                  <a:pt x="274517" y="218188"/>
                  <a:pt x="117672" y="375668"/>
                  <a:pt x="147517" y="355348"/>
                </a:cubicBezTo>
                <a:cubicBezTo>
                  <a:pt x="177362" y="335028"/>
                  <a:pt x="407232" y="142623"/>
                  <a:pt x="429457" y="126748"/>
                </a:cubicBezTo>
                <a:cubicBezTo>
                  <a:pt x="451682" y="110873"/>
                  <a:pt x="251657" y="275338"/>
                  <a:pt x="280867" y="260098"/>
                </a:cubicBezTo>
                <a:cubicBezTo>
                  <a:pt x="310077" y="244858"/>
                  <a:pt x="645357" y="-40257"/>
                  <a:pt x="619957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D59AC2E7-D0EE-7F81-5334-513FC9BE8421}"/>
              </a:ext>
            </a:extLst>
          </p:cNvPr>
          <p:cNvSpPr/>
          <p:nvPr/>
        </p:nvSpPr>
        <p:spPr>
          <a:xfrm>
            <a:off x="651413" y="8637194"/>
            <a:ext cx="1141512" cy="519115"/>
          </a:xfrm>
          <a:custGeom>
            <a:avLst/>
            <a:gdLst>
              <a:gd name="connsiteX0" fmla="*/ 3907 w 1141512"/>
              <a:gd name="connsiteY0" fmla="*/ 518236 h 519115"/>
              <a:gd name="connsiteX1" fmla="*/ 541117 w 1141512"/>
              <a:gd name="connsiteY1" fmla="*/ 182956 h 519115"/>
              <a:gd name="connsiteX2" fmla="*/ 392527 w 1141512"/>
              <a:gd name="connsiteY2" fmla="*/ 304876 h 519115"/>
              <a:gd name="connsiteX3" fmla="*/ 643987 w 1141512"/>
              <a:gd name="connsiteY3" fmla="*/ 144856 h 519115"/>
              <a:gd name="connsiteX4" fmla="*/ 560167 w 1141512"/>
              <a:gd name="connsiteY4" fmla="*/ 163906 h 519115"/>
              <a:gd name="connsiteX5" fmla="*/ 929737 w 1141512"/>
              <a:gd name="connsiteY5" fmla="*/ 163906 h 519115"/>
              <a:gd name="connsiteX6" fmla="*/ 830677 w 1141512"/>
              <a:gd name="connsiteY6" fmla="*/ 167716 h 519115"/>
              <a:gd name="connsiteX7" fmla="*/ 1139287 w 1141512"/>
              <a:gd name="connsiteY7" fmla="*/ 133426 h 519115"/>
              <a:gd name="connsiteX8" fmla="*/ 643987 w 1141512"/>
              <a:gd name="connsiteY8" fmla="*/ 49606 h 519115"/>
              <a:gd name="connsiteX9" fmla="*/ 506827 w 1141512"/>
              <a:gd name="connsiteY9" fmla="*/ 76 h 519115"/>
              <a:gd name="connsiteX10" fmla="*/ 693517 w 1141512"/>
              <a:gd name="connsiteY10" fmla="*/ 41986 h 519115"/>
              <a:gd name="connsiteX11" fmla="*/ 430627 w 1141512"/>
              <a:gd name="connsiteY11" fmla="*/ 171526 h 519115"/>
              <a:gd name="connsiteX12" fmla="*/ 487777 w 1141512"/>
              <a:gd name="connsiteY12" fmla="*/ 137236 h 519115"/>
              <a:gd name="connsiteX13" fmla="*/ 282037 w 1141512"/>
              <a:gd name="connsiteY13" fmla="*/ 247726 h 519115"/>
              <a:gd name="connsiteX14" fmla="*/ 487777 w 1141512"/>
              <a:gd name="connsiteY14" fmla="*/ 232486 h 519115"/>
              <a:gd name="connsiteX15" fmla="*/ 141067 w 1141512"/>
              <a:gd name="connsiteY15" fmla="*/ 331546 h 519115"/>
              <a:gd name="connsiteX16" fmla="*/ 289657 w 1141512"/>
              <a:gd name="connsiteY16" fmla="*/ 282016 h 519115"/>
              <a:gd name="connsiteX17" fmla="*/ 3907 w 1141512"/>
              <a:gd name="connsiteY17" fmla="*/ 518236 h 51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1512" h="519115">
                <a:moveTo>
                  <a:pt x="3907" y="518236"/>
                </a:moveTo>
                <a:cubicBezTo>
                  <a:pt x="45817" y="501726"/>
                  <a:pt x="476347" y="218516"/>
                  <a:pt x="541117" y="182956"/>
                </a:cubicBezTo>
                <a:cubicBezTo>
                  <a:pt x="605887" y="147396"/>
                  <a:pt x="375382" y="311226"/>
                  <a:pt x="392527" y="304876"/>
                </a:cubicBezTo>
                <a:cubicBezTo>
                  <a:pt x="409672" y="298526"/>
                  <a:pt x="616047" y="168351"/>
                  <a:pt x="643987" y="144856"/>
                </a:cubicBezTo>
                <a:cubicBezTo>
                  <a:pt x="671927" y="121361"/>
                  <a:pt x="512542" y="160731"/>
                  <a:pt x="560167" y="163906"/>
                </a:cubicBezTo>
                <a:cubicBezTo>
                  <a:pt x="607792" y="167081"/>
                  <a:pt x="884652" y="163271"/>
                  <a:pt x="929737" y="163906"/>
                </a:cubicBezTo>
                <a:cubicBezTo>
                  <a:pt x="974822" y="164541"/>
                  <a:pt x="795752" y="172796"/>
                  <a:pt x="830677" y="167716"/>
                </a:cubicBezTo>
                <a:cubicBezTo>
                  <a:pt x="865602" y="162636"/>
                  <a:pt x="1170402" y="153111"/>
                  <a:pt x="1139287" y="133426"/>
                </a:cubicBezTo>
                <a:cubicBezTo>
                  <a:pt x="1108172" y="113741"/>
                  <a:pt x="749397" y="71831"/>
                  <a:pt x="643987" y="49606"/>
                </a:cubicBezTo>
                <a:cubicBezTo>
                  <a:pt x="538577" y="27381"/>
                  <a:pt x="498572" y="1346"/>
                  <a:pt x="506827" y="76"/>
                </a:cubicBezTo>
                <a:cubicBezTo>
                  <a:pt x="515082" y="-1194"/>
                  <a:pt x="706217" y="13411"/>
                  <a:pt x="693517" y="41986"/>
                </a:cubicBezTo>
                <a:cubicBezTo>
                  <a:pt x="680817" y="70561"/>
                  <a:pt x="464917" y="155651"/>
                  <a:pt x="430627" y="171526"/>
                </a:cubicBezTo>
                <a:cubicBezTo>
                  <a:pt x="396337" y="187401"/>
                  <a:pt x="512542" y="124536"/>
                  <a:pt x="487777" y="137236"/>
                </a:cubicBezTo>
                <a:cubicBezTo>
                  <a:pt x="463012" y="149936"/>
                  <a:pt x="282037" y="231851"/>
                  <a:pt x="282037" y="247726"/>
                </a:cubicBezTo>
                <a:cubicBezTo>
                  <a:pt x="282037" y="263601"/>
                  <a:pt x="511272" y="218516"/>
                  <a:pt x="487777" y="232486"/>
                </a:cubicBezTo>
                <a:cubicBezTo>
                  <a:pt x="464282" y="246456"/>
                  <a:pt x="174087" y="323291"/>
                  <a:pt x="141067" y="331546"/>
                </a:cubicBezTo>
                <a:cubicBezTo>
                  <a:pt x="108047" y="339801"/>
                  <a:pt x="308707" y="250266"/>
                  <a:pt x="289657" y="282016"/>
                </a:cubicBezTo>
                <a:cubicBezTo>
                  <a:pt x="270607" y="313766"/>
                  <a:pt x="-38003" y="534746"/>
                  <a:pt x="3907" y="518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173294BE-BFDF-355E-C909-04740A74D7F3}"/>
              </a:ext>
            </a:extLst>
          </p:cNvPr>
          <p:cNvSpPr/>
          <p:nvPr/>
        </p:nvSpPr>
        <p:spPr>
          <a:xfrm>
            <a:off x="731420" y="8021829"/>
            <a:ext cx="1035203" cy="230421"/>
          </a:xfrm>
          <a:custGeom>
            <a:avLst/>
            <a:gdLst>
              <a:gd name="connsiteX0" fmla="*/ 100 w 1035203"/>
              <a:gd name="connsiteY0" fmla="*/ 169671 h 230421"/>
              <a:gd name="connsiteX1" fmla="*/ 224890 w 1035203"/>
              <a:gd name="connsiteY1" fmla="*/ 32511 h 230421"/>
              <a:gd name="connsiteX2" fmla="*/ 506830 w 1035203"/>
              <a:gd name="connsiteY2" fmla="*/ 21081 h 230421"/>
              <a:gd name="connsiteX3" fmla="*/ 468730 w 1035203"/>
              <a:gd name="connsiteY3" fmla="*/ 2031 h 230421"/>
              <a:gd name="connsiteX4" fmla="*/ 724000 w 1035203"/>
              <a:gd name="connsiteY4" fmla="*/ 74421 h 230421"/>
              <a:gd name="connsiteX5" fmla="*/ 598270 w 1035203"/>
              <a:gd name="connsiteY5" fmla="*/ 66801 h 230421"/>
              <a:gd name="connsiteX6" fmla="*/ 895450 w 1035203"/>
              <a:gd name="connsiteY6" fmla="*/ 62991 h 230421"/>
              <a:gd name="connsiteX7" fmla="*/ 1032610 w 1035203"/>
              <a:gd name="connsiteY7" fmla="*/ 165861 h 230421"/>
              <a:gd name="connsiteX8" fmla="*/ 784960 w 1035203"/>
              <a:gd name="connsiteY8" fmla="*/ 101091 h 230421"/>
              <a:gd name="connsiteX9" fmla="*/ 365860 w 1035203"/>
              <a:gd name="connsiteY9" fmla="*/ 104901 h 230421"/>
              <a:gd name="connsiteX10" fmla="*/ 491590 w 1035203"/>
              <a:gd name="connsiteY10" fmla="*/ 85851 h 230421"/>
              <a:gd name="connsiteX11" fmla="*/ 102970 w 1035203"/>
              <a:gd name="connsiteY11" fmla="*/ 184911 h 230421"/>
              <a:gd name="connsiteX12" fmla="*/ 26770 w 1035203"/>
              <a:gd name="connsiteY12" fmla="*/ 226821 h 230421"/>
              <a:gd name="connsiteX13" fmla="*/ 251560 w 1035203"/>
              <a:gd name="connsiteY13" fmla="*/ 97281 h 230421"/>
              <a:gd name="connsiteX14" fmla="*/ 100 w 1035203"/>
              <a:gd name="connsiteY14" fmla="*/ 169671 h 23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203" h="230421">
                <a:moveTo>
                  <a:pt x="100" y="169671"/>
                </a:moveTo>
                <a:cubicBezTo>
                  <a:pt x="-4345" y="158876"/>
                  <a:pt x="140435" y="57276"/>
                  <a:pt x="224890" y="32511"/>
                </a:cubicBezTo>
                <a:cubicBezTo>
                  <a:pt x="309345" y="7746"/>
                  <a:pt x="466190" y="26161"/>
                  <a:pt x="506830" y="21081"/>
                </a:cubicBezTo>
                <a:cubicBezTo>
                  <a:pt x="547470" y="16001"/>
                  <a:pt x="432535" y="-6859"/>
                  <a:pt x="468730" y="2031"/>
                </a:cubicBezTo>
                <a:cubicBezTo>
                  <a:pt x="504925" y="10921"/>
                  <a:pt x="702410" y="63626"/>
                  <a:pt x="724000" y="74421"/>
                </a:cubicBezTo>
                <a:cubicBezTo>
                  <a:pt x="745590" y="85216"/>
                  <a:pt x="569695" y="68706"/>
                  <a:pt x="598270" y="66801"/>
                </a:cubicBezTo>
                <a:cubicBezTo>
                  <a:pt x="626845" y="64896"/>
                  <a:pt x="823060" y="46481"/>
                  <a:pt x="895450" y="62991"/>
                </a:cubicBezTo>
                <a:cubicBezTo>
                  <a:pt x="967840" y="79501"/>
                  <a:pt x="1051025" y="159511"/>
                  <a:pt x="1032610" y="165861"/>
                </a:cubicBezTo>
                <a:cubicBezTo>
                  <a:pt x="1014195" y="172211"/>
                  <a:pt x="896085" y="111251"/>
                  <a:pt x="784960" y="101091"/>
                </a:cubicBezTo>
                <a:cubicBezTo>
                  <a:pt x="673835" y="90931"/>
                  <a:pt x="414755" y="107441"/>
                  <a:pt x="365860" y="104901"/>
                </a:cubicBezTo>
                <a:cubicBezTo>
                  <a:pt x="316965" y="102361"/>
                  <a:pt x="535405" y="72516"/>
                  <a:pt x="491590" y="85851"/>
                </a:cubicBezTo>
                <a:cubicBezTo>
                  <a:pt x="447775" y="99186"/>
                  <a:pt x="180440" y="161416"/>
                  <a:pt x="102970" y="184911"/>
                </a:cubicBezTo>
                <a:cubicBezTo>
                  <a:pt x="25500" y="208406"/>
                  <a:pt x="2005" y="241426"/>
                  <a:pt x="26770" y="226821"/>
                </a:cubicBezTo>
                <a:cubicBezTo>
                  <a:pt x="51535" y="212216"/>
                  <a:pt x="257910" y="104901"/>
                  <a:pt x="251560" y="97281"/>
                </a:cubicBezTo>
                <a:cubicBezTo>
                  <a:pt x="245210" y="89661"/>
                  <a:pt x="4545" y="180466"/>
                  <a:pt x="100" y="169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94EC07B5-33EC-3D2E-1F26-011ECA50FB1F}"/>
              </a:ext>
            </a:extLst>
          </p:cNvPr>
          <p:cNvSpPr/>
          <p:nvPr/>
        </p:nvSpPr>
        <p:spPr>
          <a:xfrm>
            <a:off x="4555496" y="5704098"/>
            <a:ext cx="300129" cy="544433"/>
          </a:xfrm>
          <a:custGeom>
            <a:avLst/>
            <a:gdLst>
              <a:gd name="connsiteX0" fmla="*/ 60047 w 300129"/>
              <a:gd name="connsiteY0" fmla="*/ 16 h 544433"/>
              <a:gd name="connsiteX1" fmla="*/ 299533 w 300129"/>
              <a:gd name="connsiteY1" fmla="*/ 386459 h 544433"/>
              <a:gd name="connsiteX2" fmla="*/ 130804 w 300129"/>
              <a:gd name="connsiteY2" fmla="*/ 527973 h 544433"/>
              <a:gd name="connsiteX3" fmla="*/ 217890 w 300129"/>
              <a:gd name="connsiteY3" fmla="*/ 495316 h 544433"/>
              <a:gd name="connsiteX4" fmla="*/ 175 w 300129"/>
              <a:gd name="connsiteY4" fmla="*/ 544302 h 544433"/>
              <a:gd name="connsiteX5" fmla="*/ 179790 w 300129"/>
              <a:gd name="connsiteY5" fmla="*/ 500759 h 544433"/>
              <a:gd name="connsiteX6" fmla="*/ 109033 w 300129"/>
              <a:gd name="connsiteY6" fmla="*/ 293931 h 544433"/>
              <a:gd name="connsiteX7" fmla="*/ 239661 w 300129"/>
              <a:gd name="connsiteY7" fmla="*/ 397345 h 544433"/>
              <a:gd name="connsiteX8" fmla="*/ 92704 w 300129"/>
              <a:gd name="connsiteY8" fmla="*/ 228616 h 544433"/>
              <a:gd name="connsiteX9" fmla="*/ 250547 w 300129"/>
              <a:gd name="connsiteY9" fmla="*/ 370131 h 544433"/>
              <a:gd name="connsiteX10" fmla="*/ 60047 w 300129"/>
              <a:gd name="connsiteY10" fmla="*/ 16 h 54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29" h="544433">
                <a:moveTo>
                  <a:pt x="60047" y="16"/>
                </a:moveTo>
                <a:cubicBezTo>
                  <a:pt x="68211" y="2737"/>
                  <a:pt x="287740" y="298466"/>
                  <a:pt x="299533" y="386459"/>
                </a:cubicBezTo>
                <a:cubicBezTo>
                  <a:pt x="311326" y="474452"/>
                  <a:pt x="144411" y="509830"/>
                  <a:pt x="130804" y="527973"/>
                </a:cubicBezTo>
                <a:cubicBezTo>
                  <a:pt x="117197" y="546116"/>
                  <a:pt x="239662" y="492595"/>
                  <a:pt x="217890" y="495316"/>
                </a:cubicBezTo>
                <a:cubicBezTo>
                  <a:pt x="196119" y="498038"/>
                  <a:pt x="6525" y="543395"/>
                  <a:pt x="175" y="544302"/>
                </a:cubicBezTo>
                <a:cubicBezTo>
                  <a:pt x="-6175" y="545209"/>
                  <a:pt x="161647" y="542487"/>
                  <a:pt x="179790" y="500759"/>
                </a:cubicBezTo>
                <a:cubicBezTo>
                  <a:pt x="197933" y="459031"/>
                  <a:pt x="99055" y="311167"/>
                  <a:pt x="109033" y="293931"/>
                </a:cubicBezTo>
                <a:cubicBezTo>
                  <a:pt x="119011" y="276695"/>
                  <a:pt x="242382" y="408231"/>
                  <a:pt x="239661" y="397345"/>
                </a:cubicBezTo>
                <a:cubicBezTo>
                  <a:pt x="236940" y="386459"/>
                  <a:pt x="90890" y="233152"/>
                  <a:pt x="92704" y="228616"/>
                </a:cubicBezTo>
                <a:cubicBezTo>
                  <a:pt x="94518" y="224080"/>
                  <a:pt x="253269" y="403695"/>
                  <a:pt x="250547" y="370131"/>
                </a:cubicBezTo>
                <a:cubicBezTo>
                  <a:pt x="247825" y="336567"/>
                  <a:pt x="51883" y="-2705"/>
                  <a:pt x="600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5EDB8726-221B-E012-A5D7-547B8EE40271}"/>
              </a:ext>
            </a:extLst>
          </p:cNvPr>
          <p:cNvSpPr/>
          <p:nvPr/>
        </p:nvSpPr>
        <p:spPr>
          <a:xfrm>
            <a:off x="4118750" y="5894744"/>
            <a:ext cx="570469" cy="497641"/>
          </a:xfrm>
          <a:custGeom>
            <a:avLst/>
            <a:gdLst>
              <a:gd name="connsiteX0" fmla="*/ 556664 w 570469"/>
              <a:gd name="connsiteY0" fmla="*/ 5313 h 497641"/>
              <a:gd name="connsiteX1" fmla="*/ 6936 w 570469"/>
              <a:gd name="connsiteY1" fmla="*/ 484285 h 497641"/>
              <a:gd name="connsiteX2" fmla="*/ 251864 w 570469"/>
              <a:gd name="connsiteY2" fmla="*/ 364542 h 497641"/>
              <a:gd name="connsiteX3" fmla="*/ 322621 w 570469"/>
              <a:gd name="connsiteY3" fmla="*/ 364542 h 497641"/>
              <a:gd name="connsiteX4" fmla="*/ 453250 w 570469"/>
              <a:gd name="connsiteY4" fmla="*/ 190370 h 497641"/>
              <a:gd name="connsiteX5" fmla="*/ 409707 w 570469"/>
              <a:gd name="connsiteY5" fmla="*/ 223027 h 497641"/>
              <a:gd name="connsiteX6" fmla="*/ 556664 w 570469"/>
              <a:gd name="connsiteY6" fmla="*/ 5313 h 4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69" h="497641">
                <a:moveTo>
                  <a:pt x="556664" y="5313"/>
                </a:moveTo>
                <a:cubicBezTo>
                  <a:pt x="489536" y="48856"/>
                  <a:pt x="57736" y="424414"/>
                  <a:pt x="6936" y="484285"/>
                </a:cubicBezTo>
                <a:cubicBezTo>
                  <a:pt x="-43864" y="544156"/>
                  <a:pt x="199250" y="384499"/>
                  <a:pt x="251864" y="364542"/>
                </a:cubicBezTo>
                <a:cubicBezTo>
                  <a:pt x="304478" y="344585"/>
                  <a:pt x="289057" y="393571"/>
                  <a:pt x="322621" y="364542"/>
                </a:cubicBezTo>
                <a:cubicBezTo>
                  <a:pt x="356185" y="335513"/>
                  <a:pt x="438736" y="213956"/>
                  <a:pt x="453250" y="190370"/>
                </a:cubicBezTo>
                <a:cubicBezTo>
                  <a:pt x="467764" y="166784"/>
                  <a:pt x="394286" y="246613"/>
                  <a:pt x="409707" y="223027"/>
                </a:cubicBezTo>
                <a:cubicBezTo>
                  <a:pt x="425128" y="199441"/>
                  <a:pt x="623792" y="-38230"/>
                  <a:pt x="556664" y="5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18F46D03-B176-188F-4B24-2F054E4E5C44}"/>
              </a:ext>
            </a:extLst>
          </p:cNvPr>
          <p:cNvSpPr/>
          <p:nvPr/>
        </p:nvSpPr>
        <p:spPr>
          <a:xfrm>
            <a:off x="6176417" y="6675244"/>
            <a:ext cx="476477" cy="994669"/>
          </a:xfrm>
          <a:custGeom>
            <a:avLst/>
            <a:gdLst>
              <a:gd name="connsiteX0" fmla="*/ 88312 w 476477"/>
              <a:gd name="connsiteY0" fmla="*/ 84785 h 994669"/>
              <a:gd name="connsiteX1" fmla="*/ 469312 w 476477"/>
              <a:gd name="connsiteY1" fmla="*/ 3142 h 994669"/>
              <a:gd name="connsiteX2" fmla="*/ 327797 w 476477"/>
              <a:gd name="connsiteY2" fmla="*/ 52127 h 994669"/>
              <a:gd name="connsiteX3" fmla="*/ 208054 w 476477"/>
              <a:gd name="connsiteY3" fmla="*/ 362370 h 994669"/>
              <a:gd name="connsiteX4" fmla="*/ 1226 w 476477"/>
              <a:gd name="connsiteY4" fmla="*/ 993742 h 994669"/>
              <a:gd name="connsiteX5" fmla="*/ 120969 w 476477"/>
              <a:gd name="connsiteY5" fmla="*/ 492999 h 994669"/>
              <a:gd name="connsiteX6" fmla="*/ 88312 w 476477"/>
              <a:gd name="connsiteY6" fmla="*/ 84785 h 99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7" h="994669">
                <a:moveTo>
                  <a:pt x="88312" y="84785"/>
                </a:moveTo>
                <a:cubicBezTo>
                  <a:pt x="146369" y="3142"/>
                  <a:pt x="429398" y="8585"/>
                  <a:pt x="469312" y="3142"/>
                </a:cubicBezTo>
                <a:cubicBezTo>
                  <a:pt x="509226" y="-2301"/>
                  <a:pt x="371340" y="-7744"/>
                  <a:pt x="327797" y="52127"/>
                </a:cubicBezTo>
                <a:cubicBezTo>
                  <a:pt x="284254" y="111998"/>
                  <a:pt x="262483" y="205434"/>
                  <a:pt x="208054" y="362370"/>
                </a:cubicBezTo>
                <a:cubicBezTo>
                  <a:pt x="153626" y="519306"/>
                  <a:pt x="15740" y="971971"/>
                  <a:pt x="1226" y="993742"/>
                </a:cubicBezTo>
                <a:cubicBezTo>
                  <a:pt x="-13288" y="1015513"/>
                  <a:pt x="105548" y="648120"/>
                  <a:pt x="120969" y="492999"/>
                </a:cubicBezTo>
                <a:cubicBezTo>
                  <a:pt x="136390" y="337878"/>
                  <a:pt x="30255" y="166428"/>
                  <a:pt x="88312" y="84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F0EB143A-E53D-1DE2-2EE5-A9287580FBCE}"/>
              </a:ext>
            </a:extLst>
          </p:cNvPr>
          <p:cNvSpPr/>
          <p:nvPr/>
        </p:nvSpPr>
        <p:spPr>
          <a:xfrm>
            <a:off x="5836745" y="3427200"/>
            <a:ext cx="127783" cy="129824"/>
          </a:xfrm>
          <a:custGeom>
            <a:avLst/>
            <a:gdLst>
              <a:gd name="connsiteX0" fmla="*/ 64 w 127783"/>
              <a:gd name="connsiteY0" fmla="*/ 131 h 129824"/>
              <a:gd name="connsiteX1" fmla="*/ 120204 w 127783"/>
              <a:gd name="connsiteY1" fmla="*/ 123609 h 129824"/>
              <a:gd name="connsiteX2" fmla="*/ 103518 w 127783"/>
              <a:gd name="connsiteY2" fmla="*/ 100248 h 129824"/>
              <a:gd name="connsiteX3" fmla="*/ 64 w 127783"/>
              <a:gd name="connsiteY3" fmla="*/ 131 h 1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83" h="129824">
                <a:moveTo>
                  <a:pt x="64" y="131"/>
                </a:moveTo>
                <a:cubicBezTo>
                  <a:pt x="2845" y="4024"/>
                  <a:pt x="102962" y="106923"/>
                  <a:pt x="120204" y="123609"/>
                </a:cubicBezTo>
                <a:cubicBezTo>
                  <a:pt x="137446" y="140295"/>
                  <a:pt x="122429" y="120271"/>
                  <a:pt x="103518" y="100248"/>
                </a:cubicBezTo>
                <a:cubicBezTo>
                  <a:pt x="84607" y="80225"/>
                  <a:pt x="-2717" y="-3762"/>
                  <a:pt x="6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EEA081F9-15A9-EFAF-ECB6-064A98532467}"/>
              </a:ext>
            </a:extLst>
          </p:cNvPr>
          <p:cNvSpPr/>
          <p:nvPr/>
        </p:nvSpPr>
        <p:spPr>
          <a:xfrm>
            <a:off x="5542603" y="3332551"/>
            <a:ext cx="306117" cy="38083"/>
          </a:xfrm>
          <a:custGeom>
            <a:avLst/>
            <a:gdLst>
              <a:gd name="connsiteX0" fmla="*/ 530 w 306117"/>
              <a:gd name="connsiteY0" fmla="*/ 38048 h 38083"/>
              <a:gd name="connsiteX1" fmla="*/ 300880 w 306117"/>
              <a:gd name="connsiteY1" fmla="*/ 1338 h 38083"/>
              <a:gd name="connsiteX2" fmla="*/ 194089 w 306117"/>
              <a:gd name="connsiteY2" fmla="*/ 8013 h 38083"/>
              <a:gd name="connsiteX3" fmla="*/ 227461 w 306117"/>
              <a:gd name="connsiteY3" fmla="*/ 8013 h 38083"/>
              <a:gd name="connsiteX4" fmla="*/ 530 w 306117"/>
              <a:gd name="connsiteY4" fmla="*/ 38048 h 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17" h="38083">
                <a:moveTo>
                  <a:pt x="530" y="38048"/>
                </a:moveTo>
                <a:cubicBezTo>
                  <a:pt x="12767" y="36935"/>
                  <a:pt x="268620" y="6344"/>
                  <a:pt x="300880" y="1338"/>
                </a:cubicBezTo>
                <a:cubicBezTo>
                  <a:pt x="333140" y="-3668"/>
                  <a:pt x="206326" y="6900"/>
                  <a:pt x="194089" y="8013"/>
                </a:cubicBezTo>
                <a:cubicBezTo>
                  <a:pt x="181853" y="9125"/>
                  <a:pt x="263614" y="2451"/>
                  <a:pt x="227461" y="8013"/>
                </a:cubicBezTo>
                <a:cubicBezTo>
                  <a:pt x="191308" y="13575"/>
                  <a:pt x="-11707" y="39161"/>
                  <a:pt x="530" y="38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6167BF4A-C8B3-C6BA-154C-573226FF2302}"/>
              </a:ext>
            </a:extLst>
          </p:cNvPr>
          <p:cNvSpPr/>
          <p:nvPr/>
        </p:nvSpPr>
        <p:spPr>
          <a:xfrm>
            <a:off x="7107568" y="4121471"/>
            <a:ext cx="126220" cy="177811"/>
          </a:xfrm>
          <a:custGeom>
            <a:avLst/>
            <a:gdLst>
              <a:gd name="connsiteX0" fmla="*/ 724 w 126220"/>
              <a:gd name="connsiteY0" fmla="*/ 176876 h 177811"/>
              <a:gd name="connsiteX1" fmla="*/ 124201 w 126220"/>
              <a:gd name="connsiteY1" fmla="*/ 3341 h 177811"/>
              <a:gd name="connsiteX2" fmla="*/ 74143 w 126220"/>
              <a:gd name="connsiteY2" fmla="*/ 70085 h 177811"/>
              <a:gd name="connsiteX3" fmla="*/ 724 w 126220"/>
              <a:gd name="connsiteY3" fmla="*/ 176876 h 17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20" h="177811">
                <a:moveTo>
                  <a:pt x="724" y="176876"/>
                </a:moveTo>
                <a:cubicBezTo>
                  <a:pt x="9067" y="165752"/>
                  <a:pt x="111965" y="21139"/>
                  <a:pt x="124201" y="3341"/>
                </a:cubicBezTo>
                <a:cubicBezTo>
                  <a:pt x="136438" y="-14458"/>
                  <a:pt x="89717" y="43387"/>
                  <a:pt x="74143" y="70085"/>
                </a:cubicBezTo>
                <a:cubicBezTo>
                  <a:pt x="58569" y="96783"/>
                  <a:pt x="-7619" y="188000"/>
                  <a:pt x="724" y="176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90832A32-77AB-E4FE-65C0-338FBC6A2C6B}"/>
              </a:ext>
            </a:extLst>
          </p:cNvPr>
          <p:cNvSpPr/>
          <p:nvPr/>
        </p:nvSpPr>
        <p:spPr>
          <a:xfrm>
            <a:off x="7241544" y="4037906"/>
            <a:ext cx="344407" cy="6950"/>
          </a:xfrm>
          <a:custGeom>
            <a:avLst/>
            <a:gdLst>
              <a:gd name="connsiteX0" fmla="*/ 3574 w 344407"/>
              <a:gd name="connsiteY0" fmla="*/ 6812 h 6950"/>
              <a:gd name="connsiteX1" fmla="*/ 340634 w 344407"/>
              <a:gd name="connsiteY1" fmla="*/ 138 h 6950"/>
              <a:gd name="connsiteX2" fmla="*/ 173773 w 344407"/>
              <a:gd name="connsiteY2" fmla="*/ 3475 h 6950"/>
              <a:gd name="connsiteX3" fmla="*/ 3574 w 344407"/>
              <a:gd name="connsiteY3" fmla="*/ 6812 h 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7" h="6950">
                <a:moveTo>
                  <a:pt x="3574" y="6812"/>
                </a:moveTo>
                <a:lnTo>
                  <a:pt x="340634" y="138"/>
                </a:lnTo>
                <a:cubicBezTo>
                  <a:pt x="369000" y="-418"/>
                  <a:pt x="229950" y="694"/>
                  <a:pt x="173773" y="3475"/>
                </a:cubicBezTo>
                <a:cubicBezTo>
                  <a:pt x="117596" y="6256"/>
                  <a:pt x="-24236" y="7368"/>
                  <a:pt x="3574" y="6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F4E43EE8-77ED-4B37-9673-4D1A902B781A}"/>
              </a:ext>
            </a:extLst>
          </p:cNvPr>
          <p:cNvSpPr/>
          <p:nvPr/>
        </p:nvSpPr>
        <p:spPr>
          <a:xfrm>
            <a:off x="7255080" y="4111354"/>
            <a:ext cx="240480" cy="80272"/>
          </a:xfrm>
          <a:custGeom>
            <a:avLst/>
            <a:gdLst>
              <a:gd name="connsiteX0" fmla="*/ 50 w 240480"/>
              <a:gd name="connsiteY0" fmla="*/ 109 h 80272"/>
              <a:gd name="connsiteX1" fmla="*/ 166911 w 240480"/>
              <a:gd name="connsiteY1" fmla="*/ 40155 h 80272"/>
              <a:gd name="connsiteX2" fmla="*/ 240330 w 240480"/>
              <a:gd name="connsiteY2" fmla="*/ 80202 h 80272"/>
              <a:gd name="connsiteX3" fmla="*/ 150225 w 240480"/>
              <a:gd name="connsiteY3" fmla="*/ 30144 h 80272"/>
              <a:gd name="connsiteX4" fmla="*/ 50 w 240480"/>
              <a:gd name="connsiteY4" fmla="*/ 109 h 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80" h="80272">
                <a:moveTo>
                  <a:pt x="50" y="109"/>
                </a:moveTo>
                <a:cubicBezTo>
                  <a:pt x="2831" y="1777"/>
                  <a:pt x="126864" y="26806"/>
                  <a:pt x="166911" y="40155"/>
                </a:cubicBezTo>
                <a:cubicBezTo>
                  <a:pt x="206958" y="53504"/>
                  <a:pt x="243111" y="81870"/>
                  <a:pt x="240330" y="80202"/>
                </a:cubicBezTo>
                <a:cubicBezTo>
                  <a:pt x="237549" y="78534"/>
                  <a:pt x="189715" y="44049"/>
                  <a:pt x="150225" y="30144"/>
                </a:cubicBezTo>
                <a:cubicBezTo>
                  <a:pt x="110735" y="16239"/>
                  <a:pt x="-2731" y="-1559"/>
                  <a:pt x="50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17866AEE-64DB-35F6-B913-4B26CD54A94E}"/>
              </a:ext>
            </a:extLst>
          </p:cNvPr>
          <p:cNvSpPr/>
          <p:nvPr/>
        </p:nvSpPr>
        <p:spPr>
          <a:xfrm>
            <a:off x="6453878" y="3229157"/>
            <a:ext cx="114664" cy="375647"/>
          </a:xfrm>
          <a:custGeom>
            <a:avLst/>
            <a:gdLst>
              <a:gd name="connsiteX0" fmla="*/ 318 w 114664"/>
              <a:gd name="connsiteY0" fmla="*/ 1278 h 375647"/>
              <a:gd name="connsiteX1" fmla="*/ 110446 w 114664"/>
              <a:gd name="connsiteY1" fmla="*/ 358361 h 375647"/>
              <a:gd name="connsiteX2" fmla="*/ 90423 w 114664"/>
              <a:gd name="connsiteY2" fmla="*/ 311640 h 375647"/>
              <a:gd name="connsiteX3" fmla="*/ 77074 w 114664"/>
              <a:gd name="connsiteY3" fmla="*/ 241558 h 375647"/>
              <a:gd name="connsiteX4" fmla="*/ 318 w 114664"/>
              <a:gd name="connsiteY4" fmla="*/ 1278 h 37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64" h="375647">
                <a:moveTo>
                  <a:pt x="318" y="1278"/>
                </a:moveTo>
                <a:cubicBezTo>
                  <a:pt x="5880" y="20745"/>
                  <a:pt x="95428" y="306634"/>
                  <a:pt x="110446" y="358361"/>
                </a:cubicBezTo>
                <a:cubicBezTo>
                  <a:pt x="125464" y="410088"/>
                  <a:pt x="95985" y="331107"/>
                  <a:pt x="90423" y="311640"/>
                </a:cubicBezTo>
                <a:cubicBezTo>
                  <a:pt x="84861" y="292173"/>
                  <a:pt x="90423" y="292729"/>
                  <a:pt x="77074" y="241558"/>
                </a:cubicBezTo>
                <a:cubicBezTo>
                  <a:pt x="63725" y="190387"/>
                  <a:pt x="-5244" y="-18189"/>
                  <a:pt x="318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2A227AEE-23EF-060B-3423-2550634C7F55}"/>
              </a:ext>
            </a:extLst>
          </p:cNvPr>
          <p:cNvSpPr/>
          <p:nvPr/>
        </p:nvSpPr>
        <p:spPr>
          <a:xfrm>
            <a:off x="6847733" y="4352241"/>
            <a:ext cx="10305" cy="426533"/>
          </a:xfrm>
          <a:custGeom>
            <a:avLst/>
            <a:gdLst>
              <a:gd name="connsiteX0" fmla="*/ 255 w 10305"/>
              <a:gd name="connsiteY0" fmla="*/ 6177 h 426533"/>
              <a:gd name="connsiteX1" fmla="*/ 10267 w 10305"/>
              <a:gd name="connsiteY1" fmla="*/ 423330 h 426533"/>
              <a:gd name="connsiteX2" fmla="*/ 3593 w 10305"/>
              <a:gd name="connsiteY2" fmla="*/ 189724 h 426533"/>
              <a:gd name="connsiteX3" fmla="*/ 255 w 10305"/>
              <a:gd name="connsiteY3" fmla="*/ 6177 h 4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5" h="426533">
                <a:moveTo>
                  <a:pt x="255" y="6177"/>
                </a:moveTo>
                <a:cubicBezTo>
                  <a:pt x="1367" y="45111"/>
                  <a:pt x="9711" y="392739"/>
                  <a:pt x="10267" y="423330"/>
                </a:cubicBezTo>
                <a:cubicBezTo>
                  <a:pt x="10823" y="453921"/>
                  <a:pt x="5262" y="257025"/>
                  <a:pt x="3593" y="189724"/>
                </a:cubicBezTo>
                <a:cubicBezTo>
                  <a:pt x="1924" y="122423"/>
                  <a:pt x="-857" y="-32757"/>
                  <a:pt x="255" y="6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B466557D-756B-65EF-375D-C9B0714B203A}"/>
              </a:ext>
            </a:extLst>
          </p:cNvPr>
          <p:cNvSpPr/>
          <p:nvPr/>
        </p:nvSpPr>
        <p:spPr>
          <a:xfrm>
            <a:off x="6884027" y="4881835"/>
            <a:ext cx="30813" cy="249009"/>
          </a:xfrm>
          <a:custGeom>
            <a:avLst/>
            <a:gdLst>
              <a:gd name="connsiteX0" fmla="*/ 30706 w 30813"/>
              <a:gd name="connsiteY0" fmla="*/ 527 h 249009"/>
              <a:gd name="connsiteX1" fmla="*/ 671 w 30813"/>
              <a:gd name="connsiteY1" fmla="*/ 240807 h 249009"/>
              <a:gd name="connsiteX2" fmla="*/ 10682 w 30813"/>
              <a:gd name="connsiteY2" fmla="*/ 177400 h 249009"/>
              <a:gd name="connsiteX3" fmla="*/ 30706 w 30813"/>
              <a:gd name="connsiteY3" fmla="*/ 527 h 2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13" h="249009">
                <a:moveTo>
                  <a:pt x="30706" y="527"/>
                </a:moveTo>
                <a:cubicBezTo>
                  <a:pt x="29037" y="11095"/>
                  <a:pt x="4008" y="211328"/>
                  <a:pt x="671" y="240807"/>
                </a:cubicBezTo>
                <a:cubicBezTo>
                  <a:pt x="-2666" y="270286"/>
                  <a:pt x="7345" y="213553"/>
                  <a:pt x="10682" y="177400"/>
                </a:cubicBezTo>
                <a:cubicBezTo>
                  <a:pt x="14019" y="141247"/>
                  <a:pt x="32375" y="-10041"/>
                  <a:pt x="30706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B4B2B98B-7A6E-5C67-9A18-6B1611DA3EC5}"/>
              </a:ext>
            </a:extLst>
          </p:cNvPr>
          <p:cNvSpPr/>
          <p:nvPr/>
        </p:nvSpPr>
        <p:spPr>
          <a:xfrm>
            <a:off x="5483108" y="6308694"/>
            <a:ext cx="495417" cy="235108"/>
          </a:xfrm>
          <a:custGeom>
            <a:avLst/>
            <a:gdLst>
              <a:gd name="connsiteX0" fmla="*/ 117 w 495417"/>
              <a:gd name="connsiteY0" fmla="*/ 31 h 235108"/>
              <a:gd name="connsiteX1" fmla="*/ 196967 w 495417"/>
              <a:gd name="connsiteY1" fmla="*/ 127031 h 235108"/>
              <a:gd name="connsiteX2" fmla="*/ 60442 w 495417"/>
              <a:gd name="connsiteY2" fmla="*/ 130206 h 235108"/>
              <a:gd name="connsiteX3" fmla="*/ 187442 w 495417"/>
              <a:gd name="connsiteY3" fmla="*/ 133381 h 235108"/>
              <a:gd name="connsiteX4" fmla="*/ 358892 w 495417"/>
              <a:gd name="connsiteY4" fmla="*/ 215931 h 235108"/>
              <a:gd name="connsiteX5" fmla="*/ 327142 w 495417"/>
              <a:gd name="connsiteY5" fmla="*/ 212756 h 235108"/>
              <a:gd name="connsiteX6" fmla="*/ 495417 w 495417"/>
              <a:gd name="connsiteY6" fmla="*/ 234981 h 235108"/>
              <a:gd name="connsiteX7" fmla="*/ 327142 w 495417"/>
              <a:gd name="connsiteY7" fmla="*/ 212756 h 235108"/>
              <a:gd name="connsiteX8" fmla="*/ 187442 w 495417"/>
              <a:gd name="connsiteY8" fmla="*/ 82581 h 235108"/>
              <a:gd name="connsiteX9" fmla="*/ 219192 w 495417"/>
              <a:gd name="connsiteY9" fmla="*/ 107981 h 235108"/>
              <a:gd name="connsiteX10" fmla="*/ 168392 w 495417"/>
              <a:gd name="connsiteY10" fmla="*/ 114331 h 235108"/>
              <a:gd name="connsiteX11" fmla="*/ 117 w 495417"/>
              <a:gd name="connsiteY11" fmla="*/ 31 h 23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417" h="235108">
                <a:moveTo>
                  <a:pt x="117" y="31"/>
                </a:moveTo>
                <a:cubicBezTo>
                  <a:pt x="4879" y="2148"/>
                  <a:pt x="186913" y="105335"/>
                  <a:pt x="196967" y="127031"/>
                </a:cubicBezTo>
                <a:cubicBezTo>
                  <a:pt x="207021" y="148727"/>
                  <a:pt x="62030" y="129148"/>
                  <a:pt x="60442" y="130206"/>
                </a:cubicBezTo>
                <a:cubicBezTo>
                  <a:pt x="58854" y="131264"/>
                  <a:pt x="137700" y="119094"/>
                  <a:pt x="187442" y="133381"/>
                </a:cubicBezTo>
                <a:cubicBezTo>
                  <a:pt x="237184" y="147669"/>
                  <a:pt x="335609" y="202702"/>
                  <a:pt x="358892" y="215931"/>
                </a:cubicBezTo>
                <a:cubicBezTo>
                  <a:pt x="382175" y="229160"/>
                  <a:pt x="327142" y="212756"/>
                  <a:pt x="327142" y="212756"/>
                </a:cubicBezTo>
                <a:lnTo>
                  <a:pt x="495417" y="234981"/>
                </a:lnTo>
                <a:cubicBezTo>
                  <a:pt x="495417" y="234981"/>
                  <a:pt x="378471" y="238156"/>
                  <a:pt x="327142" y="212756"/>
                </a:cubicBezTo>
                <a:cubicBezTo>
                  <a:pt x="275813" y="187356"/>
                  <a:pt x="205434" y="100043"/>
                  <a:pt x="187442" y="82581"/>
                </a:cubicBezTo>
                <a:cubicBezTo>
                  <a:pt x="169450" y="65119"/>
                  <a:pt x="222367" y="102689"/>
                  <a:pt x="219192" y="107981"/>
                </a:cubicBezTo>
                <a:cubicBezTo>
                  <a:pt x="216017" y="113273"/>
                  <a:pt x="200142" y="127031"/>
                  <a:pt x="168392" y="114331"/>
                </a:cubicBezTo>
                <a:cubicBezTo>
                  <a:pt x="136642" y="101631"/>
                  <a:pt x="-4645" y="-2086"/>
                  <a:pt x="11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0DD8EF1F-EA55-F4BA-5C88-6E4540AB94CA}"/>
              </a:ext>
            </a:extLst>
          </p:cNvPr>
          <p:cNvSpPr/>
          <p:nvPr/>
        </p:nvSpPr>
        <p:spPr>
          <a:xfrm>
            <a:off x="5178516" y="6384696"/>
            <a:ext cx="107999" cy="457598"/>
          </a:xfrm>
          <a:custGeom>
            <a:avLst/>
            <a:gdLst>
              <a:gd name="connsiteX0" fmla="*/ 69759 w 107999"/>
              <a:gd name="connsiteY0" fmla="*/ 229 h 457598"/>
              <a:gd name="connsiteX1" fmla="*/ 31659 w 107999"/>
              <a:gd name="connsiteY1" fmla="*/ 295504 h 457598"/>
              <a:gd name="connsiteX2" fmla="*/ 3084 w 107999"/>
              <a:gd name="connsiteY2" fmla="*/ 451079 h 457598"/>
              <a:gd name="connsiteX3" fmla="*/ 12609 w 107999"/>
              <a:gd name="connsiteY3" fmla="*/ 409804 h 457598"/>
              <a:gd name="connsiteX4" fmla="*/ 107859 w 107999"/>
              <a:gd name="connsiteY4" fmla="*/ 241529 h 457598"/>
              <a:gd name="connsiteX5" fmla="*/ 34834 w 107999"/>
              <a:gd name="connsiteY5" fmla="*/ 346304 h 457598"/>
              <a:gd name="connsiteX6" fmla="*/ 69759 w 107999"/>
              <a:gd name="connsiteY6" fmla="*/ 229 h 4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99" h="457598">
                <a:moveTo>
                  <a:pt x="69759" y="229"/>
                </a:moveTo>
                <a:cubicBezTo>
                  <a:pt x="69230" y="-8238"/>
                  <a:pt x="42771" y="220362"/>
                  <a:pt x="31659" y="295504"/>
                </a:cubicBezTo>
                <a:cubicBezTo>
                  <a:pt x="20546" y="370646"/>
                  <a:pt x="6259" y="432029"/>
                  <a:pt x="3084" y="451079"/>
                </a:cubicBezTo>
                <a:cubicBezTo>
                  <a:pt x="-91" y="470129"/>
                  <a:pt x="-4854" y="444729"/>
                  <a:pt x="12609" y="409804"/>
                </a:cubicBezTo>
                <a:cubicBezTo>
                  <a:pt x="30071" y="374879"/>
                  <a:pt x="104155" y="252112"/>
                  <a:pt x="107859" y="241529"/>
                </a:cubicBezTo>
                <a:cubicBezTo>
                  <a:pt x="111563" y="230946"/>
                  <a:pt x="40655" y="381229"/>
                  <a:pt x="34834" y="346304"/>
                </a:cubicBezTo>
                <a:cubicBezTo>
                  <a:pt x="29013" y="311379"/>
                  <a:pt x="70288" y="8696"/>
                  <a:pt x="6975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7B9C3549-67B2-3951-7A18-EB19084530CA}"/>
              </a:ext>
            </a:extLst>
          </p:cNvPr>
          <p:cNvSpPr/>
          <p:nvPr/>
        </p:nvSpPr>
        <p:spPr>
          <a:xfrm>
            <a:off x="5464162" y="6581770"/>
            <a:ext cx="139715" cy="368314"/>
          </a:xfrm>
          <a:custGeom>
            <a:avLst/>
            <a:gdLst>
              <a:gd name="connsiteX0" fmla="*/ 139713 w 139715"/>
              <a:gd name="connsiteY0" fmla="*/ 5 h 368314"/>
              <a:gd name="connsiteX1" fmla="*/ 38113 w 139715"/>
              <a:gd name="connsiteY1" fmla="*/ 222255 h 368314"/>
              <a:gd name="connsiteX2" fmla="*/ 13 w 139715"/>
              <a:gd name="connsiteY2" fmla="*/ 368305 h 368314"/>
              <a:gd name="connsiteX3" fmla="*/ 34938 w 139715"/>
              <a:gd name="connsiteY3" fmla="*/ 215905 h 368314"/>
              <a:gd name="connsiteX4" fmla="*/ 139713 w 139715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5" h="368314">
                <a:moveTo>
                  <a:pt x="139713" y="5"/>
                </a:moveTo>
                <a:cubicBezTo>
                  <a:pt x="140242" y="1063"/>
                  <a:pt x="61396" y="160872"/>
                  <a:pt x="38113" y="222255"/>
                </a:cubicBezTo>
                <a:cubicBezTo>
                  <a:pt x="14830" y="283638"/>
                  <a:pt x="542" y="369363"/>
                  <a:pt x="13" y="368305"/>
                </a:cubicBezTo>
                <a:cubicBezTo>
                  <a:pt x="-516" y="367247"/>
                  <a:pt x="14830" y="274113"/>
                  <a:pt x="34938" y="215905"/>
                </a:cubicBezTo>
                <a:cubicBezTo>
                  <a:pt x="55046" y="157697"/>
                  <a:pt x="139184" y="-1053"/>
                  <a:pt x="1397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B9770CCB-561D-A1AE-E185-330ED4B2DAC0}"/>
              </a:ext>
            </a:extLst>
          </p:cNvPr>
          <p:cNvSpPr/>
          <p:nvPr/>
        </p:nvSpPr>
        <p:spPr>
          <a:xfrm>
            <a:off x="4488300" y="1504544"/>
            <a:ext cx="2526757" cy="1777307"/>
          </a:xfrm>
          <a:custGeom>
            <a:avLst/>
            <a:gdLst>
              <a:gd name="connsiteX0" fmla="*/ 2524392 w 2526757"/>
              <a:gd name="connsiteY0" fmla="*/ 21748 h 1777307"/>
              <a:gd name="connsiteX1" fmla="*/ 1114978 w 2526757"/>
              <a:gd name="connsiteY1" fmla="*/ 179877 h 1777307"/>
              <a:gd name="connsiteX2" fmla="*/ 1396861 w 2526757"/>
              <a:gd name="connsiteY2" fmla="*/ 138626 h 1777307"/>
              <a:gd name="connsiteX3" fmla="*/ 688717 w 2526757"/>
              <a:gd name="connsiteY3" fmla="*/ 633639 h 1777307"/>
              <a:gd name="connsiteX4" fmla="*/ 1156229 w 2526757"/>
              <a:gd name="connsiteY4" fmla="*/ 303630 h 1777307"/>
              <a:gd name="connsiteX5" fmla="*/ 145577 w 2526757"/>
              <a:gd name="connsiteY5" fmla="*/ 1486163 h 1777307"/>
              <a:gd name="connsiteX6" fmla="*/ 468711 w 2526757"/>
              <a:gd name="connsiteY6" fmla="*/ 1046151 h 1777307"/>
              <a:gd name="connsiteX7" fmla="*/ 1198 w 2526757"/>
              <a:gd name="connsiteY7" fmla="*/ 1774921 h 1777307"/>
              <a:gd name="connsiteX8" fmla="*/ 351832 w 2526757"/>
              <a:gd name="connsiteY8" fmla="*/ 1252406 h 1777307"/>
              <a:gd name="connsiteX9" fmla="*/ 888097 w 2526757"/>
              <a:gd name="connsiteY9" fmla="*/ 503011 h 1777307"/>
              <a:gd name="connsiteX10" fmla="*/ 709342 w 2526757"/>
              <a:gd name="connsiteY10" fmla="*/ 736767 h 1777307"/>
              <a:gd name="connsiteX11" fmla="*/ 1795622 w 2526757"/>
              <a:gd name="connsiteY11" fmla="*/ 21748 h 1777307"/>
              <a:gd name="connsiteX12" fmla="*/ 1458738 w 2526757"/>
              <a:gd name="connsiteY12" fmla="*/ 173002 h 1777307"/>
              <a:gd name="connsiteX13" fmla="*/ 2524392 w 2526757"/>
              <a:gd name="connsiteY13" fmla="*/ 21748 h 177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757" h="1777307">
                <a:moveTo>
                  <a:pt x="2524392" y="21748"/>
                </a:moveTo>
                <a:cubicBezTo>
                  <a:pt x="2467099" y="22894"/>
                  <a:pt x="1302900" y="160397"/>
                  <a:pt x="1114978" y="179877"/>
                </a:cubicBezTo>
                <a:cubicBezTo>
                  <a:pt x="927056" y="199357"/>
                  <a:pt x="1467904" y="62999"/>
                  <a:pt x="1396861" y="138626"/>
                </a:cubicBezTo>
                <a:cubicBezTo>
                  <a:pt x="1325818" y="214253"/>
                  <a:pt x="728822" y="606138"/>
                  <a:pt x="688717" y="633639"/>
                </a:cubicBezTo>
                <a:cubicBezTo>
                  <a:pt x="648612" y="661140"/>
                  <a:pt x="1246752" y="161543"/>
                  <a:pt x="1156229" y="303630"/>
                </a:cubicBezTo>
                <a:cubicBezTo>
                  <a:pt x="1065706" y="445717"/>
                  <a:pt x="260163" y="1362410"/>
                  <a:pt x="145577" y="1486163"/>
                </a:cubicBezTo>
                <a:cubicBezTo>
                  <a:pt x="30991" y="1609916"/>
                  <a:pt x="492774" y="998025"/>
                  <a:pt x="468711" y="1046151"/>
                </a:cubicBezTo>
                <a:cubicBezTo>
                  <a:pt x="444648" y="1094277"/>
                  <a:pt x="20678" y="1740545"/>
                  <a:pt x="1198" y="1774921"/>
                </a:cubicBezTo>
                <a:cubicBezTo>
                  <a:pt x="-18282" y="1809297"/>
                  <a:pt x="204016" y="1464391"/>
                  <a:pt x="351832" y="1252406"/>
                </a:cubicBezTo>
                <a:cubicBezTo>
                  <a:pt x="499648" y="1040421"/>
                  <a:pt x="828512" y="588951"/>
                  <a:pt x="888097" y="503011"/>
                </a:cubicBezTo>
                <a:cubicBezTo>
                  <a:pt x="947682" y="417071"/>
                  <a:pt x="558088" y="816977"/>
                  <a:pt x="709342" y="736767"/>
                </a:cubicBezTo>
                <a:cubicBezTo>
                  <a:pt x="860596" y="656557"/>
                  <a:pt x="1670723" y="115709"/>
                  <a:pt x="1795622" y="21748"/>
                </a:cubicBezTo>
                <a:cubicBezTo>
                  <a:pt x="1920521" y="-72213"/>
                  <a:pt x="1337277" y="168419"/>
                  <a:pt x="1458738" y="173002"/>
                </a:cubicBezTo>
                <a:cubicBezTo>
                  <a:pt x="1580199" y="177585"/>
                  <a:pt x="2581685" y="20602"/>
                  <a:pt x="2524392" y="21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9473BBD5-6C41-AEB8-52B2-F56788D7A15B}"/>
              </a:ext>
            </a:extLst>
          </p:cNvPr>
          <p:cNvSpPr/>
          <p:nvPr/>
        </p:nvSpPr>
        <p:spPr>
          <a:xfrm>
            <a:off x="4707669" y="1518670"/>
            <a:ext cx="2457337" cy="2321153"/>
          </a:xfrm>
          <a:custGeom>
            <a:avLst/>
            <a:gdLst>
              <a:gd name="connsiteX0" fmla="*/ 2442526 w 2457337"/>
              <a:gd name="connsiteY0" fmla="*/ 90124 h 2321153"/>
              <a:gd name="connsiteX1" fmla="*/ 661853 w 2457337"/>
              <a:gd name="connsiteY1" fmla="*/ 667640 h 2321153"/>
              <a:gd name="connsiteX2" fmla="*/ 1129366 w 2457337"/>
              <a:gd name="connsiteY2" fmla="*/ 571387 h 2321153"/>
              <a:gd name="connsiteX3" fmla="*/ 235591 w 2457337"/>
              <a:gd name="connsiteY3" fmla="*/ 1465162 h 2321153"/>
              <a:gd name="connsiteX4" fmla="*/ 441847 w 2457337"/>
              <a:gd name="connsiteY4" fmla="*/ 1224530 h 2321153"/>
              <a:gd name="connsiteX5" fmla="*/ 8710 w 2457337"/>
              <a:gd name="connsiteY5" fmla="*/ 2297059 h 2321153"/>
              <a:gd name="connsiteX6" fmla="*/ 146214 w 2457337"/>
              <a:gd name="connsiteY6" fmla="*/ 1918924 h 2321153"/>
              <a:gd name="connsiteX7" fmla="*/ 77462 w 2457337"/>
              <a:gd name="connsiteY7" fmla="*/ 1313907 h 2321153"/>
              <a:gd name="connsiteX8" fmla="*/ 159964 w 2457337"/>
              <a:gd name="connsiteY8" fmla="*/ 1891423 h 2321153"/>
              <a:gd name="connsiteX9" fmla="*/ 1404373 w 2457337"/>
              <a:gd name="connsiteY9" fmla="*/ 550762 h 2321153"/>
              <a:gd name="connsiteX10" fmla="*/ 737480 w 2457337"/>
              <a:gd name="connsiteY10" fmla="*/ 1135153 h 2321153"/>
              <a:gd name="connsiteX11" fmla="*/ 1342496 w 2457337"/>
              <a:gd name="connsiteY11" fmla="*/ 420133 h 2321153"/>
              <a:gd name="connsiteX12" fmla="*/ 1239369 w 2457337"/>
              <a:gd name="connsiteY12" fmla="*/ 337631 h 2321153"/>
              <a:gd name="connsiteX13" fmla="*/ 1885636 w 2457337"/>
              <a:gd name="connsiteY13" fmla="*/ 747 h 2321153"/>
              <a:gd name="connsiteX14" fmla="*/ 1328746 w 2457337"/>
              <a:gd name="connsiteY14" fmla="*/ 440759 h 2321153"/>
              <a:gd name="connsiteX15" fmla="*/ 1940638 w 2457337"/>
              <a:gd name="connsiteY15" fmla="*/ 193252 h 2321153"/>
              <a:gd name="connsiteX16" fmla="*/ 1535002 w 2457337"/>
              <a:gd name="connsiteY16" fmla="*/ 330756 h 2321153"/>
              <a:gd name="connsiteX17" fmla="*/ 2442526 w 2457337"/>
              <a:gd name="connsiteY17" fmla="*/ 90124 h 232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7337" h="2321153">
                <a:moveTo>
                  <a:pt x="2442526" y="90124"/>
                </a:moveTo>
                <a:cubicBezTo>
                  <a:pt x="2297001" y="146271"/>
                  <a:pt x="880713" y="587430"/>
                  <a:pt x="661853" y="667640"/>
                </a:cubicBezTo>
                <a:cubicBezTo>
                  <a:pt x="442993" y="747850"/>
                  <a:pt x="1200410" y="438467"/>
                  <a:pt x="1129366" y="571387"/>
                </a:cubicBezTo>
                <a:cubicBezTo>
                  <a:pt x="1058322" y="704307"/>
                  <a:pt x="350177" y="1356305"/>
                  <a:pt x="235591" y="1465162"/>
                </a:cubicBezTo>
                <a:cubicBezTo>
                  <a:pt x="121005" y="1574019"/>
                  <a:pt x="479660" y="1085881"/>
                  <a:pt x="441847" y="1224530"/>
                </a:cubicBezTo>
                <a:cubicBezTo>
                  <a:pt x="404034" y="1363179"/>
                  <a:pt x="57982" y="2181327"/>
                  <a:pt x="8710" y="2297059"/>
                </a:cubicBezTo>
                <a:cubicBezTo>
                  <a:pt x="-40562" y="2412791"/>
                  <a:pt x="134755" y="2082783"/>
                  <a:pt x="146214" y="1918924"/>
                </a:cubicBezTo>
                <a:cubicBezTo>
                  <a:pt x="157673" y="1755065"/>
                  <a:pt x="75170" y="1318490"/>
                  <a:pt x="77462" y="1313907"/>
                </a:cubicBezTo>
                <a:cubicBezTo>
                  <a:pt x="79754" y="1309324"/>
                  <a:pt x="-61188" y="2018614"/>
                  <a:pt x="159964" y="1891423"/>
                </a:cubicBezTo>
                <a:cubicBezTo>
                  <a:pt x="381116" y="1764232"/>
                  <a:pt x="1308120" y="676807"/>
                  <a:pt x="1404373" y="550762"/>
                </a:cubicBezTo>
                <a:cubicBezTo>
                  <a:pt x="1500626" y="424717"/>
                  <a:pt x="747793" y="1156924"/>
                  <a:pt x="737480" y="1135153"/>
                </a:cubicBezTo>
                <a:cubicBezTo>
                  <a:pt x="727167" y="1113382"/>
                  <a:pt x="1258848" y="553053"/>
                  <a:pt x="1342496" y="420133"/>
                </a:cubicBezTo>
                <a:cubicBezTo>
                  <a:pt x="1426144" y="287213"/>
                  <a:pt x="1148846" y="407529"/>
                  <a:pt x="1239369" y="337631"/>
                </a:cubicBezTo>
                <a:cubicBezTo>
                  <a:pt x="1329892" y="267733"/>
                  <a:pt x="1870740" y="-16441"/>
                  <a:pt x="1885636" y="747"/>
                </a:cubicBezTo>
                <a:cubicBezTo>
                  <a:pt x="1900532" y="17935"/>
                  <a:pt x="1319579" y="408675"/>
                  <a:pt x="1328746" y="440759"/>
                </a:cubicBezTo>
                <a:cubicBezTo>
                  <a:pt x="1337913" y="472843"/>
                  <a:pt x="1906262" y="211586"/>
                  <a:pt x="1940638" y="193252"/>
                </a:cubicBezTo>
                <a:cubicBezTo>
                  <a:pt x="1975014" y="174918"/>
                  <a:pt x="1454792" y="344506"/>
                  <a:pt x="1535002" y="330756"/>
                </a:cubicBezTo>
                <a:cubicBezTo>
                  <a:pt x="1615212" y="317006"/>
                  <a:pt x="2588051" y="33977"/>
                  <a:pt x="2442526" y="90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3B49C8CC-BCE0-545C-9A46-CB6D7CD0A3C6}"/>
              </a:ext>
            </a:extLst>
          </p:cNvPr>
          <p:cNvSpPr/>
          <p:nvPr/>
        </p:nvSpPr>
        <p:spPr>
          <a:xfrm>
            <a:off x="6765414" y="1499052"/>
            <a:ext cx="1945694" cy="1034094"/>
          </a:xfrm>
          <a:custGeom>
            <a:avLst/>
            <a:gdLst>
              <a:gd name="connsiteX0" fmla="*/ 68523 w 1945694"/>
              <a:gd name="connsiteY0" fmla="*/ 40990 h 1034094"/>
              <a:gd name="connsiteX1" fmla="*/ 261028 w 1945694"/>
              <a:gd name="connsiteY1" fmla="*/ 144118 h 1034094"/>
              <a:gd name="connsiteX2" fmla="*/ 1560439 w 1945694"/>
              <a:gd name="connsiteY2" fmla="*/ 1017267 h 1034094"/>
              <a:gd name="connsiteX3" fmla="*/ 1202929 w 1945694"/>
              <a:gd name="connsiteY3" fmla="*/ 742259 h 1034094"/>
              <a:gd name="connsiteX4" fmla="*/ 1945449 w 1945694"/>
              <a:gd name="connsiteY4" fmla="*/ 1024142 h 1034094"/>
              <a:gd name="connsiteX5" fmla="*/ 1278556 w 1945694"/>
              <a:gd name="connsiteY5" fmla="*/ 694133 h 1034094"/>
              <a:gd name="connsiteX6" fmla="*/ 721666 w 1945694"/>
              <a:gd name="connsiteY6" fmla="*/ 247246 h 1034094"/>
              <a:gd name="connsiteX7" fmla="*/ 1113551 w 1945694"/>
              <a:gd name="connsiteY7" fmla="*/ 563504 h 1034094"/>
              <a:gd name="connsiteX8" fmla="*/ 68523 w 1945694"/>
              <a:gd name="connsiteY8" fmla="*/ 40990 h 103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694" h="1034094">
                <a:moveTo>
                  <a:pt x="68523" y="40990"/>
                </a:moveTo>
                <a:cubicBezTo>
                  <a:pt x="-73564" y="-28908"/>
                  <a:pt x="12376" y="-18595"/>
                  <a:pt x="261028" y="144118"/>
                </a:cubicBezTo>
                <a:cubicBezTo>
                  <a:pt x="509680" y="306831"/>
                  <a:pt x="1403455" y="917577"/>
                  <a:pt x="1560439" y="1017267"/>
                </a:cubicBezTo>
                <a:cubicBezTo>
                  <a:pt x="1717423" y="1116957"/>
                  <a:pt x="1138761" y="741113"/>
                  <a:pt x="1202929" y="742259"/>
                </a:cubicBezTo>
                <a:cubicBezTo>
                  <a:pt x="1267097" y="743405"/>
                  <a:pt x="1932845" y="1032163"/>
                  <a:pt x="1945449" y="1024142"/>
                </a:cubicBezTo>
                <a:cubicBezTo>
                  <a:pt x="1958054" y="1016121"/>
                  <a:pt x="1482520" y="823616"/>
                  <a:pt x="1278556" y="694133"/>
                </a:cubicBezTo>
                <a:cubicBezTo>
                  <a:pt x="1074592" y="564650"/>
                  <a:pt x="749167" y="269017"/>
                  <a:pt x="721666" y="247246"/>
                </a:cubicBezTo>
                <a:cubicBezTo>
                  <a:pt x="694165" y="225475"/>
                  <a:pt x="1228138" y="597880"/>
                  <a:pt x="1113551" y="563504"/>
                </a:cubicBezTo>
                <a:cubicBezTo>
                  <a:pt x="998965" y="529128"/>
                  <a:pt x="210610" y="110888"/>
                  <a:pt x="68523" y="40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D7721EFC-A6E1-0873-01E3-23D4EBAD6983}"/>
              </a:ext>
            </a:extLst>
          </p:cNvPr>
          <p:cNvSpPr/>
          <p:nvPr/>
        </p:nvSpPr>
        <p:spPr>
          <a:xfrm>
            <a:off x="5851507" y="1721712"/>
            <a:ext cx="1444136" cy="499554"/>
          </a:xfrm>
          <a:custGeom>
            <a:avLst/>
            <a:gdLst>
              <a:gd name="connsiteX0" fmla="*/ 6153 w 1444136"/>
              <a:gd name="connsiteY0" fmla="*/ 498974 h 499554"/>
              <a:gd name="connsiteX1" fmla="*/ 1436192 w 1444136"/>
              <a:gd name="connsiteY1" fmla="*/ 3960 h 499554"/>
              <a:gd name="connsiteX2" fmla="*/ 597419 w 1444136"/>
              <a:gd name="connsiteY2" fmla="*/ 258342 h 499554"/>
              <a:gd name="connsiteX3" fmla="*/ 906803 w 1444136"/>
              <a:gd name="connsiteY3" fmla="*/ 107088 h 499554"/>
              <a:gd name="connsiteX4" fmla="*/ 6153 w 1444136"/>
              <a:gd name="connsiteY4" fmla="*/ 498974 h 49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136" h="499554">
                <a:moveTo>
                  <a:pt x="6153" y="498974"/>
                </a:moveTo>
                <a:cubicBezTo>
                  <a:pt x="94384" y="481786"/>
                  <a:pt x="1337648" y="44065"/>
                  <a:pt x="1436192" y="3960"/>
                </a:cubicBezTo>
                <a:cubicBezTo>
                  <a:pt x="1534736" y="-36145"/>
                  <a:pt x="685650" y="241154"/>
                  <a:pt x="597419" y="258342"/>
                </a:cubicBezTo>
                <a:cubicBezTo>
                  <a:pt x="509188" y="275530"/>
                  <a:pt x="1007639" y="68128"/>
                  <a:pt x="906803" y="107088"/>
                </a:cubicBezTo>
                <a:cubicBezTo>
                  <a:pt x="805967" y="146047"/>
                  <a:pt x="-82078" y="516162"/>
                  <a:pt x="6153" y="498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7FD07922-B01E-D2C3-B89C-91FC6139E2C6}"/>
              </a:ext>
            </a:extLst>
          </p:cNvPr>
          <p:cNvSpPr/>
          <p:nvPr/>
        </p:nvSpPr>
        <p:spPr>
          <a:xfrm>
            <a:off x="6734433" y="1550863"/>
            <a:ext cx="1470682" cy="3421227"/>
          </a:xfrm>
          <a:custGeom>
            <a:avLst/>
            <a:gdLst>
              <a:gd name="connsiteX0" fmla="*/ 182006 w 1470682"/>
              <a:gd name="connsiteY0" fmla="*/ 71681 h 3421227"/>
              <a:gd name="connsiteX1" fmla="*/ 237008 w 1470682"/>
              <a:gd name="connsiteY1" fmla="*/ 222935 h 3421227"/>
              <a:gd name="connsiteX2" fmla="*/ 952027 w 1470682"/>
              <a:gd name="connsiteY2" fmla="*/ 1811104 h 3421227"/>
              <a:gd name="connsiteX3" fmla="*/ 745772 w 1470682"/>
              <a:gd name="connsiteY3" fmla="*/ 1542972 h 3421227"/>
              <a:gd name="connsiteX4" fmla="*/ 1165158 w 1470682"/>
              <a:gd name="connsiteY4" fmla="*/ 2753005 h 3421227"/>
              <a:gd name="connsiteX5" fmla="*/ 807648 w 1470682"/>
              <a:gd name="connsiteY5" fmla="*/ 2161739 h 3421227"/>
              <a:gd name="connsiteX6" fmla="*/ 1467666 w 1470682"/>
              <a:gd name="connsiteY6" fmla="*/ 3419898 h 3421227"/>
              <a:gd name="connsiteX7" fmla="*/ 1068905 w 1470682"/>
              <a:gd name="connsiteY7" fmla="*/ 2422996 h 3421227"/>
              <a:gd name="connsiteX8" fmla="*/ 257633 w 1470682"/>
              <a:gd name="connsiteY8" fmla="*/ 387940 h 3421227"/>
              <a:gd name="connsiteX9" fmla="*/ 601393 w 1470682"/>
              <a:gd name="connsiteY9" fmla="*/ 1357342 h 3421227"/>
              <a:gd name="connsiteX10" fmla="*/ 3251 w 1470682"/>
              <a:gd name="connsiteY10" fmla="*/ 154184 h 3421227"/>
              <a:gd name="connsiteX11" fmla="*/ 353886 w 1470682"/>
              <a:gd name="connsiteY11" fmla="*/ 793576 h 3421227"/>
              <a:gd name="connsiteX12" fmla="*/ 182006 w 1470682"/>
              <a:gd name="connsiteY12" fmla="*/ 71681 h 342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0682" h="3421227">
                <a:moveTo>
                  <a:pt x="182006" y="71681"/>
                </a:moveTo>
                <a:cubicBezTo>
                  <a:pt x="162526" y="-23426"/>
                  <a:pt x="108671" y="-66969"/>
                  <a:pt x="237008" y="222935"/>
                </a:cubicBezTo>
                <a:cubicBezTo>
                  <a:pt x="365345" y="512839"/>
                  <a:pt x="867233" y="1591098"/>
                  <a:pt x="952027" y="1811104"/>
                </a:cubicBezTo>
                <a:cubicBezTo>
                  <a:pt x="1036821" y="2031110"/>
                  <a:pt x="710250" y="1385989"/>
                  <a:pt x="745772" y="1542972"/>
                </a:cubicBezTo>
                <a:cubicBezTo>
                  <a:pt x="781294" y="1699955"/>
                  <a:pt x="1154845" y="2649877"/>
                  <a:pt x="1165158" y="2753005"/>
                </a:cubicBezTo>
                <a:cubicBezTo>
                  <a:pt x="1175471" y="2856133"/>
                  <a:pt x="757230" y="2050590"/>
                  <a:pt x="807648" y="2161739"/>
                </a:cubicBezTo>
                <a:cubicBezTo>
                  <a:pt x="858066" y="2272888"/>
                  <a:pt x="1424123" y="3376355"/>
                  <a:pt x="1467666" y="3419898"/>
                </a:cubicBezTo>
                <a:cubicBezTo>
                  <a:pt x="1511209" y="3463441"/>
                  <a:pt x="1068905" y="2422996"/>
                  <a:pt x="1068905" y="2422996"/>
                </a:cubicBezTo>
                <a:cubicBezTo>
                  <a:pt x="867233" y="1917670"/>
                  <a:pt x="335552" y="565549"/>
                  <a:pt x="257633" y="387940"/>
                </a:cubicBezTo>
                <a:cubicBezTo>
                  <a:pt x="179714" y="210331"/>
                  <a:pt x="643790" y="1396301"/>
                  <a:pt x="601393" y="1357342"/>
                </a:cubicBezTo>
                <a:cubicBezTo>
                  <a:pt x="558996" y="1318383"/>
                  <a:pt x="44502" y="248145"/>
                  <a:pt x="3251" y="154184"/>
                </a:cubicBezTo>
                <a:cubicBezTo>
                  <a:pt x="-38000" y="60223"/>
                  <a:pt x="326385" y="813056"/>
                  <a:pt x="353886" y="793576"/>
                </a:cubicBezTo>
                <a:cubicBezTo>
                  <a:pt x="381387" y="774096"/>
                  <a:pt x="201486" y="166788"/>
                  <a:pt x="182006" y="7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D357E75F-4580-3BF9-28F7-BB7F16FE59ED}"/>
              </a:ext>
            </a:extLst>
          </p:cNvPr>
          <p:cNvSpPr/>
          <p:nvPr/>
        </p:nvSpPr>
        <p:spPr>
          <a:xfrm>
            <a:off x="7150116" y="1596826"/>
            <a:ext cx="1011145" cy="2947511"/>
          </a:xfrm>
          <a:custGeom>
            <a:avLst/>
            <a:gdLst>
              <a:gd name="connsiteX0" fmla="*/ 41331 w 1011145"/>
              <a:gd name="connsiteY0" fmla="*/ 142597 h 2947511"/>
              <a:gd name="connsiteX1" fmla="*/ 89457 w 1011145"/>
              <a:gd name="connsiteY1" fmla="*/ 335102 h 2947511"/>
              <a:gd name="connsiteX2" fmla="*/ 694473 w 1011145"/>
              <a:gd name="connsiteY2" fmla="*/ 2239529 h 2947511"/>
              <a:gd name="connsiteX3" fmla="*/ 584470 w 1011145"/>
              <a:gd name="connsiteY3" fmla="*/ 2060774 h 2947511"/>
              <a:gd name="connsiteX4" fmla="*/ 797601 w 1011145"/>
              <a:gd name="connsiteY4" fmla="*/ 2858296 h 2947511"/>
              <a:gd name="connsiteX5" fmla="*/ 756350 w 1011145"/>
              <a:gd name="connsiteY5" fmla="*/ 2473285 h 2947511"/>
              <a:gd name="connsiteX6" fmla="*/ 1010732 w 1011145"/>
              <a:gd name="connsiteY6" fmla="*/ 2796419 h 2947511"/>
              <a:gd name="connsiteX7" fmla="*/ 687598 w 1011145"/>
              <a:gd name="connsiteY7" fmla="*/ 1256377 h 2947511"/>
              <a:gd name="connsiteX8" fmla="*/ 990107 w 1011145"/>
              <a:gd name="connsiteY8" fmla="*/ 2933923 h 2947511"/>
              <a:gd name="connsiteX9" fmla="*/ 591346 w 1011145"/>
              <a:gd name="connsiteY9" fmla="*/ 1971397 h 2947511"/>
              <a:gd name="connsiteX10" fmla="*/ 151334 w 1011145"/>
              <a:gd name="connsiteY10" fmla="*/ 603234 h 2947511"/>
              <a:gd name="connsiteX11" fmla="*/ 336964 w 1011145"/>
              <a:gd name="connsiteY11" fmla="*/ 1173875 h 2947511"/>
              <a:gd name="connsiteX12" fmla="*/ 68831 w 1011145"/>
              <a:gd name="connsiteY12" fmla="*/ 80720 h 2947511"/>
              <a:gd name="connsiteX13" fmla="*/ 79 w 1011145"/>
              <a:gd name="connsiteY13" fmla="*/ 80720 h 2947511"/>
              <a:gd name="connsiteX14" fmla="*/ 55081 w 1011145"/>
              <a:gd name="connsiteY14" fmla="*/ 73845 h 2947511"/>
              <a:gd name="connsiteX15" fmla="*/ 41331 w 1011145"/>
              <a:gd name="connsiteY15" fmla="*/ 142597 h 29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1145" h="2947511">
                <a:moveTo>
                  <a:pt x="41331" y="142597"/>
                </a:moveTo>
                <a:cubicBezTo>
                  <a:pt x="47060" y="186140"/>
                  <a:pt x="-19400" y="-14387"/>
                  <a:pt x="89457" y="335102"/>
                </a:cubicBezTo>
                <a:cubicBezTo>
                  <a:pt x="198314" y="684591"/>
                  <a:pt x="611971" y="1951917"/>
                  <a:pt x="694473" y="2239529"/>
                </a:cubicBezTo>
                <a:cubicBezTo>
                  <a:pt x="776975" y="2527141"/>
                  <a:pt x="567282" y="1957646"/>
                  <a:pt x="584470" y="2060774"/>
                </a:cubicBezTo>
                <a:cubicBezTo>
                  <a:pt x="601658" y="2163902"/>
                  <a:pt x="768954" y="2789544"/>
                  <a:pt x="797601" y="2858296"/>
                </a:cubicBezTo>
                <a:cubicBezTo>
                  <a:pt x="826248" y="2927048"/>
                  <a:pt x="720828" y="2483598"/>
                  <a:pt x="756350" y="2473285"/>
                </a:cubicBezTo>
                <a:cubicBezTo>
                  <a:pt x="791872" y="2462972"/>
                  <a:pt x="1022191" y="2999237"/>
                  <a:pt x="1010732" y="2796419"/>
                </a:cubicBezTo>
                <a:cubicBezTo>
                  <a:pt x="999273" y="2593601"/>
                  <a:pt x="691035" y="1233460"/>
                  <a:pt x="687598" y="1256377"/>
                </a:cubicBezTo>
                <a:cubicBezTo>
                  <a:pt x="684161" y="1279294"/>
                  <a:pt x="1006149" y="2814753"/>
                  <a:pt x="990107" y="2933923"/>
                </a:cubicBezTo>
                <a:cubicBezTo>
                  <a:pt x="974065" y="3053093"/>
                  <a:pt x="731141" y="2359845"/>
                  <a:pt x="591346" y="1971397"/>
                </a:cubicBezTo>
                <a:cubicBezTo>
                  <a:pt x="451551" y="1582949"/>
                  <a:pt x="193731" y="736154"/>
                  <a:pt x="151334" y="603234"/>
                </a:cubicBezTo>
                <a:cubicBezTo>
                  <a:pt x="108937" y="470314"/>
                  <a:pt x="350714" y="1260961"/>
                  <a:pt x="336964" y="1173875"/>
                </a:cubicBezTo>
                <a:cubicBezTo>
                  <a:pt x="323214" y="1086789"/>
                  <a:pt x="124979" y="262913"/>
                  <a:pt x="68831" y="80720"/>
                </a:cubicBezTo>
                <a:cubicBezTo>
                  <a:pt x="12683" y="-101473"/>
                  <a:pt x="2371" y="81866"/>
                  <a:pt x="79" y="80720"/>
                </a:cubicBezTo>
                <a:cubicBezTo>
                  <a:pt x="-2213" y="79574"/>
                  <a:pt x="45914" y="68116"/>
                  <a:pt x="55081" y="73845"/>
                </a:cubicBezTo>
                <a:cubicBezTo>
                  <a:pt x="64248" y="79574"/>
                  <a:pt x="35602" y="99054"/>
                  <a:pt x="41331" y="142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D8BD1782-76EE-C620-E60D-32D189546C92}"/>
              </a:ext>
            </a:extLst>
          </p:cNvPr>
          <p:cNvSpPr/>
          <p:nvPr/>
        </p:nvSpPr>
        <p:spPr>
          <a:xfrm>
            <a:off x="7308860" y="1851368"/>
            <a:ext cx="1485420" cy="2820586"/>
          </a:xfrm>
          <a:custGeom>
            <a:avLst/>
            <a:gdLst>
              <a:gd name="connsiteX0" fmla="*/ 40716 w 1485420"/>
              <a:gd name="connsiteY0" fmla="*/ 87435 h 2820586"/>
              <a:gd name="connsiteX1" fmla="*/ 109468 w 1485420"/>
              <a:gd name="connsiteY1" fmla="*/ 190563 h 2820586"/>
              <a:gd name="connsiteX2" fmla="*/ 920740 w 1485420"/>
              <a:gd name="connsiteY2" fmla="*/ 1806232 h 2820586"/>
              <a:gd name="connsiteX3" fmla="*/ 989492 w 1485420"/>
              <a:gd name="connsiteY3" fmla="*/ 1785606 h 2820586"/>
              <a:gd name="connsiteX4" fmla="*/ 1463880 w 1485420"/>
              <a:gd name="connsiteY4" fmla="*/ 2768758 h 2820586"/>
              <a:gd name="connsiteX5" fmla="*/ 1374502 w 1485420"/>
              <a:gd name="connsiteY5" fmla="*/ 2493751 h 2820586"/>
              <a:gd name="connsiteX6" fmla="*/ 1106370 w 1485420"/>
              <a:gd name="connsiteY6" fmla="*/ 891832 h 2820586"/>
              <a:gd name="connsiteX7" fmla="*/ 1319501 w 1485420"/>
              <a:gd name="connsiteY7" fmla="*/ 2583128 h 2820586"/>
              <a:gd name="connsiteX8" fmla="*/ 631982 w 1485420"/>
              <a:gd name="connsiteY8" fmla="*/ 176812 h 2820586"/>
              <a:gd name="connsiteX9" fmla="*/ 1085745 w 1485420"/>
              <a:gd name="connsiteY9" fmla="*/ 2081240 h 2820586"/>
              <a:gd name="connsiteX10" fmla="*/ 460102 w 1485420"/>
              <a:gd name="connsiteY10" fmla="*/ 135561 h 2820586"/>
              <a:gd name="connsiteX11" fmla="*/ 851988 w 1485420"/>
              <a:gd name="connsiteY11" fmla="*/ 1764981 h 2820586"/>
              <a:gd name="connsiteX12" fmla="*/ 446352 w 1485420"/>
              <a:gd name="connsiteY12" fmla="*/ 919333 h 2820586"/>
              <a:gd name="connsiteX13" fmla="*/ 735110 w 1485420"/>
              <a:gd name="connsiteY13" fmla="*/ 1503724 h 2820586"/>
              <a:gd name="connsiteX14" fmla="*/ 446352 w 1485420"/>
              <a:gd name="connsiteY14" fmla="*/ 1283718 h 2820586"/>
              <a:gd name="connsiteX15" fmla="*/ 790111 w 1485420"/>
              <a:gd name="connsiteY15" fmla="*/ 2177492 h 2820586"/>
              <a:gd name="connsiteX16" fmla="*/ 343224 w 1485420"/>
              <a:gd name="connsiteY16" fmla="*/ 630575 h 2820586"/>
              <a:gd name="connsiteX17" fmla="*/ 20090 w 1485420"/>
              <a:gd name="connsiteY17" fmla="*/ 32434 h 2820586"/>
              <a:gd name="connsiteX18" fmla="*/ 40716 w 1485420"/>
              <a:gd name="connsiteY18" fmla="*/ 87435 h 28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5420" h="2820586">
                <a:moveTo>
                  <a:pt x="40716" y="87435"/>
                </a:moveTo>
                <a:cubicBezTo>
                  <a:pt x="55612" y="113790"/>
                  <a:pt x="-37203" y="-95903"/>
                  <a:pt x="109468" y="190563"/>
                </a:cubicBezTo>
                <a:cubicBezTo>
                  <a:pt x="256139" y="477029"/>
                  <a:pt x="774069" y="1540392"/>
                  <a:pt x="920740" y="1806232"/>
                </a:cubicBezTo>
                <a:cubicBezTo>
                  <a:pt x="1067411" y="2072072"/>
                  <a:pt x="898969" y="1625185"/>
                  <a:pt x="989492" y="1785606"/>
                </a:cubicBezTo>
                <a:cubicBezTo>
                  <a:pt x="1080015" y="1946027"/>
                  <a:pt x="1399712" y="2650734"/>
                  <a:pt x="1463880" y="2768758"/>
                </a:cubicBezTo>
                <a:cubicBezTo>
                  <a:pt x="1528048" y="2886782"/>
                  <a:pt x="1434087" y="2806572"/>
                  <a:pt x="1374502" y="2493751"/>
                </a:cubicBezTo>
                <a:cubicBezTo>
                  <a:pt x="1314917" y="2180930"/>
                  <a:pt x="1115537" y="876936"/>
                  <a:pt x="1106370" y="891832"/>
                </a:cubicBezTo>
                <a:cubicBezTo>
                  <a:pt x="1097203" y="906728"/>
                  <a:pt x="1398566" y="2702298"/>
                  <a:pt x="1319501" y="2583128"/>
                </a:cubicBezTo>
                <a:cubicBezTo>
                  <a:pt x="1240436" y="2463958"/>
                  <a:pt x="670941" y="260460"/>
                  <a:pt x="631982" y="176812"/>
                </a:cubicBezTo>
                <a:cubicBezTo>
                  <a:pt x="593023" y="93164"/>
                  <a:pt x="1114392" y="2088115"/>
                  <a:pt x="1085745" y="2081240"/>
                </a:cubicBezTo>
                <a:cubicBezTo>
                  <a:pt x="1057098" y="2074365"/>
                  <a:pt x="499062" y="188271"/>
                  <a:pt x="460102" y="135561"/>
                </a:cubicBezTo>
                <a:cubicBezTo>
                  <a:pt x="421142" y="82851"/>
                  <a:pt x="854280" y="1634352"/>
                  <a:pt x="851988" y="1764981"/>
                </a:cubicBezTo>
                <a:cubicBezTo>
                  <a:pt x="849696" y="1895610"/>
                  <a:pt x="465832" y="962876"/>
                  <a:pt x="446352" y="919333"/>
                </a:cubicBezTo>
                <a:cubicBezTo>
                  <a:pt x="426872" y="875790"/>
                  <a:pt x="735110" y="1442993"/>
                  <a:pt x="735110" y="1503724"/>
                </a:cubicBezTo>
                <a:cubicBezTo>
                  <a:pt x="735110" y="1564455"/>
                  <a:pt x="437185" y="1171423"/>
                  <a:pt x="446352" y="1283718"/>
                </a:cubicBezTo>
                <a:cubicBezTo>
                  <a:pt x="455519" y="1396013"/>
                  <a:pt x="807299" y="2286349"/>
                  <a:pt x="790111" y="2177492"/>
                </a:cubicBezTo>
                <a:cubicBezTo>
                  <a:pt x="772923" y="2068635"/>
                  <a:pt x="471561" y="988085"/>
                  <a:pt x="343224" y="630575"/>
                </a:cubicBezTo>
                <a:cubicBezTo>
                  <a:pt x="214887" y="273065"/>
                  <a:pt x="69362" y="120666"/>
                  <a:pt x="20090" y="32434"/>
                </a:cubicBezTo>
                <a:cubicBezTo>
                  <a:pt x="-29182" y="-55798"/>
                  <a:pt x="25820" y="61080"/>
                  <a:pt x="40716" y="87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5127EFD9-774C-11BE-6BB0-A3DED48E6881}"/>
              </a:ext>
            </a:extLst>
          </p:cNvPr>
          <p:cNvSpPr/>
          <p:nvPr/>
        </p:nvSpPr>
        <p:spPr>
          <a:xfrm>
            <a:off x="7609558" y="3718644"/>
            <a:ext cx="1006424" cy="3468852"/>
          </a:xfrm>
          <a:custGeom>
            <a:avLst/>
            <a:gdLst>
              <a:gd name="connsiteX0" fmla="*/ 908800 w 1006424"/>
              <a:gd name="connsiteY0" fmla="*/ 117711 h 3468852"/>
              <a:gd name="connsiteX1" fmla="*/ 929425 w 1006424"/>
              <a:gd name="connsiteY1" fmla="*/ 303341 h 3468852"/>
              <a:gd name="connsiteX2" fmla="*/ 585666 w 1006424"/>
              <a:gd name="connsiteY2" fmla="*/ 2145891 h 3468852"/>
              <a:gd name="connsiteX3" fmla="*/ 846923 w 1006424"/>
              <a:gd name="connsiteY3" fmla="*/ 2434649 h 3468852"/>
              <a:gd name="connsiteX4" fmla="*/ 351910 w 1006424"/>
              <a:gd name="connsiteY4" fmla="*/ 3431551 h 3468852"/>
              <a:gd name="connsiteX5" fmla="*/ 1005053 w 1006424"/>
              <a:gd name="connsiteY5" fmla="*/ 1238367 h 3468852"/>
              <a:gd name="connsiteX6" fmla="*/ 530665 w 1006424"/>
              <a:gd name="connsiteY6" fmla="*/ 2627154 h 3468852"/>
              <a:gd name="connsiteX7" fmla="*/ 771296 w 1006424"/>
              <a:gd name="connsiteY7" fmla="*/ 1444622 h 3468852"/>
              <a:gd name="connsiteX8" fmla="*/ 1275 w 1006424"/>
              <a:gd name="connsiteY8" fmla="*/ 3452177 h 3468852"/>
              <a:gd name="connsiteX9" fmla="*/ 984427 w 1006424"/>
              <a:gd name="connsiteY9" fmla="*/ 103961 h 3468852"/>
              <a:gd name="connsiteX10" fmla="*/ 654418 w 1006424"/>
              <a:gd name="connsiteY10" fmla="*/ 1492748 h 3468852"/>
              <a:gd name="connsiteX11" fmla="*/ 908800 w 1006424"/>
              <a:gd name="connsiteY11" fmla="*/ 117711 h 346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424" h="3468852">
                <a:moveTo>
                  <a:pt x="908800" y="117711"/>
                </a:moveTo>
                <a:cubicBezTo>
                  <a:pt x="954635" y="-80524"/>
                  <a:pt x="983281" y="-34689"/>
                  <a:pt x="929425" y="303341"/>
                </a:cubicBezTo>
                <a:cubicBezTo>
                  <a:pt x="875569" y="641371"/>
                  <a:pt x="599416" y="1790673"/>
                  <a:pt x="585666" y="2145891"/>
                </a:cubicBezTo>
                <a:cubicBezTo>
                  <a:pt x="571916" y="2501109"/>
                  <a:pt x="885882" y="2220372"/>
                  <a:pt x="846923" y="2434649"/>
                </a:cubicBezTo>
                <a:cubicBezTo>
                  <a:pt x="807964" y="2648926"/>
                  <a:pt x="325555" y="3630931"/>
                  <a:pt x="351910" y="3431551"/>
                </a:cubicBezTo>
                <a:cubicBezTo>
                  <a:pt x="378265" y="3232171"/>
                  <a:pt x="975261" y="1372433"/>
                  <a:pt x="1005053" y="1238367"/>
                </a:cubicBezTo>
                <a:cubicBezTo>
                  <a:pt x="1034846" y="1104301"/>
                  <a:pt x="569624" y="2592778"/>
                  <a:pt x="530665" y="2627154"/>
                </a:cubicBezTo>
                <a:cubicBezTo>
                  <a:pt x="491705" y="2661530"/>
                  <a:pt x="859528" y="1307118"/>
                  <a:pt x="771296" y="1444622"/>
                </a:cubicBezTo>
                <a:cubicBezTo>
                  <a:pt x="683064" y="1582126"/>
                  <a:pt x="-34247" y="3675621"/>
                  <a:pt x="1275" y="3452177"/>
                </a:cubicBezTo>
                <a:cubicBezTo>
                  <a:pt x="36797" y="3228734"/>
                  <a:pt x="875570" y="430533"/>
                  <a:pt x="984427" y="103961"/>
                </a:cubicBezTo>
                <a:cubicBezTo>
                  <a:pt x="1093284" y="-222611"/>
                  <a:pt x="663585" y="1493894"/>
                  <a:pt x="654418" y="1492748"/>
                </a:cubicBezTo>
                <a:cubicBezTo>
                  <a:pt x="645251" y="1491602"/>
                  <a:pt x="862965" y="315946"/>
                  <a:pt x="908800" y="117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2D021C38-A9BB-F1D9-769C-39BCBC5D4E32}"/>
              </a:ext>
            </a:extLst>
          </p:cNvPr>
          <p:cNvSpPr/>
          <p:nvPr/>
        </p:nvSpPr>
        <p:spPr>
          <a:xfrm>
            <a:off x="6321635" y="6449273"/>
            <a:ext cx="876083" cy="3148860"/>
          </a:xfrm>
          <a:custGeom>
            <a:avLst/>
            <a:gdLst>
              <a:gd name="connsiteX0" fmla="*/ 794185 w 876083"/>
              <a:gd name="connsiteY0" fmla="*/ 123407 h 3148860"/>
              <a:gd name="connsiteX1" fmla="*/ 794185 w 876083"/>
              <a:gd name="connsiteY1" fmla="*/ 240285 h 3148860"/>
              <a:gd name="connsiteX2" fmla="*/ 264795 w 876083"/>
              <a:gd name="connsiteY2" fmla="*/ 1525945 h 3148860"/>
              <a:gd name="connsiteX3" fmla="*/ 601679 w 876083"/>
              <a:gd name="connsiteY3" fmla="*/ 2103461 h 3148860"/>
              <a:gd name="connsiteX4" fmla="*/ 402299 w 876083"/>
              <a:gd name="connsiteY4" fmla="*/ 1952207 h 3148860"/>
              <a:gd name="connsiteX5" fmla="*/ 422924 w 876083"/>
              <a:gd name="connsiteY5" fmla="*/ 3148489 h 3148860"/>
              <a:gd name="connsiteX6" fmla="*/ 374798 w 876083"/>
              <a:gd name="connsiteY6" fmla="*/ 1814703 h 3148860"/>
              <a:gd name="connsiteX7" fmla="*/ 237294 w 876083"/>
              <a:gd name="connsiteY7" fmla="*/ 1017181 h 3148860"/>
              <a:gd name="connsiteX8" fmla="*/ 3538 w 876083"/>
              <a:gd name="connsiteY8" fmla="*/ 1745951 h 3148860"/>
              <a:gd name="connsiteX9" fmla="*/ 189168 w 876083"/>
              <a:gd name="connsiteY9" fmla="*/ 721548 h 3148860"/>
              <a:gd name="connsiteX10" fmla="*/ 24163 w 876083"/>
              <a:gd name="connsiteY10" fmla="*/ 1587822 h 3148860"/>
              <a:gd name="connsiteX11" fmla="*/ 794185 w 876083"/>
              <a:gd name="connsiteY11" fmla="*/ 123407 h 314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083" h="3148860">
                <a:moveTo>
                  <a:pt x="794185" y="123407"/>
                </a:moveTo>
                <a:cubicBezTo>
                  <a:pt x="922522" y="-101183"/>
                  <a:pt x="882417" y="6529"/>
                  <a:pt x="794185" y="240285"/>
                </a:cubicBezTo>
                <a:cubicBezTo>
                  <a:pt x="705953" y="474041"/>
                  <a:pt x="296879" y="1215416"/>
                  <a:pt x="264795" y="1525945"/>
                </a:cubicBezTo>
                <a:cubicBezTo>
                  <a:pt x="232711" y="1836474"/>
                  <a:pt x="578762" y="2032417"/>
                  <a:pt x="601679" y="2103461"/>
                </a:cubicBezTo>
                <a:cubicBezTo>
                  <a:pt x="624596" y="2174505"/>
                  <a:pt x="432092" y="1778036"/>
                  <a:pt x="402299" y="1952207"/>
                </a:cubicBezTo>
                <a:cubicBezTo>
                  <a:pt x="372506" y="2126378"/>
                  <a:pt x="427507" y="3171406"/>
                  <a:pt x="422924" y="3148489"/>
                </a:cubicBezTo>
                <a:cubicBezTo>
                  <a:pt x="418340" y="3125572"/>
                  <a:pt x="405736" y="2169921"/>
                  <a:pt x="374798" y="1814703"/>
                </a:cubicBezTo>
                <a:cubicBezTo>
                  <a:pt x="343860" y="1459485"/>
                  <a:pt x="299171" y="1028640"/>
                  <a:pt x="237294" y="1017181"/>
                </a:cubicBezTo>
                <a:cubicBezTo>
                  <a:pt x="175417" y="1005722"/>
                  <a:pt x="11559" y="1795223"/>
                  <a:pt x="3538" y="1745951"/>
                </a:cubicBezTo>
                <a:cubicBezTo>
                  <a:pt x="-4483" y="1696679"/>
                  <a:pt x="185731" y="747903"/>
                  <a:pt x="189168" y="721548"/>
                </a:cubicBezTo>
                <a:cubicBezTo>
                  <a:pt x="192605" y="695193"/>
                  <a:pt x="-81256" y="1687512"/>
                  <a:pt x="24163" y="1587822"/>
                </a:cubicBezTo>
                <a:cubicBezTo>
                  <a:pt x="129582" y="1488132"/>
                  <a:pt x="665848" y="347997"/>
                  <a:pt x="794185" y="123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604B224E-610A-82C8-2EA2-F0F54B8BE12D}"/>
              </a:ext>
            </a:extLst>
          </p:cNvPr>
          <p:cNvSpPr/>
          <p:nvPr/>
        </p:nvSpPr>
        <p:spPr>
          <a:xfrm>
            <a:off x="8345756" y="6339955"/>
            <a:ext cx="183410" cy="3737916"/>
          </a:xfrm>
          <a:custGeom>
            <a:avLst/>
            <a:gdLst>
              <a:gd name="connsiteX0" fmla="*/ 103850 w 183410"/>
              <a:gd name="connsiteY0" fmla="*/ 95221 h 3737916"/>
              <a:gd name="connsiteX1" fmla="*/ 158852 w 183410"/>
              <a:gd name="connsiteY1" fmla="*/ 390854 h 3737916"/>
              <a:gd name="connsiteX2" fmla="*/ 179477 w 183410"/>
              <a:gd name="connsiteY2" fmla="*/ 2797170 h 3737916"/>
              <a:gd name="connsiteX3" fmla="*/ 83224 w 183410"/>
              <a:gd name="connsiteY3" fmla="*/ 2309031 h 3737916"/>
              <a:gd name="connsiteX4" fmla="*/ 722 w 183410"/>
              <a:gd name="connsiteY4" fmla="*/ 3725320 h 3737916"/>
              <a:gd name="connsiteX5" fmla="*/ 131351 w 183410"/>
              <a:gd name="connsiteY5" fmla="*/ 1346505 h 3737916"/>
              <a:gd name="connsiteX6" fmla="*/ 103850 w 183410"/>
              <a:gd name="connsiteY6" fmla="*/ 95221 h 373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10" h="3737916">
                <a:moveTo>
                  <a:pt x="103850" y="95221"/>
                </a:moveTo>
                <a:cubicBezTo>
                  <a:pt x="108433" y="-64054"/>
                  <a:pt x="146248" y="-59471"/>
                  <a:pt x="158852" y="390854"/>
                </a:cubicBezTo>
                <a:cubicBezTo>
                  <a:pt x="171456" y="841179"/>
                  <a:pt x="192082" y="2477474"/>
                  <a:pt x="179477" y="2797170"/>
                </a:cubicBezTo>
                <a:cubicBezTo>
                  <a:pt x="166872" y="3116866"/>
                  <a:pt x="113016" y="2154339"/>
                  <a:pt x="83224" y="2309031"/>
                </a:cubicBezTo>
                <a:cubicBezTo>
                  <a:pt x="53432" y="2463723"/>
                  <a:pt x="-7299" y="3885741"/>
                  <a:pt x="722" y="3725320"/>
                </a:cubicBezTo>
                <a:cubicBezTo>
                  <a:pt x="8743" y="3564899"/>
                  <a:pt x="109580" y="1951522"/>
                  <a:pt x="131351" y="1346505"/>
                </a:cubicBezTo>
                <a:cubicBezTo>
                  <a:pt x="153123" y="741489"/>
                  <a:pt x="99267" y="254496"/>
                  <a:pt x="103850" y="95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569BB339-C884-851C-03EC-12E019DEEE36}"/>
              </a:ext>
            </a:extLst>
          </p:cNvPr>
          <p:cNvSpPr/>
          <p:nvPr/>
        </p:nvSpPr>
        <p:spPr>
          <a:xfrm>
            <a:off x="6941868" y="7171304"/>
            <a:ext cx="1075676" cy="2612943"/>
          </a:xfrm>
          <a:custGeom>
            <a:avLst/>
            <a:gdLst>
              <a:gd name="connsiteX0" fmla="*/ 1074601 w 1075676"/>
              <a:gd name="connsiteY0" fmla="*/ 6392 h 2612943"/>
              <a:gd name="connsiteX1" fmla="*/ 84574 w 1075676"/>
              <a:gd name="connsiteY1" fmla="*/ 1759565 h 2612943"/>
              <a:gd name="connsiteX2" fmla="*/ 77699 w 1075676"/>
              <a:gd name="connsiteY2" fmla="*/ 2612088 h 2612943"/>
              <a:gd name="connsiteX3" fmla="*/ 297705 w 1075676"/>
              <a:gd name="connsiteY3" fmla="*/ 1622061 h 2612943"/>
              <a:gd name="connsiteX4" fmla="*/ 366457 w 1075676"/>
              <a:gd name="connsiteY4" fmla="*/ 61394 h 2612943"/>
              <a:gd name="connsiteX5" fmla="*/ 36448 w 1075676"/>
              <a:gd name="connsiteY5" fmla="*/ 1470807 h 2612943"/>
              <a:gd name="connsiteX6" fmla="*/ 15822 w 1075676"/>
              <a:gd name="connsiteY6" fmla="*/ 535782 h 2612943"/>
              <a:gd name="connsiteX7" fmla="*/ 98324 w 1075676"/>
              <a:gd name="connsiteY7" fmla="*/ 1945195 h 2612943"/>
              <a:gd name="connsiteX8" fmla="*/ 620839 w 1075676"/>
              <a:gd name="connsiteY8" fmla="*/ 412028 h 2612943"/>
              <a:gd name="connsiteX9" fmla="*/ 283955 w 1075676"/>
              <a:gd name="connsiteY9" fmla="*/ 1140798 h 2612943"/>
              <a:gd name="connsiteX10" fmla="*/ 1074601 w 1075676"/>
              <a:gd name="connsiteY10" fmla="*/ 6392 h 26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5676" h="2612943">
                <a:moveTo>
                  <a:pt x="1074601" y="6392"/>
                </a:moveTo>
                <a:cubicBezTo>
                  <a:pt x="1041371" y="109520"/>
                  <a:pt x="250724" y="1325282"/>
                  <a:pt x="84574" y="1759565"/>
                </a:cubicBezTo>
                <a:cubicBezTo>
                  <a:pt x="-81576" y="2193848"/>
                  <a:pt x="42177" y="2635005"/>
                  <a:pt x="77699" y="2612088"/>
                </a:cubicBezTo>
                <a:cubicBezTo>
                  <a:pt x="113221" y="2589171"/>
                  <a:pt x="249579" y="2047177"/>
                  <a:pt x="297705" y="1622061"/>
                </a:cubicBezTo>
                <a:cubicBezTo>
                  <a:pt x="345831" y="1196945"/>
                  <a:pt x="410000" y="86603"/>
                  <a:pt x="366457" y="61394"/>
                </a:cubicBezTo>
                <a:cubicBezTo>
                  <a:pt x="322914" y="36185"/>
                  <a:pt x="94887" y="1391742"/>
                  <a:pt x="36448" y="1470807"/>
                </a:cubicBezTo>
                <a:cubicBezTo>
                  <a:pt x="-21991" y="1549872"/>
                  <a:pt x="5509" y="456717"/>
                  <a:pt x="15822" y="535782"/>
                </a:cubicBezTo>
                <a:cubicBezTo>
                  <a:pt x="26135" y="614847"/>
                  <a:pt x="-2512" y="1965821"/>
                  <a:pt x="98324" y="1945195"/>
                </a:cubicBezTo>
                <a:cubicBezTo>
                  <a:pt x="199160" y="1924569"/>
                  <a:pt x="589901" y="546094"/>
                  <a:pt x="620839" y="412028"/>
                </a:cubicBezTo>
                <a:cubicBezTo>
                  <a:pt x="651777" y="277962"/>
                  <a:pt x="207182" y="1200383"/>
                  <a:pt x="283955" y="1140798"/>
                </a:cubicBezTo>
                <a:cubicBezTo>
                  <a:pt x="360728" y="1081213"/>
                  <a:pt x="1107831" y="-96736"/>
                  <a:pt x="1074601" y="6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4DCF1212-71E4-2EF6-3098-6B4CD36717DD}"/>
              </a:ext>
            </a:extLst>
          </p:cNvPr>
          <p:cNvSpPr/>
          <p:nvPr/>
        </p:nvSpPr>
        <p:spPr>
          <a:xfrm>
            <a:off x="7900245" y="3150203"/>
            <a:ext cx="692665" cy="7640047"/>
          </a:xfrm>
          <a:custGeom>
            <a:avLst/>
            <a:gdLst>
              <a:gd name="connsiteX0" fmla="*/ 655926 w 692665"/>
              <a:gd name="connsiteY0" fmla="*/ 442083 h 7640047"/>
              <a:gd name="connsiteX1" fmla="*/ 639598 w 692665"/>
              <a:gd name="connsiteY1" fmla="*/ 572711 h 7640047"/>
              <a:gd name="connsiteX2" fmla="*/ 198726 w 692665"/>
              <a:gd name="connsiteY2" fmla="*/ 6385683 h 7640047"/>
              <a:gd name="connsiteX3" fmla="*/ 2784 w 692665"/>
              <a:gd name="connsiteY3" fmla="*/ 3920068 h 7640047"/>
              <a:gd name="connsiteX4" fmla="*/ 84426 w 692665"/>
              <a:gd name="connsiteY4" fmla="*/ 7593997 h 7640047"/>
              <a:gd name="connsiteX5" fmla="*/ 100755 w 692665"/>
              <a:gd name="connsiteY5" fmla="*/ 5912154 h 7640047"/>
              <a:gd name="connsiteX6" fmla="*/ 313026 w 692665"/>
              <a:gd name="connsiteY6" fmla="*/ 4850797 h 7640047"/>
              <a:gd name="connsiteX7" fmla="*/ 329355 w 692665"/>
              <a:gd name="connsiteY7" fmla="*/ 4932440 h 7640047"/>
              <a:gd name="connsiteX8" fmla="*/ 443655 w 692665"/>
              <a:gd name="connsiteY8" fmla="*/ 2352526 h 7640047"/>
              <a:gd name="connsiteX9" fmla="*/ 378341 w 692665"/>
              <a:gd name="connsiteY9" fmla="*/ 2581126 h 7640047"/>
              <a:gd name="connsiteX10" fmla="*/ 655926 w 692665"/>
              <a:gd name="connsiteY10" fmla="*/ 442083 h 76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665" h="7640047">
                <a:moveTo>
                  <a:pt x="655926" y="442083"/>
                </a:moveTo>
                <a:cubicBezTo>
                  <a:pt x="699469" y="107347"/>
                  <a:pt x="715798" y="-417889"/>
                  <a:pt x="639598" y="572711"/>
                </a:cubicBezTo>
                <a:cubicBezTo>
                  <a:pt x="563398" y="1563311"/>
                  <a:pt x="304862" y="5827790"/>
                  <a:pt x="198726" y="6385683"/>
                </a:cubicBezTo>
                <a:cubicBezTo>
                  <a:pt x="92590" y="6943576"/>
                  <a:pt x="21834" y="3718682"/>
                  <a:pt x="2784" y="3920068"/>
                </a:cubicBezTo>
                <a:cubicBezTo>
                  <a:pt x="-16266" y="4121454"/>
                  <a:pt x="68098" y="7261983"/>
                  <a:pt x="84426" y="7593997"/>
                </a:cubicBezTo>
                <a:cubicBezTo>
                  <a:pt x="100754" y="7926011"/>
                  <a:pt x="62655" y="6369354"/>
                  <a:pt x="100755" y="5912154"/>
                </a:cubicBezTo>
                <a:cubicBezTo>
                  <a:pt x="138855" y="5454954"/>
                  <a:pt x="274926" y="5014083"/>
                  <a:pt x="313026" y="4850797"/>
                </a:cubicBezTo>
                <a:cubicBezTo>
                  <a:pt x="351126" y="4687511"/>
                  <a:pt x="307584" y="5348818"/>
                  <a:pt x="329355" y="4932440"/>
                </a:cubicBezTo>
                <a:cubicBezTo>
                  <a:pt x="351126" y="4516062"/>
                  <a:pt x="435491" y="2744412"/>
                  <a:pt x="443655" y="2352526"/>
                </a:cubicBezTo>
                <a:cubicBezTo>
                  <a:pt x="451819" y="1960640"/>
                  <a:pt x="348405" y="2896812"/>
                  <a:pt x="378341" y="2581126"/>
                </a:cubicBezTo>
                <a:cubicBezTo>
                  <a:pt x="408277" y="2265440"/>
                  <a:pt x="612383" y="776819"/>
                  <a:pt x="655926" y="442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D836DC0B-7218-872A-14E5-F911E9D30B4B}"/>
              </a:ext>
            </a:extLst>
          </p:cNvPr>
          <p:cNvSpPr/>
          <p:nvPr/>
        </p:nvSpPr>
        <p:spPr>
          <a:xfrm>
            <a:off x="6316991" y="3281966"/>
            <a:ext cx="2206806" cy="4067012"/>
          </a:xfrm>
          <a:custGeom>
            <a:avLst/>
            <a:gdLst>
              <a:gd name="connsiteX0" fmla="*/ 1504395 w 2206806"/>
              <a:gd name="connsiteY0" fmla="*/ 77 h 4067012"/>
              <a:gd name="connsiteX1" fmla="*/ 1912609 w 2206806"/>
              <a:gd name="connsiteY1" fmla="*/ 979791 h 4067012"/>
              <a:gd name="connsiteX2" fmla="*/ 1390095 w 2206806"/>
              <a:gd name="connsiteY2" fmla="*/ 2090134 h 4067012"/>
              <a:gd name="connsiteX3" fmla="*/ 1700338 w 2206806"/>
              <a:gd name="connsiteY3" fmla="*/ 1616605 h 4067012"/>
              <a:gd name="connsiteX4" fmla="*/ 769609 w 2206806"/>
              <a:gd name="connsiteY4" fmla="*/ 3347434 h 4067012"/>
              <a:gd name="connsiteX5" fmla="*/ 883909 w 2206806"/>
              <a:gd name="connsiteY5" fmla="*/ 3086177 h 4067012"/>
              <a:gd name="connsiteX6" fmla="*/ 2166 w 2206806"/>
              <a:gd name="connsiteY6" fmla="*/ 4065891 h 4067012"/>
              <a:gd name="connsiteX7" fmla="*/ 671638 w 2206806"/>
              <a:gd name="connsiteY7" fmla="*/ 3249463 h 4067012"/>
              <a:gd name="connsiteX8" fmla="*/ 1798309 w 2206806"/>
              <a:gd name="connsiteY8" fmla="*/ 1845205 h 4067012"/>
              <a:gd name="connsiteX9" fmla="*/ 1406423 w 2206806"/>
              <a:gd name="connsiteY9" fmla="*/ 2204434 h 4067012"/>
              <a:gd name="connsiteX10" fmla="*/ 2190195 w 2206806"/>
              <a:gd name="connsiteY10" fmla="*/ 947134 h 4067012"/>
              <a:gd name="connsiteX11" fmla="*/ 1945266 w 2206806"/>
              <a:gd name="connsiteY11" fmla="*/ 1110420 h 4067012"/>
              <a:gd name="connsiteX12" fmla="*/ 1994252 w 2206806"/>
              <a:gd name="connsiteY12" fmla="*/ 816505 h 4067012"/>
              <a:gd name="connsiteX13" fmla="*/ 1977923 w 2206806"/>
              <a:gd name="connsiteY13" fmla="*/ 1028777 h 4067012"/>
              <a:gd name="connsiteX14" fmla="*/ 1504395 w 2206806"/>
              <a:gd name="connsiteY14" fmla="*/ 77 h 40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6806" h="4067012">
                <a:moveTo>
                  <a:pt x="1504395" y="77"/>
                </a:moveTo>
                <a:cubicBezTo>
                  <a:pt x="1493509" y="-8087"/>
                  <a:pt x="1931659" y="631448"/>
                  <a:pt x="1912609" y="979791"/>
                </a:cubicBezTo>
                <a:cubicBezTo>
                  <a:pt x="1893559" y="1328134"/>
                  <a:pt x="1425473" y="1983998"/>
                  <a:pt x="1390095" y="2090134"/>
                </a:cubicBezTo>
                <a:cubicBezTo>
                  <a:pt x="1354716" y="2196270"/>
                  <a:pt x="1803752" y="1407055"/>
                  <a:pt x="1700338" y="1616605"/>
                </a:cubicBezTo>
                <a:cubicBezTo>
                  <a:pt x="1596924" y="1826155"/>
                  <a:pt x="905680" y="3102505"/>
                  <a:pt x="769609" y="3347434"/>
                </a:cubicBezTo>
                <a:cubicBezTo>
                  <a:pt x="633537" y="3592363"/>
                  <a:pt x="1011816" y="2966434"/>
                  <a:pt x="883909" y="3086177"/>
                </a:cubicBezTo>
                <a:cubicBezTo>
                  <a:pt x="756002" y="3205920"/>
                  <a:pt x="37544" y="4038677"/>
                  <a:pt x="2166" y="4065891"/>
                </a:cubicBezTo>
                <a:cubicBezTo>
                  <a:pt x="-33213" y="4093105"/>
                  <a:pt x="372281" y="3619577"/>
                  <a:pt x="671638" y="3249463"/>
                </a:cubicBezTo>
                <a:cubicBezTo>
                  <a:pt x="970995" y="2879349"/>
                  <a:pt x="1675845" y="2019377"/>
                  <a:pt x="1798309" y="1845205"/>
                </a:cubicBezTo>
                <a:cubicBezTo>
                  <a:pt x="1920773" y="1671034"/>
                  <a:pt x="1341109" y="2354113"/>
                  <a:pt x="1406423" y="2204434"/>
                </a:cubicBezTo>
                <a:cubicBezTo>
                  <a:pt x="1471737" y="2054755"/>
                  <a:pt x="2100388" y="1129470"/>
                  <a:pt x="2190195" y="947134"/>
                </a:cubicBezTo>
                <a:cubicBezTo>
                  <a:pt x="2280002" y="764798"/>
                  <a:pt x="1977923" y="1132191"/>
                  <a:pt x="1945266" y="1110420"/>
                </a:cubicBezTo>
                <a:cubicBezTo>
                  <a:pt x="1912609" y="1088649"/>
                  <a:pt x="1988809" y="830112"/>
                  <a:pt x="1994252" y="816505"/>
                </a:cubicBezTo>
                <a:cubicBezTo>
                  <a:pt x="1999695" y="802898"/>
                  <a:pt x="2051402" y="1164848"/>
                  <a:pt x="1977923" y="1028777"/>
                </a:cubicBezTo>
                <a:cubicBezTo>
                  <a:pt x="1904444" y="892706"/>
                  <a:pt x="1515281" y="8241"/>
                  <a:pt x="150439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32AC7654-5643-E2DF-A844-E16D7A4DF1A8}"/>
              </a:ext>
            </a:extLst>
          </p:cNvPr>
          <p:cNvSpPr/>
          <p:nvPr/>
        </p:nvSpPr>
        <p:spPr>
          <a:xfrm>
            <a:off x="8300432" y="3518352"/>
            <a:ext cx="438917" cy="6002519"/>
          </a:xfrm>
          <a:custGeom>
            <a:avLst/>
            <a:gdLst>
              <a:gd name="connsiteX0" fmla="*/ 370039 w 438917"/>
              <a:gd name="connsiteY0" fmla="*/ 269877 h 6002519"/>
              <a:gd name="connsiteX1" fmla="*/ 370039 w 438917"/>
              <a:gd name="connsiteY1" fmla="*/ 563791 h 6002519"/>
              <a:gd name="connsiteX2" fmla="*/ 386368 w 438917"/>
              <a:gd name="connsiteY2" fmla="*/ 4564291 h 6002519"/>
              <a:gd name="connsiteX3" fmla="*/ 223082 w 438917"/>
              <a:gd name="connsiteY3" fmla="*/ 3029405 h 6002519"/>
              <a:gd name="connsiteX4" fmla="*/ 435354 w 438917"/>
              <a:gd name="connsiteY4" fmla="*/ 6001205 h 6002519"/>
              <a:gd name="connsiteX5" fmla="*/ 10811 w 438917"/>
              <a:gd name="connsiteY5" fmla="*/ 3421291 h 6002519"/>
              <a:gd name="connsiteX6" fmla="*/ 125111 w 438917"/>
              <a:gd name="connsiteY6" fmla="*/ 4466319 h 6002519"/>
              <a:gd name="connsiteX7" fmla="*/ 108782 w 438917"/>
              <a:gd name="connsiteY7" fmla="*/ 2735491 h 6002519"/>
              <a:gd name="connsiteX8" fmla="*/ 92454 w 438917"/>
              <a:gd name="connsiteY8" fmla="*/ 4890862 h 6002519"/>
              <a:gd name="connsiteX9" fmla="*/ 10811 w 438917"/>
              <a:gd name="connsiteY9" fmla="*/ 4025448 h 6002519"/>
              <a:gd name="connsiteX10" fmla="*/ 337382 w 438917"/>
              <a:gd name="connsiteY10" fmla="*/ 5837919 h 6002519"/>
              <a:gd name="connsiteX11" fmla="*/ 321054 w 438917"/>
              <a:gd name="connsiteY11" fmla="*/ 2490562 h 6002519"/>
              <a:gd name="connsiteX12" fmla="*/ 337382 w 438917"/>
              <a:gd name="connsiteY12" fmla="*/ 2849791 h 6002519"/>
              <a:gd name="connsiteX13" fmla="*/ 370039 w 438917"/>
              <a:gd name="connsiteY13" fmla="*/ 269877 h 60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8917" h="6002519">
                <a:moveTo>
                  <a:pt x="370039" y="269877"/>
                </a:moveTo>
                <a:cubicBezTo>
                  <a:pt x="375482" y="-111123"/>
                  <a:pt x="367318" y="-151945"/>
                  <a:pt x="370039" y="563791"/>
                </a:cubicBezTo>
                <a:cubicBezTo>
                  <a:pt x="372760" y="1279527"/>
                  <a:pt x="410861" y="4153355"/>
                  <a:pt x="386368" y="4564291"/>
                </a:cubicBezTo>
                <a:cubicBezTo>
                  <a:pt x="361875" y="4975227"/>
                  <a:pt x="214918" y="2789920"/>
                  <a:pt x="223082" y="3029405"/>
                </a:cubicBezTo>
                <a:cubicBezTo>
                  <a:pt x="231246" y="3268890"/>
                  <a:pt x="470732" y="5935891"/>
                  <a:pt x="435354" y="6001205"/>
                </a:cubicBezTo>
                <a:cubicBezTo>
                  <a:pt x="399976" y="6066519"/>
                  <a:pt x="62518" y="3677105"/>
                  <a:pt x="10811" y="3421291"/>
                </a:cubicBezTo>
                <a:cubicBezTo>
                  <a:pt x="-40896" y="3165477"/>
                  <a:pt x="108782" y="4580619"/>
                  <a:pt x="125111" y="4466319"/>
                </a:cubicBezTo>
                <a:cubicBezTo>
                  <a:pt x="141439" y="4352019"/>
                  <a:pt x="114225" y="2664734"/>
                  <a:pt x="108782" y="2735491"/>
                </a:cubicBezTo>
                <a:cubicBezTo>
                  <a:pt x="103339" y="2806248"/>
                  <a:pt x="108782" y="4675869"/>
                  <a:pt x="92454" y="4890862"/>
                </a:cubicBezTo>
                <a:cubicBezTo>
                  <a:pt x="76126" y="5105855"/>
                  <a:pt x="-30010" y="3867605"/>
                  <a:pt x="10811" y="4025448"/>
                </a:cubicBezTo>
                <a:cubicBezTo>
                  <a:pt x="51632" y="4183291"/>
                  <a:pt x="285675" y="6093733"/>
                  <a:pt x="337382" y="5837919"/>
                </a:cubicBezTo>
                <a:cubicBezTo>
                  <a:pt x="389089" y="5582105"/>
                  <a:pt x="321054" y="2988583"/>
                  <a:pt x="321054" y="2490562"/>
                </a:cubicBezTo>
                <a:cubicBezTo>
                  <a:pt x="321054" y="1992541"/>
                  <a:pt x="323775" y="3217184"/>
                  <a:pt x="337382" y="2849791"/>
                </a:cubicBezTo>
                <a:cubicBezTo>
                  <a:pt x="350989" y="2482398"/>
                  <a:pt x="364596" y="650877"/>
                  <a:pt x="370039" y="269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3B82AE43-46FB-A000-C37E-3D9B789FF9EA}"/>
              </a:ext>
            </a:extLst>
          </p:cNvPr>
          <p:cNvSpPr/>
          <p:nvPr/>
        </p:nvSpPr>
        <p:spPr>
          <a:xfrm>
            <a:off x="6830664" y="4466997"/>
            <a:ext cx="1629455" cy="6265359"/>
          </a:xfrm>
          <a:custGeom>
            <a:avLst/>
            <a:gdLst>
              <a:gd name="connsiteX0" fmla="*/ 1627536 w 1629455"/>
              <a:gd name="connsiteY0" fmla="*/ 7032 h 6265359"/>
              <a:gd name="connsiteX1" fmla="*/ 337579 w 1629455"/>
              <a:gd name="connsiteY1" fmla="*/ 2146074 h 6265359"/>
              <a:gd name="connsiteX2" fmla="*/ 582507 w 1629455"/>
              <a:gd name="connsiteY2" fmla="*/ 2080760 h 6265359"/>
              <a:gd name="connsiteX3" fmla="*/ 272265 w 1629455"/>
              <a:gd name="connsiteY3" fmla="*/ 2570617 h 6265359"/>
              <a:gd name="connsiteX4" fmla="*/ 451879 w 1629455"/>
              <a:gd name="connsiteY4" fmla="*/ 2652260 h 6265359"/>
              <a:gd name="connsiteX5" fmla="*/ 108979 w 1629455"/>
              <a:gd name="connsiteY5" fmla="*/ 3093132 h 6265359"/>
              <a:gd name="connsiteX6" fmla="*/ 745793 w 1629455"/>
              <a:gd name="connsiteY6" fmla="*/ 3974874 h 6265359"/>
              <a:gd name="connsiteX7" fmla="*/ 190622 w 1629455"/>
              <a:gd name="connsiteY7" fmla="*/ 3174774 h 6265359"/>
              <a:gd name="connsiteX8" fmla="*/ 1007050 w 1629455"/>
              <a:gd name="connsiteY8" fmla="*/ 6211889 h 6265359"/>
              <a:gd name="connsiteX9" fmla="*/ 647822 w 1629455"/>
              <a:gd name="connsiteY9" fmla="*/ 4954589 h 6265359"/>
              <a:gd name="connsiteX10" fmla="*/ 223279 w 1629455"/>
              <a:gd name="connsiteY10" fmla="*/ 2946174 h 6265359"/>
              <a:gd name="connsiteX11" fmla="*/ 337579 w 1629455"/>
              <a:gd name="connsiteY11" fmla="*/ 2244046 h 6265359"/>
              <a:gd name="connsiteX12" fmla="*/ 11007 w 1629455"/>
              <a:gd name="connsiteY12" fmla="*/ 2439989 h 6265359"/>
              <a:gd name="connsiteX13" fmla="*/ 811107 w 1629455"/>
              <a:gd name="connsiteY13" fmla="*/ 1443946 h 6265359"/>
              <a:gd name="connsiteX14" fmla="*/ 321250 w 1629455"/>
              <a:gd name="connsiteY14" fmla="*/ 1672546 h 6265359"/>
              <a:gd name="connsiteX15" fmla="*/ 778450 w 1629455"/>
              <a:gd name="connsiteY15" fmla="*/ 1052060 h 6265359"/>
              <a:gd name="connsiteX16" fmla="*/ 631493 w 1629455"/>
              <a:gd name="connsiteY16" fmla="*/ 1443946 h 6265359"/>
              <a:gd name="connsiteX17" fmla="*/ 1627536 w 1629455"/>
              <a:gd name="connsiteY17" fmla="*/ 7032 h 62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29455" h="6265359">
                <a:moveTo>
                  <a:pt x="1627536" y="7032"/>
                </a:moveTo>
                <a:cubicBezTo>
                  <a:pt x="1578550" y="124053"/>
                  <a:pt x="511751" y="1800453"/>
                  <a:pt x="337579" y="2146074"/>
                </a:cubicBezTo>
                <a:cubicBezTo>
                  <a:pt x="163407" y="2491695"/>
                  <a:pt x="593393" y="2010003"/>
                  <a:pt x="582507" y="2080760"/>
                </a:cubicBezTo>
                <a:cubicBezTo>
                  <a:pt x="571621" y="2151517"/>
                  <a:pt x="294036" y="2475367"/>
                  <a:pt x="272265" y="2570617"/>
                </a:cubicBezTo>
                <a:cubicBezTo>
                  <a:pt x="250494" y="2665867"/>
                  <a:pt x="479093" y="2565174"/>
                  <a:pt x="451879" y="2652260"/>
                </a:cubicBezTo>
                <a:cubicBezTo>
                  <a:pt x="424665" y="2739346"/>
                  <a:pt x="59993" y="2872696"/>
                  <a:pt x="108979" y="3093132"/>
                </a:cubicBezTo>
                <a:cubicBezTo>
                  <a:pt x="157965" y="3313568"/>
                  <a:pt x="732186" y="3961267"/>
                  <a:pt x="745793" y="3974874"/>
                </a:cubicBezTo>
                <a:cubicBezTo>
                  <a:pt x="759400" y="3988481"/>
                  <a:pt x="147079" y="2801938"/>
                  <a:pt x="190622" y="3174774"/>
                </a:cubicBezTo>
                <a:cubicBezTo>
                  <a:pt x="234165" y="3547610"/>
                  <a:pt x="930850" y="5915253"/>
                  <a:pt x="1007050" y="6211889"/>
                </a:cubicBezTo>
                <a:cubicBezTo>
                  <a:pt x="1083250" y="6508525"/>
                  <a:pt x="778450" y="5498875"/>
                  <a:pt x="647822" y="4954589"/>
                </a:cubicBezTo>
                <a:cubicBezTo>
                  <a:pt x="517194" y="4410303"/>
                  <a:pt x="274986" y="3397931"/>
                  <a:pt x="223279" y="2946174"/>
                </a:cubicBezTo>
                <a:cubicBezTo>
                  <a:pt x="171572" y="2494417"/>
                  <a:pt x="372958" y="2328410"/>
                  <a:pt x="337579" y="2244046"/>
                </a:cubicBezTo>
                <a:cubicBezTo>
                  <a:pt x="302200" y="2159682"/>
                  <a:pt x="-67914" y="2573339"/>
                  <a:pt x="11007" y="2439989"/>
                </a:cubicBezTo>
                <a:cubicBezTo>
                  <a:pt x="89928" y="2306639"/>
                  <a:pt x="759400" y="1571853"/>
                  <a:pt x="811107" y="1443946"/>
                </a:cubicBezTo>
                <a:cubicBezTo>
                  <a:pt x="862814" y="1316039"/>
                  <a:pt x="326693" y="1737860"/>
                  <a:pt x="321250" y="1672546"/>
                </a:cubicBezTo>
                <a:cubicBezTo>
                  <a:pt x="315807" y="1607232"/>
                  <a:pt x="726743" y="1090160"/>
                  <a:pt x="778450" y="1052060"/>
                </a:cubicBezTo>
                <a:cubicBezTo>
                  <a:pt x="830157" y="1013960"/>
                  <a:pt x="489979" y="1618117"/>
                  <a:pt x="631493" y="1443946"/>
                </a:cubicBezTo>
                <a:cubicBezTo>
                  <a:pt x="773007" y="1269775"/>
                  <a:pt x="1676522" y="-109989"/>
                  <a:pt x="1627536" y="7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373A7A98-7104-C7A0-F63F-9D507555FBD2}"/>
              </a:ext>
            </a:extLst>
          </p:cNvPr>
          <p:cNvSpPr/>
          <p:nvPr/>
        </p:nvSpPr>
        <p:spPr>
          <a:xfrm>
            <a:off x="4433102" y="1274557"/>
            <a:ext cx="2504346" cy="1585799"/>
          </a:xfrm>
          <a:custGeom>
            <a:avLst/>
            <a:gdLst>
              <a:gd name="connsiteX0" fmla="*/ 2490212 w 2504346"/>
              <a:gd name="connsiteY0" fmla="*/ 15400 h 1585799"/>
              <a:gd name="connsiteX1" fmla="*/ 40927 w 2504346"/>
              <a:gd name="connsiteY1" fmla="*/ 1191057 h 1585799"/>
              <a:gd name="connsiteX2" fmla="*/ 922669 w 2504346"/>
              <a:gd name="connsiteY2" fmla="*/ 913472 h 1585799"/>
              <a:gd name="connsiteX3" fmla="*/ 465469 w 2504346"/>
              <a:gd name="connsiteY3" fmla="*/ 1484972 h 1585799"/>
              <a:gd name="connsiteX4" fmla="*/ 906341 w 2504346"/>
              <a:gd name="connsiteY4" fmla="*/ 946129 h 1585799"/>
              <a:gd name="connsiteX5" fmla="*/ 873684 w 2504346"/>
              <a:gd name="connsiteY5" fmla="*/ 1289029 h 1585799"/>
              <a:gd name="connsiteX6" fmla="*/ 514455 w 2504346"/>
              <a:gd name="connsiteY6" fmla="*/ 1566614 h 1585799"/>
              <a:gd name="connsiteX7" fmla="*/ 1216584 w 2504346"/>
              <a:gd name="connsiteY7" fmla="*/ 733857 h 1585799"/>
              <a:gd name="connsiteX8" fmla="*/ 1004312 w 2504346"/>
              <a:gd name="connsiteY8" fmla="*/ 766514 h 1585799"/>
              <a:gd name="connsiteX9" fmla="*/ 1984027 w 2504346"/>
              <a:gd name="connsiteY9" fmla="*/ 309314 h 1585799"/>
              <a:gd name="connsiteX10" fmla="*/ 1085955 w 2504346"/>
              <a:gd name="connsiteY10" fmla="*/ 505257 h 1585799"/>
              <a:gd name="connsiteX11" fmla="*/ 2490212 w 2504346"/>
              <a:gd name="connsiteY11" fmla="*/ 15400 h 15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4346" h="1585799">
                <a:moveTo>
                  <a:pt x="2490212" y="15400"/>
                </a:moveTo>
                <a:cubicBezTo>
                  <a:pt x="2316041" y="129700"/>
                  <a:pt x="302184" y="1041378"/>
                  <a:pt x="40927" y="1191057"/>
                </a:cubicBezTo>
                <a:cubicBezTo>
                  <a:pt x="-220330" y="1340736"/>
                  <a:pt x="851912" y="864486"/>
                  <a:pt x="922669" y="913472"/>
                </a:cubicBezTo>
                <a:cubicBezTo>
                  <a:pt x="993426" y="962458"/>
                  <a:pt x="468190" y="1479529"/>
                  <a:pt x="465469" y="1484972"/>
                </a:cubicBezTo>
                <a:cubicBezTo>
                  <a:pt x="462748" y="1490415"/>
                  <a:pt x="838305" y="978786"/>
                  <a:pt x="906341" y="946129"/>
                </a:cubicBezTo>
                <a:cubicBezTo>
                  <a:pt x="974377" y="913472"/>
                  <a:pt x="938998" y="1185615"/>
                  <a:pt x="873684" y="1289029"/>
                </a:cubicBezTo>
                <a:cubicBezTo>
                  <a:pt x="808370" y="1392443"/>
                  <a:pt x="457305" y="1659143"/>
                  <a:pt x="514455" y="1566614"/>
                </a:cubicBezTo>
                <a:cubicBezTo>
                  <a:pt x="571605" y="1474085"/>
                  <a:pt x="1134941" y="867207"/>
                  <a:pt x="1216584" y="733857"/>
                </a:cubicBezTo>
                <a:cubicBezTo>
                  <a:pt x="1298227" y="600507"/>
                  <a:pt x="876405" y="837271"/>
                  <a:pt x="1004312" y="766514"/>
                </a:cubicBezTo>
                <a:cubicBezTo>
                  <a:pt x="1132219" y="695757"/>
                  <a:pt x="1970420" y="352857"/>
                  <a:pt x="1984027" y="309314"/>
                </a:cubicBezTo>
                <a:cubicBezTo>
                  <a:pt x="1997634" y="265771"/>
                  <a:pt x="998869" y="551521"/>
                  <a:pt x="1085955" y="505257"/>
                </a:cubicBezTo>
                <a:cubicBezTo>
                  <a:pt x="1173041" y="458993"/>
                  <a:pt x="2664383" y="-98900"/>
                  <a:pt x="2490212" y="1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86A30F4C-2BB5-5B11-7299-C9658E929E07}"/>
              </a:ext>
            </a:extLst>
          </p:cNvPr>
          <p:cNvSpPr/>
          <p:nvPr/>
        </p:nvSpPr>
        <p:spPr>
          <a:xfrm>
            <a:off x="6855037" y="1301832"/>
            <a:ext cx="2279550" cy="3035703"/>
          </a:xfrm>
          <a:custGeom>
            <a:avLst/>
            <a:gdLst>
              <a:gd name="connsiteX0" fmla="*/ 2963 w 2279550"/>
              <a:gd name="connsiteY0" fmla="*/ 4454 h 3035703"/>
              <a:gd name="connsiteX1" fmla="*/ 1537849 w 2279550"/>
              <a:gd name="connsiteY1" fmla="*/ 2094511 h 3035703"/>
              <a:gd name="connsiteX2" fmla="*/ 1113306 w 2279550"/>
              <a:gd name="connsiteY2" fmla="*/ 1571997 h 3035703"/>
              <a:gd name="connsiteX3" fmla="*/ 2272634 w 2279550"/>
              <a:gd name="connsiteY3" fmla="*/ 3025239 h 3035703"/>
              <a:gd name="connsiteX4" fmla="*/ 1570506 w 2279550"/>
              <a:gd name="connsiteY4" fmla="*/ 2192482 h 3035703"/>
              <a:gd name="connsiteX5" fmla="*/ 1047992 w 2279550"/>
              <a:gd name="connsiteY5" fmla="*/ 1555668 h 3035703"/>
              <a:gd name="connsiteX6" fmla="*/ 1145963 w 2279550"/>
              <a:gd name="connsiteY6" fmla="*/ 1539339 h 3035703"/>
              <a:gd name="connsiteX7" fmla="*/ 2963 w 2279550"/>
              <a:gd name="connsiteY7" fmla="*/ 4454 h 303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550" h="3035703">
                <a:moveTo>
                  <a:pt x="2963" y="4454"/>
                </a:moveTo>
                <a:cubicBezTo>
                  <a:pt x="68277" y="96983"/>
                  <a:pt x="1352792" y="1833254"/>
                  <a:pt x="1537849" y="2094511"/>
                </a:cubicBezTo>
                <a:cubicBezTo>
                  <a:pt x="1722906" y="2355768"/>
                  <a:pt x="990842" y="1416876"/>
                  <a:pt x="1113306" y="1571997"/>
                </a:cubicBezTo>
                <a:cubicBezTo>
                  <a:pt x="1235770" y="1727118"/>
                  <a:pt x="2196434" y="2921825"/>
                  <a:pt x="2272634" y="3025239"/>
                </a:cubicBezTo>
                <a:cubicBezTo>
                  <a:pt x="2348834" y="3128653"/>
                  <a:pt x="1774613" y="2437410"/>
                  <a:pt x="1570506" y="2192482"/>
                </a:cubicBezTo>
                <a:cubicBezTo>
                  <a:pt x="1366399" y="1947554"/>
                  <a:pt x="1118749" y="1664525"/>
                  <a:pt x="1047992" y="1555668"/>
                </a:cubicBezTo>
                <a:cubicBezTo>
                  <a:pt x="977235" y="1446811"/>
                  <a:pt x="1320135" y="1789711"/>
                  <a:pt x="1145963" y="1539339"/>
                </a:cubicBezTo>
                <a:cubicBezTo>
                  <a:pt x="971791" y="1288967"/>
                  <a:pt x="-62351" y="-88075"/>
                  <a:pt x="2963" y="4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72AF78E5-DEFD-07DE-B571-B029301CAD93}"/>
              </a:ext>
            </a:extLst>
          </p:cNvPr>
          <p:cNvSpPr/>
          <p:nvPr/>
        </p:nvSpPr>
        <p:spPr>
          <a:xfrm>
            <a:off x="7629068" y="1585677"/>
            <a:ext cx="1221072" cy="2643849"/>
          </a:xfrm>
          <a:custGeom>
            <a:avLst/>
            <a:gdLst>
              <a:gd name="connsiteX0" fmla="*/ 61689 w 1221072"/>
              <a:gd name="connsiteY0" fmla="*/ 112494 h 2643849"/>
              <a:gd name="connsiteX1" fmla="*/ 143332 w 1221072"/>
              <a:gd name="connsiteY1" fmla="*/ 243123 h 2643849"/>
              <a:gd name="connsiteX2" fmla="*/ 698503 w 1221072"/>
              <a:gd name="connsiteY2" fmla="*/ 1190180 h 2643849"/>
              <a:gd name="connsiteX3" fmla="*/ 551546 w 1221072"/>
              <a:gd name="connsiteY3" fmla="*/ 879937 h 2643849"/>
              <a:gd name="connsiteX4" fmla="*/ 878118 w 1221072"/>
              <a:gd name="connsiteY4" fmla="*/ 1924966 h 2643849"/>
              <a:gd name="connsiteX5" fmla="*/ 747489 w 1221072"/>
              <a:gd name="connsiteY5" fmla="*/ 1631052 h 2643849"/>
              <a:gd name="connsiteX6" fmla="*/ 1221018 w 1221072"/>
              <a:gd name="connsiteY6" fmla="*/ 2643423 h 2643849"/>
              <a:gd name="connsiteX7" fmla="*/ 780146 w 1221072"/>
              <a:gd name="connsiteY7" fmla="*/ 1761680 h 2643849"/>
              <a:gd name="connsiteX8" fmla="*/ 959761 w 1221072"/>
              <a:gd name="connsiteY8" fmla="*/ 2137237 h 2643849"/>
              <a:gd name="connsiteX9" fmla="*/ 551546 w 1221072"/>
              <a:gd name="connsiteY9" fmla="*/ 1092209 h 2643849"/>
              <a:gd name="connsiteX10" fmla="*/ 943432 w 1221072"/>
              <a:gd name="connsiteY10" fmla="*/ 1680037 h 2643849"/>
              <a:gd name="connsiteX11" fmla="*/ 61689 w 1221072"/>
              <a:gd name="connsiteY11" fmla="*/ 112494 h 264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1072" h="2643849">
                <a:moveTo>
                  <a:pt x="61689" y="112494"/>
                </a:moveTo>
                <a:cubicBezTo>
                  <a:pt x="-71661" y="-126992"/>
                  <a:pt x="37196" y="63509"/>
                  <a:pt x="143332" y="243123"/>
                </a:cubicBezTo>
                <a:cubicBezTo>
                  <a:pt x="249468" y="422737"/>
                  <a:pt x="630467" y="1084044"/>
                  <a:pt x="698503" y="1190180"/>
                </a:cubicBezTo>
                <a:cubicBezTo>
                  <a:pt x="766539" y="1296316"/>
                  <a:pt x="521610" y="757473"/>
                  <a:pt x="551546" y="879937"/>
                </a:cubicBezTo>
                <a:cubicBezTo>
                  <a:pt x="581482" y="1002401"/>
                  <a:pt x="845461" y="1799780"/>
                  <a:pt x="878118" y="1924966"/>
                </a:cubicBezTo>
                <a:cubicBezTo>
                  <a:pt x="910775" y="2050152"/>
                  <a:pt x="690339" y="1511309"/>
                  <a:pt x="747489" y="1631052"/>
                </a:cubicBezTo>
                <a:cubicBezTo>
                  <a:pt x="804639" y="1750795"/>
                  <a:pt x="1215575" y="2621652"/>
                  <a:pt x="1221018" y="2643423"/>
                </a:cubicBezTo>
                <a:cubicBezTo>
                  <a:pt x="1226461" y="2665194"/>
                  <a:pt x="823689" y="1846044"/>
                  <a:pt x="780146" y="1761680"/>
                </a:cubicBezTo>
                <a:cubicBezTo>
                  <a:pt x="736603" y="1677316"/>
                  <a:pt x="997861" y="2248815"/>
                  <a:pt x="959761" y="2137237"/>
                </a:cubicBezTo>
                <a:cubicBezTo>
                  <a:pt x="921661" y="2025659"/>
                  <a:pt x="554267" y="1168409"/>
                  <a:pt x="551546" y="1092209"/>
                </a:cubicBezTo>
                <a:cubicBezTo>
                  <a:pt x="548825" y="1016009"/>
                  <a:pt x="1025075" y="1846044"/>
                  <a:pt x="943432" y="1680037"/>
                </a:cubicBezTo>
                <a:cubicBezTo>
                  <a:pt x="861789" y="1514030"/>
                  <a:pt x="195039" y="351980"/>
                  <a:pt x="61689" y="112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4963B4BC-DFE7-4811-286F-38347C92726E}"/>
              </a:ext>
            </a:extLst>
          </p:cNvPr>
          <p:cNvSpPr/>
          <p:nvPr/>
        </p:nvSpPr>
        <p:spPr>
          <a:xfrm>
            <a:off x="4534863" y="2008079"/>
            <a:ext cx="1196470" cy="1289189"/>
          </a:xfrm>
          <a:custGeom>
            <a:avLst/>
            <a:gdLst>
              <a:gd name="connsiteX0" fmla="*/ 1196466 w 1196470"/>
              <a:gd name="connsiteY0" fmla="*/ 335 h 1289189"/>
              <a:gd name="connsiteX1" fmla="*/ 20808 w 1196470"/>
              <a:gd name="connsiteY1" fmla="*/ 1143335 h 1289189"/>
              <a:gd name="connsiteX2" fmla="*/ 788251 w 1196470"/>
              <a:gd name="connsiteY2" fmla="*/ 718792 h 1289189"/>
              <a:gd name="connsiteX3" fmla="*/ 4480 w 1196470"/>
              <a:gd name="connsiteY3" fmla="*/ 1273964 h 1289189"/>
              <a:gd name="connsiteX4" fmla="*/ 1196466 w 1196470"/>
              <a:gd name="connsiteY4" fmla="*/ 335 h 128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470" h="1289189">
                <a:moveTo>
                  <a:pt x="1196466" y="335"/>
                </a:moveTo>
                <a:cubicBezTo>
                  <a:pt x="1199187" y="-21437"/>
                  <a:pt x="88844" y="1023592"/>
                  <a:pt x="20808" y="1143335"/>
                </a:cubicBezTo>
                <a:cubicBezTo>
                  <a:pt x="-47228" y="1263078"/>
                  <a:pt x="790972" y="697021"/>
                  <a:pt x="788251" y="718792"/>
                </a:cubicBezTo>
                <a:cubicBezTo>
                  <a:pt x="785530" y="740564"/>
                  <a:pt x="-68999" y="1396428"/>
                  <a:pt x="4480" y="1273964"/>
                </a:cubicBezTo>
                <a:cubicBezTo>
                  <a:pt x="77959" y="1151500"/>
                  <a:pt x="1193745" y="22107"/>
                  <a:pt x="1196466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DA872DFD-3236-B57A-7481-8073638B2FA0}"/>
              </a:ext>
            </a:extLst>
          </p:cNvPr>
          <p:cNvSpPr/>
          <p:nvPr/>
        </p:nvSpPr>
        <p:spPr>
          <a:xfrm>
            <a:off x="6778112" y="7092364"/>
            <a:ext cx="1133627" cy="4927859"/>
          </a:xfrm>
          <a:custGeom>
            <a:avLst/>
            <a:gdLst>
              <a:gd name="connsiteX0" fmla="*/ 63559 w 1133627"/>
              <a:gd name="connsiteY0" fmla="*/ 255493 h 4927859"/>
              <a:gd name="connsiteX1" fmla="*/ 177859 w 1133627"/>
              <a:gd name="connsiteY1" fmla="*/ 435107 h 4927859"/>
              <a:gd name="connsiteX2" fmla="*/ 1043274 w 1133627"/>
              <a:gd name="connsiteY2" fmla="*/ 3619179 h 4927859"/>
              <a:gd name="connsiteX3" fmla="*/ 1092259 w 1133627"/>
              <a:gd name="connsiteY3" fmla="*/ 3194636 h 4927859"/>
              <a:gd name="connsiteX4" fmla="*/ 912645 w 1133627"/>
              <a:gd name="connsiteY4" fmla="*/ 4909136 h 4927859"/>
              <a:gd name="connsiteX5" fmla="*/ 1059602 w 1133627"/>
              <a:gd name="connsiteY5" fmla="*/ 4027393 h 4927859"/>
              <a:gd name="connsiteX6" fmla="*/ 733031 w 1133627"/>
              <a:gd name="connsiteY6" fmla="*/ 2786422 h 4927859"/>
              <a:gd name="connsiteX7" fmla="*/ 977959 w 1133627"/>
              <a:gd name="connsiteY7" fmla="*/ 3357922 h 4927859"/>
              <a:gd name="connsiteX8" fmla="*/ 602402 w 1133627"/>
              <a:gd name="connsiteY8" fmla="*/ 2035307 h 4927859"/>
              <a:gd name="connsiteX9" fmla="*/ 945302 w 1133627"/>
              <a:gd name="connsiteY9" fmla="*/ 2557822 h 4927859"/>
              <a:gd name="connsiteX10" fmla="*/ 63559 w 1133627"/>
              <a:gd name="connsiteY10" fmla="*/ 255493 h 49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3627" h="4927859">
                <a:moveTo>
                  <a:pt x="63559" y="255493"/>
                </a:moveTo>
                <a:cubicBezTo>
                  <a:pt x="-64348" y="-98293"/>
                  <a:pt x="14573" y="-125507"/>
                  <a:pt x="177859" y="435107"/>
                </a:cubicBezTo>
                <a:cubicBezTo>
                  <a:pt x="341145" y="995721"/>
                  <a:pt x="890874" y="3159257"/>
                  <a:pt x="1043274" y="3619179"/>
                </a:cubicBezTo>
                <a:cubicBezTo>
                  <a:pt x="1195674" y="4079101"/>
                  <a:pt x="1114031" y="2979643"/>
                  <a:pt x="1092259" y="3194636"/>
                </a:cubicBezTo>
                <a:cubicBezTo>
                  <a:pt x="1070488" y="3409629"/>
                  <a:pt x="918088" y="4770343"/>
                  <a:pt x="912645" y="4909136"/>
                </a:cubicBezTo>
                <a:cubicBezTo>
                  <a:pt x="907202" y="5047929"/>
                  <a:pt x="1089538" y="4381179"/>
                  <a:pt x="1059602" y="4027393"/>
                </a:cubicBezTo>
                <a:cubicBezTo>
                  <a:pt x="1029666" y="3673607"/>
                  <a:pt x="746638" y="2898000"/>
                  <a:pt x="733031" y="2786422"/>
                </a:cubicBezTo>
                <a:cubicBezTo>
                  <a:pt x="719424" y="2674844"/>
                  <a:pt x="999731" y="3483108"/>
                  <a:pt x="977959" y="3357922"/>
                </a:cubicBezTo>
                <a:cubicBezTo>
                  <a:pt x="956188" y="3232736"/>
                  <a:pt x="607845" y="2168657"/>
                  <a:pt x="602402" y="2035307"/>
                </a:cubicBezTo>
                <a:cubicBezTo>
                  <a:pt x="596959" y="1901957"/>
                  <a:pt x="1026945" y="2854458"/>
                  <a:pt x="945302" y="2557822"/>
                </a:cubicBezTo>
                <a:cubicBezTo>
                  <a:pt x="863659" y="2261186"/>
                  <a:pt x="191466" y="609279"/>
                  <a:pt x="63559" y="255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F63C330F-265C-B6A1-9679-646970E73814}"/>
              </a:ext>
            </a:extLst>
          </p:cNvPr>
          <p:cNvSpPr/>
          <p:nvPr/>
        </p:nvSpPr>
        <p:spPr>
          <a:xfrm>
            <a:off x="5414104" y="5915294"/>
            <a:ext cx="2137003" cy="2915485"/>
          </a:xfrm>
          <a:custGeom>
            <a:avLst/>
            <a:gdLst>
              <a:gd name="connsiteX0" fmla="*/ 1486229 w 2137003"/>
              <a:gd name="connsiteY0" fmla="*/ 604039 h 2915485"/>
              <a:gd name="connsiteX1" fmla="*/ 902029 w 2137003"/>
              <a:gd name="connsiteY1" fmla="*/ 1780906 h 2915485"/>
              <a:gd name="connsiteX2" fmla="*/ 961296 w 2137003"/>
              <a:gd name="connsiteY2" fmla="*/ 1543839 h 2915485"/>
              <a:gd name="connsiteX3" fmla="*/ 512563 w 2137003"/>
              <a:gd name="connsiteY3" fmla="*/ 2509039 h 2915485"/>
              <a:gd name="connsiteX4" fmla="*/ 571829 w 2137003"/>
              <a:gd name="connsiteY4" fmla="*/ 2271973 h 2915485"/>
              <a:gd name="connsiteX5" fmla="*/ 300896 w 2137003"/>
              <a:gd name="connsiteY5" fmla="*/ 2813839 h 2915485"/>
              <a:gd name="connsiteX6" fmla="*/ 317829 w 2137003"/>
              <a:gd name="connsiteY6" fmla="*/ 2619106 h 2915485"/>
              <a:gd name="connsiteX7" fmla="*/ 4563 w 2137003"/>
              <a:gd name="connsiteY7" fmla="*/ 2915439 h 2915485"/>
              <a:gd name="connsiteX8" fmla="*/ 140029 w 2137003"/>
              <a:gd name="connsiteY8" fmla="*/ 2593706 h 2915485"/>
              <a:gd name="connsiteX9" fmla="*/ 258563 w 2137003"/>
              <a:gd name="connsiteY9" fmla="*/ 2636039 h 2915485"/>
              <a:gd name="connsiteX10" fmla="*/ 673429 w 2137003"/>
              <a:gd name="connsiteY10" fmla="*/ 1840173 h 2915485"/>
              <a:gd name="connsiteX11" fmla="*/ 986696 w 2137003"/>
              <a:gd name="connsiteY11" fmla="*/ 1035839 h 2915485"/>
              <a:gd name="connsiteX12" fmla="*/ 986696 w 2137003"/>
              <a:gd name="connsiteY12" fmla="*/ 1035839 h 2915485"/>
              <a:gd name="connsiteX13" fmla="*/ 1156029 w 2137003"/>
              <a:gd name="connsiteY13" fmla="*/ 790306 h 2915485"/>
              <a:gd name="connsiteX14" fmla="*/ 2129696 w 2137003"/>
              <a:gd name="connsiteY14" fmla="*/ 2906 h 2915485"/>
              <a:gd name="connsiteX15" fmla="*/ 1596296 w 2137003"/>
              <a:gd name="connsiteY15" fmla="*/ 527839 h 2915485"/>
              <a:gd name="connsiteX16" fmla="*/ 1486229 w 2137003"/>
              <a:gd name="connsiteY16" fmla="*/ 604039 h 29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7003" h="2915485">
                <a:moveTo>
                  <a:pt x="1486229" y="604039"/>
                </a:moveTo>
                <a:cubicBezTo>
                  <a:pt x="1370518" y="812883"/>
                  <a:pt x="989518" y="1624273"/>
                  <a:pt x="902029" y="1780906"/>
                </a:cubicBezTo>
                <a:cubicBezTo>
                  <a:pt x="814540" y="1937539"/>
                  <a:pt x="1026207" y="1422484"/>
                  <a:pt x="961296" y="1543839"/>
                </a:cubicBezTo>
                <a:cubicBezTo>
                  <a:pt x="896385" y="1665194"/>
                  <a:pt x="577474" y="2387683"/>
                  <a:pt x="512563" y="2509039"/>
                </a:cubicBezTo>
                <a:cubicBezTo>
                  <a:pt x="447652" y="2630395"/>
                  <a:pt x="607107" y="2221173"/>
                  <a:pt x="571829" y="2271973"/>
                </a:cubicBezTo>
                <a:cubicBezTo>
                  <a:pt x="536551" y="2322773"/>
                  <a:pt x="343229" y="2755984"/>
                  <a:pt x="300896" y="2813839"/>
                </a:cubicBezTo>
                <a:cubicBezTo>
                  <a:pt x="258563" y="2871695"/>
                  <a:pt x="367218" y="2602173"/>
                  <a:pt x="317829" y="2619106"/>
                </a:cubicBezTo>
                <a:cubicBezTo>
                  <a:pt x="268440" y="2636039"/>
                  <a:pt x="34196" y="2919672"/>
                  <a:pt x="4563" y="2915439"/>
                </a:cubicBezTo>
                <a:cubicBezTo>
                  <a:pt x="-25070" y="2911206"/>
                  <a:pt x="97696" y="2640273"/>
                  <a:pt x="140029" y="2593706"/>
                </a:cubicBezTo>
                <a:cubicBezTo>
                  <a:pt x="182362" y="2547139"/>
                  <a:pt x="169663" y="2761628"/>
                  <a:pt x="258563" y="2636039"/>
                </a:cubicBezTo>
                <a:cubicBezTo>
                  <a:pt x="347463" y="2510450"/>
                  <a:pt x="552073" y="2106873"/>
                  <a:pt x="673429" y="1840173"/>
                </a:cubicBezTo>
                <a:cubicBezTo>
                  <a:pt x="794785" y="1573473"/>
                  <a:pt x="986696" y="1035839"/>
                  <a:pt x="986696" y="1035839"/>
                </a:cubicBezTo>
                <a:lnTo>
                  <a:pt x="986696" y="1035839"/>
                </a:lnTo>
                <a:cubicBezTo>
                  <a:pt x="1014918" y="994917"/>
                  <a:pt x="965529" y="962462"/>
                  <a:pt x="1156029" y="790306"/>
                </a:cubicBezTo>
                <a:cubicBezTo>
                  <a:pt x="1346529" y="618151"/>
                  <a:pt x="2056318" y="46650"/>
                  <a:pt x="2129696" y="2906"/>
                </a:cubicBezTo>
                <a:cubicBezTo>
                  <a:pt x="2203074" y="-40838"/>
                  <a:pt x="1702129" y="422006"/>
                  <a:pt x="1596296" y="527839"/>
                </a:cubicBezTo>
                <a:cubicBezTo>
                  <a:pt x="1490463" y="633672"/>
                  <a:pt x="1601940" y="395195"/>
                  <a:pt x="1486229" y="604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3CC3ACB2-918A-9810-A20B-EF6C0769862D}"/>
              </a:ext>
            </a:extLst>
          </p:cNvPr>
          <p:cNvSpPr/>
          <p:nvPr/>
        </p:nvSpPr>
        <p:spPr>
          <a:xfrm>
            <a:off x="4105522" y="6324243"/>
            <a:ext cx="126902" cy="1680420"/>
          </a:xfrm>
          <a:custGeom>
            <a:avLst/>
            <a:gdLst>
              <a:gd name="connsiteX0" fmla="*/ 116100 w 126902"/>
              <a:gd name="connsiteY0" fmla="*/ 16736 h 1680420"/>
              <a:gd name="connsiteX1" fmla="*/ 116100 w 126902"/>
              <a:gd name="connsiteY1" fmla="*/ 1012321 h 1680420"/>
              <a:gd name="connsiteX2" fmla="*/ 124646 w 126902"/>
              <a:gd name="connsiteY2" fmla="*/ 858497 h 1680420"/>
              <a:gd name="connsiteX3" fmla="*/ 124646 w 126902"/>
              <a:gd name="connsiteY3" fmla="*/ 1670348 h 1680420"/>
              <a:gd name="connsiteX4" fmla="*/ 99009 w 126902"/>
              <a:gd name="connsiteY4" fmla="*/ 1328516 h 1680420"/>
              <a:gd name="connsiteX5" fmla="*/ 47734 w 126902"/>
              <a:gd name="connsiteY5" fmla="*/ 1572071 h 1680420"/>
              <a:gd name="connsiteX6" fmla="*/ 732 w 126902"/>
              <a:gd name="connsiteY6" fmla="*/ 679036 h 1680420"/>
              <a:gd name="connsiteX7" fmla="*/ 17824 w 126902"/>
              <a:gd name="connsiteY7" fmla="*/ 751675 h 1680420"/>
              <a:gd name="connsiteX8" fmla="*/ 732 w 126902"/>
              <a:gd name="connsiteY8" fmla="*/ 298748 h 1680420"/>
              <a:gd name="connsiteX9" fmla="*/ 39188 w 126902"/>
              <a:gd name="connsiteY9" fmla="*/ 379933 h 1680420"/>
              <a:gd name="connsiteX10" fmla="*/ 116100 w 126902"/>
              <a:gd name="connsiteY10" fmla="*/ 16736 h 168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902" h="1680420">
                <a:moveTo>
                  <a:pt x="116100" y="16736"/>
                </a:moveTo>
                <a:cubicBezTo>
                  <a:pt x="128919" y="122134"/>
                  <a:pt x="114676" y="872028"/>
                  <a:pt x="116100" y="1012321"/>
                </a:cubicBezTo>
                <a:cubicBezTo>
                  <a:pt x="117524" y="1152614"/>
                  <a:pt x="123222" y="748826"/>
                  <a:pt x="124646" y="858497"/>
                </a:cubicBezTo>
                <a:cubicBezTo>
                  <a:pt x="126070" y="968168"/>
                  <a:pt x="128919" y="1592012"/>
                  <a:pt x="124646" y="1670348"/>
                </a:cubicBezTo>
                <a:cubicBezTo>
                  <a:pt x="120373" y="1748684"/>
                  <a:pt x="111828" y="1344895"/>
                  <a:pt x="99009" y="1328516"/>
                </a:cubicBezTo>
                <a:cubicBezTo>
                  <a:pt x="86190" y="1312137"/>
                  <a:pt x="64113" y="1680318"/>
                  <a:pt x="47734" y="1572071"/>
                </a:cubicBezTo>
                <a:cubicBezTo>
                  <a:pt x="31355" y="1463824"/>
                  <a:pt x="5717" y="815769"/>
                  <a:pt x="732" y="679036"/>
                </a:cubicBezTo>
                <a:cubicBezTo>
                  <a:pt x="-4253" y="542303"/>
                  <a:pt x="17824" y="815056"/>
                  <a:pt x="17824" y="751675"/>
                </a:cubicBezTo>
                <a:cubicBezTo>
                  <a:pt x="17824" y="688294"/>
                  <a:pt x="-2829" y="360705"/>
                  <a:pt x="732" y="298748"/>
                </a:cubicBezTo>
                <a:cubicBezTo>
                  <a:pt x="4293" y="236791"/>
                  <a:pt x="24233" y="423374"/>
                  <a:pt x="39188" y="379933"/>
                </a:cubicBezTo>
                <a:cubicBezTo>
                  <a:pt x="54143" y="336492"/>
                  <a:pt x="103281" y="-88662"/>
                  <a:pt x="116100" y="16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BD344875-E58E-B5F3-86FA-82E55ABC475A}"/>
              </a:ext>
            </a:extLst>
          </p:cNvPr>
          <p:cNvSpPr/>
          <p:nvPr/>
        </p:nvSpPr>
        <p:spPr>
          <a:xfrm>
            <a:off x="5169232" y="8049895"/>
            <a:ext cx="413039" cy="727394"/>
          </a:xfrm>
          <a:custGeom>
            <a:avLst/>
            <a:gdLst>
              <a:gd name="connsiteX0" fmla="*/ 411172 w 413039"/>
              <a:gd name="connsiteY0" fmla="*/ 243 h 727394"/>
              <a:gd name="connsiteX1" fmla="*/ 9519 w 413039"/>
              <a:gd name="connsiteY1" fmla="*/ 568539 h 727394"/>
              <a:gd name="connsiteX2" fmla="*/ 120615 w 413039"/>
              <a:gd name="connsiteY2" fmla="*/ 504445 h 727394"/>
              <a:gd name="connsiteX3" fmla="*/ 56521 w 413039"/>
              <a:gd name="connsiteY3" fmla="*/ 726636 h 727394"/>
              <a:gd name="connsiteX4" fmla="*/ 257347 w 413039"/>
              <a:gd name="connsiteY4" fmla="*/ 414714 h 727394"/>
              <a:gd name="connsiteX5" fmla="*/ 163344 w 413039"/>
              <a:gd name="connsiteY5" fmla="*/ 495899 h 727394"/>
              <a:gd name="connsiteX6" fmla="*/ 411172 w 413039"/>
              <a:gd name="connsiteY6" fmla="*/ 243 h 7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039" h="727394">
                <a:moveTo>
                  <a:pt x="411172" y="243"/>
                </a:moveTo>
                <a:cubicBezTo>
                  <a:pt x="385535" y="12350"/>
                  <a:pt x="57945" y="484505"/>
                  <a:pt x="9519" y="568539"/>
                </a:cubicBezTo>
                <a:cubicBezTo>
                  <a:pt x="-38907" y="652573"/>
                  <a:pt x="112781" y="478096"/>
                  <a:pt x="120615" y="504445"/>
                </a:cubicBezTo>
                <a:cubicBezTo>
                  <a:pt x="128449" y="530794"/>
                  <a:pt x="33732" y="741591"/>
                  <a:pt x="56521" y="726636"/>
                </a:cubicBezTo>
                <a:cubicBezTo>
                  <a:pt x="79310" y="711681"/>
                  <a:pt x="239543" y="453170"/>
                  <a:pt x="257347" y="414714"/>
                </a:cubicBezTo>
                <a:cubicBezTo>
                  <a:pt x="275151" y="376258"/>
                  <a:pt x="136282" y="560704"/>
                  <a:pt x="163344" y="495899"/>
                </a:cubicBezTo>
                <a:cubicBezTo>
                  <a:pt x="190406" y="431094"/>
                  <a:pt x="436809" y="-11864"/>
                  <a:pt x="411172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1811AABD-24ED-4993-0B52-706658C4EB87}"/>
              </a:ext>
            </a:extLst>
          </p:cNvPr>
          <p:cNvSpPr/>
          <p:nvPr/>
        </p:nvSpPr>
        <p:spPr>
          <a:xfrm>
            <a:off x="3669270" y="9565409"/>
            <a:ext cx="204259" cy="1216974"/>
          </a:xfrm>
          <a:custGeom>
            <a:avLst/>
            <a:gdLst>
              <a:gd name="connsiteX0" fmla="*/ 189156 w 204259"/>
              <a:gd name="connsiteY0" fmla="*/ 48610 h 1216974"/>
              <a:gd name="connsiteX1" fmla="*/ 189156 w 204259"/>
              <a:gd name="connsiteY1" fmla="*/ 151159 h 1216974"/>
              <a:gd name="connsiteX2" fmla="*/ 112244 w 204259"/>
              <a:gd name="connsiteY2" fmla="*/ 1146744 h 1216974"/>
              <a:gd name="connsiteX3" fmla="*/ 65242 w 204259"/>
              <a:gd name="connsiteY3" fmla="*/ 916008 h 1216974"/>
              <a:gd name="connsiteX4" fmla="*/ 48151 w 204259"/>
              <a:gd name="connsiteY4" fmla="*/ 1202292 h 1216974"/>
              <a:gd name="connsiteX5" fmla="*/ 1149 w 204259"/>
              <a:gd name="connsiteY5" fmla="*/ 364804 h 1216974"/>
              <a:gd name="connsiteX6" fmla="*/ 31059 w 204259"/>
              <a:gd name="connsiteY6" fmla="*/ 595541 h 1216974"/>
              <a:gd name="connsiteX7" fmla="*/ 189156 w 204259"/>
              <a:gd name="connsiteY7" fmla="*/ 48610 h 121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59" h="1216974">
                <a:moveTo>
                  <a:pt x="189156" y="48610"/>
                </a:moveTo>
                <a:cubicBezTo>
                  <a:pt x="215505" y="-25454"/>
                  <a:pt x="201975" y="-31863"/>
                  <a:pt x="189156" y="151159"/>
                </a:cubicBezTo>
                <a:cubicBezTo>
                  <a:pt x="176337" y="334181"/>
                  <a:pt x="132896" y="1019269"/>
                  <a:pt x="112244" y="1146744"/>
                </a:cubicBezTo>
                <a:cubicBezTo>
                  <a:pt x="91592" y="1274219"/>
                  <a:pt x="75924" y="906750"/>
                  <a:pt x="65242" y="916008"/>
                </a:cubicBezTo>
                <a:cubicBezTo>
                  <a:pt x="54560" y="925266"/>
                  <a:pt x="58833" y="1294159"/>
                  <a:pt x="48151" y="1202292"/>
                </a:cubicBezTo>
                <a:cubicBezTo>
                  <a:pt x="37469" y="1110425"/>
                  <a:pt x="3998" y="465929"/>
                  <a:pt x="1149" y="364804"/>
                </a:cubicBezTo>
                <a:cubicBezTo>
                  <a:pt x="-1700" y="263679"/>
                  <a:pt x="-1700" y="648240"/>
                  <a:pt x="31059" y="595541"/>
                </a:cubicBezTo>
                <a:cubicBezTo>
                  <a:pt x="63818" y="542842"/>
                  <a:pt x="162807" y="122674"/>
                  <a:pt x="189156" y="48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BCCCA167-E9C5-D1A0-9D2D-D2AE28464ACB}"/>
              </a:ext>
            </a:extLst>
          </p:cNvPr>
          <p:cNvSpPr/>
          <p:nvPr/>
        </p:nvSpPr>
        <p:spPr>
          <a:xfrm>
            <a:off x="3550727" y="9916442"/>
            <a:ext cx="380453" cy="1502702"/>
          </a:xfrm>
          <a:custGeom>
            <a:avLst/>
            <a:gdLst>
              <a:gd name="connsiteX0" fmla="*/ 282062 w 380453"/>
              <a:gd name="connsiteY0" fmla="*/ 952 h 1502702"/>
              <a:gd name="connsiteX1" fmla="*/ 380338 w 380453"/>
              <a:gd name="connsiteY1" fmla="*/ 629068 h 1502702"/>
              <a:gd name="connsiteX2" fmla="*/ 260697 w 380453"/>
              <a:gd name="connsiteY2" fmla="*/ 1094814 h 1502702"/>
              <a:gd name="connsiteX3" fmla="*/ 371793 w 380453"/>
              <a:gd name="connsiteY3" fmla="*/ 1009356 h 1502702"/>
              <a:gd name="connsiteX4" fmla="*/ 170966 w 380453"/>
              <a:gd name="connsiteY4" fmla="*/ 1492194 h 1502702"/>
              <a:gd name="connsiteX5" fmla="*/ 141056 w 380453"/>
              <a:gd name="connsiteY5" fmla="*/ 1346915 h 1502702"/>
              <a:gd name="connsiteX6" fmla="*/ 51 w 380453"/>
              <a:gd name="connsiteY6" fmla="*/ 1406736 h 1502702"/>
              <a:gd name="connsiteX7" fmla="*/ 158148 w 380453"/>
              <a:gd name="connsiteY7" fmla="*/ 936717 h 1502702"/>
              <a:gd name="connsiteX8" fmla="*/ 170966 w 380453"/>
              <a:gd name="connsiteY8" fmla="*/ 650433 h 1502702"/>
              <a:gd name="connsiteX9" fmla="*/ 247879 w 380453"/>
              <a:gd name="connsiteY9" fmla="*/ 778620 h 1502702"/>
              <a:gd name="connsiteX10" fmla="*/ 282062 w 380453"/>
              <a:gd name="connsiteY10" fmla="*/ 952 h 150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453" h="1502702">
                <a:moveTo>
                  <a:pt x="282062" y="952"/>
                </a:moveTo>
                <a:cubicBezTo>
                  <a:pt x="304139" y="-23973"/>
                  <a:pt x="383899" y="446758"/>
                  <a:pt x="380338" y="629068"/>
                </a:cubicBezTo>
                <a:cubicBezTo>
                  <a:pt x="376777" y="811378"/>
                  <a:pt x="262121" y="1031433"/>
                  <a:pt x="260697" y="1094814"/>
                </a:cubicBezTo>
                <a:cubicBezTo>
                  <a:pt x="259273" y="1158195"/>
                  <a:pt x="386748" y="943126"/>
                  <a:pt x="371793" y="1009356"/>
                </a:cubicBezTo>
                <a:cubicBezTo>
                  <a:pt x="356838" y="1075586"/>
                  <a:pt x="209422" y="1435934"/>
                  <a:pt x="170966" y="1492194"/>
                </a:cubicBezTo>
                <a:cubicBezTo>
                  <a:pt x="132510" y="1548454"/>
                  <a:pt x="169542" y="1361158"/>
                  <a:pt x="141056" y="1346915"/>
                </a:cubicBezTo>
                <a:cubicBezTo>
                  <a:pt x="112570" y="1332672"/>
                  <a:pt x="-2798" y="1475102"/>
                  <a:pt x="51" y="1406736"/>
                </a:cubicBezTo>
                <a:cubicBezTo>
                  <a:pt x="2900" y="1338370"/>
                  <a:pt x="129662" y="1062767"/>
                  <a:pt x="158148" y="936717"/>
                </a:cubicBezTo>
                <a:cubicBezTo>
                  <a:pt x="186634" y="810667"/>
                  <a:pt x="156011" y="676783"/>
                  <a:pt x="170966" y="650433"/>
                </a:cubicBezTo>
                <a:cubicBezTo>
                  <a:pt x="185921" y="624083"/>
                  <a:pt x="231500" y="881882"/>
                  <a:pt x="247879" y="778620"/>
                </a:cubicBezTo>
                <a:cubicBezTo>
                  <a:pt x="264258" y="675358"/>
                  <a:pt x="259985" y="25877"/>
                  <a:pt x="282062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83E51575-9635-D742-E823-2DF62A81B940}"/>
              </a:ext>
            </a:extLst>
          </p:cNvPr>
          <p:cNvSpPr/>
          <p:nvPr/>
        </p:nvSpPr>
        <p:spPr>
          <a:xfrm>
            <a:off x="3934885" y="7946790"/>
            <a:ext cx="296074" cy="1323179"/>
          </a:xfrm>
          <a:custGeom>
            <a:avLst/>
            <a:gdLst>
              <a:gd name="connsiteX0" fmla="*/ 295283 w 296074"/>
              <a:gd name="connsiteY0" fmla="*/ 9345 h 1323179"/>
              <a:gd name="connsiteX1" fmla="*/ 132913 w 296074"/>
              <a:gd name="connsiteY1" fmla="*/ 1090388 h 1323179"/>
              <a:gd name="connsiteX2" fmla="*/ 124367 w 296074"/>
              <a:gd name="connsiteY2" fmla="*/ 829741 h 1323179"/>
              <a:gd name="connsiteX3" fmla="*/ 453 w 296074"/>
              <a:gd name="connsiteY3" fmla="*/ 1316851 h 1323179"/>
              <a:gd name="connsiteX4" fmla="*/ 81638 w 296074"/>
              <a:gd name="connsiteY4" fmla="*/ 415270 h 1323179"/>
              <a:gd name="connsiteX5" fmla="*/ 56001 w 296074"/>
              <a:gd name="connsiteY5" fmla="*/ 556275 h 1323179"/>
              <a:gd name="connsiteX6" fmla="*/ 295283 w 296074"/>
              <a:gd name="connsiteY6" fmla="*/ 9345 h 132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074" h="1323179">
                <a:moveTo>
                  <a:pt x="295283" y="9345"/>
                </a:moveTo>
                <a:cubicBezTo>
                  <a:pt x="308102" y="98364"/>
                  <a:pt x="161399" y="953655"/>
                  <a:pt x="132913" y="1090388"/>
                </a:cubicBezTo>
                <a:cubicBezTo>
                  <a:pt x="104427" y="1227121"/>
                  <a:pt x="146444" y="791997"/>
                  <a:pt x="124367" y="829741"/>
                </a:cubicBezTo>
                <a:cubicBezTo>
                  <a:pt x="102290" y="867485"/>
                  <a:pt x="7575" y="1385930"/>
                  <a:pt x="453" y="1316851"/>
                </a:cubicBezTo>
                <a:cubicBezTo>
                  <a:pt x="-6669" y="1247772"/>
                  <a:pt x="72380" y="542033"/>
                  <a:pt x="81638" y="415270"/>
                </a:cubicBezTo>
                <a:cubicBezTo>
                  <a:pt x="90896" y="288507"/>
                  <a:pt x="17545" y="617520"/>
                  <a:pt x="56001" y="556275"/>
                </a:cubicBezTo>
                <a:cubicBezTo>
                  <a:pt x="94457" y="495030"/>
                  <a:pt x="282464" y="-79674"/>
                  <a:pt x="295283" y="9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0AFE360D-92E5-D459-50CD-6F59EE8BBD6A}"/>
              </a:ext>
            </a:extLst>
          </p:cNvPr>
          <p:cNvSpPr/>
          <p:nvPr/>
        </p:nvSpPr>
        <p:spPr>
          <a:xfrm>
            <a:off x="5571730" y="8071072"/>
            <a:ext cx="626078" cy="1351128"/>
          </a:xfrm>
          <a:custGeom>
            <a:avLst/>
            <a:gdLst>
              <a:gd name="connsiteX0" fmla="*/ 290685 w 626078"/>
              <a:gd name="connsiteY0" fmla="*/ 214076 h 1351128"/>
              <a:gd name="connsiteX1" fmla="*/ 401780 w 626078"/>
              <a:gd name="connsiteY1" fmla="*/ 487541 h 1351128"/>
              <a:gd name="connsiteX2" fmla="*/ 307777 w 626078"/>
              <a:gd name="connsiteY2" fmla="*/ 662730 h 1351128"/>
              <a:gd name="connsiteX3" fmla="*/ 397507 w 626078"/>
              <a:gd name="connsiteY3" fmla="*/ 701186 h 1351128"/>
              <a:gd name="connsiteX4" fmla="*/ 128 w 626078"/>
              <a:gd name="connsiteY4" fmla="*/ 1350666 h 1351128"/>
              <a:gd name="connsiteX5" fmla="*/ 444509 w 626078"/>
              <a:gd name="connsiteY5" fmla="*/ 799463 h 1351128"/>
              <a:gd name="connsiteX6" fmla="*/ 623971 w 626078"/>
              <a:gd name="connsiteY6" fmla="*/ 483268 h 1351128"/>
              <a:gd name="connsiteX7" fmla="*/ 542786 w 626078"/>
              <a:gd name="connsiteY7" fmla="*/ 538816 h 1351128"/>
              <a:gd name="connsiteX8" fmla="*/ 542786 w 626078"/>
              <a:gd name="connsiteY8" fmla="*/ 431 h 1351128"/>
              <a:gd name="connsiteX9" fmla="*/ 551332 w 626078"/>
              <a:gd name="connsiteY9" fmla="*/ 444812 h 1351128"/>
              <a:gd name="connsiteX10" fmla="*/ 307777 w 626078"/>
              <a:gd name="connsiteY10" fmla="*/ 265350 h 1351128"/>
              <a:gd name="connsiteX11" fmla="*/ 290685 w 626078"/>
              <a:gd name="connsiteY11" fmla="*/ 214076 h 135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078" h="1351128">
                <a:moveTo>
                  <a:pt x="290685" y="214076"/>
                </a:moveTo>
                <a:cubicBezTo>
                  <a:pt x="306352" y="251108"/>
                  <a:pt x="398931" y="412765"/>
                  <a:pt x="401780" y="487541"/>
                </a:cubicBezTo>
                <a:cubicBezTo>
                  <a:pt x="404629" y="562317"/>
                  <a:pt x="308489" y="627123"/>
                  <a:pt x="307777" y="662730"/>
                </a:cubicBezTo>
                <a:cubicBezTo>
                  <a:pt x="307065" y="698337"/>
                  <a:pt x="448782" y="586530"/>
                  <a:pt x="397507" y="701186"/>
                </a:cubicBezTo>
                <a:cubicBezTo>
                  <a:pt x="346232" y="815842"/>
                  <a:pt x="-7706" y="1334287"/>
                  <a:pt x="128" y="1350666"/>
                </a:cubicBezTo>
                <a:cubicBezTo>
                  <a:pt x="7962" y="1367045"/>
                  <a:pt x="340535" y="944029"/>
                  <a:pt x="444509" y="799463"/>
                </a:cubicBezTo>
                <a:cubicBezTo>
                  <a:pt x="548483" y="654897"/>
                  <a:pt x="607592" y="526709"/>
                  <a:pt x="623971" y="483268"/>
                </a:cubicBezTo>
                <a:cubicBezTo>
                  <a:pt x="640350" y="439827"/>
                  <a:pt x="556317" y="619289"/>
                  <a:pt x="542786" y="538816"/>
                </a:cubicBezTo>
                <a:cubicBezTo>
                  <a:pt x="529255" y="458343"/>
                  <a:pt x="541362" y="16098"/>
                  <a:pt x="542786" y="431"/>
                </a:cubicBezTo>
                <a:cubicBezTo>
                  <a:pt x="544210" y="-15236"/>
                  <a:pt x="590500" y="400659"/>
                  <a:pt x="551332" y="444812"/>
                </a:cubicBezTo>
                <a:cubicBezTo>
                  <a:pt x="512164" y="488965"/>
                  <a:pt x="351218" y="303094"/>
                  <a:pt x="307777" y="265350"/>
                </a:cubicBezTo>
                <a:cubicBezTo>
                  <a:pt x="264336" y="227606"/>
                  <a:pt x="275018" y="177044"/>
                  <a:pt x="290685" y="214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682B39D0-46A8-4AD4-84E8-EE964906B70D}"/>
              </a:ext>
            </a:extLst>
          </p:cNvPr>
          <p:cNvSpPr/>
          <p:nvPr/>
        </p:nvSpPr>
        <p:spPr>
          <a:xfrm>
            <a:off x="6916536" y="6623535"/>
            <a:ext cx="1623821" cy="5112107"/>
          </a:xfrm>
          <a:custGeom>
            <a:avLst/>
            <a:gdLst>
              <a:gd name="connsiteX0" fmla="*/ 1184110 w 1623821"/>
              <a:gd name="connsiteY0" fmla="*/ 187573 h 5112107"/>
              <a:gd name="connsiteX1" fmla="*/ 234541 w 1623821"/>
              <a:gd name="connsiteY1" fmla="*/ 4067911 h 5112107"/>
              <a:gd name="connsiteX2" fmla="*/ 328326 w 1623821"/>
              <a:gd name="connsiteY2" fmla="*/ 3833450 h 5112107"/>
              <a:gd name="connsiteX3" fmla="*/ 79 w 1623821"/>
              <a:gd name="connsiteY3" fmla="*/ 5111265 h 5112107"/>
              <a:gd name="connsiteX4" fmla="*/ 304879 w 1623821"/>
              <a:gd name="connsiteY4" fmla="*/ 4009296 h 5112107"/>
              <a:gd name="connsiteX5" fmla="*/ 1008264 w 1623821"/>
              <a:gd name="connsiteY5" fmla="*/ 2778373 h 5112107"/>
              <a:gd name="connsiteX6" fmla="*/ 750356 w 1623821"/>
              <a:gd name="connsiteY6" fmla="*/ 4372711 h 5112107"/>
              <a:gd name="connsiteX7" fmla="*/ 1160664 w 1623821"/>
              <a:gd name="connsiteY7" fmla="*/ 3962403 h 5112107"/>
              <a:gd name="connsiteX8" fmla="*/ 973095 w 1623821"/>
              <a:gd name="connsiteY8" fmla="*/ 4255480 h 5112107"/>
              <a:gd name="connsiteX9" fmla="*/ 1617864 w 1623821"/>
              <a:gd name="connsiteY9" fmla="*/ 3 h 5112107"/>
              <a:gd name="connsiteX10" fmla="*/ 527618 w 1623821"/>
              <a:gd name="connsiteY10" fmla="*/ 4278927 h 5112107"/>
              <a:gd name="connsiteX11" fmla="*/ 820695 w 1623821"/>
              <a:gd name="connsiteY11" fmla="*/ 2110157 h 5112107"/>
              <a:gd name="connsiteX12" fmla="*/ 480726 w 1623821"/>
              <a:gd name="connsiteY12" fmla="*/ 3141788 h 5112107"/>
              <a:gd name="connsiteX13" fmla="*/ 1184110 w 1623821"/>
              <a:gd name="connsiteY13" fmla="*/ 187573 h 511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3821" h="5112107">
                <a:moveTo>
                  <a:pt x="1184110" y="187573"/>
                </a:moveTo>
                <a:cubicBezTo>
                  <a:pt x="1143079" y="341927"/>
                  <a:pt x="377172" y="3460265"/>
                  <a:pt x="234541" y="4067911"/>
                </a:cubicBezTo>
                <a:cubicBezTo>
                  <a:pt x="91910" y="4675557"/>
                  <a:pt x="367403" y="3659558"/>
                  <a:pt x="328326" y="3833450"/>
                </a:cubicBezTo>
                <a:cubicBezTo>
                  <a:pt x="289249" y="4007342"/>
                  <a:pt x="3987" y="5081958"/>
                  <a:pt x="79" y="5111265"/>
                </a:cubicBezTo>
                <a:cubicBezTo>
                  <a:pt x="-3829" y="5140572"/>
                  <a:pt x="136848" y="4398111"/>
                  <a:pt x="304879" y="4009296"/>
                </a:cubicBezTo>
                <a:cubicBezTo>
                  <a:pt x="472910" y="3620481"/>
                  <a:pt x="934018" y="2717804"/>
                  <a:pt x="1008264" y="2778373"/>
                </a:cubicBezTo>
                <a:cubicBezTo>
                  <a:pt x="1082510" y="2838942"/>
                  <a:pt x="724956" y="4175373"/>
                  <a:pt x="750356" y="4372711"/>
                </a:cubicBezTo>
                <a:cubicBezTo>
                  <a:pt x="775756" y="4570049"/>
                  <a:pt x="1123541" y="3981941"/>
                  <a:pt x="1160664" y="3962403"/>
                </a:cubicBezTo>
                <a:cubicBezTo>
                  <a:pt x="1197787" y="3942865"/>
                  <a:pt x="896895" y="4915880"/>
                  <a:pt x="973095" y="4255480"/>
                </a:cubicBezTo>
                <a:cubicBezTo>
                  <a:pt x="1049295" y="3595080"/>
                  <a:pt x="1692110" y="-3905"/>
                  <a:pt x="1617864" y="3"/>
                </a:cubicBezTo>
                <a:cubicBezTo>
                  <a:pt x="1543618" y="3911"/>
                  <a:pt x="660479" y="3927235"/>
                  <a:pt x="527618" y="4278927"/>
                </a:cubicBezTo>
                <a:cubicBezTo>
                  <a:pt x="394757" y="4630619"/>
                  <a:pt x="828510" y="2299680"/>
                  <a:pt x="820695" y="2110157"/>
                </a:cubicBezTo>
                <a:cubicBezTo>
                  <a:pt x="812880" y="1920634"/>
                  <a:pt x="418203" y="3460265"/>
                  <a:pt x="480726" y="3141788"/>
                </a:cubicBezTo>
                <a:cubicBezTo>
                  <a:pt x="543249" y="2823311"/>
                  <a:pt x="1225141" y="33219"/>
                  <a:pt x="1184110" y="187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1355DAF-03D2-EF58-1E86-769D8776CAB6}"/>
              </a:ext>
            </a:extLst>
          </p:cNvPr>
          <p:cNvSpPr/>
          <p:nvPr/>
        </p:nvSpPr>
        <p:spPr>
          <a:xfrm>
            <a:off x="6168090" y="4488782"/>
            <a:ext cx="2406936" cy="4670907"/>
          </a:xfrm>
          <a:custGeom>
            <a:avLst/>
            <a:gdLst>
              <a:gd name="connsiteX0" fmla="*/ 2355978 w 2406936"/>
              <a:gd name="connsiteY0" fmla="*/ 98716 h 4670907"/>
              <a:gd name="connsiteX1" fmla="*/ 2262988 w 2406936"/>
              <a:gd name="connsiteY1" fmla="*/ 315693 h 4670907"/>
              <a:gd name="connsiteX2" fmla="*/ 744154 w 2406936"/>
              <a:gd name="connsiteY2" fmla="*/ 3647828 h 4670907"/>
              <a:gd name="connsiteX3" fmla="*/ 1085117 w 2406936"/>
              <a:gd name="connsiteY3" fmla="*/ 2407964 h 4670907"/>
              <a:gd name="connsiteX4" fmla="*/ 235 w 2406936"/>
              <a:gd name="connsiteY4" fmla="*/ 4670716 h 4670907"/>
              <a:gd name="connsiteX5" fmla="*/ 992127 w 2406936"/>
              <a:gd name="connsiteY5" fmla="*/ 2531950 h 4670907"/>
              <a:gd name="connsiteX6" fmla="*/ 1519069 w 2406936"/>
              <a:gd name="connsiteY6" fmla="*/ 1633049 h 4670907"/>
              <a:gd name="connsiteX7" fmla="*/ 1333090 w 2406936"/>
              <a:gd name="connsiteY7" fmla="*/ 2190987 h 4670907"/>
              <a:gd name="connsiteX8" fmla="*/ 2355978 w 2406936"/>
              <a:gd name="connsiteY8" fmla="*/ 98716 h 467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936" h="4670907">
                <a:moveTo>
                  <a:pt x="2355978" y="98716"/>
                </a:moveTo>
                <a:cubicBezTo>
                  <a:pt x="2510961" y="-213833"/>
                  <a:pt x="2262988" y="315693"/>
                  <a:pt x="2262988" y="315693"/>
                </a:cubicBezTo>
                <a:cubicBezTo>
                  <a:pt x="1994351" y="907212"/>
                  <a:pt x="940466" y="3299116"/>
                  <a:pt x="744154" y="3647828"/>
                </a:cubicBezTo>
                <a:cubicBezTo>
                  <a:pt x="547842" y="3996540"/>
                  <a:pt x="1209103" y="2237483"/>
                  <a:pt x="1085117" y="2407964"/>
                </a:cubicBezTo>
                <a:cubicBezTo>
                  <a:pt x="961131" y="2578445"/>
                  <a:pt x="15733" y="4650052"/>
                  <a:pt x="235" y="4670716"/>
                </a:cubicBezTo>
                <a:cubicBezTo>
                  <a:pt x="-15263" y="4691380"/>
                  <a:pt x="738988" y="3038228"/>
                  <a:pt x="992127" y="2531950"/>
                </a:cubicBezTo>
                <a:cubicBezTo>
                  <a:pt x="1245266" y="2025672"/>
                  <a:pt x="1462242" y="1689876"/>
                  <a:pt x="1519069" y="1633049"/>
                </a:cubicBezTo>
                <a:cubicBezTo>
                  <a:pt x="1575896" y="1576222"/>
                  <a:pt x="1196188" y="2451875"/>
                  <a:pt x="1333090" y="2190987"/>
                </a:cubicBezTo>
                <a:cubicBezTo>
                  <a:pt x="1469992" y="1930099"/>
                  <a:pt x="2200995" y="411265"/>
                  <a:pt x="2355978" y="9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B060FCEA-5E5E-3C7A-3F1F-8C9E90E3084A}"/>
              </a:ext>
            </a:extLst>
          </p:cNvPr>
          <p:cNvSpPr/>
          <p:nvPr/>
        </p:nvSpPr>
        <p:spPr>
          <a:xfrm>
            <a:off x="6940746" y="5359000"/>
            <a:ext cx="1655522" cy="4336340"/>
          </a:xfrm>
          <a:custGeom>
            <a:avLst/>
            <a:gdLst>
              <a:gd name="connsiteX0" fmla="*/ 1350847 w 1655522"/>
              <a:gd name="connsiteY0" fmla="*/ 3414 h 4336340"/>
              <a:gd name="connsiteX1" fmla="*/ 1350847 w 1655522"/>
              <a:gd name="connsiteY1" fmla="*/ 266885 h 4336340"/>
              <a:gd name="connsiteX2" fmla="*/ 374454 w 1655522"/>
              <a:gd name="connsiteY2" fmla="*/ 1894207 h 4336340"/>
              <a:gd name="connsiteX3" fmla="*/ 947891 w 1655522"/>
              <a:gd name="connsiteY3" fmla="*/ 2715617 h 4336340"/>
              <a:gd name="connsiteX4" fmla="*/ 668922 w 1655522"/>
              <a:gd name="connsiteY4" fmla="*/ 2607129 h 4336340"/>
              <a:gd name="connsiteX5" fmla="*/ 1629817 w 1655522"/>
              <a:gd name="connsiteY5" fmla="*/ 4280946 h 4336340"/>
              <a:gd name="connsiteX6" fmla="*/ 1288854 w 1655522"/>
              <a:gd name="connsiteY6" fmla="*/ 3815997 h 4336340"/>
              <a:gd name="connsiteX7" fmla="*/ 327959 w 1655522"/>
              <a:gd name="connsiteY7" fmla="*/ 2638125 h 4336340"/>
              <a:gd name="connsiteX8" fmla="*/ 1614318 w 1655522"/>
              <a:gd name="connsiteY8" fmla="*/ 4110464 h 4336340"/>
              <a:gd name="connsiteX9" fmla="*/ 963390 w 1655522"/>
              <a:gd name="connsiteY9" fmla="*/ 2948092 h 4336340"/>
              <a:gd name="connsiteX10" fmla="*/ 2495 w 1655522"/>
              <a:gd name="connsiteY10" fmla="*/ 2002695 h 4336340"/>
              <a:gd name="connsiteX11" fmla="*/ 684420 w 1655522"/>
              <a:gd name="connsiteY11" fmla="*/ 1770220 h 4336340"/>
              <a:gd name="connsiteX12" fmla="*/ 668922 w 1655522"/>
              <a:gd name="connsiteY12" fmla="*/ 1754722 h 4336340"/>
              <a:gd name="connsiteX13" fmla="*/ 1366346 w 1655522"/>
              <a:gd name="connsiteY13" fmla="*/ 251386 h 4336340"/>
              <a:gd name="connsiteX14" fmla="*/ 1350847 w 1655522"/>
              <a:gd name="connsiteY14" fmla="*/ 3414 h 433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5522" h="4336340">
                <a:moveTo>
                  <a:pt x="1350847" y="3414"/>
                </a:moveTo>
                <a:cubicBezTo>
                  <a:pt x="1348264" y="5997"/>
                  <a:pt x="1513579" y="-48247"/>
                  <a:pt x="1350847" y="266885"/>
                </a:cubicBezTo>
                <a:cubicBezTo>
                  <a:pt x="1188115" y="582017"/>
                  <a:pt x="441613" y="1486085"/>
                  <a:pt x="374454" y="1894207"/>
                </a:cubicBezTo>
                <a:cubicBezTo>
                  <a:pt x="307295" y="2302329"/>
                  <a:pt x="898813" y="2596797"/>
                  <a:pt x="947891" y="2715617"/>
                </a:cubicBezTo>
                <a:cubicBezTo>
                  <a:pt x="996969" y="2834437"/>
                  <a:pt x="555268" y="2346241"/>
                  <a:pt x="668922" y="2607129"/>
                </a:cubicBezTo>
                <a:cubicBezTo>
                  <a:pt x="782576" y="2868017"/>
                  <a:pt x="1526495" y="4079468"/>
                  <a:pt x="1629817" y="4280946"/>
                </a:cubicBezTo>
                <a:cubicBezTo>
                  <a:pt x="1733139" y="4482424"/>
                  <a:pt x="1505830" y="4089801"/>
                  <a:pt x="1288854" y="3815997"/>
                </a:cubicBezTo>
                <a:cubicBezTo>
                  <a:pt x="1071878" y="3542193"/>
                  <a:pt x="273715" y="2589047"/>
                  <a:pt x="327959" y="2638125"/>
                </a:cubicBezTo>
                <a:cubicBezTo>
                  <a:pt x="382203" y="2687203"/>
                  <a:pt x="1508413" y="4058803"/>
                  <a:pt x="1614318" y="4110464"/>
                </a:cubicBezTo>
                <a:cubicBezTo>
                  <a:pt x="1720223" y="4162125"/>
                  <a:pt x="1232027" y="3299387"/>
                  <a:pt x="963390" y="2948092"/>
                </a:cubicBezTo>
                <a:cubicBezTo>
                  <a:pt x="694753" y="2596797"/>
                  <a:pt x="48990" y="2199007"/>
                  <a:pt x="2495" y="2002695"/>
                </a:cubicBezTo>
                <a:cubicBezTo>
                  <a:pt x="-44000" y="1806383"/>
                  <a:pt x="573349" y="1811549"/>
                  <a:pt x="684420" y="1770220"/>
                </a:cubicBezTo>
                <a:cubicBezTo>
                  <a:pt x="795491" y="1728891"/>
                  <a:pt x="555268" y="2007861"/>
                  <a:pt x="668922" y="1754722"/>
                </a:cubicBezTo>
                <a:cubicBezTo>
                  <a:pt x="782576" y="1501583"/>
                  <a:pt x="1252692" y="543271"/>
                  <a:pt x="1366346" y="251386"/>
                </a:cubicBezTo>
                <a:cubicBezTo>
                  <a:pt x="1480000" y="-40499"/>
                  <a:pt x="1353430" y="831"/>
                  <a:pt x="1350847" y="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BCA8FD10-6CA7-E552-0B0E-95862D263EEE}"/>
              </a:ext>
            </a:extLst>
          </p:cNvPr>
          <p:cNvSpPr/>
          <p:nvPr/>
        </p:nvSpPr>
        <p:spPr>
          <a:xfrm>
            <a:off x="6705075" y="1204913"/>
            <a:ext cx="1267939" cy="3245513"/>
          </a:xfrm>
          <a:custGeom>
            <a:avLst/>
            <a:gdLst>
              <a:gd name="connsiteX0" fmla="*/ 65595 w 1267939"/>
              <a:gd name="connsiteY0" fmla="*/ 99905 h 3245513"/>
              <a:gd name="connsiteX1" fmla="*/ 86143 w 1267939"/>
              <a:gd name="connsiteY1" fmla="*/ 305388 h 3245513"/>
              <a:gd name="connsiteX2" fmla="*/ 1031365 w 1267939"/>
              <a:gd name="connsiteY2" fmla="*/ 2719815 h 3245513"/>
              <a:gd name="connsiteX3" fmla="*/ 846431 w 1267939"/>
              <a:gd name="connsiteY3" fmla="*/ 2545154 h 3245513"/>
              <a:gd name="connsiteX4" fmla="*/ 1267671 w 1267939"/>
              <a:gd name="connsiteY4" fmla="*/ 3243797 h 3245513"/>
              <a:gd name="connsiteX5" fmla="*/ 774512 w 1267939"/>
              <a:gd name="connsiteY5" fmla="*/ 2308849 h 3245513"/>
              <a:gd name="connsiteX6" fmla="*/ 579303 w 1267939"/>
              <a:gd name="connsiteY6" fmla="*/ 1795141 h 3245513"/>
              <a:gd name="connsiteX7" fmla="*/ 661496 w 1267939"/>
              <a:gd name="connsiteY7" fmla="*/ 1877334 h 3245513"/>
              <a:gd name="connsiteX8" fmla="*/ 65595 w 1267939"/>
              <a:gd name="connsiteY8" fmla="*/ 726629 h 3245513"/>
              <a:gd name="connsiteX9" fmla="*/ 281352 w 1267939"/>
              <a:gd name="connsiteY9" fmla="*/ 911563 h 3245513"/>
              <a:gd name="connsiteX10" fmla="*/ 65595 w 1267939"/>
              <a:gd name="connsiteY10" fmla="*/ 99905 h 324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7939" h="3245513">
                <a:moveTo>
                  <a:pt x="65595" y="99905"/>
                </a:moveTo>
                <a:cubicBezTo>
                  <a:pt x="33060" y="-1124"/>
                  <a:pt x="-74819" y="-131264"/>
                  <a:pt x="86143" y="305388"/>
                </a:cubicBezTo>
                <a:cubicBezTo>
                  <a:pt x="247105" y="742040"/>
                  <a:pt x="904650" y="2346521"/>
                  <a:pt x="1031365" y="2719815"/>
                </a:cubicBezTo>
                <a:cubicBezTo>
                  <a:pt x="1158080" y="3093109"/>
                  <a:pt x="807047" y="2457824"/>
                  <a:pt x="846431" y="2545154"/>
                </a:cubicBezTo>
                <a:cubicBezTo>
                  <a:pt x="885815" y="2632484"/>
                  <a:pt x="1279658" y="3283181"/>
                  <a:pt x="1267671" y="3243797"/>
                </a:cubicBezTo>
                <a:cubicBezTo>
                  <a:pt x="1255684" y="3204413"/>
                  <a:pt x="889240" y="2550292"/>
                  <a:pt x="774512" y="2308849"/>
                </a:cubicBezTo>
                <a:cubicBezTo>
                  <a:pt x="659784" y="2067406"/>
                  <a:pt x="598139" y="1867060"/>
                  <a:pt x="579303" y="1795141"/>
                </a:cubicBezTo>
                <a:cubicBezTo>
                  <a:pt x="560467" y="1723222"/>
                  <a:pt x="747114" y="2055419"/>
                  <a:pt x="661496" y="1877334"/>
                </a:cubicBezTo>
                <a:cubicBezTo>
                  <a:pt x="575878" y="1699249"/>
                  <a:pt x="128952" y="887591"/>
                  <a:pt x="65595" y="726629"/>
                </a:cubicBezTo>
                <a:cubicBezTo>
                  <a:pt x="2238" y="565667"/>
                  <a:pt x="281352" y="1010880"/>
                  <a:pt x="281352" y="911563"/>
                </a:cubicBezTo>
                <a:cubicBezTo>
                  <a:pt x="281352" y="812246"/>
                  <a:pt x="98130" y="200934"/>
                  <a:pt x="65595" y="99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41FEEA01-E330-2FC1-864E-9ABFFFAF22AE}"/>
              </a:ext>
            </a:extLst>
          </p:cNvPr>
          <p:cNvSpPr/>
          <p:nvPr/>
        </p:nvSpPr>
        <p:spPr>
          <a:xfrm>
            <a:off x="4586948" y="5048425"/>
            <a:ext cx="124668" cy="697901"/>
          </a:xfrm>
          <a:custGeom>
            <a:avLst/>
            <a:gdLst>
              <a:gd name="connsiteX0" fmla="*/ 9115 w 124668"/>
              <a:gd name="connsiteY0" fmla="*/ 26 h 697901"/>
              <a:gd name="connsiteX1" fmla="*/ 9115 w 124668"/>
              <a:gd name="connsiteY1" fmla="*/ 399474 h 697901"/>
              <a:gd name="connsiteX2" fmla="*/ 124618 w 124668"/>
              <a:gd name="connsiteY2" fmla="*/ 697857 h 697901"/>
              <a:gd name="connsiteX3" fmla="*/ 23553 w 124668"/>
              <a:gd name="connsiteY3" fmla="*/ 418724 h 697901"/>
              <a:gd name="connsiteX4" fmla="*/ 9115 w 124668"/>
              <a:gd name="connsiteY4" fmla="*/ 26 h 6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68" h="697901">
                <a:moveTo>
                  <a:pt x="9115" y="26"/>
                </a:moveTo>
                <a:cubicBezTo>
                  <a:pt x="6709" y="-3182"/>
                  <a:pt x="-10135" y="283169"/>
                  <a:pt x="9115" y="399474"/>
                </a:cubicBezTo>
                <a:cubicBezTo>
                  <a:pt x="28365" y="515779"/>
                  <a:pt x="122212" y="694649"/>
                  <a:pt x="124618" y="697857"/>
                </a:cubicBezTo>
                <a:cubicBezTo>
                  <a:pt x="127024" y="701065"/>
                  <a:pt x="42803" y="529414"/>
                  <a:pt x="23553" y="418724"/>
                </a:cubicBezTo>
                <a:cubicBezTo>
                  <a:pt x="4303" y="308034"/>
                  <a:pt x="11521" y="3234"/>
                  <a:pt x="911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17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FDC0-BC80-D766-3F06-8F729236B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元Mrs. GREEN APPLE・山中綾華さんの「資格が変えた人生」とは？新連載スタート！ |  株式会社シー・ビー・ティ・ソリューションズのプレスリリース" hidden="1">
            <a:extLst>
              <a:ext uri="{FF2B5EF4-FFF2-40B4-BE49-F238E27FC236}">
                <a16:creationId xmlns:a16="http://schemas.microsoft.com/office/drawing/2014/main" id="{69415370-793B-B64A-4065-6FB14C64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462" r="12100"/>
          <a:stretch/>
        </p:blipFill>
        <p:spPr bwMode="auto">
          <a:xfrm>
            <a:off x="468442" y="1354283"/>
            <a:ext cx="8664315" cy="10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282BD69-3024-0A59-9BF5-3964BEEC20DE}"/>
              </a:ext>
            </a:extLst>
          </p:cNvPr>
          <p:cNvSpPr/>
          <p:nvPr/>
        </p:nvSpPr>
        <p:spPr>
          <a:xfrm>
            <a:off x="5327464" y="3628847"/>
            <a:ext cx="431346" cy="158928"/>
          </a:xfrm>
          <a:custGeom>
            <a:avLst/>
            <a:gdLst>
              <a:gd name="connsiteX0" fmla="*/ 73211 w 431346"/>
              <a:gd name="connsiteY0" fmla="*/ 158928 h 158928"/>
              <a:gd name="connsiteX1" fmla="*/ 416111 w 431346"/>
              <a:gd name="connsiteY1" fmla="*/ 98603 h 158928"/>
              <a:gd name="connsiteX2" fmla="*/ 365311 w 431346"/>
              <a:gd name="connsiteY2" fmla="*/ 111303 h 158928"/>
              <a:gd name="connsiteX3" fmla="*/ 311336 w 431346"/>
              <a:gd name="connsiteY3" fmla="*/ 9703 h 158928"/>
              <a:gd name="connsiteX4" fmla="*/ 317686 w 431346"/>
              <a:gd name="connsiteY4" fmla="*/ 57328 h 158928"/>
              <a:gd name="connsiteX5" fmla="*/ 304986 w 431346"/>
              <a:gd name="connsiteY5" fmla="*/ 89078 h 158928"/>
              <a:gd name="connsiteX6" fmla="*/ 197036 w 431346"/>
              <a:gd name="connsiteY6" fmla="*/ 178 h 158928"/>
              <a:gd name="connsiteX7" fmla="*/ 270061 w 431346"/>
              <a:gd name="connsiteY7" fmla="*/ 66853 h 158928"/>
              <a:gd name="connsiteX8" fmla="*/ 270061 w 431346"/>
              <a:gd name="connsiteY8" fmla="*/ 92253 h 158928"/>
              <a:gd name="connsiteX9" fmla="*/ 187511 w 431346"/>
              <a:gd name="connsiteY9" fmla="*/ 38278 h 158928"/>
              <a:gd name="connsiteX10" fmla="*/ 219261 w 431346"/>
              <a:gd name="connsiteY10" fmla="*/ 92253 h 158928"/>
              <a:gd name="connsiteX11" fmla="*/ 162111 w 431346"/>
              <a:gd name="connsiteY11" fmla="*/ 47803 h 158928"/>
              <a:gd name="connsiteX12" fmla="*/ 193861 w 431346"/>
              <a:gd name="connsiteY12" fmla="*/ 117653 h 158928"/>
              <a:gd name="connsiteX13" fmla="*/ 136711 w 431346"/>
              <a:gd name="connsiteY13" fmla="*/ 104953 h 158928"/>
              <a:gd name="connsiteX14" fmla="*/ 60511 w 431346"/>
              <a:gd name="connsiteY14" fmla="*/ 50978 h 158928"/>
              <a:gd name="connsiteX15" fmla="*/ 114486 w 431346"/>
              <a:gd name="connsiteY15" fmla="*/ 114478 h 158928"/>
              <a:gd name="connsiteX16" fmla="*/ 54161 w 431346"/>
              <a:gd name="connsiteY16" fmla="*/ 98603 h 158928"/>
              <a:gd name="connsiteX17" fmla="*/ 186 w 431346"/>
              <a:gd name="connsiteY17" fmla="*/ 25578 h 158928"/>
              <a:gd name="connsiteX18" fmla="*/ 73211 w 431346"/>
              <a:gd name="connsiteY18" fmla="*/ 158928 h 15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346" h="158928">
                <a:moveTo>
                  <a:pt x="73211" y="158928"/>
                </a:moveTo>
                <a:lnTo>
                  <a:pt x="416111" y="98603"/>
                </a:lnTo>
                <a:cubicBezTo>
                  <a:pt x="464794" y="90666"/>
                  <a:pt x="382773" y="126120"/>
                  <a:pt x="365311" y="111303"/>
                </a:cubicBezTo>
                <a:cubicBezTo>
                  <a:pt x="347849" y="96486"/>
                  <a:pt x="319274" y="18699"/>
                  <a:pt x="311336" y="9703"/>
                </a:cubicBezTo>
                <a:cubicBezTo>
                  <a:pt x="303399" y="707"/>
                  <a:pt x="318744" y="44099"/>
                  <a:pt x="317686" y="57328"/>
                </a:cubicBezTo>
                <a:cubicBezTo>
                  <a:pt x="316628" y="70557"/>
                  <a:pt x="325094" y="98603"/>
                  <a:pt x="304986" y="89078"/>
                </a:cubicBezTo>
                <a:cubicBezTo>
                  <a:pt x="284878" y="79553"/>
                  <a:pt x="202857" y="3882"/>
                  <a:pt x="197036" y="178"/>
                </a:cubicBezTo>
                <a:cubicBezTo>
                  <a:pt x="191215" y="-3526"/>
                  <a:pt x="257890" y="51507"/>
                  <a:pt x="270061" y="66853"/>
                </a:cubicBezTo>
                <a:cubicBezTo>
                  <a:pt x="282232" y="82199"/>
                  <a:pt x="283819" y="97015"/>
                  <a:pt x="270061" y="92253"/>
                </a:cubicBezTo>
                <a:cubicBezTo>
                  <a:pt x="256303" y="87491"/>
                  <a:pt x="195978" y="38278"/>
                  <a:pt x="187511" y="38278"/>
                </a:cubicBezTo>
                <a:cubicBezTo>
                  <a:pt x="179044" y="38278"/>
                  <a:pt x="223494" y="90666"/>
                  <a:pt x="219261" y="92253"/>
                </a:cubicBezTo>
                <a:cubicBezTo>
                  <a:pt x="215028" y="93840"/>
                  <a:pt x="166344" y="43570"/>
                  <a:pt x="162111" y="47803"/>
                </a:cubicBezTo>
                <a:cubicBezTo>
                  <a:pt x="157878" y="52036"/>
                  <a:pt x="198094" y="108128"/>
                  <a:pt x="193861" y="117653"/>
                </a:cubicBezTo>
                <a:cubicBezTo>
                  <a:pt x="189628" y="127178"/>
                  <a:pt x="158936" y="116065"/>
                  <a:pt x="136711" y="104953"/>
                </a:cubicBezTo>
                <a:cubicBezTo>
                  <a:pt x="114486" y="93841"/>
                  <a:pt x="64215" y="49391"/>
                  <a:pt x="60511" y="50978"/>
                </a:cubicBezTo>
                <a:cubicBezTo>
                  <a:pt x="56807" y="52565"/>
                  <a:pt x="115544" y="106541"/>
                  <a:pt x="114486" y="114478"/>
                </a:cubicBezTo>
                <a:cubicBezTo>
                  <a:pt x="113428" y="122415"/>
                  <a:pt x="73211" y="113420"/>
                  <a:pt x="54161" y="98603"/>
                </a:cubicBezTo>
                <a:cubicBezTo>
                  <a:pt x="35111" y="83786"/>
                  <a:pt x="-2989" y="22403"/>
                  <a:pt x="186" y="25578"/>
                </a:cubicBezTo>
                <a:cubicBezTo>
                  <a:pt x="3361" y="28753"/>
                  <a:pt x="3890" y="146757"/>
                  <a:pt x="73211" y="15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9DD373E-4080-D0A4-E160-6EB0533DD317}"/>
              </a:ext>
            </a:extLst>
          </p:cNvPr>
          <p:cNvSpPr/>
          <p:nvPr/>
        </p:nvSpPr>
        <p:spPr>
          <a:xfrm>
            <a:off x="5384703" y="3682891"/>
            <a:ext cx="383136" cy="49410"/>
          </a:xfrm>
          <a:custGeom>
            <a:avLst/>
            <a:gdLst>
              <a:gd name="connsiteX0" fmla="*/ 3272 w 383136"/>
              <a:gd name="connsiteY0" fmla="*/ 47734 h 49410"/>
              <a:gd name="connsiteX1" fmla="*/ 377922 w 383136"/>
              <a:gd name="connsiteY1" fmla="*/ 109 h 49410"/>
              <a:gd name="connsiteX2" fmla="*/ 206472 w 383136"/>
              <a:gd name="connsiteY2" fmla="*/ 35034 h 49410"/>
              <a:gd name="connsiteX3" fmla="*/ 3272 w 383136"/>
              <a:gd name="connsiteY3" fmla="*/ 47734 h 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136" h="49410">
                <a:moveTo>
                  <a:pt x="3272" y="47734"/>
                </a:moveTo>
                <a:cubicBezTo>
                  <a:pt x="31847" y="41913"/>
                  <a:pt x="344055" y="2226"/>
                  <a:pt x="377922" y="109"/>
                </a:cubicBezTo>
                <a:cubicBezTo>
                  <a:pt x="411789" y="-2008"/>
                  <a:pt x="272089" y="27097"/>
                  <a:pt x="206472" y="35034"/>
                </a:cubicBezTo>
                <a:cubicBezTo>
                  <a:pt x="140855" y="42971"/>
                  <a:pt x="-25303" y="53555"/>
                  <a:pt x="3272" y="47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A3CE7EB-1829-FAEA-3900-DE01CA9A7BD7}"/>
              </a:ext>
            </a:extLst>
          </p:cNvPr>
          <p:cNvSpPr/>
          <p:nvPr/>
        </p:nvSpPr>
        <p:spPr>
          <a:xfrm>
            <a:off x="5632450" y="3704995"/>
            <a:ext cx="514399" cy="464033"/>
          </a:xfrm>
          <a:custGeom>
            <a:avLst/>
            <a:gdLst>
              <a:gd name="connsiteX0" fmla="*/ 0 w 514399"/>
              <a:gd name="connsiteY0" fmla="*/ 230 h 464033"/>
              <a:gd name="connsiteX1" fmla="*/ 117475 w 514399"/>
              <a:gd name="connsiteY1" fmla="*/ 9755 h 464033"/>
              <a:gd name="connsiteX2" fmla="*/ 254000 w 514399"/>
              <a:gd name="connsiteY2" fmla="*/ 63730 h 464033"/>
              <a:gd name="connsiteX3" fmla="*/ 250825 w 514399"/>
              <a:gd name="connsiteY3" fmla="*/ 54205 h 464033"/>
              <a:gd name="connsiteX4" fmla="*/ 365125 w 514399"/>
              <a:gd name="connsiteY4" fmla="*/ 152630 h 464033"/>
              <a:gd name="connsiteX5" fmla="*/ 358775 w 514399"/>
              <a:gd name="connsiteY5" fmla="*/ 139930 h 464033"/>
              <a:gd name="connsiteX6" fmla="*/ 460375 w 514399"/>
              <a:gd name="connsiteY6" fmla="*/ 219305 h 464033"/>
              <a:gd name="connsiteX7" fmla="*/ 504825 w 514399"/>
              <a:gd name="connsiteY7" fmla="*/ 327255 h 464033"/>
              <a:gd name="connsiteX8" fmla="*/ 479425 w 514399"/>
              <a:gd name="connsiteY8" fmla="*/ 270105 h 464033"/>
              <a:gd name="connsiteX9" fmla="*/ 501650 w 514399"/>
              <a:gd name="connsiteY9" fmla="*/ 336780 h 464033"/>
              <a:gd name="connsiteX10" fmla="*/ 514350 w 514399"/>
              <a:gd name="connsiteY10" fmla="*/ 463780 h 464033"/>
              <a:gd name="connsiteX11" fmla="*/ 504825 w 514399"/>
              <a:gd name="connsiteY11" fmla="*/ 365355 h 464033"/>
              <a:gd name="connsiteX12" fmla="*/ 476250 w 514399"/>
              <a:gd name="connsiteY12" fmla="*/ 225655 h 464033"/>
              <a:gd name="connsiteX13" fmla="*/ 412750 w 514399"/>
              <a:gd name="connsiteY13" fmla="*/ 171680 h 464033"/>
              <a:gd name="connsiteX14" fmla="*/ 311150 w 514399"/>
              <a:gd name="connsiteY14" fmla="*/ 66905 h 464033"/>
              <a:gd name="connsiteX15" fmla="*/ 352425 w 514399"/>
              <a:gd name="connsiteY15" fmla="*/ 105005 h 464033"/>
              <a:gd name="connsiteX16" fmla="*/ 244475 w 514399"/>
              <a:gd name="connsiteY16" fmla="*/ 41505 h 464033"/>
              <a:gd name="connsiteX17" fmla="*/ 184150 w 514399"/>
              <a:gd name="connsiteY17" fmla="*/ 16105 h 464033"/>
              <a:gd name="connsiteX18" fmla="*/ 228600 w 514399"/>
              <a:gd name="connsiteY18" fmla="*/ 19280 h 464033"/>
              <a:gd name="connsiteX19" fmla="*/ 0 w 514399"/>
              <a:gd name="connsiteY19" fmla="*/ 230 h 46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4399" h="464033">
                <a:moveTo>
                  <a:pt x="0" y="230"/>
                </a:moveTo>
                <a:cubicBezTo>
                  <a:pt x="37571" y="-299"/>
                  <a:pt x="75142" y="-828"/>
                  <a:pt x="117475" y="9755"/>
                </a:cubicBezTo>
                <a:cubicBezTo>
                  <a:pt x="159808" y="20338"/>
                  <a:pt x="254000" y="63730"/>
                  <a:pt x="254000" y="63730"/>
                </a:cubicBezTo>
                <a:cubicBezTo>
                  <a:pt x="276225" y="71138"/>
                  <a:pt x="232304" y="39388"/>
                  <a:pt x="250825" y="54205"/>
                </a:cubicBezTo>
                <a:cubicBezTo>
                  <a:pt x="269346" y="69022"/>
                  <a:pt x="365125" y="152630"/>
                  <a:pt x="365125" y="152630"/>
                </a:cubicBezTo>
                <a:cubicBezTo>
                  <a:pt x="383117" y="166918"/>
                  <a:pt x="342900" y="128818"/>
                  <a:pt x="358775" y="139930"/>
                </a:cubicBezTo>
                <a:cubicBezTo>
                  <a:pt x="374650" y="151043"/>
                  <a:pt x="436033" y="188084"/>
                  <a:pt x="460375" y="219305"/>
                </a:cubicBezTo>
                <a:cubicBezTo>
                  <a:pt x="484717" y="250526"/>
                  <a:pt x="501650" y="318788"/>
                  <a:pt x="504825" y="327255"/>
                </a:cubicBezTo>
                <a:cubicBezTo>
                  <a:pt x="508000" y="335722"/>
                  <a:pt x="479954" y="268518"/>
                  <a:pt x="479425" y="270105"/>
                </a:cubicBezTo>
                <a:cubicBezTo>
                  <a:pt x="478896" y="271692"/>
                  <a:pt x="495829" y="304501"/>
                  <a:pt x="501650" y="336780"/>
                </a:cubicBezTo>
                <a:cubicBezTo>
                  <a:pt x="507471" y="369059"/>
                  <a:pt x="513821" y="459018"/>
                  <a:pt x="514350" y="463780"/>
                </a:cubicBezTo>
                <a:cubicBezTo>
                  <a:pt x="514879" y="468543"/>
                  <a:pt x="511175" y="405042"/>
                  <a:pt x="504825" y="365355"/>
                </a:cubicBezTo>
                <a:cubicBezTo>
                  <a:pt x="498475" y="325668"/>
                  <a:pt x="491596" y="257934"/>
                  <a:pt x="476250" y="225655"/>
                </a:cubicBezTo>
                <a:cubicBezTo>
                  <a:pt x="460904" y="193376"/>
                  <a:pt x="440267" y="198138"/>
                  <a:pt x="412750" y="171680"/>
                </a:cubicBezTo>
                <a:cubicBezTo>
                  <a:pt x="385233" y="145222"/>
                  <a:pt x="321204" y="78017"/>
                  <a:pt x="311150" y="66905"/>
                </a:cubicBezTo>
                <a:cubicBezTo>
                  <a:pt x="301096" y="55793"/>
                  <a:pt x="363538" y="109238"/>
                  <a:pt x="352425" y="105005"/>
                </a:cubicBezTo>
                <a:cubicBezTo>
                  <a:pt x="341313" y="100772"/>
                  <a:pt x="272521" y="56322"/>
                  <a:pt x="244475" y="41505"/>
                </a:cubicBezTo>
                <a:cubicBezTo>
                  <a:pt x="216429" y="26688"/>
                  <a:pt x="186796" y="19809"/>
                  <a:pt x="184150" y="16105"/>
                </a:cubicBezTo>
                <a:cubicBezTo>
                  <a:pt x="181504" y="12401"/>
                  <a:pt x="228600" y="19280"/>
                  <a:pt x="228600" y="19280"/>
                </a:cubicBezTo>
                <a:lnTo>
                  <a:pt x="0" y="2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340080C-97CE-C17B-0387-264864A7ACEE}"/>
              </a:ext>
            </a:extLst>
          </p:cNvPr>
          <p:cNvSpPr/>
          <p:nvPr/>
        </p:nvSpPr>
        <p:spPr>
          <a:xfrm>
            <a:off x="6013332" y="3831893"/>
            <a:ext cx="126234" cy="214810"/>
          </a:xfrm>
          <a:custGeom>
            <a:avLst/>
            <a:gdLst>
              <a:gd name="connsiteX0" fmla="*/ 118 w 126234"/>
              <a:gd name="connsiteY0" fmla="*/ 332 h 214810"/>
              <a:gd name="connsiteX1" fmla="*/ 120768 w 126234"/>
              <a:gd name="connsiteY1" fmla="*/ 206707 h 214810"/>
              <a:gd name="connsiteX2" fmla="*/ 104893 w 126234"/>
              <a:gd name="connsiteY2" fmla="*/ 171782 h 214810"/>
              <a:gd name="connsiteX3" fmla="*/ 98543 w 126234"/>
              <a:gd name="connsiteY3" fmla="*/ 159082 h 214810"/>
              <a:gd name="connsiteX4" fmla="*/ 118 w 126234"/>
              <a:gd name="connsiteY4" fmla="*/ 332 h 21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34" h="214810">
                <a:moveTo>
                  <a:pt x="118" y="332"/>
                </a:moveTo>
                <a:cubicBezTo>
                  <a:pt x="3822" y="8269"/>
                  <a:pt x="103306" y="178132"/>
                  <a:pt x="120768" y="206707"/>
                </a:cubicBezTo>
                <a:cubicBezTo>
                  <a:pt x="138230" y="235282"/>
                  <a:pt x="108597" y="179719"/>
                  <a:pt x="104893" y="171782"/>
                </a:cubicBezTo>
                <a:cubicBezTo>
                  <a:pt x="101189" y="163845"/>
                  <a:pt x="116535" y="189244"/>
                  <a:pt x="98543" y="159082"/>
                </a:cubicBezTo>
                <a:cubicBezTo>
                  <a:pt x="80551" y="128920"/>
                  <a:pt x="-3586" y="-7605"/>
                  <a:pt x="118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E44D65E-7826-B674-63AD-1352ED40F943}"/>
              </a:ext>
            </a:extLst>
          </p:cNvPr>
          <p:cNvSpPr/>
          <p:nvPr/>
        </p:nvSpPr>
        <p:spPr>
          <a:xfrm>
            <a:off x="6098355" y="3888026"/>
            <a:ext cx="58417" cy="279423"/>
          </a:xfrm>
          <a:custGeom>
            <a:avLst/>
            <a:gdLst>
              <a:gd name="connsiteX0" fmla="*/ 820 w 58417"/>
              <a:gd name="connsiteY0" fmla="*/ 4524 h 279423"/>
              <a:gd name="connsiteX1" fmla="*/ 57970 w 58417"/>
              <a:gd name="connsiteY1" fmla="*/ 277574 h 279423"/>
              <a:gd name="connsiteX2" fmla="*/ 26220 w 58417"/>
              <a:gd name="connsiteY2" fmla="*/ 118824 h 279423"/>
              <a:gd name="connsiteX3" fmla="*/ 820 w 58417"/>
              <a:gd name="connsiteY3" fmla="*/ 4524 h 27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17" h="279423">
                <a:moveTo>
                  <a:pt x="820" y="4524"/>
                </a:moveTo>
                <a:cubicBezTo>
                  <a:pt x="6112" y="30982"/>
                  <a:pt x="53737" y="258524"/>
                  <a:pt x="57970" y="277574"/>
                </a:cubicBezTo>
                <a:cubicBezTo>
                  <a:pt x="62203" y="296624"/>
                  <a:pt x="35216" y="163274"/>
                  <a:pt x="26220" y="118824"/>
                </a:cubicBezTo>
                <a:cubicBezTo>
                  <a:pt x="17224" y="74374"/>
                  <a:pt x="-4472" y="-21934"/>
                  <a:pt x="820" y="4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0075E82-DD3F-3143-0019-940BC872AB9C}"/>
              </a:ext>
            </a:extLst>
          </p:cNvPr>
          <p:cNvSpPr/>
          <p:nvPr/>
        </p:nvSpPr>
        <p:spPr>
          <a:xfrm>
            <a:off x="6118153" y="3926721"/>
            <a:ext cx="35857" cy="254757"/>
          </a:xfrm>
          <a:custGeom>
            <a:avLst/>
            <a:gdLst>
              <a:gd name="connsiteX0" fmla="*/ 72 w 35857"/>
              <a:gd name="connsiteY0" fmla="*/ 754 h 254757"/>
              <a:gd name="connsiteX1" fmla="*/ 34997 w 35857"/>
              <a:gd name="connsiteY1" fmla="*/ 191254 h 254757"/>
              <a:gd name="connsiteX2" fmla="*/ 25472 w 35857"/>
              <a:gd name="connsiteY2" fmla="*/ 254754 h 254757"/>
              <a:gd name="connsiteX3" fmla="*/ 28647 w 35857"/>
              <a:gd name="connsiteY3" fmla="*/ 194429 h 254757"/>
              <a:gd name="connsiteX4" fmla="*/ 31822 w 35857"/>
              <a:gd name="connsiteY4" fmla="*/ 226179 h 254757"/>
              <a:gd name="connsiteX5" fmla="*/ 25472 w 35857"/>
              <a:gd name="connsiteY5" fmla="*/ 127754 h 254757"/>
              <a:gd name="connsiteX6" fmla="*/ 72 w 35857"/>
              <a:gd name="connsiteY6" fmla="*/ 754 h 25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57" h="254757">
                <a:moveTo>
                  <a:pt x="72" y="754"/>
                </a:moveTo>
                <a:cubicBezTo>
                  <a:pt x="1660" y="11337"/>
                  <a:pt x="30764" y="148921"/>
                  <a:pt x="34997" y="191254"/>
                </a:cubicBezTo>
                <a:cubicBezTo>
                  <a:pt x="39230" y="233587"/>
                  <a:pt x="26530" y="254225"/>
                  <a:pt x="25472" y="254754"/>
                </a:cubicBezTo>
                <a:cubicBezTo>
                  <a:pt x="24414" y="255283"/>
                  <a:pt x="27589" y="199191"/>
                  <a:pt x="28647" y="194429"/>
                </a:cubicBezTo>
                <a:cubicBezTo>
                  <a:pt x="29705" y="189667"/>
                  <a:pt x="32351" y="237291"/>
                  <a:pt x="31822" y="226179"/>
                </a:cubicBezTo>
                <a:cubicBezTo>
                  <a:pt x="31293" y="215067"/>
                  <a:pt x="27589" y="161621"/>
                  <a:pt x="25472" y="127754"/>
                </a:cubicBezTo>
                <a:cubicBezTo>
                  <a:pt x="23355" y="93887"/>
                  <a:pt x="-1516" y="-9829"/>
                  <a:pt x="72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793E22E-608E-B7CF-8A62-16B274903F48}"/>
              </a:ext>
            </a:extLst>
          </p:cNvPr>
          <p:cNvSpPr/>
          <p:nvPr/>
        </p:nvSpPr>
        <p:spPr>
          <a:xfrm>
            <a:off x="5368965" y="3749660"/>
            <a:ext cx="553170" cy="63918"/>
          </a:xfrm>
          <a:custGeom>
            <a:avLst/>
            <a:gdLst>
              <a:gd name="connsiteX0" fmla="*/ 3135 w 553170"/>
              <a:gd name="connsiteY0" fmla="*/ 63515 h 63918"/>
              <a:gd name="connsiteX1" fmla="*/ 336510 w 553170"/>
              <a:gd name="connsiteY1" fmla="*/ 15 h 63918"/>
              <a:gd name="connsiteX2" fmla="*/ 552410 w 553170"/>
              <a:gd name="connsiteY2" fmla="*/ 57165 h 63918"/>
              <a:gd name="connsiteX3" fmla="*/ 406360 w 553170"/>
              <a:gd name="connsiteY3" fmla="*/ 25415 h 63918"/>
              <a:gd name="connsiteX4" fmla="*/ 358735 w 553170"/>
              <a:gd name="connsiteY4" fmla="*/ 6365 h 63918"/>
              <a:gd name="connsiteX5" fmla="*/ 215860 w 553170"/>
              <a:gd name="connsiteY5" fmla="*/ 19065 h 63918"/>
              <a:gd name="connsiteX6" fmla="*/ 282535 w 553170"/>
              <a:gd name="connsiteY6" fmla="*/ 15890 h 63918"/>
              <a:gd name="connsiteX7" fmla="*/ 177760 w 553170"/>
              <a:gd name="connsiteY7" fmla="*/ 25415 h 63918"/>
              <a:gd name="connsiteX8" fmla="*/ 3135 w 553170"/>
              <a:gd name="connsiteY8" fmla="*/ 63515 h 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170" h="63918">
                <a:moveTo>
                  <a:pt x="3135" y="63515"/>
                </a:moveTo>
                <a:cubicBezTo>
                  <a:pt x="29593" y="59282"/>
                  <a:pt x="244964" y="1073"/>
                  <a:pt x="336510" y="15"/>
                </a:cubicBezTo>
                <a:cubicBezTo>
                  <a:pt x="428056" y="-1043"/>
                  <a:pt x="540768" y="52932"/>
                  <a:pt x="552410" y="57165"/>
                </a:cubicBezTo>
                <a:cubicBezTo>
                  <a:pt x="564052" y="61398"/>
                  <a:pt x="438639" y="33882"/>
                  <a:pt x="406360" y="25415"/>
                </a:cubicBezTo>
                <a:cubicBezTo>
                  <a:pt x="374081" y="16948"/>
                  <a:pt x="390485" y="7423"/>
                  <a:pt x="358735" y="6365"/>
                </a:cubicBezTo>
                <a:cubicBezTo>
                  <a:pt x="326985" y="5307"/>
                  <a:pt x="228560" y="17478"/>
                  <a:pt x="215860" y="19065"/>
                </a:cubicBezTo>
                <a:cubicBezTo>
                  <a:pt x="203160" y="20652"/>
                  <a:pt x="288885" y="14832"/>
                  <a:pt x="282535" y="15890"/>
                </a:cubicBezTo>
                <a:cubicBezTo>
                  <a:pt x="276185" y="16948"/>
                  <a:pt x="230677" y="13244"/>
                  <a:pt x="177760" y="25415"/>
                </a:cubicBezTo>
                <a:cubicBezTo>
                  <a:pt x="124843" y="37586"/>
                  <a:pt x="-23323" y="67748"/>
                  <a:pt x="3135" y="63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9CBACF8-CA7D-B557-1E71-4305D007483F}"/>
              </a:ext>
            </a:extLst>
          </p:cNvPr>
          <p:cNvSpPr/>
          <p:nvPr/>
        </p:nvSpPr>
        <p:spPr>
          <a:xfrm>
            <a:off x="5351774" y="3733117"/>
            <a:ext cx="313468" cy="80162"/>
          </a:xfrm>
          <a:custGeom>
            <a:avLst/>
            <a:gdLst>
              <a:gd name="connsiteX0" fmla="*/ 1276 w 313468"/>
              <a:gd name="connsiteY0" fmla="*/ 80058 h 80162"/>
              <a:gd name="connsiteX1" fmla="*/ 306076 w 313468"/>
              <a:gd name="connsiteY1" fmla="*/ 3858 h 80162"/>
              <a:gd name="connsiteX2" fmla="*/ 201301 w 313468"/>
              <a:gd name="connsiteY2" fmla="*/ 19733 h 80162"/>
              <a:gd name="connsiteX3" fmla="*/ 1276 w 313468"/>
              <a:gd name="connsiteY3" fmla="*/ 80058 h 8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8" h="80162">
                <a:moveTo>
                  <a:pt x="1276" y="80058"/>
                </a:moveTo>
                <a:cubicBezTo>
                  <a:pt x="18739" y="77412"/>
                  <a:pt x="272738" y="13912"/>
                  <a:pt x="306076" y="3858"/>
                </a:cubicBezTo>
                <a:cubicBezTo>
                  <a:pt x="339414" y="-6196"/>
                  <a:pt x="252101" y="4916"/>
                  <a:pt x="201301" y="19733"/>
                </a:cubicBezTo>
                <a:cubicBezTo>
                  <a:pt x="150501" y="34550"/>
                  <a:pt x="-16187" y="82704"/>
                  <a:pt x="1276" y="80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20369B9-D0D5-7550-FAB5-CDE59018537E}"/>
              </a:ext>
            </a:extLst>
          </p:cNvPr>
          <p:cNvSpPr/>
          <p:nvPr/>
        </p:nvSpPr>
        <p:spPr>
          <a:xfrm>
            <a:off x="5676847" y="3727386"/>
            <a:ext cx="327156" cy="146117"/>
          </a:xfrm>
          <a:custGeom>
            <a:avLst/>
            <a:gdLst>
              <a:gd name="connsiteX0" fmla="*/ 53 w 327156"/>
              <a:gd name="connsiteY0" fmla="*/ 64 h 146117"/>
              <a:gd name="connsiteX1" fmla="*/ 181028 w 327156"/>
              <a:gd name="connsiteY1" fmla="*/ 38164 h 146117"/>
              <a:gd name="connsiteX2" fmla="*/ 263578 w 327156"/>
              <a:gd name="connsiteY2" fmla="*/ 69914 h 146117"/>
              <a:gd name="connsiteX3" fmla="*/ 327078 w 327156"/>
              <a:gd name="connsiteY3" fmla="*/ 146114 h 146117"/>
              <a:gd name="connsiteX4" fmla="*/ 250878 w 327156"/>
              <a:gd name="connsiteY4" fmla="*/ 66739 h 146117"/>
              <a:gd name="connsiteX5" fmla="*/ 200078 w 327156"/>
              <a:gd name="connsiteY5" fmla="*/ 47689 h 146117"/>
              <a:gd name="connsiteX6" fmla="*/ 53 w 327156"/>
              <a:gd name="connsiteY6" fmla="*/ 64 h 14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156" h="146117">
                <a:moveTo>
                  <a:pt x="53" y="64"/>
                </a:moveTo>
                <a:cubicBezTo>
                  <a:pt x="-3122" y="-1523"/>
                  <a:pt x="137107" y="26522"/>
                  <a:pt x="181028" y="38164"/>
                </a:cubicBezTo>
                <a:cubicBezTo>
                  <a:pt x="224949" y="49806"/>
                  <a:pt x="239236" y="51922"/>
                  <a:pt x="263578" y="69914"/>
                </a:cubicBezTo>
                <a:cubicBezTo>
                  <a:pt x="287920" y="87906"/>
                  <a:pt x="329195" y="146643"/>
                  <a:pt x="327078" y="146114"/>
                </a:cubicBezTo>
                <a:cubicBezTo>
                  <a:pt x="324961" y="145585"/>
                  <a:pt x="272045" y="83143"/>
                  <a:pt x="250878" y="66739"/>
                </a:cubicBezTo>
                <a:cubicBezTo>
                  <a:pt x="229711" y="50335"/>
                  <a:pt x="237649" y="56685"/>
                  <a:pt x="200078" y="47689"/>
                </a:cubicBezTo>
                <a:lnTo>
                  <a:pt x="53" y="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5DF6ABB-BD1A-46DC-0BD4-4E5D3E1EE411}"/>
              </a:ext>
            </a:extLst>
          </p:cNvPr>
          <p:cNvSpPr/>
          <p:nvPr/>
        </p:nvSpPr>
        <p:spPr>
          <a:xfrm>
            <a:off x="5975225" y="3838574"/>
            <a:ext cx="192222" cy="317632"/>
          </a:xfrm>
          <a:custGeom>
            <a:avLst/>
            <a:gdLst>
              <a:gd name="connsiteX0" fmla="*/ 125 w 192222"/>
              <a:gd name="connsiteY0" fmla="*/ 1 h 317632"/>
              <a:gd name="connsiteX1" fmla="*/ 117600 w 192222"/>
              <a:gd name="connsiteY1" fmla="*/ 184151 h 317632"/>
              <a:gd name="connsiteX2" fmla="*/ 104900 w 192222"/>
              <a:gd name="connsiteY2" fmla="*/ 142876 h 317632"/>
              <a:gd name="connsiteX3" fmla="*/ 187450 w 192222"/>
              <a:gd name="connsiteY3" fmla="*/ 311151 h 317632"/>
              <a:gd name="connsiteX4" fmla="*/ 171575 w 192222"/>
              <a:gd name="connsiteY4" fmla="*/ 276226 h 317632"/>
              <a:gd name="connsiteX5" fmla="*/ 82675 w 192222"/>
              <a:gd name="connsiteY5" fmla="*/ 212726 h 317632"/>
              <a:gd name="connsiteX6" fmla="*/ 174750 w 192222"/>
              <a:gd name="connsiteY6" fmla="*/ 288926 h 317632"/>
              <a:gd name="connsiteX7" fmla="*/ 155700 w 192222"/>
              <a:gd name="connsiteY7" fmla="*/ 203201 h 317632"/>
              <a:gd name="connsiteX8" fmla="*/ 85850 w 192222"/>
              <a:gd name="connsiteY8" fmla="*/ 114301 h 317632"/>
              <a:gd name="connsiteX9" fmla="*/ 143000 w 192222"/>
              <a:gd name="connsiteY9" fmla="*/ 187326 h 317632"/>
              <a:gd name="connsiteX10" fmla="*/ 125 w 192222"/>
              <a:gd name="connsiteY10" fmla="*/ 1 h 3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222" h="317632">
                <a:moveTo>
                  <a:pt x="125" y="1"/>
                </a:moveTo>
                <a:cubicBezTo>
                  <a:pt x="-4108" y="-528"/>
                  <a:pt x="100138" y="160339"/>
                  <a:pt x="117600" y="184151"/>
                </a:cubicBezTo>
                <a:cubicBezTo>
                  <a:pt x="135062" y="207963"/>
                  <a:pt x="93258" y="121709"/>
                  <a:pt x="104900" y="142876"/>
                </a:cubicBezTo>
                <a:cubicBezTo>
                  <a:pt x="116542" y="164043"/>
                  <a:pt x="176338" y="288926"/>
                  <a:pt x="187450" y="311151"/>
                </a:cubicBezTo>
                <a:cubicBezTo>
                  <a:pt x="198562" y="333376"/>
                  <a:pt x="189038" y="292630"/>
                  <a:pt x="171575" y="276226"/>
                </a:cubicBezTo>
                <a:cubicBezTo>
                  <a:pt x="154113" y="259822"/>
                  <a:pt x="82146" y="210609"/>
                  <a:pt x="82675" y="212726"/>
                </a:cubicBezTo>
                <a:cubicBezTo>
                  <a:pt x="83204" y="214843"/>
                  <a:pt x="162579" y="290513"/>
                  <a:pt x="174750" y="288926"/>
                </a:cubicBezTo>
                <a:cubicBezTo>
                  <a:pt x="186921" y="287339"/>
                  <a:pt x="170517" y="232305"/>
                  <a:pt x="155700" y="203201"/>
                </a:cubicBezTo>
                <a:cubicBezTo>
                  <a:pt x="140883" y="174097"/>
                  <a:pt x="87967" y="116947"/>
                  <a:pt x="85850" y="114301"/>
                </a:cubicBezTo>
                <a:cubicBezTo>
                  <a:pt x="83733" y="111655"/>
                  <a:pt x="154112" y="202142"/>
                  <a:pt x="143000" y="187326"/>
                </a:cubicBezTo>
                <a:cubicBezTo>
                  <a:pt x="131888" y="172510"/>
                  <a:pt x="4358" y="530"/>
                  <a:pt x="12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45E5D30-75CF-9D59-C446-F7B524DD581D}"/>
              </a:ext>
            </a:extLst>
          </p:cNvPr>
          <p:cNvSpPr/>
          <p:nvPr/>
        </p:nvSpPr>
        <p:spPr>
          <a:xfrm>
            <a:off x="5565942" y="3730534"/>
            <a:ext cx="80162" cy="224328"/>
          </a:xfrm>
          <a:custGeom>
            <a:avLst/>
            <a:gdLst>
              <a:gd name="connsiteX0" fmla="*/ 60158 w 80162"/>
              <a:gd name="connsiteY0" fmla="*/ 91 h 224328"/>
              <a:gd name="connsiteX1" fmla="*/ 6183 w 80162"/>
              <a:gd name="connsiteY1" fmla="*/ 82641 h 224328"/>
              <a:gd name="connsiteX2" fmla="*/ 9358 w 80162"/>
              <a:gd name="connsiteY2" fmla="*/ 133441 h 224328"/>
              <a:gd name="connsiteX3" fmla="*/ 79208 w 80162"/>
              <a:gd name="connsiteY3" fmla="*/ 222341 h 224328"/>
              <a:gd name="connsiteX4" fmla="*/ 47458 w 80162"/>
              <a:gd name="connsiteY4" fmla="*/ 187416 h 224328"/>
              <a:gd name="connsiteX5" fmla="*/ 12533 w 80162"/>
              <a:gd name="connsiteY5" fmla="*/ 98516 h 224328"/>
              <a:gd name="connsiteX6" fmla="*/ 12533 w 80162"/>
              <a:gd name="connsiteY6" fmla="*/ 66766 h 224328"/>
              <a:gd name="connsiteX7" fmla="*/ 60158 w 80162"/>
              <a:gd name="connsiteY7" fmla="*/ 91 h 2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2" h="224328">
                <a:moveTo>
                  <a:pt x="60158" y="91"/>
                </a:moveTo>
                <a:cubicBezTo>
                  <a:pt x="59100" y="2737"/>
                  <a:pt x="14650" y="60416"/>
                  <a:pt x="6183" y="82641"/>
                </a:cubicBezTo>
                <a:cubicBezTo>
                  <a:pt x="-2284" y="104866"/>
                  <a:pt x="-2813" y="110158"/>
                  <a:pt x="9358" y="133441"/>
                </a:cubicBezTo>
                <a:cubicBezTo>
                  <a:pt x="21529" y="156724"/>
                  <a:pt x="72858" y="213345"/>
                  <a:pt x="79208" y="222341"/>
                </a:cubicBezTo>
                <a:cubicBezTo>
                  <a:pt x="85558" y="231337"/>
                  <a:pt x="58570" y="208053"/>
                  <a:pt x="47458" y="187416"/>
                </a:cubicBezTo>
                <a:cubicBezTo>
                  <a:pt x="36346" y="166779"/>
                  <a:pt x="18354" y="118624"/>
                  <a:pt x="12533" y="98516"/>
                </a:cubicBezTo>
                <a:cubicBezTo>
                  <a:pt x="6712" y="78408"/>
                  <a:pt x="5125" y="80524"/>
                  <a:pt x="12533" y="66766"/>
                </a:cubicBezTo>
                <a:cubicBezTo>
                  <a:pt x="19941" y="53008"/>
                  <a:pt x="61216" y="-2555"/>
                  <a:pt x="60158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DD518FB-B986-41D2-628C-64F3F8047F56}"/>
              </a:ext>
            </a:extLst>
          </p:cNvPr>
          <p:cNvSpPr/>
          <p:nvPr/>
        </p:nvSpPr>
        <p:spPr>
          <a:xfrm>
            <a:off x="5546126" y="3721100"/>
            <a:ext cx="130819" cy="78143"/>
          </a:xfrm>
          <a:custGeom>
            <a:avLst/>
            <a:gdLst>
              <a:gd name="connsiteX0" fmla="*/ 130774 w 130819"/>
              <a:gd name="connsiteY0" fmla="*/ 0 h 78143"/>
              <a:gd name="connsiteX1" fmla="*/ 19649 w 130819"/>
              <a:gd name="connsiteY1" fmla="*/ 76200 h 78143"/>
              <a:gd name="connsiteX2" fmla="*/ 22824 w 130819"/>
              <a:gd name="connsiteY2" fmla="*/ 57150 h 78143"/>
              <a:gd name="connsiteX3" fmla="*/ 3774 w 130819"/>
              <a:gd name="connsiteY3" fmla="*/ 76200 h 78143"/>
              <a:gd name="connsiteX4" fmla="*/ 130774 w 130819"/>
              <a:gd name="connsiteY4" fmla="*/ 0 h 7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9" h="78143">
                <a:moveTo>
                  <a:pt x="130774" y="0"/>
                </a:moveTo>
                <a:cubicBezTo>
                  <a:pt x="133420" y="0"/>
                  <a:pt x="19649" y="76200"/>
                  <a:pt x="19649" y="76200"/>
                </a:cubicBezTo>
                <a:cubicBezTo>
                  <a:pt x="1657" y="85725"/>
                  <a:pt x="22824" y="57150"/>
                  <a:pt x="22824" y="57150"/>
                </a:cubicBezTo>
                <a:cubicBezTo>
                  <a:pt x="20178" y="57150"/>
                  <a:pt x="-10514" y="84667"/>
                  <a:pt x="3774" y="76200"/>
                </a:cubicBezTo>
                <a:cubicBezTo>
                  <a:pt x="18062" y="67733"/>
                  <a:pt x="128128" y="0"/>
                  <a:pt x="1307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D1B6BE6-EEE5-0F64-6760-BAADBDD6BC1D}"/>
              </a:ext>
            </a:extLst>
          </p:cNvPr>
          <p:cNvSpPr/>
          <p:nvPr/>
        </p:nvSpPr>
        <p:spPr>
          <a:xfrm>
            <a:off x="5994372" y="3898837"/>
            <a:ext cx="76228" cy="190574"/>
          </a:xfrm>
          <a:custGeom>
            <a:avLst/>
            <a:gdLst>
              <a:gd name="connsiteX0" fmla="*/ 41303 w 76228"/>
              <a:gd name="connsiteY0" fmla="*/ 63 h 190574"/>
              <a:gd name="connsiteX1" fmla="*/ 63528 w 76228"/>
              <a:gd name="connsiteY1" fmla="*/ 101663 h 190574"/>
              <a:gd name="connsiteX2" fmla="*/ 38128 w 76228"/>
              <a:gd name="connsiteY2" fmla="*/ 139763 h 190574"/>
              <a:gd name="connsiteX3" fmla="*/ 28 w 76228"/>
              <a:gd name="connsiteY3" fmla="*/ 181038 h 190574"/>
              <a:gd name="connsiteX4" fmla="*/ 44478 w 76228"/>
              <a:gd name="connsiteY4" fmla="*/ 146113 h 190574"/>
              <a:gd name="connsiteX5" fmla="*/ 69878 w 76228"/>
              <a:gd name="connsiteY5" fmla="*/ 165163 h 190574"/>
              <a:gd name="connsiteX6" fmla="*/ 28603 w 76228"/>
              <a:gd name="connsiteY6" fmla="*/ 190563 h 190574"/>
              <a:gd name="connsiteX7" fmla="*/ 50828 w 76228"/>
              <a:gd name="connsiteY7" fmla="*/ 161988 h 190574"/>
              <a:gd name="connsiteX8" fmla="*/ 76228 w 76228"/>
              <a:gd name="connsiteY8" fmla="*/ 117538 h 190574"/>
              <a:gd name="connsiteX9" fmla="*/ 41303 w 76228"/>
              <a:gd name="connsiteY9" fmla="*/ 63 h 19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28" h="190574">
                <a:moveTo>
                  <a:pt x="41303" y="63"/>
                </a:moveTo>
                <a:cubicBezTo>
                  <a:pt x="39186" y="-2583"/>
                  <a:pt x="64057" y="78380"/>
                  <a:pt x="63528" y="101663"/>
                </a:cubicBezTo>
                <a:cubicBezTo>
                  <a:pt x="62999" y="124946"/>
                  <a:pt x="48711" y="126534"/>
                  <a:pt x="38128" y="139763"/>
                </a:cubicBezTo>
                <a:cubicBezTo>
                  <a:pt x="27545" y="152992"/>
                  <a:pt x="-1030" y="179980"/>
                  <a:pt x="28" y="181038"/>
                </a:cubicBezTo>
                <a:cubicBezTo>
                  <a:pt x="1086" y="182096"/>
                  <a:pt x="32836" y="148759"/>
                  <a:pt x="44478" y="146113"/>
                </a:cubicBezTo>
                <a:cubicBezTo>
                  <a:pt x="56120" y="143467"/>
                  <a:pt x="72524" y="157755"/>
                  <a:pt x="69878" y="165163"/>
                </a:cubicBezTo>
                <a:cubicBezTo>
                  <a:pt x="67232" y="172571"/>
                  <a:pt x="31778" y="191092"/>
                  <a:pt x="28603" y="190563"/>
                </a:cubicBezTo>
                <a:cubicBezTo>
                  <a:pt x="25428" y="190034"/>
                  <a:pt x="42891" y="174159"/>
                  <a:pt x="50828" y="161988"/>
                </a:cubicBezTo>
                <a:cubicBezTo>
                  <a:pt x="58765" y="149817"/>
                  <a:pt x="76228" y="139234"/>
                  <a:pt x="76228" y="117538"/>
                </a:cubicBezTo>
                <a:cubicBezTo>
                  <a:pt x="76228" y="95842"/>
                  <a:pt x="43420" y="2709"/>
                  <a:pt x="4130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E85B07E-4B85-2FEE-81C0-2CA2BD8D5601}"/>
              </a:ext>
            </a:extLst>
          </p:cNvPr>
          <p:cNvSpPr/>
          <p:nvPr/>
        </p:nvSpPr>
        <p:spPr>
          <a:xfrm>
            <a:off x="5413375" y="3768725"/>
            <a:ext cx="189466" cy="90658"/>
          </a:xfrm>
          <a:custGeom>
            <a:avLst/>
            <a:gdLst>
              <a:gd name="connsiteX0" fmla="*/ 0 w 189466"/>
              <a:gd name="connsiteY0" fmla="*/ 0 h 90658"/>
              <a:gd name="connsiteX1" fmla="*/ 177800 w 189466"/>
              <a:gd name="connsiteY1" fmla="*/ 85725 h 90658"/>
              <a:gd name="connsiteX2" fmla="*/ 155575 w 189466"/>
              <a:gd name="connsiteY2" fmla="*/ 73025 h 90658"/>
              <a:gd name="connsiteX3" fmla="*/ 0 w 189466"/>
              <a:gd name="connsiteY3" fmla="*/ 0 h 9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66" h="90658">
                <a:moveTo>
                  <a:pt x="0" y="0"/>
                </a:moveTo>
                <a:cubicBezTo>
                  <a:pt x="3704" y="2117"/>
                  <a:pt x="151871" y="73554"/>
                  <a:pt x="177800" y="85725"/>
                </a:cubicBezTo>
                <a:cubicBezTo>
                  <a:pt x="203729" y="97896"/>
                  <a:pt x="182033" y="85196"/>
                  <a:pt x="15557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45E4366-44F1-1683-D14E-8D8CC7D2837E}"/>
              </a:ext>
            </a:extLst>
          </p:cNvPr>
          <p:cNvSpPr/>
          <p:nvPr/>
        </p:nvSpPr>
        <p:spPr>
          <a:xfrm>
            <a:off x="5413337" y="3765447"/>
            <a:ext cx="187998" cy="106614"/>
          </a:xfrm>
          <a:custGeom>
            <a:avLst/>
            <a:gdLst>
              <a:gd name="connsiteX0" fmla="*/ 38 w 187998"/>
              <a:gd name="connsiteY0" fmla="*/ 103 h 106614"/>
              <a:gd name="connsiteX1" fmla="*/ 174663 w 187998"/>
              <a:gd name="connsiteY1" fmla="*/ 101703 h 106614"/>
              <a:gd name="connsiteX2" fmla="*/ 158788 w 187998"/>
              <a:gd name="connsiteY2" fmla="*/ 82653 h 106614"/>
              <a:gd name="connsiteX3" fmla="*/ 38 w 187998"/>
              <a:gd name="connsiteY3" fmla="*/ 103 h 1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98" h="106614">
                <a:moveTo>
                  <a:pt x="38" y="103"/>
                </a:moveTo>
                <a:cubicBezTo>
                  <a:pt x="2684" y="3278"/>
                  <a:pt x="174663" y="101703"/>
                  <a:pt x="174663" y="101703"/>
                </a:cubicBezTo>
                <a:cubicBezTo>
                  <a:pt x="201121" y="115461"/>
                  <a:pt x="184188" y="97470"/>
                  <a:pt x="158788" y="82653"/>
                </a:cubicBezTo>
                <a:cubicBezTo>
                  <a:pt x="133388" y="67836"/>
                  <a:pt x="-2608" y="-3072"/>
                  <a:pt x="38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7402547-5EB6-DEF9-52ED-E9B87BA237F3}"/>
              </a:ext>
            </a:extLst>
          </p:cNvPr>
          <p:cNvSpPr/>
          <p:nvPr/>
        </p:nvSpPr>
        <p:spPr>
          <a:xfrm>
            <a:off x="5613232" y="3898153"/>
            <a:ext cx="417545" cy="169375"/>
          </a:xfrm>
          <a:custGeom>
            <a:avLst/>
            <a:gdLst>
              <a:gd name="connsiteX0" fmla="*/ 3343 w 417545"/>
              <a:gd name="connsiteY0" fmla="*/ 747 h 169375"/>
              <a:gd name="connsiteX1" fmla="*/ 197018 w 417545"/>
              <a:gd name="connsiteY1" fmla="*/ 146797 h 169375"/>
              <a:gd name="connsiteX2" fmla="*/ 416093 w 417545"/>
              <a:gd name="connsiteY2" fmla="*/ 169022 h 169375"/>
              <a:gd name="connsiteX3" fmla="*/ 289093 w 417545"/>
              <a:gd name="connsiteY3" fmla="*/ 159497 h 169375"/>
              <a:gd name="connsiteX4" fmla="*/ 225593 w 417545"/>
              <a:gd name="connsiteY4" fmla="*/ 146797 h 169375"/>
              <a:gd name="connsiteX5" fmla="*/ 127168 w 417545"/>
              <a:gd name="connsiteY5" fmla="*/ 127747 h 169375"/>
              <a:gd name="connsiteX6" fmla="*/ 168443 w 417545"/>
              <a:gd name="connsiteY6" fmla="*/ 146797 h 169375"/>
              <a:gd name="connsiteX7" fmla="*/ 82718 w 417545"/>
              <a:gd name="connsiteY7" fmla="*/ 92822 h 169375"/>
              <a:gd name="connsiteX8" fmla="*/ 3343 w 417545"/>
              <a:gd name="connsiteY8" fmla="*/ 747 h 16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545" h="169375">
                <a:moveTo>
                  <a:pt x="3343" y="747"/>
                </a:moveTo>
                <a:cubicBezTo>
                  <a:pt x="22393" y="9743"/>
                  <a:pt x="128226" y="118751"/>
                  <a:pt x="197018" y="146797"/>
                </a:cubicBezTo>
                <a:cubicBezTo>
                  <a:pt x="265810" y="174843"/>
                  <a:pt x="400747" y="166905"/>
                  <a:pt x="416093" y="169022"/>
                </a:cubicBezTo>
                <a:cubicBezTo>
                  <a:pt x="431439" y="171139"/>
                  <a:pt x="320843" y="163201"/>
                  <a:pt x="289093" y="159497"/>
                </a:cubicBezTo>
                <a:cubicBezTo>
                  <a:pt x="257343" y="155793"/>
                  <a:pt x="225593" y="146797"/>
                  <a:pt x="225593" y="146797"/>
                </a:cubicBezTo>
                <a:cubicBezTo>
                  <a:pt x="198606" y="141505"/>
                  <a:pt x="136693" y="127747"/>
                  <a:pt x="127168" y="127747"/>
                </a:cubicBezTo>
                <a:cubicBezTo>
                  <a:pt x="117643" y="127747"/>
                  <a:pt x="175851" y="152618"/>
                  <a:pt x="168443" y="146797"/>
                </a:cubicBezTo>
                <a:cubicBezTo>
                  <a:pt x="161035" y="140976"/>
                  <a:pt x="113939" y="119280"/>
                  <a:pt x="82718" y="92822"/>
                </a:cubicBezTo>
                <a:cubicBezTo>
                  <a:pt x="51497" y="66364"/>
                  <a:pt x="-15707" y="-8249"/>
                  <a:pt x="3343" y="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34A4920-6A1F-E9FD-72B8-CB220DEEDCC9}"/>
              </a:ext>
            </a:extLst>
          </p:cNvPr>
          <p:cNvSpPr/>
          <p:nvPr/>
        </p:nvSpPr>
        <p:spPr>
          <a:xfrm>
            <a:off x="5733940" y="4009615"/>
            <a:ext cx="399281" cy="125437"/>
          </a:xfrm>
          <a:custGeom>
            <a:avLst/>
            <a:gdLst>
              <a:gd name="connsiteX0" fmla="*/ 110 w 399281"/>
              <a:gd name="connsiteY0" fmla="*/ 410 h 125437"/>
              <a:gd name="connsiteX1" fmla="*/ 136635 w 399281"/>
              <a:gd name="connsiteY1" fmla="*/ 25810 h 125437"/>
              <a:gd name="connsiteX2" fmla="*/ 298560 w 399281"/>
              <a:gd name="connsiteY2" fmla="*/ 76610 h 125437"/>
              <a:gd name="connsiteX3" fmla="*/ 257285 w 399281"/>
              <a:gd name="connsiteY3" fmla="*/ 73435 h 125437"/>
              <a:gd name="connsiteX4" fmla="*/ 396985 w 399281"/>
              <a:gd name="connsiteY4" fmla="*/ 124235 h 125437"/>
              <a:gd name="connsiteX5" fmla="*/ 336660 w 399281"/>
              <a:gd name="connsiteY5" fmla="*/ 105185 h 125437"/>
              <a:gd name="connsiteX6" fmla="*/ 238235 w 399281"/>
              <a:gd name="connsiteY6" fmla="*/ 57560 h 125437"/>
              <a:gd name="connsiteX7" fmla="*/ 158860 w 399281"/>
              <a:gd name="connsiteY7" fmla="*/ 44860 h 125437"/>
              <a:gd name="connsiteX8" fmla="*/ 110 w 399281"/>
              <a:gd name="connsiteY8" fmla="*/ 410 h 1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281" h="125437">
                <a:moveTo>
                  <a:pt x="110" y="410"/>
                </a:moveTo>
                <a:cubicBezTo>
                  <a:pt x="-3594" y="-2765"/>
                  <a:pt x="86893" y="13110"/>
                  <a:pt x="136635" y="25810"/>
                </a:cubicBezTo>
                <a:cubicBezTo>
                  <a:pt x="186377" y="38510"/>
                  <a:pt x="278452" y="68673"/>
                  <a:pt x="298560" y="76610"/>
                </a:cubicBezTo>
                <a:cubicBezTo>
                  <a:pt x="318668" y="84547"/>
                  <a:pt x="240881" y="65498"/>
                  <a:pt x="257285" y="73435"/>
                </a:cubicBezTo>
                <a:cubicBezTo>
                  <a:pt x="273689" y="81373"/>
                  <a:pt x="383756" y="118943"/>
                  <a:pt x="396985" y="124235"/>
                </a:cubicBezTo>
                <a:cubicBezTo>
                  <a:pt x="410214" y="129527"/>
                  <a:pt x="363118" y="116298"/>
                  <a:pt x="336660" y="105185"/>
                </a:cubicBezTo>
                <a:cubicBezTo>
                  <a:pt x="310202" y="94073"/>
                  <a:pt x="267868" y="67614"/>
                  <a:pt x="238235" y="57560"/>
                </a:cubicBezTo>
                <a:cubicBezTo>
                  <a:pt x="208602" y="47506"/>
                  <a:pt x="192727" y="52268"/>
                  <a:pt x="158860" y="44860"/>
                </a:cubicBezTo>
                <a:cubicBezTo>
                  <a:pt x="124993" y="37452"/>
                  <a:pt x="3814" y="3585"/>
                  <a:pt x="110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80F5849-7183-8D52-A640-025557B316EE}"/>
              </a:ext>
            </a:extLst>
          </p:cNvPr>
          <p:cNvSpPr/>
          <p:nvPr/>
        </p:nvSpPr>
        <p:spPr>
          <a:xfrm>
            <a:off x="5308566" y="3813175"/>
            <a:ext cx="266999" cy="19108"/>
          </a:xfrm>
          <a:custGeom>
            <a:avLst/>
            <a:gdLst>
              <a:gd name="connsiteX0" fmla="*/ 34 w 266999"/>
              <a:gd name="connsiteY0" fmla="*/ 19050 h 19108"/>
              <a:gd name="connsiteX1" fmla="*/ 190534 w 266999"/>
              <a:gd name="connsiteY1" fmla="*/ 6350 h 19108"/>
              <a:gd name="connsiteX2" fmla="*/ 266734 w 266999"/>
              <a:gd name="connsiteY2" fmla="*/ 19050 h 19108"/>
              <a:gd name="connsiteX3" fmla="*/ 206409 w 266999"/>
              <a:gd name="connsiteY3" fmla="*/ 0 h 19108"/>
              <a:gd name="connsiteX4" fmla="*/ 34 w 266999"/>
              <a:gd name="connsiteY4" fmla="*/ 19050 h 1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99" h="19108">
                <a:moveTo>
                  <a:pt x="34" y="19050"/>
                </a:moveTo>
                <a:cubicBezTo>
                  <a:pt x="-2612" y="20108"/>
                  <a:pt x="146084" y="6350"/>
                  <a:pt x="190534" y="6350"/>
                </a:cubicBezTo>
                <a:cubicBezTo>
                  <a:pt x="234984" y="6350"/>
                  <a:pt x="264088" y="20108"/>
                  <a:pt x="266734" y="19050"/>
                </a:cubicBezTo>
                <a:cubicBezTo>
                  <a:pt x="269380" y="17992"/>
                  <a:pt x="252446" y="0"/>
                  <a:pt x="206409" y="0"/>
                </a:cubicBezTo>
                <a:cubicBezTo>
                  <a:pt x="160372" y="0"/>
                  <a:pt x="2680" y="17992"/>
                  <a:pt x="34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D814ED0-5B63-981F-8372-F809323B5B5C}"/>
              </a:ext>
            </a:extLst>
          </p:cNvPr>
          <p:cNvSpPr/>
          <p:nvPr/>
        </p:nvSpPr>
        <p:spPr>
          <a:xfrm>
            <a:off x="5591175" y="3740151"/>
            <a:ext cx="379333" cy="248876"/>
          </a:xfrm>
          <a:custGeom>
            <a:avLst/>
            <a:gdLst>
              <a:gd name="connsiteX0" fmla="*/ 0 w 379333"/>
              <a:gd name="connsiteY0" fmla="*/ 0 h 283241"/>
              <a:gd name="connsiteX1" fmla="*/ 82550 w 379333"/>
              <a:gd name="connsiteY1" fmla="*/ 28575 h 283241"/>
              <a:gd name="connsiteX2" fmla="*/ 47625 w 379333"/>
              <a:gd name="connsiteY2" fmla="*/ 111125 h 283241"/>
              <a:gd name="connsiteX3" fmla="*/ 60325 w 379333"/>
              <a:gd name="connsiteY3" fmla="*/ 193675 h 283241"/>
              <a:gd name="connsiteX4" fmla="*/ 133350 w 379333"/>
              <a:gd name="connsiteY4" fmla="*/ 244475 h 283241"/>
              <a:gd name="connsiteX5" fmla="*/ 241300 w 379333"/>
              <a:gd name="connsiteY5" fmla="*/ 282575 h 283241"/>
              <a:gd name="connsiteX6" fmla="*/ 311150 w 379333"/>
              <a:gd name="connsiteY6" fmla="*/ 263525 h 283241"/>
              <a:gd name="connsiteX7" fmla="*/ 358775 w 379333"/>
              <a:gd name="connsiteY7" fmla="*/ 200025 h 283241"/>
              <a:gd name="connsiteX8" fmla="*/ 371475 w 379333"/>
              <a:gd name="connsiteY8" fmla="*/ 161925 h 283241"/>
              <a:gd name="connsiteX9" fmla="*/ 361950 w 379333"/>
              <a:gd name="connsiteY9" fmla="*/ 123825 h 283241"/>
              <a:gd name="connsiteX10" fmla="*/ 377825 w 379333"/>
              <a:gd name="connsiteY10" fmla="*/ 98425 h 283241"/>
              <a:gd name="connsiteX11" fmla="*/ 317500 w 379333"/>
              <a:gd name="connsiteY11" fmla="*/ 60325 h 283241"/>
              <a:gd name="connsiteX12" fmla="*/ 222250 w 379333"/>
              <a:gd name="connsiteY12" fmla="*/ 28575 h 283241"/>
              <a:gd name="connsiteX13" fmla="*/ 133350 w 379333"/>
              <a:gd name="connsiteY13" fmla="*/ 12700 h 283241"/>
              <a:gd name="connsiteX14" fmla="*/ 0 w 379333"/>
              <a:gd name="connsiteY14" fmla="*/ 0 h 2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9333" h="283241">
                <a:moveTo>
                  <a:pt x="0" y="0"/>
                </a:moveTo>
                <a:cubicBezTo>
                  <a:pt x="37306" y="5027"/>
                  <a:pt x="74613" y="10054"/>
                  <a:pt x="82550" y="28575"/>
                </a:cubicBezTo>
                <a:cubicBezTo>
                  <a:pt x="90487" y="47096"/>
                  <a:pt x="51329" y="83608"/>
                  <a:pt x="47625" y="111125"/>
                </a:cubicBezTo>
                <a:cubicBezTo>
                  <a:pt x="43921" y="138642"/>
                  <a:pt x="46037" y="171450"/>
                  <a:pt x="60325" y="193675"/>
                </a:cubicBezTo>
                <a:cubicBezTo>
                  <a:pt x="74613" y="215900"/>
                  <a:pt x="103188" y="229658"/>
                  <a:pt x="133350" y="244475"/>
                </a:cubicBezTo>
                <a:cubicBezTo>
                  <a:pt x="163512" y="259292"/>
                  <a:pt x="211667" y="279400"/>
                  <a:pt x="241300" y="282575"/>
                </a:cubicBezTo>
                <a:cubicBezTo>
                  <a:pt x="270933" y="285750"/>
                  <a:pt x="291571" y="277283"/>
                  <a:pt x="311150" y="263525"/>
                </a:cubicBezTo>
                <a:cubicBezTo>
                  <a:pt x="330729" y="249767"/>
                  <a:pt x="348721" y="216958"/>
                  <a:pt x="358775" y="200025"/>
                </a:cubicBezTo>
                <a:cubicBezTo>
                  <a:pt x="368829" y="183092"/>
                  <a:pt x="370946" y="174625"/>
                  <a:pt x="371475" y="161925"/>
                </a:cubicBezTo>
                <a:cubicBezTo>
                  <a:pt x="372004" y="149225"/>
                  <a:pt x="360892" y="134408"/>
                  <a:pt x="361950" y="123825"/>
                </a:cubicBezTo>
                <a:cubicBezTo>
                  <a:pt x="363008" y="113242"/>
                  <a:pt x="385233" y="109008"/>
                  <a:pt x="377825" y="98425"/>
                </a:cubicBezTo>
                <a:cubicBezTo>
                  <a:pt x="370417" y="87842"/>
                  <a:pt x="343429" y="71967"/>
                  <a:pt x="317500" y="60325"/>
                </a:cubicBezTo>
                <a:cubicBezTo>
                  <a:pt x="291571" y="48683"/>
                  <a:pt x="252942" y="36512"/>
                  <a:pt x="222250" y="28575"/>
                </a:cubicBezTo>
                <a:cubicBezTo>
                  <a:pt x="191558" y="20638"/>
                  <a:pt x="133350" y="12700"/>
                  <a:pt x="133350" y="12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月 21">
            <a:extLst>
              <a:ext uri="{FF2B5EF4-FFF2-40B4-BE49-F238E27FC236}">
                <a16:creationId xmlns:a16="http://schemas.microsoft.com/office/drawing/2014/main" id="{C4FB96A4-8C78-3515-62B0-888D30A9DF6D}"/>
              </a:ext>
            </a:extLst>
          </p:cNvPr>
          <p:cNvSpPr/>
          <p:nvPr/>
        </p:nvSpPr>
        <p:spPr>
          <a:xfrm rot="7471545">
            <a:off x="5786687" y="3773140"/>
            <a:ext cx="60325" cy="13017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CE5438F-E319-F852-5C48-92D5E3C35379}"/>
              </a:ext>
            </a:extLst>
          </p:cNvPr>
          <p:cNvSpPr/>
          <p:nvPr/>
        </p:nvSpPr>
        <p:spPr>
          <a:xfrm>
            <a:off x="5392739" y="3126703"/>
            <a:ext cx="354414" cy="156700"/>
          </a:xfrm>
          <a:custGeom>
            <a:avLst/>
            <a:gdLst>
              <a:gd name="connsiteX0" fmla="*/ 354011 w 354414"/>
              <a:gd name="connsiteY0" fmla="*/ 672 h 156700"/>
              <a:gd name="connsiteX1" fmla="*/ 125411 w 354414"/>
              <a:gd name="connsiteY1" fmla="*/ 99097 h 156700"/>
              <a:gd name="connsiteX2" fmla="*/ 201611 w 354414"/>
              <a:gd name="connsiteY2" fmla="*/ 51472 h 156700"/>
              <a:gd name="connsiteX3" fmla="*/ 103186 w 354414"/>
              <a:gd name="connsiteY3" fmla="*/ 99097 h 156700"/>
              <a:gd name="connsiteX4" fmla="*/ 125411 w 354414"/>
              <a:gd name="connsiteY4" fmla="*/ 80047 h 156700"/>
              <a:gd name="connsiteX5" fmla="*/ 1586 w 354414"/>
              <a:gd name="connsiteY5" fmla="*/ 156247 h 156700"/>
              <a:gd name="connsiteX6" fmla="*/ 227011 w 354414"/>
              <a:gd name="connsiteY6" fmla="*/ 38772 h 156700"/>
              <a:gd name="connsiteX7" fmla="*/ 182561 w 354414"/>
              <a:gd name="connsiteY7" fmla="*/ 54647 h 156700"/>
              <a:gd name="connsiteX8" fmla="*/ 354011 w 354414"/>
              <a:gd name="connsiteY8" fmla="*/ 672 h 15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414" h="156700">
                <a:moveTo>
                  <a:pt x="354011" y="672"/>
                </a:moveTo>
                <a:cubicBezTo>
                  <a:pt x="344486" y="8080"/>
                  <a:pt x="150811" y="90630"/>
                  <a:pt x="125411" y="99097"/>
                </a:cubicBezTo>
                <a:cubicBezTo>
                  <a:pt x="100011" y="107564"/>
                  <a:pt x="205315" y="51472"/>
                  <a:pt x="201611" y="51472"/>
                </a:cubicBezTo>
                <a:cubicBezTo>
                  <a:pt x="197907" y="51472"/>
                  <a:pt x="103186" y="99097"/>
                  <a:pt x="103186" y="99097"/>
                </a:cubicBezTo>
                <a:cubicBezTo>
                  <a:pt x="90486" y="103860"/>
                  <a:pt x="142344" y="70522"/>
                  <a:pt x="125411" y="80047"/>
                </a:cubicBezTo>
                <a:cubicBezTo>
                  <a:pt x="108478" y="89572"/>
                  <a:pt x="-15347" y="163126"/>
                  <a:pt x="1586" y="156247"/>
                </a:cubicBezTo>
                <a:cubicBezTo>
                  <a:pt x="18519" y="149368"/>
                  <a:pt x="196849" y="55705"/>
                  <a:pt x="227011" y="38772"/>
                </a:cubicBezTo>
                <a:cubicBezTo>
                  <a:pt x="257173" y="21839"/>
                  <a:pt x="163511" y="59939"/>
                  <a:pt x="182561" y="54647"/>
                </a:cubicBezTo>
                <a:cubicBezTo>
                  <a:pt x="201611" y="49355"/>
                  <a:pt x="363536" y="-6736"/>
                  <a:pt x="354011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DB36AFFB-0487-AF8B-9A48-4FEA0C04AAA8}"/>
              </a:ext>
            </a:extLst>
          </p:cNvPr>
          <p:cNvSpPr/>
          <p:nvPr/>
        </p:nvSpPr>
        <p:spPr>
          <a:xfrm>
            <a:off x="5481006" y="3131941"/>
            <a:ext cx="453707" cy="129883"/>
          </a:xfrm>
          <a:custGeom>
            <a:avLst/>
            <a:gdLst>
              <a:gd name="connsiteX0" fmla="*/ 2219 w 453707"/>
              <a:gd name="connsiteY0" fmla="*/ 128784 h 129883"/>
              <a:gd name="connsiteX1" fmla="*/ 322894 w 453707"/>
              <a:gd name="connsiteY1" fmla="*/ 4959 h 129883"/>
              <a:gd name="connsiteX2" fmla="*/ 272094 w 453707"/>
              <a:gd name="connsiteY2" fmla="*/ 27184 h 129883"/>
              <a:gd name="connsiteX3" fmla="*/ 237169 w 453707"/>
              <a:gd name="connsiteY3" fmla="*/ 52584 h 129883"/>
              <a:gd name="connsiteX4" fmla="*/ 446719 w 453707"/>
              <a:gd name="connsiteY4" fmla="*/ 27184 h 129883"/>
              <a:gd name="connsiteX5" fmla="*/ 386394 w 453707"/>
              <a:gd name="connsiteY5" fmla="*/ 43059 h 129883"/>
              <a:gd name="connsiteX6" fmla="*/ 214944 w 453707"/>
              <a:gd name="connsiteY6" fmla="*/ 65284 h 129883"/>
              <a:gd name="connsiteX7" fmla="*/ 233994 w 453707"/>
              <a:gd name="connsiteY7" fmla="*/ 55759 h 129883"/>
              <a:gd name="connsiteX8" fmla="*/ 183194 w 453707"/>
              <a:gd name="connsiteY8" fmla="*/ 65284 h 129883"/>
              <a:gd name="connsiteX9" fmla="*/ 2219 w 453707"/>
              <a:gd name="connsiteY9" fmla="*/ 128784 h 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707" h="129883">
                <a:moveTo>
                  <a:pt x="2219" y="128784"/>
                </a:moveTo>
                <a:cubicBezTo>
                  <a:pt x="25502" y="118730"/>
                  <a:pt x="277915" y="21892"/>
                  <a:pt x="322894" y="4959"/>
                </a:cubicBezTo>
                <a:cubicBezTo>
                  <a:pt x="367873" y="-11974"/>
                  <a:pt x="286381" y="19247"/>
                  <a:pt x="272094" y="27184"/>
                </a:cubicBezTo>
                <a:cubicBezTo>
                  <a:pt x="257807" y="35121"/>
                  <a:pt x="208065" y="52584"/>
                  <a:pt x="237169" y="52584"/>
                </a:cubicBezTo>
                <a:cubicBezTo>
                  <a:pt x="266273" y="52584"/>
                  <a:pt x="421848" y="28771"/>
                  <a:pt x="446719" y="27184"/>
                </a:cubicBezTo>
                <a:cubicBezTo>
                  <a:pt x="471590" y="25596"/>
                  <a:pt x="425023" y="36709"/>
                  <a:pt x="386394" y="43059"/>
                </a:cubicBezTo>
                <a:cubicBezTo>
                  <a:pt x="347765" y="49409"/>
                  <a:pt x="214944" y="65284"/>
                  <a:pt x="214944" y="65284"/>
                </a:cubicBezTo>
                <a:cubicBezTo>
                  <a:pt x="189544" y="67401"/>
                  <a:pt x="239286" y="55759"/>
                  <a:pt x="233994" y="55759"/>
                </a:cubicBezTo>
                <a:cubicBezTo>
                  <a:pt x="228702" y="55759"/>
                  <a:pt x="220765" y="53642"/>
                  <a:pt x="183194" y="65284"/>
                </a:cubicBezTo>
                <a:cubicBezTo>
                  <a:pt x="145623" y="76926"/>
                  <a:pt x="-21064" y="138838"/>
                  <a:pt x="2219" y="128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16BBBC9-8025-5508-CBFD-30DBFA609B61}"/>
              </a:ext>
            </a:extLst>
          </p:cNvPr>
          <p:cNvSpPr/>
          <p:nvPr/>
        </p:nvSpPr>
        <p:spPr>
          <a:xfrm>
            <a:off x="5551295" y="3182880"/>
            <a:ext cx="572823" cy="84604"/>
          </a:xfrm>
          <a:custGeom>
            <a:avLst/>
            <a:gdLst>
              <a:gd name="connsiteX0" fmla="*/ 1780 w 572823"/>
              <a:gd name="connsiteY0" fmla="*/ 84195 h 84604"/>
              <a:gd name="connsiteX1" fmla="*/ 433580 w 572823"/>
              <a:gd name="connsiteY1" fmla="*/ 1645 h 84604"/>
              <a:gd name="connsiteX2" fmla="*/ 379605 w 572823"/>
              <a:gd name="connsiteY2" fmla="*/ 27045 h 84604"/>
              <a:gd name="connsiteX3" fmla="*/ 379605 w 572823"/>
              <a:gd name="connsiteY3" fmla="*/ 42920 h 84604"/>
              <a:gd name="connsiteX4" fmla="*/ 570105 w 572823"/>
              <a:gd name="connsiteY4" fmla="*/ 58795 h 84604"/>
              <a:gd name="connsiteX5" fmla="*/ 497080 w 572823"/>
              <a:gd name="connsiteY5" fmla="*/ 58795 h 84604"/>
              <a:gd name="connsiteX6" fmla="*/ 389130 w 572823"/>
              <a:gd name="connsiteY6" fmla="*/ 58795 h 84604"/>
              <a:gd name="connsiteX7" fmla="*/ 398655 w 572823"/>
              <a:gd name="connsiteY7" fmla="*/ 42920 h 84604"/>
              <a:gd name="connsiteX8" fmla="*/ 338330 w 572823"/>
              <a:gd name="connsiteY8" fmla="*/ 36570 h 84604"/>
              <a:gd name="connsiteX9" fmla="*/ 354205 w 572823"/>
              <a:gd name="connsiteY9" fmla="*/ 14345 h 84604"/>
              <a:gd name="connsiteX10" fmla="*/ 125605 w 572823"/>
              <a:gd name="connsiteY10" fmla="*/ 39745 h 84604"/>
              <a:gd name="connsiteX11" fmla="*/ 274830 w 572823"/>
              <a:gd name="connsiteY11" fmla="*/ 33395 h 84604"/>
              <a:gd name="connsiteX12" fmla="*/ 1780 w 572823"/>
              <a:gd name="connsiteY12" fmla="*/ 84195 h 8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23" h="84604">
                <a:moveTo>
                  <a:pt x="1780" y="84195"/>
                </a:moveTo>
                <a:lnTo>
                  <a:pt x="433580" y="1645"/>
                </a:lnTo>
                <a:cubicBezTo>
                  <a:pt x="496551" y="-7880"/>
                  <a:pt x="379605" y="27045"/>
                  <a:pt x="379605" y="27045"/>
                </a:cubicBezTo>
                <a:cubicBezTo>
                  <a:pt x="370609" y="33924"/>
                  <a:pt x="347855" y="37628"/>
                  <a:pt x="379605" y="42920"/>
                </a:cubicBezTo>
                <a:cubicBezTo>
                  <a:pt x="411355" y="48212"/>
                  <a:pt x="550526" y="56149"/>
                  <a:pt x="570105" y="58795"/>
                </a:cubicBezTo>
                <a:cubicBezTo>
                  <a:pt x="589684" y="61441"/>
                  <a:pt x="497080" y="58795"/>
                  <a:pt x="497080" y="58795"/>
                </a:cubicBezTo>
                <a:lnTo>
                  <a:pt x="389130" y="58795"/>
                </a:lnTo>
                <a:cubicBezTo>
                  <a:pt x="372726" y="56149"/>
                  <a:pt x="407122" y="46624"/>
                  <a:pt x="398655" y="42920"/>
                </a:cubicBezTo>
                <a:cubicBezTo>
                  <a:pt x="390188" y="39216"/>
                  <a:pt x="345738" y="41332"/>
                  <a:pt x="338330" y="36570"/>
                </a:cubicBezTo>
                <a:cubicBezTo>
                  <a:pt x="330922" y="31807"/>
                  <a:pt x="389659" y="13816"/>
                  <a:pt x="354205" y="14345"/>
                </a:cubicBezTo>
                <a:cubicBezTo>
                  <a:pt x="318751" y="14874"/>
                  <a:pt x="138834" y="36570"/>
                  <a:pt x="125605" y="39745"/>
                </a:cubicBezTo>
                <a:cubicBezTo>
                  <a:pt x="112376" y="42920"/>
                  <a:pt x="297584" y="24928"/>
                  <a:pt x="274830" y="33395"/>
                </a:cubicBezTo>
                <a:cubicBezTo>
                  <a:pt x="252076" y="41862"/>
                  <a:pt x="-24678" y="89487"/>
                  <a:pt x="1780" y="84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2680E63-8163-91DF-F604-BA65DA35BA48}"/>
              </a:ext>
            </a:extLst>
          </p:cNvPr>
          <p:cNvSpPr/>
          <p:nvPr/>
        </p:nvSpPr>
        <p:spPr>
          <a:xfrm>
            <a:off x="5686388" y="3230666"/>
            <a:ext cx="461890" cy="58710"/>
          </a:xfrm>
          <a:custGeom>
            <a:avLst/>
            <a:gdLst>
              <a:gd name="connsiteX0" fmla="*/ 37 w 461890"/>
              <a:gd name="connsiteY0" fmla="*/ 58634 h 58710"/>
              <a:gd name="connsiteX1" fmla="*/ 247687 w 461890"/>
              <a:gd name="connsiteY1" fmla="*/ 1484 h 58710"/>
              <a:gd name="connsiteX2" fmla="*/ 215937 w 461890"/>
              <a:gd name="connsiteY2" fmla="*/ 17359 h 58710"/>
              <a:gd name="connsiteX3" fmla="*/ 314362 w 461890"/>
              <a:gd name="connsiteY3" fmla="*/ 23709 h 58710"/>
              <a:gd name="connsiteX4" fmla="*/ 460412 w 461890"/>
              <a:gd name="connsiteY4" fmla="*/ 20534 h 58710"/>
              <a:gd name="connsiteX5" fmla="*/ 393737 w 461890"/>
              <a:gd name="connsiteY5" fmla="*/ 26884 h 58710"/>
              <a:gd name="connsiteX6" fmla="*/ 206412 w 461890"/>
              <a:gd name="connsiteY6" fmla="*/ 23709 h 58710"/>
              <a:gd name="connsiteX7" fmla="*/ 228637 w 461890"/>
              <a:gd name="connsiteY7" fmla="*/ 14184 h 58710"/>
              <a:gd name="connsiteX8" fmla="*/ 37 w 461890"/>
              <a:gd name="connsiteY8" fmla="*/ 58634 h 5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890" h="58710">
                <a:moveTo>
                  <a:pt x="37" y="58634"/>
                </a:moveTo>
                <a:cubicBezTo>
                  <a:pt x="3212" y="56517"/>
                  <a:pt x="211704" y="8363"/>
                  <a:pt x="247687" y="1484"/>
                </a:cubicBezTo>
                <a:cubicBezTo>
                  <a:pt x="283670" y="-5395"/>
                  <a:pt x="204825" y="13655"/>
                  <a:pt x="215937" y="17359"/>
                </a:cubicBezTo>
                <a:cubicBezTo>
                  <a:pt x="227049" y="21063"/>
                  <a:pt x="314362" y="23709"/>
                  <a:pt x="314362" y="23709"/>
                </a:cubicBezTo>
                <a:lnTo>
                  <a:pt x="460412" y="20534"/>
                </a:lnTo>
                <a:cubicBezTo>
                  <a:pt x="473641" y="21063"/>
                  <a:pt x="393737" y="26884"/>
                  <a:pt x="393737" y="26884"/>
                </a:cubicBezTo>
                <a:cubicBezTo>
                  <a:pt x="351404" y="27413"/>
                  <a:pt x="233929" y="25826"/>
                  <a:pt x="206412" y="23709"/>
                </a:cubicBezTo>
                <a:cubicBezTo>
                  <a:pt x="178895" y="21592"/>
                  <a:pt x="260387" y="9951"/>
                  <a:pt x="228637" y="14184"/>
                </a:cubicBezTo>
                <a:cubicBezTo>
                  <a:pt x="196887" y="18417"/>
                  <a:pt x="-3138" y="60751"/>
                  <a:pt x="37" y="58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82FC6AD-E17C-ADC3-5A4B-55799F78DF90}"/>
              </a:ext>
            </a:extLst>
          </p:cNvPr>
          <p:cNvSpPr/>
          <p:nvPr/>
        </p:nvSpPr>
        <p:spPr>
          <a:xfrm>
            <a:off x="5781675" y="3269786"/>
            <a:ext cx="474084" cy="57714"/>
          </a:xfrm>
          <a:custGeom>
            <a:avLst/>
            <a:gdLst>
              <a:gd name="connsiteX0" fmla="*/ 0 w 474084"/>
              <a:gd name="connsiteY0" fmla="*/ 22689 h 57714"/>
              <a:gd name="connsiteX1" fmla="*/ 361950 w 474084"/>
              <a:gd name="connsiteY1" fmla="*/ 32214 h 57714"/>
              <a:gd name="connsiteX2" fmla="*/ 282575 w 474084"/>
              <a:gd name="connsiteY2" fmla="*/ 38564 h 57714"/>
              <a:gd name="connsiteX3" fmla="*/ 422275 w 474084"/>
              <a:gd name="connsiteY3" fmla="*/ 35389 h 57714"/>
              <a:gd name="connsiteX4" fmla="*/ 473075 w 474084"/>
              <a:gd name="connsiteY4" fmla="*/ 57614 h 57714"/>
              <a:gd name="connsiteX5" fmla="*/ 444500 w 474084"/>
              <a:gd name="connsiteY5" fmla="*/ 41739 h 57714"/>
              <a:gd name="connsiteX6" fmla="*/ 314325 w 474084"/>
              <a:gd name="connsiteY6" fmla="*/ 464 h 57714"/>
              <a:gd name="connsiteX7" fmla="*/ 374650 w 474084"/>
              <a:gd name="connsiteY7" fmla="*/ 19514 h 57714"/>
              <a:gd name="connsiteX8" fmla="*/ 225425 w 474084"/>
              <a:gd name="connsiteY8" fmla="*/ 19514 h 57714"/>
              <a:gd name="connsiteX9" fmla="*/ 301625 w 474084"/>
              <a:gd name="connsiteY9" fmla="*/ 19514 h 57714"/>
              <a:gd name="connsiteX10" fmla="*/ 0 w 474084"/>
              <a:gd name="connsiteY10" fmla="*/ 22689 h 5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084" h="57714">
                <a:moveTo>
                  <a:pt x="0" y="22689"/>
                </a:moveTo>
                <a:lnTo>
                  <a:pt x="361950" y="32214"/>
                </a:lnTo>
                <a:cubicBezTo>
                  <a:pt x="409046" y="34860"/>
                  <a:pt x="272521" y="38035"/>
                  <a:pt x="282575" y="38564"/>
                </a:cubicBezTo>
                <a:cubicBezTo>
                  <a:pt x="292629" y="39093"/>
                  <a:pt x="390525" y="32214"/>
                  <a:pt x="422275" y="35389"/>
                </a:cubicBezTo>
                <a:cubicBezTo>
                  <a:pt x="454025" y="38564"/>
                  <a:pt x="469371" y="56556"/>
                  <a:pt x="473075" y="57614"/>
                </a:cubicBezTo>
                <a:cubicBezTo>
                  <a:pt x="476779" y="58672"/>
                  <a:pt x="470958" y="51264"/>
                  <a:pt x="444500" y="41739"/>
                </a:cubicBezTo>
                <a:cubicBezTo>
                  <a:pt x="418042" y="32214"/>
                  <a:pt x="314325" y="464"/>
                  <a:pt x="314325" y="464"/>
                </a:cubicBezTo>
                <a:cubicBezTo>
                  <a:pt x="302683" y="-3240"/>
                  <a:pt x="389467" y="16339"/>
                  <a:pt x="374650" y="19514"/>
                </a:cubicBezTo>
                <a:cubicBezTo>
                  <a:pt x="359833" y="22689"/>
                  <a:pt x="225425" y="19514"/>
                  <a:pt x="225425" y="19514"/>
                </a:cubicBezTo>
                <a:lnTo>
                  <a:pt x="301625" y="19514"/>
                </a:lnTo>
                <a:lnTo>
                  <a:pt x="0" y="226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C9784DB-CB8E-D7AD-5F8A-12F79C823396}"/>
              </a:ext>
            </a:extLst>
          </p:cNvPr>
          <p:cNvSpPr/>
          <p:nvPr/>
        </p:nvSpPr>
        <p:spPr>
          <a:xfrm>
            <a:off x="5990489" y="3355495"/>
            <a:ext cx="204391" cy="73526"/>
          </a:xfrm>
          <a:custGeom>
            <a:avLst/>
            <a:gdLst>
              <a:gd name="connsiteX0" fmla="*/ 736 w 204391"/>
              <a:gd name="connsiteY0" fmla="*/ 480 h 73526"/>
              <a:gd name="connsiteX1" fmla="*/ 194411 w 204391"/>
              <a:gd name="connsiteY1" fmla="*/ 25880 h 73526"/>
              <a:gd name="connsiteX2" fmla="*/ 165836 w 204391"/>
              <a:gd name="connsiteY2" fmla="*/ 29055 h 73526"/>
              <a:gd name="connsiteX3" fmla="*/ 73761 w 204391"/>
              <a:gd name="connsiteY3" fmla="*/ 73505 h 73526"/>
              <a:gd name="connsiteX4" fmla="*/ 191236 w 204391"/>
              <a:gd name="connsiteY4" fmla="*/ 22705 h 73526"/>
              <a:gd name="connsiteX5" fmla="*/ 130911 w 204391"/>
              <a:gd name="connsiteY5" fmla="*/ 10005 h 73526"/>
              <a:gd name="connsiteX6" fmla="*/ 736 w 204391"/>
              <a:gd name="connsiteY6" fmla="*/ 480 h 7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391" h="73526">
                <a:moveTo>
                  <a:pt x="736" y="480"/>
                </a:moveTo>
                <a:cubicBezTo>
                  <a:pt x="11319" y="3126"/>
                  <a:pt x="166894" y="21118"/>
                  <a:pt x="194411" y="25880"/>
                </a:cubicBezTo>
                <a:cubicBezTo>
                  <a:pt x="221928" y="30642"/>
                  <a:pt x="185944" y="21118"/>
                  <a:pt x="165836" y="29055"/>
                </a:cubicBezTo>
                <a:cubicBezTo>
                  <a:pt x="145728" y="36992"/>
                  <a:pt x="69528" y="74563"/>
                  <a:pt x="73761" y="73505"/>
                </a:cubicBezTo>
                <a:cubicBezTo>
                  <a:pt x="77994" y="72447"/>
                  <a:pt x="181711" y="33288"/>
                  <a:pt x="191236" y="22705"/>
                </a:cubicBezTo>
                <a:cubicBezTo>
                  <a:pt x="200761" y="12122"/>
                  <a:pt x="165307" y="13180"/>
                  <a:pt x="130911" y="10005"/>
                </a:cubicBezTo>
                <a:cubicBezTo>
                  <a:pt x="96515" y="6830"/>
                  <a:pt x="-9847" y="-2166"/>
                  <a:pt x="736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F07C295-033F-FACC-00F9-E0F713903689}"/>
              </a:ext>
            </a:extLst>
          </p:cNvPr>
          <p:cNvSpPr/>
          <p:nvPr/>
        </p:nvSpPr>
        <p:spPr>
          <a:xfrm>
            <a:off x="5822682" y="3231800"/>
            <a:ext cx="375855" cy="352263"/>
          </a:xfrm>
          <a:custGeom>
            <a:avLst/>
            <a:gdLst>
              <a:gd name="connsiteX0" fmla="*/ 268 w 375855"/>
              <a:gd name="connsiteY0" fmla="*/ 350 h 352263"/>
              <a:gd name="connsiteX1" fmla="*/ 263793 w 375855"/>
              <a:gd name="connsiteY1" fmla="*/ 124175 h 352263"/>
              <a:gd name="connsiteX2" fmla="*/ 311418 w 375855"/>
              <a:gd name="connsiteY2" fmla="*/ 219425 h 352263"/>
              <a:gd name="connsiteX3" fmla="*/ 311418 w 375855"/>
              <a:gd name="connsiteY3" fmla="*/ 184500 h 352263"/>
              <a:gd name="connsiteX4" fmla="*/ 374918 w 375855"/>
              <a:gd name="connsiteY4" fmla="*/ 349600 h 352263"/>
              <a:gd name="connsiteX5" fmla="*/ 343168 w 375855"/>
              <a:gd name="connsiteY5" fmla="*/ 276575 h 352263"/>
              <a:gd name="connsiteX6" fmla="*/ 260618 w 375855"/>
              <a:gd name="connsiteY6" fmla="*/ 146400 h 352263"/>
              <a:gd name="connsiteX7" fmla="*/ 282843 w 375855"/>
              <a:gd name="connsiteY7" fmla="*/ 181325 h 352263"/>
              <a:gd name="connsiteX8" fmla="*/ 241568 w 375855"/>
              <a:gd name="connsiteY8" fmla="*/ 101950 h 352263"/>
              <a:gd name="connsiteX9" fmla="*/ 187593 w 375855"/>
              <a:gd name="connsiteY9" fmla="*/ 67025 h 352263"/>
              <a:gd name="connsiteX10" fmla="*/ 212993 w 375855"/>
              <a:gd name="connsiteY10" fmla="*/ 86075 h 352263"/>
              <a:gd name="connsiteX11" fmla="*/ 268 w 375855"/>
              <a:gd name="connsiteY11" fmla="*/ 350 h 35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855" h="352263">
                <a:moveTo>
                  <a:pt x="268" y="350"/>
                </a:moveTo>
                <a:cubicBezTo>
                  <a:pt x="8735" y="6700"/>
                  <a:pt x="211935" y="87663"/>
                  <a:pt x="263793" y="124175"/>
                </a:cubicBezTo>
                <a:cubicBezTo>
                  <a:pt x="315651" y="160687"/>
                  <a:pt x="303481" y="209371"/>
                  <a:pt x="311418" y="219425"/>
                </a:cubicBezTo>
                <a:cubicBezTo>
                  <a:pt x="319355" y="229479"/>
                  <a:pt x="300835" y="162804"/>
                  <a:pt x="311418" y="184500"/>
                </a:cubicBezTo>
                <a:cubicBezTo>
                  <a:pt x="322001" y="206196"/>
                  <a:pt x="369626" y="334254"/>
                  <a:pt x="374918" y="349600"/>
                </a:cubicBezTo>
                <a:cubicBezTo>
                  <a:pt x="380210" y="364946"/>
                  <a:pt x="362218" y="310442"/>
                  <a:pt x="343168" y="276575"/>
                </a:cubicBezTo>
                <a:cubicBezTo>
                  <a:pt x="324118" y="242708"/>
                  <a:pt x="260618" y="146400"/>
                  <a:pt x="260618" y="146400"/>
                </a:cubicBezTo>
                <a:cubicBezTo>
                  <a:pt x="250564" y="130525"/>
                  <a:pt x="286018" y="188733"/>
                  <a:pt x="282843" y="181325"/>
                </a:cubicBezTo>
                <a:cubicBezTo>
                  <a:pt x="279668" y="173917"/>
                  <a:pt x="257443" y="121000"/>
                  <a:pt x="241568" y="101950"/>
                </a:cubicBezTo>
                <a:cubicBezTo>
                  <a:pt x="225693" y="82900"/>
                  <a:pt x="192355" y="69671"/>
                  <a:pt x="187593" y="67025"/>
                </a:cubicBezTo>
                <a:cubicBezTo>
                  <a:pt x="182831" y="64379"/>
                  <a:pt x="239981" y="96129"/>
                  <a:pt x="212993" y="86075"/>
                </a:cubicBezTo>
                <a:cubicBezTo>
                  <a:pt x="186006" y="76021"/>
                  <a:pt x="-8199" y="-6000"/>
                  <a:pt x="268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497E76A-B2C4-B03C-D4EC-584A5BC1B985}"/>
              </a:ext>
            </a:extLst>
          </p:cNvPr>
          <p:cNvSpPr/>
          <p:nvPr/>
        </p:nvSpPr>
        <p:spPr>
          <a:xfrm>
            <a:off x="6159145" y="3310652"/>
            <a:ext cx="167692" cy="329866"/>
          </a:xfrm>
          <a:custGeom>
            <a:avLst/>
            <a:gdLst>
              <a:gd name="connsiteX0" fmla="*/ 355 w 167692"/>
              <a:gd name="connsiteY0" fmla="*/ 873 h 329866"/>
              <a:gd name="connsiteX1" fmla="*/ 155930 w 167692"/>
              <a:gd name="connsiteY1" fmla="*/ 175498 h 329866"/>
              <a:gd name="connsiteX2" fmla="*/ 155930 w 167692"/>
              <a:gd name="connsiteY2" fmla="*/ 286623 h 329866"/>
              <a:gd name="connsiteX3" fmla="*/ 149580 w 167692"/>
              <a:gd name="connsiteY3" fmla="*/ 194548 h 329866"/>
              <a:gd name="connsiteX4" fmla="*/ 165455 w 167692"/>
              <a:gd name="connsiteY4" fmla="*/ 327898 h 329866"/>
              <a:gd name="connsiteX5" fmla="*/ 162280 w 167692"/>
              <a:gd name="connsiteY5" fmla="*/ 258048 h 329866"/>
              <a:gd name="connsiteX6" fmla="*/ 136880 w 167692"/>
              <a:gd name="connsiteY6" fmla="*/ 45323 h 329866"/>
              <a:gd name="connsiteX7" fmla="*/ 152755 w 167692"/>
              <a:gd name="connsiteY7" fmla="*/ 140573 h 329866"/>
              <a:gd name="connsiteX8" fmla="*/ 63855 w 167692"/>
              <a:gd name="connsiteY8" fmla="*/ 61198 h 329866"/>
              <a:gd name="connsiteX9" fmla="*/ 111480 w 167692"/>
              <a:gd name="connsiteY9" fmla="*/ 105648 h 329866"/>
              <a:gd name="connsiteX10" fmla="*/ 355 w 167692"/>
              <a:gd name="connsiteY10" fmla="*/ 873 h 32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92" h="329866">
                <a:moveTo>
                  <a:pt x="355" y="873"/>
                </a:moveTo>
                <a:cubicBezTo>
                  <a:pt x="7763" y="12515"/>
                  <a:pt x="130001" y="127873"/>
                  <a:pt x="155930" y="175498"/>
                </a:cubicBezTo>
                <a:cubicBezTo>
                  <a:pt x="181859" y="223123"/>
                  <a:pt x="156988" y="283448"/>
                  <a:pt x="155930" y="286623"/>
                </a:cubicBezTo>
                <a:cubicBezTo>
                  <a:pt x="154872" y="289798"/>
                  <a:pt x="147993" y="187669"/>
                  <a:pt x="149580" y="194548"/>
                </a:cubicBezTo>
                <a:cubicBezTo>
                  <a:pt x="151167" y="201427"/>
                  <a:pt x="163338" y="317315"/>
                  <a:pt x="165455" y="327898"/>
                </a:cubicBezTo>
                <a:cubicBezTo>
                  <a:pt x="167572" y="338481"/>
                  <a:pt x="167042" y="305144"/>
                  <a:pt x="162280" y="258048"/>
                </a:cubicBezTo>
                <a:cubicBezTo>
                  <a:pt x="157518" y="210952"/>
                  <a:pt x="138467" y="64902"/>
                  <a:pt x="136880" y="45323"/>
                </a:cubicBezTo>
                <a:cubicBezTo>
                  <a:pt x="135293" y="25744"/>
                  <a:pt x="164926" y="137927"/>
                  <a:pt x="152755" y="140573"/>
                </a:cubicBezTo>
                <a:cubicBezTo>
                  <a:pt x="140584" y="143219"/>
                  <a:pt x="70734" y="67019"/>
                  <a:pt x="63855" y="61198"/>
                </a:cubicBezTo>
                <a:cubicBezTo>
                  <a:pt x="56976" y="55377"/>
                  <a:pt x="119417" y="113585"/>
                  <a:pt x="111480" y="105648"/>
                </a:cubicBezTo>
                <a:cubicBezTo>
                  <a:pt x="103543" y="97711"/>
                  <a:pt x="-7053" y="-10769"/>
                  <a:pt x="355" y="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F82B1DE-D30F-F868-C2EC-915FF07B124D}"/>
              </a:ext>
            </a:extLst>
          </p:cNvPr>
          <p:cNvSpPr/>
          <p:nvPr/>
        </p:nvSpPr>
        <p:spPr>
          <a:xfrm>
            <a:off x="6387685" y="3400029"/>
            <a:ext cx="93213" cy="219473"/>
          </a:xfrm>
          <a:custGeom>
            <a:avLst/>
            <a:gdLst>
              <a:gd name="connsiteX0" fmla="*/ 415 w 93213"/>
              <a:gd name="connsiteY0" fmla="*/ 396 h 219473"/>
              <a:gd name="connsiteX1" fmla="*/ 92490 w 93213"/>
              <a:gd name="connsiteY1" fmla="*/ 187721 h 219473"/>
              <a:gd name="connsiteX2" fmla="*/ 44865 w 93213"/>
              <a:gd name="connsiteY2" fmla="*/ 105171 h 219473"/>
              <a:gd name="connsiteX3" fmla="*/ 73440 w 93213"/>
              <a:gd name="connsiteY3" fmla="*/ 219471 h 219473"/>
              <a:gd name="connsiteX4" fmla="*/ 41690 w 93213"/>
              <a:gd name="connsiteY4" fmla="*/ 108346 h 219473"/>
              <a:gd name="connsiteX5" fmla="*/ 57565 w 93213"/>
              <a:gd name="connsiteY5" fmla="*/ 136921 h 219473"/>
              <a:gd name="connsiteX6" fmla="*/ 415 w 93213"/>
              <a:gd name="connsiteY6" fmla="*/ 396 h 21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3" h="219473">
                <a:moveTo>
                  <a:pt x="415" y="396"/>
                </a:moveTo>
                <a:cubicBezTo>
                  <a:pt x="6236" y="8863"/>
                  <a:pt x="85082" y="170259"/>
                  <a:pt x="92490" y="187721"/>
                </a:cubicBezTo>
                <a:cubicBezTo>
                  <a:pt x="99898" y="205183"/>
                  <a:pt x="48040" y="99879"/>
                  <a:pt x="44865" y="105171"/>
                </a:cubicBezTo>
                <a:cubicBezTo>
                  <a:pt x="41690" y="110463"/>
                  <a:pt x="73969" y="218942"/>
                  <a:pt x="73440" y="219471"/>
                </a:cubicBezTo>
                <a:cubicBezTo>
                  <a:pt x="72911" y="220000"/>
                  <a:pt x="44336" y="122104"/>
                  <a:pt x="41690" y="108346"/>
                </a:cubicBezTo>
                <a:cubicBezTo>
                  <a:pt x="39044" y="94588"/>
                  <a:pt x="63386" y="152267"/>
                  <a:pt x="57565" y="136921"/>
                </a:cubicBezTo>
                <a:cubicBezTo>
                  <a:pt x="51744" y="121575"/>
                  <a:pt x="-5406" y="-8071"/>
                  <a:pt x="415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0692020-654E-55A2-5BC2-7E58ADB8C8BC}"/>
              </a:ext>
            </a:extLst>
          </p:cNvPr>
          <p:cNvSpPr/>
          <p:nvPr/>
        </p:nvSpPr>
        <p:spPr>
          <a:xfrm>
            <a:off x="6105354" y="3263394"/>
            <a:ext cx="166002" cy="356677"/>
          </a:xfrm>
          <a:custGeom>
            <a:avLst/>
            <a:gdLst>
              <a:gd name="connsiteX0" fmla="*/ 171 w 166002"/>
              <a:gd name="connsiteY0" fmla="*/ 506 h 356677"/>
              <a:gd name="connsiteX1" fmla="*/ 158921 w 166002"/>
              <a:gd name="connsiteY1" fmla="*/ 248156 h 356677"/>
              <a:gd name="connsiteX2" fmla="*/ 120821 w 166002"/>
              <a:gd name="connsiteY2" fmla="*/ 206881 h 356677"/>
              <a:gd name="connsiteX3" fmla="*/ 158921 w 166002"/>
              <a:gd name="connsiteY3" fmla="*/ 289431 h 356677"/>
              <a:gd name="connsiteX4" fmla="*/ 165271 w 166002"/>
              <a:gd name="connsiteY4" fmla="*/ 356106 h 356677"/>
              <a:gd name="connsiteX5" fmla="*/ 149396 w 166002"/>
              <a:gd name="connsiteY5" fmla="*/ 251331 h 356677"/>
              <a:gd name="connsiteX6" fmla="*/ 98596 w 166002"/>
              <a:gd name="connsiteY6" fmla="*/ 127506 h 356677"/>
              <a:gd name="connsiteX7" fmla="*/ 127171 w 166002"/>
              <a:gd name="connsiteY7" fmla="*/ 181481 h 356677"/>
              <a:gd name="connsiteX8" fmla="*/ 171 w 166002"/>
              <a:gd name="connsiteY8" fmla="*/ 506 h 3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02" h="356677">
                <a:moveTo>
                  <a:pt x="171" y="506"/>
                </a:moveTo>
                <a:cubicBezTo>
                  <a:pt x="5463" y="11619"/>
                  <a:pt x="138813" y="213760"/>
                  <a:pt x="158921" y="248156"/>
                </a:cubicBezTo>
                <a:cubicBezTo>
                  <a:pt x="179029" y="282552"/>
                  <a:pt x="120821" y="200002"/>
                  <a:pt x="120821" y="206881"/>
                </a:cubicBezTo>
                <a:cubicBezTo>
                  <a:pt x="120821" y="213760"/>
                  <a:pt x="151513" y="264560"/>
                  <a:pt x="158921" y="289431"/>
                </a:cubicBezTo>
                <a:cubicBezTo>
                  <a:pt x="166329" y="314302"/>
                  <a:pt x="166859" y="362456"/>
                  <a:pt x="165271" y="356106"/>
                </a:cubicBezTo>
                <a:cubicBezTo>
                  <a:pt x="163684" y="349756"/>
                  <a:pt x="160508" y="289431"/>
                  <a:pt x="149396" y="251331"/>
                </a:cubicBezTo>
                <a:cubicBezTo>
                  <a:pt x="138284" y="213231"/>
                  <a:pt x="102300" y="139148"/>
                  <a:pt x="98596" y="127506"/>
                </a:cubicBezTo>
                <a:cubicBezTo>
                  <a:pt x="94892" y="115864"/>
                  <a:pt x="140400" y="198414"/>
                  <a:pt x="127171" y="181481"/>
                </a:cubicBezTo>
                <a:cubicBezTo>
                  <a:pt x="113942" y="164548"/>
                  <a:pt x="-5121" y="-10607"/>
                  <a:pt x="171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997ADE1-03C3-D2AB-C1FF-4D5F25139AD5}"/>
              </a:ext>
            </a:extLst>
          </p:cNvPr>
          <p:cNvSpPr/>
          <p:nvPr/>
        </p:nvSpPr>
        <p:spPr>
          <a:xfrm>
            <a:off x="5625515" y="3243199"/>
            <a:ext cx="224351" cy="30235"/>
          </a:xfrm>
          <a:custGeom>
            <a:avLst/>
            <a:gdLst>
              <a:gd name="connsiteX0" fmla="*/ 585 w 224351"/>
              <a:gd name="connsiteY0" fmla="*/ 30226 h 30235"/>
              <a:gd name="connsiteX1" fmla="*/ 216485 w 224351"/>
              <a:gd name="connsiteY1" fmla="*/ 4826 h 30235"/>
              <a:gd name="connsiteX2" fmla="*/ 156160 w 224351"/>
              <a:gd name="connsiteY2" fmla="*/ 1651 h 30235"/>
              <a:gd name="connsiteX3" fmla="*/ 585 w 224351"/>
              <a:gd name="connsiteY3" fmla="*/ 30226 h 3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51" h="30235">
                <a:moveTo>
                  <a:pt x="585" y="30226"/>
                </a:moveTo>
                <a:cubicBezTo>
                  <a:pt x="10639" y="30755"/>
                  <a:pt x="190556" y="9588"/>
                  <a:pt x="216485" y="4826"/>
                </a:cubicBezTo>
                <a:cubicBezTo>
                  <a:pt x="242414" y="64"/>
                  <a:pt x="199552" y="-1524"/>
                  <a:pt x="156160" y="1651"/>
                </a:cubicBezTo>
                <a:cubicBezTo>
                  <a:pt x="112768" y="4826"/>
                  <a:pt x="-9469" y="29697"/>
                  <a:pt x="585" y="30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844CE5D-BC15-B7D9-6C7A-BFA710ED90F2}"/>
              </a:ext>
            </a:extLst>
          </p:cNvPr>
          <p:cNvSpPr/>
          <p:nvPr/>
        </p:nvSpPr>
        <p:spPr>
          <a:xfrm>
            <a:off x="6337218" y="3352799"/>
            <a:ext cx="55522" cy="303124"/>
          </a:xfrm>
          <a:custGeom>
            <a:avLst/>
            <a:gdLst>
              <a:gd name="connsiteX0" fmla="*/ 82 w 55522"/>
              <a:gd name="connsiteY0" fmla="*/ 1 h 303124"/>
              <a:gd name="connsiteX1" fmla="*/ 54057 w 55522"/>
              <a:gd name="connsiteY1" fmla="*/ 123826 h 303124"/>
              <a:gd name="connsiteX2" fmla="*/ 41357 w 55522"/>
              <a:gd name="connsiteY2" fmla="*/ 88901 h 303124"/>
              <a:gd name="connsiteX3" fmla="*/ 54057 w 55522"/>
              <a:gd name="connsiteY3" fmla="*/ 301626 h 303124"/>
              <a:gd name="connsiteX4" fmla="*/ 41357 w 55522"/>
              <a:gd name="connsiteY4" fmla="*/ 180976 h 303124"/>
              <a:gd name="connsiteX5" fmla="*/ 41357 w 55522"/>
              <a:gd name="connsiteY5" fmla="*/ 127001 h 303124"/>
              <a:gd name="connsiteX6" fmla="*/ 82 w 55522"/>
              <a:gd name="connsiteY6" fmla="*/ 1 h 30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522" h="303124">
                <a:moveTo>
                  <a:pt x="82" y="1"/>
                </a:moveTo>
                <a:cubicBezTo>
                  <a:pt x="2199" y="-528"/>
                  <a:pt x="47178" y="109009"/>
                  <a:pt x="54057" y="123826"/>
                </a:cubicBezTo>
                <a:cubicBezTo>
                  <a:pt x="60936" y="138643"/>
                  <a:pt x="41357" y="59268"/>
                  <a:pt x="41357" y="88901"/>
                </a:cubicBezTo>
                <a:cubicBezTo>
                  <a:pt x="41357" y="118534"/>
                  <a:pt x="54057" y="286280"/>
                  <a:pt x="54057" y="301626"/>
                </a:cubicBezTo>
                <a:cubicBezTo>
                  <a:pt x="54057" y="316972"/>
                  <a:pt x="43474" y="210080"/>
                  <a:pt x="41357" y="180976"/>
                </a:cubicBezTo>
                <a:cubicBezTo>
                  <a:pt x="39240" y="151872"/>
                  <a:pt x="45590" y="157163"/>
                  <a:pt x="41357" y="127001"/>
                </a:cubicBezTo>
                <a:cubicBezTo>
                  <a:pt x="37124" y="96839"/>
                  <a:pt x="-2035" y="530"/>
                  <a:pt x="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3E9A65DC-F56A-AEDA-E493-BCEAC513B62B}"/>
              </a:ext>
            </a:extLst>
          </p:cNvPr>
          <p:cNvSpPr/>
          <p:nvPr/>
        </p:nvSpPr>
        <p:spPr>
          <a:xfrm>
            <a:off x="6492875" y="3489279"/>
            <a:ext cx="38539" cy="152571"/>
          </a:xfrm>
          <a:custGeom>
            <a:avLst/>
            <a:gdLst>
              <a:gd name="connsiteX0" fmla="*/ 0 w 38539"/>
              <a:gd name="connsiteY0" fmla="*/ 46 h 152571"/>
              <a:gd name="connsiteX1" fmla="*/ 34925 w 38539"/>
              <a:gd name="connsiteY1" fmla="*/ 142921 h 152571"/>
              <a:gd name="connsiteX2" fmla="*/ 34925 w 38539"/>
              <a:gd name="connsiteY2" fmla="*/ 127046 h 152571"/>
              <a:gd name="connsiteX3" fmla="*/ 0 w 38539"/>
              <a:gd name="connsiteY3" fmla="*/ 46 h 1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9" h="152571">
                <a:moveTo>
                  <a:pt x="0" y="46"/>
                </a:moveTo>
                <a:cubicBezTo>
                  <a:pt x="0" y="2692"/>
                  <a:pt x="34925" y="142921"/>
                  <a:pt x="34925" y="142921"/>
                </a:cubicBezTo>
                <a:cubicBezTo>
                  <a:pt x="40746" y="164088"/>
                  <a:pt x="38629" y="146625"/>
                  <a:pt x="34925" y="127046"/>
                </a:cubicBezTo>
                <a:cubicBezTo>
                  <a:pt x="31221" y="107467"/>
                  <a:pt x="0" y="-2600"/>
                  <a:pt x="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4CBA027D-53F4-B779-A89C-91F834EF1CB3}"/>
              </a:ext>
            </a:extLst>
          </p:cNvPr>
          <p:cNvSpPr/>
          <p:nvPr/>
        </p:nvSpPr>
        <p:spPr>
          <a:xfrm>
            <a:off x="6930684" y="4336779"/>
            <a:ext cx="136901" cy="208212"/>
          </a:xfrm>
          <a:custGeom>
            <a:avLst/>
            <a:gdLst>
              <a:gd name="connsiteX0" fmla="*/ 136866 w 136901"/>
              <a:gd name="connsiteY0" fmla="*/ 271 h 208212"/>
              <a:gd name="connsiteX1" fmla="*/ 25741 w 136901"/>
              <a:gd name="connsiteY1" fmla="*/ 130446 h 208212"/>
              <a:gd name="connsiteX2" fmla="*/ 38441 w 136901"/>
              <a:gd name="connsiteY2" fmla="*/ 92346 h 208212"/>
              <a:gd name="connsiteX3" fmla="*/ 341 w 136901"/>
              <a:gd name="connsiteY3" fmla="*/ 206646 h 208212"/>
              <a:gd name="connsiteX4" fmla="*/ 22566 w 136901"/>
              <a:gd name="connsiteY4" fmla="*/ 152671 h 208212"/>
              <a:gd name="connsiteX5" fmla="*/ 70191 w 136901"/>
              <a:gd name="connsiteY5" fmla="*/ 66946 h 208212"/>
              <a:gd name="connsiteX6" fmla="*/ 38441 w 136901"/>
              <a:gd name="connsiteY6" fmla="*/ 95521 h 208212"/>
              <a:gd name="connsiteX7" fmla="*/ 136866 w 136901"/>
              <a:gd name="connsiteY7" fmla="*/ 271 h 2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01" h="208212">
                <a:moveTo>
                  <a:pt x="136866" y="271"/>
                </a:moveTo>
                <a:cubicBezTo>
                  <a:pt x="134749" y="6092"/>
                  <a:pt x="42145" y="115100"/>
                  <a:pt x="25741" y="130446"/>
                </a:cubicBezTo>
                <a:cubicBezTo>
                  <a:pt x="9337" y="145792"/>
                  <a:pt x="38441" y="92346"/>
                  <a:pt x="38441" y="92346"/>
                </a:cubicBezTo>
                <a:cubicBezTo>
                  <a:pt x="34208" y="105046"/>
                  <a:pt x="2987" y="196592"/>
                  <a:pt x="341" y="206646"/>
                </a:cubicBezTo>
                <a:cubicBezTo>
                  <a:pt x="-2305" y="216700"/>
                  <a:pt x="10924" y="175954"/>
                  <a:pt x="22566" y="152671"/>
                </a:cubicBezTo>
                <a:cubicBezTo>
                  <a:pt x="34208" y="129388"/>
                  <a:pt x="67545" y="76471"/>
                  <a:pt x="70191" y="66946"/>
                </a:cubicBezTo>
                <a:cubicBezTo>
                  <a:pt x="72837" y="57421"/>
                  <a:pt x="29974" y="107163"/>
                  <a:pt x="38441" y="95521"/>
                </a:cubicBezTo>
                <a:cubicBezTo>
                  <a:pt x="46908" y="83879"/>
                  <a:pt x="138983" y="-5550"/>
                  <a:pt x="136866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00DA099-10B1-1D72-D230-446116D9510F}"/>
              </a:ext>
            </a:extLst>
          </p:cNvPr>
          <p:cNvSpPr/>
          <p:nvPr/>
        </p:nvSpPr>
        <p:spPr>
          <a:xfrm>
            <a:off x="6940544" y="4352043"/>
            <a:ext cx="285757" cy="115282"/>
          </a:xfrm>
          <a:custGeom>
            <a:avLst/>
            <a:gdLst>
              <a:gd name="connsiteX0" fmla="*/ 6 w 285757"/>
              <a:gd name="connsiteY0" fmla="*/ 115182 h 115282"/>
              <a:gd name="connsiteX1" fmla="*/ 158756 w 285757"/>
              <a:gd name="connsiteY1" fmla="*/ 32632 h 115282"/>
              <a:gd name="connsiteX2" fmla="*/ 133356 w 285757"/>
              <a:gd name="connsiteY2" fmla="*/ 38982 h 115282"/>
              <a:gd name="connsiteX3" fmla="*/ 285756 w 285757"/>
              <a:gd name="connsiteY3" fmla="*/ 882 h 115282"/>
              <a:gd name="connsiteX4" fmla="*/ 136531 w 285757"/>
              <a:gd name="connsiteY4" fmla="*/ 19932 h 115282"/>
              <a:gd name="connsiteX5" fmla="*/ 215906 w 285757"/>
              <a:gd name="connsiteY5" fmla="*/ 882 h 115282"/>
              <a:gd name="connsiteX6" fmla="*/ 98431 w 285757"/>
              <a:gd name="connsiteY6" fmla="*/ 54857 h 115282"/>
              <a:gd name="connsiteX7" fmla="*/ 152406 w 285757"/>
              <a:gd name="connsiteY7" fmla="*/ 13582 h 115282"/>
              <a:gd name="connsiteX8" fmla="*/ 6 w 285757"/>
              <a:gd name="connsiteY8" fmla="*/ 115182 h 1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7" h="115282">
                <a:moveTo>
                  <a:pt x="6" y="115182"/>
                </a:moveTo>
                <a:cubicBezTo>
                  <a:pt x="1064" y="118357"/>
                  <a:pt x="136531" y="45332"/>
                  <a:pt x="158756" y="32632"/>
                </a:cubicBezTo>
                <a:cubicBezTo>
                  <a:pt x="180981" y="19932"/>
                  <a:pt x="133356" y="38982"/>
                  <a:pt x="133356" y="38982"/>
                </a:cubicBezTo>
                <a:cubicBezTo>
                  <a:pt x="154522" y="33690"/>
                  <a:pt x="285227" y="4057"/>
                  <a:pt x="285756" y="882"/>
                </a:cubicBezTo>
                <a:cubicBezTo>
                  <a:pt x="286285" y="-2293"/>
                  <a:pt x="148173" y="19932"/>
                  <a:pt x="136531" y="19932"/>
                </a:cubicBezTo>
                <a:cubicBezTo>
                  <a:pt x="124889" y="19932"/>
                  <a:pt x="222256" y="-4939"/>
                  <a:pt x="215906" y="882"/>
                </a:cubicBezTo>
                <a:cubicBezTo>
                  <a:pt x="209556" y="6703"/>
                  <a:pt x="109014" y="52740"/>
                  <a:pt x="98431" y="54857"/>
                </a:cubicBezTo>
                <a:cubicBezTo>
                  <a:pt x="87848" y="56974"/>
                  <a:pt x="169339" y="6703"/>
                  <a:pt x="152406" y="13582"/>
                </a:cubicBezTo>
                <a:cubicBezTo>
                  <a:pt x="135473" y="20461"/>
                  <a:pt x="-1052" y="112007"/>
                  <a:pt x="6" y="115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2E5DABC-5A9F-7501-B4B3-6E636AF2E54F}"/>
              </a:ext>
            </a:extLst>
          </p:cNvPr>
          <p:cNvSpPr/>
          <p:nvPr/>
        </p:nvSpPr>
        <p:spPr>
          <a:xfrm>
            <a:off x="7096124" y="4343400"/>
            <a:ext cx="346704" cy="51124"/>
          </a:xfrm>
          <a:custGeom>
            <a:avLst/>
            <a:gdLst>
              <a:gd name="connsiteX0" fmla="*/ 1 w 346704"/>
              <a:gd name="connsiteY0" fmla="*/ 44450 h 51124"/>
              <a:gd name="connsiteX1" fmla="*/ 158751 w 346704"/>
              <a:gd name="connsiteY1" fmla="*/ 6350 h 51124"/>
              <a:gd name="connsiteX2" fmla="*/ 107951 w 346704"/>
              <a:gd name="connsiteY2" fmla="*/ 41275 h 51124"/>
              <a:gd name="connsiteX3" fmla="*/ 184151 w 346704"/>
              <a:gd name="connsiteY3" fmla="*/ 12700 h 51124"/>
              <a:gd name="connsiteX4" fmla="*/ 161926 w 346704"/>
              <a:gd name="connsiteY4" fmla="*/ 47625 h 51124"/>
              <a:gd name="connsiteX5" fmla="*/ 241301 w 346704"/>
              <a:gd name="connsiteY5" fmla="*/ 25400 h 51124"/>
              <a:gd name="connsiteX6" fmla="*/ 269876 w 346704"/>
              <a:gd name="connsiteY6" fmla="*/ 34925 h 51124"/>
              <a:gd name="connsiteX7" fmla="*/ 250826 w 346704"/>
              <a:gd name="connsiteY7" fmla="*/ 50800 h 51124"/>
              <a:gd name="connsiteX8" fmla="*/ 346076 w 346704"/>
              <a:gd name="connsiteY8" fmla="*/ 19050 h 51124"/>
              <a:gd name="connsiteX9" fmla="*/ 288926 w 346704"/>
              <a:gd name="connsiteY9" fmla="*/ 34925 h 51124"/>
              <a:gd name="connsiteX10" fmla="*/ 225426 w 346704"/>
              <a:gd name="connsiteY10" fmla="*/ 12700 h 51124"/>
              <a:gd name="connsiteX11" fmla="*/ 244476 w 346704"/>
              <a:gd name="connsiteY11" fmla="*/ 25400 h 51124"/>
              <a:gd name="connsiteX12" fmla="*/ 107951 w 346704"/>
              <a:gd name="connsiteY12" fmla="*/ 15875 h 51124"/>
              <a:gd name="connsiteX13" fmla="*/ 161926 w 346704"/>
              <a:gd name="connsiteY13" fmla="*/ 0 h 51124"/>
              <a:gd name="connsiteX14" fmla="*/ 1 w 346704"/>
              <a:gd name="connsiteY14" fmla="*/ 44450 h 5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704" h="51124">
                <a:moveTo>
                  <a:pt x="1" y="44450"/>
                </a:moveTo>
                <a:cubicBezTo>
                  <a:pt x="-528" y="45508"/>
                  <a:pt x="140759" y="6879"/>
                  <a:pt x="158751" y="6350"/>
                </a:cubicBezTo>
                <a:cubicBezTo>
                  <a:pt x="176743" y="5821"/>
                  <a:pt x="103718" y="40217"/>
                  <a:pt x="107951" y="41275"/>
                </a:cubicBezTo>
                <a:cubicBezTo>
                  <a:pt x="112184" y="42333"/>
                  <a:pt x="175155" y="11642"/>
                  <a:pt x="184151" y="12700"/>
                </a:cubicBezTo>
                <a:cubicBezTo>
                  <a:pt x="193147" y="13758"/>
                  <a:pt x="152401" y="45508"/>
                  <a:pt x="161926" y="47625"/>
                </a:cubicBezTo>
                <a:cubicBezTo>
                  <a:pt x="171451" y="49742"/>
                  <a:pt x="223309" y="27517"/>
                  <a:pt x="241301" y="25400"/>
                </a:cubicBezTo>
                <a:cubicBezTo>
                  <a:pt x="259293" y="23283"/>
                  <a:pt x="268289" y="30692"/>
                  <a:pt x="269876" y="34925"/>
                </a:cubicBezTo>
                <a:cubicBezTo>
                  <a:pt x="271463" y="39158"/>
                  <a:pt x="238126" y="53446"/>
                  <a:pt x="250826" y="50800"/>
                </a:cubicBezTo>
                <a:cubicBezTo>
                  <a:pt x="263526" y="48154"/>
                  <a:pt x="339726" y="21696"/>
                  <a:pt x="346076" y="19050"/>
                </a:cubicBezTo>
                <a:cubicBezTo>
                  <a:pt x="352426" y="16404"/>
                  <a:pt x="309034" y="35983"/>
                  <a:pt x="288926" y="34925"/>
                </a:cubicBezTo>
                <a:cubicBezTo>
                  <a:pt x="268818" y="33867"/>
                  <a:pt x="232834" y="14287"/>
                  <a:pt x="225426" y="12700"/>
                </a:cubicBezTo>
                <a:cubicBezTo>
                  <a:pt x="218018" y="11113"/>
                  <a:pt x="264055" y="24871"/>
                  <a:pt x="244476" y="25400"/>
                </a:cubicBezTo>
                <a:cubicBezTo>
                  <a:pt x="224897" y="25929"/>
                  <a:pt x="121709" y="20108"/>
                  <a:pt x="107951" y="15875"/>
                </a:cubicBezTo>
                <a:cubicBezTo>
                  <a:pt x="94193" y="11642"/>
                  <a:pt x="179918" y="0"/>
                  <a:pt x="161926" y="0"/>
                </a:cubicBezTo>
                <a:cubicBezTo>
                  <a:pt x="143934" y="0"/>
                  <a:pt x="530" y="43392"/>
                  <a:pt x="1" y="44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E39DDEF-6774-405A-CFF9-BEE5D14C66D4}"/>
              </a:ext>
            </a:extLst>
          </p:cNvPr>
          <p:cNvSpPr/>
          <p:nvPr/>
        </p:nvSpPr>
        <p:spPr>
          <a:xfrm>
            <a:off x="7206419" y="4346486"/>
            <a:ext cx="353304" cy="130264"/>
          </a:xfrm>
          <a:custGeom>
            <a:avLst/>
            <a:gdLst>
              <a:gd name="connsiteX0" fmla="*/ 831 w 353304"/>
              <a:gd name="connsiteY0" fmla="*/ 89 h 130264"/>
              <a:gd name="connsiteX1" fmla="*/ 124656 w 353304"/>
              <a:gd name="connsiteY1" fmla="*/ 19139 h 130264"/>
              <a:gd name="connsiteX2" fmla="*/ 248481 w 353304"/>
              <a:gd name="connsiteY2" fmla="*/ 69939 h 130264"/>
              <a:gd name="connsiteX3" fmla="*/ 232606 w 353304"/>
              <a:gd name="connsiteY3" fmla="*/ 41364 h 130264"/>
              <a:gd name="connsiteX4" fmla="*/ 353256 w 353304"/>
              <a:gd name="connsiteY4" fmla="*/ 130264 h 130264"/>
              <a:gd name="connsiteX5" fmla="*/ 216731 w 353304"/>
              <a:gd name="connsiteY5" fmla="*/ 41364 h 130264"/>
              <a:gd name="connsiteX6" fmla="*/ 143706 w 353304"/>
              <a:gd name="connsiteY6" fmla="*/ 6439 h 130264"/>
              <a:gd name="connsiteX7" fmla="*/ 188156 w 353304"/>
              <a:gd name="connsiteY7" fmla="*/ 25489 h 130264"/>
              <a:gd name="connsiteX8" fmla="*/ 831 w 353304"/>
              <a:gd name="connsiteY8" fmla="*/ 89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304" h="130264">
                <a:moveTo>
                  <a:pt x="831" y="89"/>
                </a:moveTo>
                <a:cubicBezTo>
                  <a:pt x="-9752" y="-969"/>
                  <a:pt x="83381" y="7497"/>
                  <a:pt x="124656" y="19139"/>
                </a:cubicBezTo>
                <a:cubicBezTo>
                  <a:pt x="165931" y="30781"/>
                  <a:pt x="230489" y="66235"/>
                  <a:pt x="248481" y="69939"/>
                </a:cubicBezTo>
                <a:cubicBezTo>
                  <a:pt x="266473" y="73643"/>
                  <a:pt x="215144" y="31310"/>
                  <a:pt x="232606" y="41364"/>
                </a:cubicBezTo>
                <a:cubicBezTo>
                  <a:pt x="250068" y="51418"/>
                  <a:pt x="355902" y="130264"/>
                  <a:pt x="353256" y="130264"/>
                </a:cubicBezTo>
                <a:cubicBezTo>
                  <a:pt x="350610" y="130264"/>
                  <a:pt x="251656" y="62002"/>
                  <a:pt x="216731" y="41364"/>
                </a:cubicBezTo>
                <a:cubicBezTo>
                  <a:pt x="181806" y="20726"/>
                  <a:pt x="148468" y="9085"/>
                  <a:pt x="143706" y="6439"/>
                </a:cubicBezTo>
                <a:cubicBezTo>
                  <a:pt x="138944" y="3793"/>
                  <a:pt x="205618" y="24431"/>
                  <a:pt x="188156" y="25489"/>
                </a:cubicBezTo>
                <a:cubicBezTo>
                  <a:pt x="170694" y="26547"/>
                  <a:pt x="11414" y="1147"/>
                  <a:pt x="83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DF2E01A-C7EC-57A2-3056-3D2438F302F7}"/>
              </a:ext>
            </a:extLst>
          </p:cNvPr>
          <p:cNvSpPr/>
          <p:nvPr/>
        </p:nvSpPr>
        <p:spPr>
          <a:xfrm>
            <a:off x="7130971" y="4349683"/>
            <a:ext cx="248120" cy="25486"/>
          </a:xfrm>
          <a:custGeom>
            <a:avLst/>
            <a:gdLst>
              <a:gd name="connsiteX0" fmla="*/ 79 w 248120"/>
              <a:gd name="connsiteY0" fmla="*/ 67 h 25486"/>
              <a:gd name="connsiteX1" fmla="*/ 187404 w 248120"/>
              <a:gd name="connsiteY1" fmla="*/ 6417 h 25486"/>
              <a:gd name="connsiteX2" fmla="*/ 247729 w 248120"/>
              <a:gd name="connsiteY2" fmla="*/ 25467 h 25486"/>
              <a:gd name="connsiteX3" fmla="*/ 165179 w 248120"/>
              <a:gd name="connsiteY3" fmla="*/ 9592 h 25486"/>
              <a:gd name="connsiteX4" fmla="*/ 79 w 248120"/>
              <a:gd name="connsiteY4" fmla="*/ 67 h 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0" h="25486">
                <a:moveTo>
                  <a:pt x="79" y="67"/>
                </a:moveTo>
                <a:cubicBezTo>
                  <a:pt x="3783" y="-462"/>
                  <a:pt x="146129" y="2184"/>
                  <a:pt x="187404" y="6417"/>
                </a:cubicBezTo>
                <a:cubicBezTo>
                  <a:pt x="228679" y="10650"/>
                  <a:pt x="251433" y="24938"/>
                  <a:pt x="247729" y="25467"/>
                </a:cubicBezTo>
                <a:cubicBezTo>
                  <a:pt x="244025" y="25996"/>
                  <a:pt x="206454" y="15413"/>
                  <a:pt x="165179" y="9592"/>
                </a:cubicBezTo>
                <a:cubicBezTo>
                  <a:pt x="123904" y="3771"/>
                  <a:pt x="-3625" y="596"/>
                  <a:pt x="79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2772171-298C-A8ED-4A33-84B2E4D5CCB8}"/>
              </a:ext>
            </a:extLst>
          </p:cNvPr>
          <p:cNvSpPr/>
          <p:nvPr/>
        </p:nvSpPr>
        <p:spPr>
          <a:xfrm>
            <a:off x="7423120" y="4387472"/>
            <a:ext cx="311182" cy="315479"/>
          </a:xfrm>
          <a:custGeom>
            <a:avLst/>
            <a:gdLst>
              <a:gd name="connsiteX0" fmla="*/ 30 w 311182"/>
              <a:gd name="connsiteY0" fmla="*/ 378 h 315479"/>
              <a:gd name="connsiteX1" fmla="*/ 142905 w 311182"/>
              <a:gd name="connsiteY1" fmla="*/ 143253 h 315479"/>
              <a:gd name="connsiteX2" fmla="*/ 114330 w 311182"/>
              <a:gd name="connsiteY2" fmla="*/ 108328 h 315479"/>
              <a:gd name="connsiteX3" fmla="*/ 219105 w 311182"/>
              <a:gd name="connsiteY3" fmla="*/ 254378 h 315479"/>
              <a:gd name="connsiteX4" fmla="*/ 187355 w 311182"/>
              <a:gd name="connsiteY4" fmla="*/ 219453 h 315479"/>
              <a:gd name="connsiteX5" fmla="*/ 285780 w 311182"/>
              <a:gd name="connsiteY5" fmla="*/ 314703 h 315479"/>
              <a:gd name="connsiteX6" fmla="*/ 222280 w 311182"/>
              <a:gd name="connsiteY6" fmla="*/ 267078 h 315479"/>
              <a:gd name="connsiteX7" fmla="*/ 311180 w 311182"/>
              <a:gd name="connsiteY7" fmla="*/ 314703 h 315479"/>
              <a:gd name="connsiteX8" fmla="*/ 225455 w 311182"/>
              <a:gd name="connsiteY8" fmla="*/ 244853 h 315479"/>
              <a:gd name="connsiteX9" fmla="*/ 285780 w 311182"/>
              <a:gd name="connsiteY9" fmla="*/ 238503 h 315479"/>
              <a:gd name="connsiteX10" fmla="*/ 206405 w 311182"/>
              <a:gd name="connsiteY10" fmla="*/ 228978 h 315479"/>
              <a:gd name="connsiteX11" fmla="*/ 263555 w 311182"/>
              <a:gd name="connsiteY11" fmla="*/ 206753 h 315479"/>
              <a:gd name="connsiteX12" fmla="*/ 206405 w 311182"/>
              <a:gd name="connsiteY12" fmla="*/ 194053 h 315479"/>
              <a:gd name="connsiteX13" fmla="*/ 247680 w 311182"/>
              <a:gd name="connsiteY13" fmla="*/ 162303 h 315479"/>
              <a:gd name="connsiteX14" fmla="*/ 181005 w 311182"/>
              <a:gd name="connsiteY14" fmla="*/ 162303 h 315479"/>
              <a:gd name="connsiteX15" fmla="*/ 222280 w 311182"/>
              <a:gd name="connsiteY15" fmla="*/ 121028 h 315479"/>
              <a:gd name="connsiteX16" fmla="*/ 146080 w 311182"/>
              <a:gd name="connsiteY16" fmla="*/ 130553 h 315479"/>
              <a:gd name="connsiteX17" fmla="*/ 184180 w 311182"/>
              <a:gd name="connsiteY17" fmla="*/ 136903 h 315479"/>
              <a:gd name="connsiteX18" fmla="*/ 130205 w 311182"/>
              <a:gd name="connsiteY18" fmla="*/ 101978 h 315479"/>
              <a:gd name="connsiteX19" fmla="*/ 30 w 311182"/>
              <a:gd name="connsiteY19" fmla="*/ 378 h 3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182" h="315479">
                <a:moveTo>
                  <a:pt x="30" y="378"/>
                </a:moveTo>
                <a:cubicBezTo>
                  <a:pt x="2147" y="7257"/>
                  <a:pt x="123855" y="125261"/>
                  <a:pt x="142905" y="143253"/>
                </a:cubicBezTo>
                <a:cubicBezTo>
                  <a:pt x="161955" y="161245"/>
                  <a:pt x="101630" y="89807"/>
                  <a:pt x="114330" y="108328"/>
                </a:cubicBezTo>
                <a:cubicBezTo>
                  <a:pt x="127030" y="126849"/>
                  <a:pt x="206934" y="235857"/>
                  <a:pt x="219105" y="254378"/>
                </a:cubicBezTo>
                <a:cubicBezTo>
                  <a:pt x="231276" y="272899"/>
                  <a:pt x="176243" y="209399"/>
                  <a:pt x="187355" y="219453"/>
                </a:cubicBezTo>
                <a:cubicBezTo>
                  <a:pt x="198467" y="229507"/>
                  <a:pt x="279959" y="306766"/>
                  <a:pt x="285780" y="314703"/>
                </a:cubicBezTo>
                <a:cubicBezTo>
                  <a:pt x="291601" y="322640"/>
                  <a:pt x="218047" y="267078"/>
                  <a:pt x="222280" y="267078"/>
                </a:cubicBezTo>
                <a:cubicBezTo>
                  <a:pt x="226513" y="267078"/>
                  <a:pt x="310651" y="318407"/>
                  <a:pt x="311180" y="314703"/>
                </a:cubicBezTo>
                <a:cubicBezTo>
                  <a:pt x="311709" y="310999"/>
                  <a:pt x="229688" y="257553"/>
                  <a:pt x="225455" y="244853"/>
                </a:cubicBezTo>
                <a:cubicBezTo>
                  <a:pt x="221222" y="232153"/>
                  <a:pt x="288955" y="241149"/>
                  <a:pt x="285780" y="238503"/>
                </a:cubicBezTo>
                <a:cubicBezTo>
                  <a:pt x="282605" y="235857"/>
                  <a:pt x="210109" y="234270"/>
                  <a:pt x="206405" y="228978"/>
                </a:cubicBezTo>
                <a:cubicBezTo>
                  <a:pt x="202701" y="223686"/>
                  <a:pt x="263555" y="212574"/>
                  <a:pt x="263555" y="206753"/>
                </a:cubicBezTo>
                <a:cubicBezTo>
                  <a:pt x="263555" y="200932"/>
                  <a:pt x="209051" y="201461"/>
                  <a:pt x="206405" y="194053"/>
                </a:cubicBezTo>
                <a:cubicBezTo>
                  <a:pt x="203759" y="186645"/>
                  <a:pt x="251913" y="167595"/>
                  <a:pt x="247680" y="162303"/>
                </a:cubicBezTo>
                <a:cubicBezTo>
                  <a:pt x="243447" y="157011"/>
                  <a:pt x="185238" y="169182"/>
                  <a:pt x="181005" y="162303"/>
                </a:cubicBezTo>
                <a:cubicBezTo>
                  <a:pt x="176772" y="155424"/>
                  <a:pt x="228101" y="126320"/>
                  <a:pt x="222280" y="121028"/>
                </a:cubicBezTo>
                <a:cubicBezTo>
                  <a:pt x="216459" y="115736"/>
                  <a:pt x="152430" y="127907"/>
                  <a:pt x="146080" y="130553"/>
                </a:cubicBezTo>
                <a:cubicBezTo>
                  <a:pt x="139730" y="133199"/>
                  <a:pt x="186826" y="141665"/>
                  <a:pt x="184180" y="136903"/>
                </a:cubicBezTo>
                <a:cubicBezTo>
                  <a:pt x="181534" y="132141"/>
                  <a:pt x="154547" y="121557"/>
                  <a:pt x="130205" y="101978"/>
                </a:cubicBezTo>
                <a:cubicBezTo>
                  <a:pt x="105863" y="82399"/>
                  <a:pt x="-2087" y="-6501"/>
                  <a:pt x="3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2BE9E709-147E-D716-75DF-C85098D5FF34}"/>
              </a:ext>
            </a:extLst>
          </p:cNvPr>
          <p:cNvSpPr/>
          <p:nvPr/>
        </p:nvSpPr>
        <p:spPr>
          <a:xfrm>
            <a:off x="7407106" y="4349520"/>
            <a:ext cx="183857" cy="146210"/>
          </a:xfrm>
          <a:custGeom>
            <a:avLst/>
            <a:gdLst>
              <a:gd name="connsiteX0" fmla="*/ 169 w 183857"/>
              <a:gd name="connsiteY0" fmla="*/ 230 h 146210"/>
              <a:gd name="connsiteX1" fmla="*/ 174794 w 183857"/>
              <a:gd name="connsiteY1" fmla="*/ 139930 h 146210"/>
              <a:gd name="connsiteX2" fmla="*/ 143044 w 183857"/>
              <a:gd name="connsiteY2" fmla="*/ 108180 h 146210"/>
              <a:gd name="connsiteX3" fmla="*/ 169 w 183857"/>
              <a:gd name="connsiteY3" fmla="*/ 230 h 14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57" h="146210">
                <a:moveTo>
                  <a:pt x="169" y="230"/>
                </a:moveTo>
                <a:cubicBezTo>
                  <a:pt x="5461" y="5522"/>
                  <a:pt x="150982" y="121938"/>
                  <a:pt x="174794" y="139930"/>
                </a:cubicBezTo>
                <a:cubicBezTo>
                  <a:pt x="198607" y="157922"/>
                  <a:pt x="171090" y="134109"/>
                  <a:pt x="143044" y="108180"/>
                </a:cubicBezTo>
                <a:cubicBezTo>
                  <a:pt x="114998" y="82251"/>
                  <a:pt x="-5123" y="-5062"/>
                  <a:pt x="169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C5673E8-9C2D-0606-D3BE-1A0EA7EAC5EC}"/>
              </a:ext>
            </a:extLst>
          </p:cNvPr>
          <p:cNvSpPr/>
          <p:nvPr/>
        </p:nvSpPr>
        <p:spPr>
          <a:xfrm>
            <a:off x="7463966" y="4422775"/>
            <a:ext cx="218387" cy="325301"/>
          </a:xfrm>
          <a:custGeom>
            <a:avLst/>
            <a:gdLst>
              <a:gd name="connsiteX0" fmla="*/ 459 w 218387"/>
              <a:gd name="connsiteY0" fmla="*/ 0 h 325301"/>
              <a:gd name="connsiteX1" fmla="*/ 121109 w 218387"/>
              <a:gd name="connsiteY1" fmla="*/ 168275 h 325301"/>
              <a:gd name="connsiteX2" fmla="*/ 108409 w 218387"/>
              <a:gd name="connsiteY2" fmla="*/ 146050 h 325301"/>
              <a:gd name="connsiteX3" fmla="*/ 181434 w 218387"/>
              <a:gd name="connsiteY3" fmla="*/ 238125 h 325301"/>
              <a:gd name="connsiteX4" fmla="*/ 143334 w 218387"/>
              <a:gd name="connsiteY4" fmla="*/ 190500 h 325301"/>
              <a:gd name="connsiteX5" fmla="*/ 216359 w 218387"/>
              <a:gd name="connsiteY5" fmla="*/ 323850 h 325301"/>
              <a:gd name="connsiteX6" fmla="*/ 194134 w 218387"/>
              <a:gd name="connsiteY6" fmla="*/ 254000 h 325301"/>
              <a:gd name="connsiteX7" fmla="*/ 152859 w 218387"/>
              <a:gd name="connsiteY7" fmla="*/ 139700 h 325301"/>
              <a:gd name="connsiteX8" fmla="*/ 171909 w 218387"/>
              <a:gd name="connsiteY8" fmla="*/ 168275 h 325301"/>
              <a:gd name="connsiteX9" fmla="*/ 459 w 218387"/>
              <a:gd name="connsiteY9" fmla="*/ 0 h 32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387" h="325301">
                <a:moveTo>
                  <a:pt x="459" y="0"/>
                </a:moveTo>
                <a:cubicBezTo>
                  <a:pt x="-8008" y="0"/>
                  <a:pt x="103117" y="143933"/>
                  <a:pt x="121109" y="168275"/>
                </a:cubicBezTo>
                <a:cubicBezTo>
                  <a:pt x="139101" y="192617"/>
                  <a:pt x="98355" y="134408"/>
                  <a:pt x="108409" y="146050"/>
                </a:cubicBezTo>
                <a:cubicBezTo>
                  <a:pt x="118463" y="157692"/>
                  <a:pt x="175613" y="230717"/>
                  <a:pt x="181434" y="238125"/>
                </a:cubicBezTo>
                <a:cubicBezTo>
                  <a:pt x="187255" y="245533"/>
                  <a:pt x="137513" y="176213"/>
                  <a:pt x="143334" y="190500"/>
                </a:cubicBezTo>
                <a:cubicBezTo>
                  <a:pt x="149155" y="204787"/>
                  <a:pt x="207892" y="313267"/>
                  <a:pt x="216359" y="323850"/>
                </a:cubicBezTo>
                <a:cubicBezTo>
                  <a:pt x="224826" y="334433"/>
                  <a:pt x="204717" y="284692"/>
                  <a:pt x="194134" y="254000"/>
                </a:cubicBezTo>
                <a:cubicBezTo>
                  <a:pt x="183551" y="223308"/>
                  <a:pt x="156563" y="153987"/>
                  <a:pt x="152859" y="139700"/>
                </a:cubicBezTo>
                <a:cubicBezTo>
                  <a:pt x="149155" y="125413"/>
                  <a:pt x="199955" y="195792"/>
                  <a:pt x="171909" y="168275"/>
                </a:cubicBezTo>
                <a:cubicBezTo>
                  <a:pt x="143863" y="140758"/>
                  <a:pt x="8926" y="0"/>
                  <a:pt x="4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1C6CC0EC-1BF3-D482-3263-77087F4BC2C5}"/>
              </a:ext>
            </a:extLst>
          </p:cNvPr>
          <p:cNvSpPr/>
          <p:nvPr/>
        </p:nvSpPr>
        <p:spPr>
          <a:xfrm>
            <a:off x="7048546" y="4376341"/>
            <a:ext cx="241574" cy="130933"/>
          </a:xfrm>
          <a:custGeom>
            <a:avLst/>
            <a:gdLst>
              <a:gd name="connsiteX0" fmla="*/ 241254 w 241574"/>
              <a:gd name="connsiteY0" fmla="*/ 1984 h 130933"/>
              <a:gd name="connsiteX1" fmla="*/ 28529 w 241574"/>
              <a:gd name="connsiteY1" fmla="*/ 17859 h 130933"/>
              <a:gd name="connsiteX2" fmla="*/ 57104 w 241574"/>
              <a:gd name="connsiteY2" fmla="*/ 11509 h 130933"/>
              <a:gd name="connsiteX3" fmla="*/ 15829 w 241574"/>
              <a:gd name="connsiteY3" fmla="*/ 81359 h 130933"/>
              <a:gd name="connsiteX4" fmla="*/ 6304 w 241574"/>
              <a:gd name="connsiteY4" fmla="*/ 128984 h 130933"/>
              <a:gd name="connsiteX5" fmla="*/ 41229 w 241574"/>
              <a:gd name="connsiteY5" fmla="*/ 14684 h 130933"/>
              <a:gd name="connsiteX6" fmla="*/ 3129 w 241574"/>
              <a:gd name="connsiteY6" fmla="*/ 100409 h 130933"/>
              <a:gd name="connsiteX7" fmla="*/ 12654 w 241574"/>
              <a:gd name="connsiteY7" fmla="*/ 46434 h 130933"/>
              <a:gd name="connsiteX8" fmla="*/ 95204 w 241574"/>
              <a:gd name="connsiteY8" fmla="*/ 17859 h 130933"/>
              <a:gd name="connsiteX9" fmla="*/ 76154 w 241574"/>
              <a:gd name="connsiteY9" fmla="*/ 1984 h 130933"/>
              <a:gd name="connsiteX10" fmla="*/ 241254 w 241574"/>
              <a:gd name="connsiteY10" fmla="*/ 1984 h 1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574" h="130933">
                <a:moveTo>
                  <a:pt x="241254" y="1984"/>
                </a:moveTo>
                <a:cubicBezTo>
                  <a:pt x="233317" y="4630"/>
                  <a:pt x="59221" y="16272"/>
                  <a:pt x="28529" y="17859"/>
                </a:cubicBezTo>
                <a:cubicBezTo>
                  <a:pt x="-2163" y="19447"/>
                  <a:pt x="59221" y="926"/>
                  <a:pt x="57104" y="11509"/>
                </a:cubicBezTo>
                <a:cubicBezTo>
                  <a:pt x="54987" y="22092"/>
                  <a:pt x="24296" y="61780"/>
                  <a:pt x="15829" y="81359"/>
                </a:cubicBezTo>
                <a:cubicBezTo>
                  <a:pt x="7362" y="100938"/>
                  <a:pt x="2071" y="140097"/>
                  <a:pt x="6304" y="128984"/>
                </a:cubicBezTo>
                <a:cubicBezTo>
                  <a:pt x="10537" y="117872"/>
                  <a:pt x="41758" y="19447"/>
                  <a:pt x="41229" y="14684"/>
                </a:cubicBezTo>
                <a:cubicBezTo>
                  <a:pt x="40700" y="9922"/>
                  <a:pt x="7891" y="95117"/>
                  <a:pt x="3129" y="100409"/>
                </a:cubicBezTo>
                <a:cubicBezTo>
                  <a:pt x="-1634" y="105701"/>
                  <a:pt x="-2692" y="60192"/>
                  <a:pt x="12654" y="46434"/>
                </a:cubicBezTo>
                <a:cubicBezTo>
                  <a:pt x="28000" y="32676"/>
                  <a:pt x="95204" y="17859"/>
                  <a:pt x="95204" y="17859"/>
                </a:cubicBezTo>
                <a:cubicBezTo>
                  <a:pt x="105787" y="10451"/>
                  <a:pt x="44933" y="4630"/>
                  <a:pt x="76154" y="1984"/>
                </a:cubicBezTo>
                <a:cubicBezTo>
                  <a:pt x="107375" y="-662"/>
                  <a:pt x="249191" y="-662"/>
                  <a:pt x="241254" y="1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AC580B2-5298-AC44-1919-0EA4D8E41A41}"/>
              </a:ext>
            </a:extLst>
          </p:cNvPr>
          <p:cNvSpPr/>
          <p:nvPr/>
        </p:nvSpPr>
        <p:spPr>
          <a:xfrm>
            <a:off x="6936669" y="4479848"/>
            <a:ext cx="258988" cy="138482"/>
          </a:xfrm>
          <a:custGeom>
            <a:avLst/>
            <a:gdLst>
              <a:gd name="connsiteX0" fmla="*/ 706 w 258988"/>
              <a:gd name="connsiteY0" fmla="*/ 77 h 138482"/>
              <a:gd name="connsiteX1" fmla="*/ 99131 w 258988"/>
              <a:gd name="connsiteY1" fmla="*/ 31827 h 138482"/>
              <a:gd name="connsiteX2" fmla="*/ 168981 w 258988"/>
              <a:gd name="connsiteY2" fmla="*/ 60402 h 138482"/>
              <a:gd name="connsiteX3" fmla="*/ 156281 w 258988"/>
              <a:gd name="connsiteY3" fmla="*/ 38177 h 138482"/>
              <a:gd name="connsiteX4" fmla="*/ 257881 w 258988"/>
              <a:gd name="connsiteY4" fmla="*/ 136602 h 138482"/>
              <a:gd name="connsiteX5" fmla="*/ 207081 w 258988"/>
              <a:gd name="connsiteY5" fmla="*/ 98502 h 138482"/>
              <a:gd name="connsiteX6" fmla="*/ 156281 w 258988"/>
              <a:gd name="connsiteY6" fmla="*/ 44527 h 138482"/>
              <a:gd name="connsiteX7" fmla="*/ 111831 w 258988"/>
              <a:gd name="connsiteY7" fmla="*/ 12777 h 138482"/>
              <a:gd name="connsiteX8" fmla="*/ 153106 w 258988"/>
              <a:gd name="connsiteY8" fmla="*/ 41352 h 138482"/>
              <a:gd name="connsiteX9" fmla="*/ 706 w 258988"/>
              <a:gd name="connsiteY9" fmla="*/ 77 h 13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988" h="138482">
                <a:moveTo>
                  <a:pt x="706" y="77"/>
                </a:moveTo>
                <a:cubicBezTo>
                  <a:pt x="-8290" y="-1510"/>
                  <a:pt x="71085" y="21773"/>
                  <a:pt x="99131" y="31827"/>
                </a:cubicBezTo>
                <a:cubicBezTo>
                  <a:pt x="127177" y="41881"/>
                  <a:pt x="159456" y="59344"/>
                  <a:pt x="168981" y="60402"/>
                </a:cubicBezTo>
                <a:cubicBezTo>
                  <a:pt x="178506" y="61460"/>
                  <a:pt x="141464" y="25477"/>
                  <a:pt x="156281" y="38177"/>
                </a:cubicBezTo>
                <a:cubicBezTo>
                  <a:pt x="171098" y="50877"/>
                  <a:pt x="249414" y="126548"/>
                  <a:pt x="257881" y="136602"/>
                </a:cubicBezTo>
                <a:cubicBezTo>
                  <a:pt x="266348" y="146656"/>
                  <a:pt x="224014" y="113848"/>
                  <a:pt x="207081" y="98502"/>
                </a:cubicBezTo>
                <a:cubicBezTo>
                  <a:pt x="190148" y="83156"/>
                  <a:pt x="172156" y="58815"/>
                  <a:pt x="156281" y="44527"/>
                </a:cubicBezTo>
                <a:cubicBezTo>
                  <a:pt x="140406" y="30240"/>
                  <a:pt x="112360" y="13306"/>
                  <a:pt x="111831" y="12777"/>
                </a:cubicBezTo>
                <a:cubicBezTo>
                  <a:pt x="111302" y="12248"/>
                  <a:pt x="165806" y="42410"/>
                  <a:pt x="153106" y="41352"/>
                </a:cubicBezTo>
                <a:cubicBezTo>
                  <a:pt x="140406" y="40294"/>
                  <a:pt x="9702" y="1664"/>
                  <a:pt x="70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0ED19BC-970C-C538-111D-0E65CCE7344B}"/>
              </a:ext>
            </a:extLst>
          </p:cNvPr>
          <p:cNvSpPr/>
          <p:nvPr/>
        </p:nvSpPr>
        <p:spPr>
          <a:xfrm>
            <a:off x="7102475" y="4533900"/>
            <a:ext cx="489698" cy="152168"/>
          </a:xfrm>
          <a:custGeom>
            <a:avLst/>
            <a:gdLst>
              <a:gd name="connsiteX0" fmla="*/ 0 w 489698"/>
              <a:gd name="connsiteY0" fmla="*/ 0 h 152168"/>
              <a:gd name="connsiteX1" fmla="*/ 98425 w 489698"/>
              <a:gd name="connsiteY1" fmla="*/ 66675 h 152168"/>
              <a:gd name="connsiteX2" fmla="*/ 234950 w 489698"/>
              <a:gd name="connsiteY2" fmla="*/ 127000 h 152168"/>
              <a:gd name="connsiteX3" fmla="*/ 222250 w 489698"/>
              <a:gd name="connsiteY3" fmla="*/ 120650 h 152168"/>
              <a:gd name="connsiteX4" fmla="*/ 381000 w 489698"/>
              <a:gd name="connsiteY4" fmla="*/ 146050 h 152168"/>
              <a:gd name="connsiteX5" fmla="*/ 361950 w 489698"/>
              <a:gd name="connsiteY5" fmla="*/ 146050 h 152168"/>
              <a:gd name="connsiteX6" fmla="*/ 488950 w 489698"/>
              <a:gd name="connsiteY6" fmla="*/ 146050 h 152168"/>
              <a:gd name="connsiteX7" fmla="*/ 409575 w 489698"/>
              <a:gd name="connsiteY7" fmla="*/ 149225 h 152168"/>
              <a:gd name="connsiteX8" fmla="*/ 307975 w 489698"/>
              <a:gd name="connsiteY8" fmla="*/ 149225 h 152168"/>
              <a:gd name="connsiteX9" fmla="*/ 130175 w 489698"/>
              <a:gd name="connsiteY9" fmla="*/ 111125 h 152168"/>
              <a:gd name="connsiteX10" fmla="*/ 231775 w 489698"/>
              <a:gd name="connsiteY10" fmla="*/ 123825 h 152168"/>
              <a:gd name="connsiteX11" fmla="*/ 149225 w 489698"/>
              <a:gd name="connsiteY11" fmla="*/ 82550 h 152168"/>
              <a:gd name="connsiteX12" fmla="*/ 88900 w 489698"/>
              <a:gd name="connsiteY12" fmla="*/ 47625 h 152168"/>
              <a:gd name="connsiteX13" fmla="*/ 0 w 489698"/>
              <a:gd name="connsiteY13" fmla="*/ 0 h 1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698" h="152168">
                <a:moveTo>
                  <a:pt x="0" y="0"/>
                </a:moveTo>
                <a:cubicBezTo>
                  <a:pt x="29633" y="22754"/>
                  <a:pt x="59267" y="45508"/>
                  <a:pt x="98425" y="66675"/>
                </a:cubicBezTo>
                <a:cubicBezTo>
                  <a:pt x="137583" y="87842"/>
                  <a:pt x="234950" y="127000"/>
                  <a:pt x="234950" y="127000"/>
                </a:cubicBezTo>
                <a:cubicBezTo>
                  <a:pt x="255588" y="135996"/>
                  <a:pt x="197908" y="117475"/>
                  <a:pt x="222250" y="120650"/>
                </a:cubicBezTo>
                <a:cubicBezTo>
                  <a:pt x="246592" y="123825"/>
                  <a:pt x="381000" y="146050"/>
                  <a:pt x="381000" y="146050"/>
                </a:cubicBezTo>
                <a:cubicBezTo>
                  <a:pt x="404283" y="150283"/>
                  <a:pt x="361950" y="146050"/>
                  <a:pt x="361950" y="146050"/>
                </a:cubicBezTo>
                <a:lnTo>
                  <a:pt x="488950" y="146050"/>
                </a:lnTo>
                <a:cubicBezTo>
                  <a:pt x="496888" y="146579"/>
                  <a:pt x="439738" y="148696"/>
                  <a:pt x="409575" y="149225"/>
                </a:cubicBezTo>
                <a:cubicBezTo>
                  <a:pt x="379413" y="149754"/>
                  <a:pt x="354542" y="155575"/>
                  <a:pt x="307975" y="149225"/>
                </a:cubicBezTo>
                <a:cubicBezTo>
                  <a:pt x="261408" y="142875"/>
                  <a:pt x="142875" y="115358"/>
                  <a:pt x="130175" y="111125"/>
                </a:cubicBezTo>
                <a:cubicBezTo>
                  <a:pt x="117475" y="106892"/>
                  <a:pt x="228600" y="128587"/>
                  <a:pt x="231775" y="123825"/>
                </a:cubicBezTo>
                <a:cubicBezTo>
                  <a:pt x="234950" y="119063"/>
                  <a:pt x="173038" y="95250"/>
                  <a:pt x="149225" y="82550"/>
                </a:cubicBezTo>
                <a:cubicBezTo>
                  <a:pt x="125413" y="69850"/>
                  <a:pt x="88900" y="47625"/>
                  <a:pt x="8890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FBA213B-1703-05A8-8DDD-3A1644F20A47}"/>
              </a:ext>
            </a:extLst>
          </p:cNvPr>
          <p:cNvSpPr/>
          <p:nvPr/>
        </p:nvSpPr>
        <p:spPr>
          <a:xfrm>
            <a:off x="7502515" y="4514722"/>
            <a:ext cx="158788" cy="222437"/>
          </a:xfrm>
          <a:custGeom>
            <a:avLst/>
            <a:gdLst>
              <a:gd name="connsiteX0" fmla="*/ 10 w 158788"/>
              <a:gd name="connsiteY0" fmla="*/ 128 h 222437"/>
              <a:gd name="connsiteX1" fmla="*/ 111135 w 158788"/>
              <a:gd name="connsiteY1" fmla="*/ 158878 h 222437"/>
              <a:gd name="connsiteX2" fmla="*/ 98435 w 158788"/>
              <a:gd name="connsiteY2" fmla="*/ 120778 h 222437"/>
              <a:gd name="connsiteX3" fmla="*/ 158760 w 158788"/>
              <a:gd name="connsiteY3" fmla="*/ 222378 h 222437"/>
              <a:gd name="connsiteX4" fmla="*/ 104785 w 158788"/>
              <a:gd name="connsiteY4" fmla="*/ 133478 h 222437"/>
              <a:gd name="connsiteX5" fmla="*/ 10 w 158788"/>
              <a:gd name="connsiteY5" fmla="*/ 128 h 2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88" h="222437">
                <a:moveTo>
                  <a:pt x="10" y="128"/>
                </a:moveTo>
                <a:cubicBezTo>
                  <a:pt x="1068" y="4361"/>
                  <a:pt x="94731" y="138770"/>
                  <a:pt x="111135" y="158878"/>
                </a:cubicBezTo>
                <a:cubicBezTo>
                  <a:pt x="127539" y="178986"/>
                  <a:pt x="90498" y="110195"/>
                  <a:pt x="98435" y="120778"/>
                </a:cubicBezTo>
                <a:cubicBezTo>
                  <a:pt x="106372" y="131361"/>
                  <a:pt x="157702" y="220261"/>
                  <a:pt x="158760" y="222378"/>
                </a:cubicBezTo>
                <a:cubicBezTo>
                  <a:pt x="159818" y="224495"/>
                  <a:pt x="131243" y="169461"/>
                  <a:pt x="104785" y="133478"/>
                </a:cubicBezTo>
                <a:cubicBezTo>
                  <a:pt x="78327" y="97495"/>
                  <a:pt x="-1048" y="-4105"/>
                  <a:pt x="1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0596B3D-AD7E-B64D-E9D3-683F8BBE512B}"/>
              </a:ext>
            </a:extLst>
          </p:cNvPr>
          <p:cNvSpPr/>
          <p:nvPr/>
        </p:nvSpPr>
        <p:spPr>
          <a:xfrm>
            <a:off x="7134225" y="4333875"/>
            <a:ext cx="298104" cy="3175"/>
          </a:xfrm>
          <a:custGeom>
            <a:avLst/>
            <a:gdLst>
              <a:gd name="connsiteX0" fmla="*/ 0 w 298104"/>
              <a:gd name="connsiteY0" fmla="*/ 0 h 3175"/>
              <a:gd name="connsiteX1" fmla="*/ 288925 w 298104"/>
              <a:gd name="connsiteY1" fmla="*/ 0 h 3175"/>
              <a:gd name="connsiteX2" fmla="*/ 231775 w 298104"/>
              <a:gd name="connsiteY2" fmla="*/ 3175 h 3175"/>
              <a:gd name="connsiteX3" fmla="*/ 0 w 298104"/>
              <a:gd name="connsiteY3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04" h="3175">
                <a:moveTo>
                  <a:pt x="0" y="0"/>
                </a:moveTo>
                <a:lnTo>
                  <a:pt x="288925" y="0"/>
                </a:lnTo>
                <a:cubicBezTo>
                  <a:pt x="327554" y="529"/>
                  <a:pt x="231775" y="3175"/>
                  <a:pt x="23177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1DBE383-2A79-4F6A-7CDD-36045EE5A860}"/>
              </a:ext>
            </a:extLst>
          </p:cNvPr>
          <p:cNvSpPr/>
          <p:nvPr/>
        </p:nvSpPr>
        <p:spPr>
          <a:xfrm>
            <a:off x="7477093" y="4368701"/>
            <a:ext cx="139618" cy="147479"/>
          </a:xfrm>
          <a:custGeom>
            <a:avLst/>
            <a:gdLst>
              <a:gd name="connsiteX0" fmla="*/ 32 w 139618"/>
              <a:gd name="connsiteY0" fmla="*/ 99 h 147479"/>
              <a:gd name="connsiteX1" fmla="*/ 130207 w 139618"/>
              <a:gd name="connsiteY1" fmla="*/ 139799 h 147479"/>
              <a:gd name="connsiteX2" fmla="*/ 117507 w 139618"/>
              <a:gd name="connsiteY2" fmla="*/ 117574 h 147479"/>
              <a:gd name="connsiteX3" fmla="*/ 32 w 139618"/>
              <a:gd name="connsiteY3" fmla="*/ 99 h 14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18" h="147479">
                <a:moveTo>
                  <a:pt x="32" y="99"/>
                </a:moveTo>
                <a:cubicBezTo>
                  <a:pt x="2149" y="3803"/>
                  <a:pt x="110628" y="120220"/>
                  <a:pt x="130207" y="139799"/>
                </a:cubicBezTo>
                <a:cubicBezTo>
                  <a:pt x="149786" y="159378"/>
                  <a:pt x="135499" y="137682"/>
                  <a:pt x="117507" y="117574"/>
                </a:cubicBezTo>
                <a:cubicBezTo>
                  <a:pt x="99515" y="97466"/>
                  <a:pt x="-2085" y="-3605"/>
                  <a:pt x="3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8A0E4F7-6E86-DCDA-33C6-700880EEE184}"/>
              </a:ext>
            </a:extLst>
          </p:cNvPr>
          <p:cNvSpPr/>
          <p:nvPr/>
        </p:nvSpPr>
        <p:spPr>
          <a:xfrm>
            <a:off x="7597775" y="4441786"/>
            <a:ext cx="175475" cy="265067"/>
          </a:xfrm>
          <a:custGeom>
            <a:avLst/>
            <a:gdLst>
              <a:gd name="connsiteX0" fmla="*/ 0 w 175475"/>
              <a:gd name="connsiteY0" fmla="*/ 39 h 265067"/>
              <a:gd name="connsiteX1" fmla="*/ 95250 w 175475"/>
              <a:gd name="connsiteY1" fmla="*/ 146089 h 265067"/>
              <a:gd name="connsiteX2" fmla="*/ 73025 w 175475"/>
              <a:gd name="connsiteY2" fmla="*/ 104814 h 265067"/>
              <a:gd name="connsiteX3" fmla="*/ 161925 w 175475"/>
              <a:gd name="connsiteY3" fmla="*/ 241339 h 265067"/>
              <a:gd name="connsiteX4" fmla="*/ 136525 w 175475"/>
              <a:gd name="connsiteY4" fmla="*/ 206414 h 265067"/>
              <a:gd name="connsiteX5" fmla="*/ 174625 w 175475"/>
              <a:gd name="connsiteY5" fmla="*/ 263564 h 265067"/>
              <a:gd name="connsiteX6" fmla="*/ 92075 w 175475"/>
              <a:gd name="connsiteY6" fmla="*/ 133389 h 265067"/>
              <a:gd name="connsiteX7" fmla="*/ 95250 w 175475"/>
              <a:gd name="connsiteY7" fmla="*/ 161964 h 265067"/>
              <a:gd name="connsiteX8" fmla="*/ 0 w 175475"/>
              <a:gd name="connsiteY8" fmla="*/ 39 h 2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475" h="265067">
                <a:moveTo>
                  <a:pt x="0" y="39"/>
                </a:moveTo>
                <a:cubicBezTo>
                  <a:pt x="0" y="-2607"/>
                  <a:pt x="83079" y="128627"/>
                  <a:pt x="95250" y="146089"/>
                </a:cubicBezTo>
                <a:cubicBezTo>
                  <a:pt x="107421" y="163551"/>
                  <a:pt x="61913" y="88939"/>
                  <a:pt x="73025" y="104814"/>
                </a:cubicBezTo>
                <a:cubicBezTo>
                  <a:pt x="84138" y="120689"/>
                  <a:pt x="151342" y="224406"/>
                  <a:pt x="161925" y="241339"/>
                </a:cubicBezTo>
                <a:cubicBezTo>
                  <a:pt x="172508" y="258272"/>
                  <a:pt x="134408" y="202710"/>
                  <a:pt x="136525" y="206414"/>
                </a:cubicBezTo>
                <a:cubicBezTo>
                  <a:pt x="138642" y="210118"/>
                  <a:pt x="182033" y="275735"/>
                  <a:pt x="174625" y="263564"/>
                </a:cubicBezTo>
                <a:cubicBezTo>
                  <a:pt x="167217" y="251393"/>
                  <a:pt x="105304" y="150322"/>
                  <a:pt x="92075" y="133389"/>
                </a:cubicBezTo>
                <a:cubicBezTo>
                  <a:pt x="78846" y="116456"/>
                  <a:pt x="108479" y="184189"/>
                  <a:pt x="95250" y="161964"/>
                </a:cubicBezTo>
                <a:cubicBezTo>
                  <a:pt x="82021" y="139739"/>
                  <a:pt x="0" y="2685"/>
                  <a:pt x="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56A89BF-DDA1-8619-76F9-CC50F0866054}"/>
              </a:ext>
            </a:extLst>
          </p:cNvPr>
          <p:cNvSpPr/>
          <p:nvPr/>
        </p:nvSpPr>
        <p:spPr>
          <a:xfrm>
            <a:off x="6946055" y="4486225"/>
            <a:ext cx="318644" cy="184290"/>
          </a:xfrm>
          <a:custGeom>
            <a:avLst/>
            <a:gdLst>
              <a:gd name="connsiteX0" fmla="*/ 845 w 318644"/>
              <a:gd name="connsiteY0" fmla="*/ 50 h 184290"/>
              <a:gd name="connsiteX1" fmla="*/ 111970 w 318644"/>
              <a:gd name="connsiteY1" fmla="*/ 63550 h 184290"/>
              <a:gd name="connsiteX2" fmla="*/ 96095 w 318644"/>
              <a:gd name="connsiteY2" fmla="*/ 44500 h 184290"/>
              <a:gd name="connsiteX3" fmla="*/ 178645 w 318644"/>
              <a:gd name="connsiteY3" fmla="*/ 92125 h 184290"/>
              <a:gd name="connsiteX4" fmla="*/ 162770 w 318644"/>
              <a:gd name="connsiteY4" fmla="*/ 82600 h 184290"/>
              <a:gd name="connsiteX5" fmla="*/ 213570 w 318644"/>
              <a:gd name="connsiteY5" fmla="*/ 123875 h 184290"/>
              <a:gd name="connsiteX6" fmla="*/ 197695 w 318644"/>
              <a:gd name="connsiteY6" fmla="*/ 95300 h 184290"/>
              <a:gd name="connsiteX7" fmla="*/ 318345 w 318644"/>
              <a:gd name="connsiteY7" fmla="*/ 184200 h 184290"/>
              <a:gd name="connsiteX8" fmla="*/ 229445 w 318644"/>
              <a:gd name="connsiteY8" fmla="*/ 111175 h 184290"/>
              <a:gd name="connsiteX9" fmla="*/ 150070 w 318644"/>
              <a:gd name="connsiteY9" fmla="*/ 66725 h 184290"/>
              <a:gd name="connsiteX10" fmla="*/ 181820 w 318644"/>
              <a:gd name="connsiteY10" fmla="*/ 88950 h 184290"/>
              <a:gd name="connsiteX11" fmla="*/ 140545 w 318644"/>
              <a:gd name="connsiteY11" fmla="*/ 57200 h 184290"/>
              <a:gd name="connsiteX12" fmla="*/ 184995 w 318644"/>
              <a:gd name="connsiteY12" fmla="*/ 76250 h 184290"/>
              <a:gd name="connsiteX13" fmla="*/ 845 w 318644"/>
              <a:gd name="connsiteY13" fmla="*/ 50 h 18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8644" h="184290">
                <a:moveTo>
                  <a:pt x="845" y="50"/>
                </a:moveTo>
                <a:cubicBezTo>
                  <a:pt x="-11326" y="-2067"/>
                  <a:pt x="111970" y="63550"/>
                  <a:pt x="111970" y="63550"/>
                </a:cubicBezTo>
                <a:cubicBezTo>
                  <a:pt x="127845" y="70958"/>
                  <a:pt x="84983" y="39738"/>
                  <a:pt x="96095" y="44500"/>
                </a:cubicBezTo>
                <a:cubicBezTo>
                  <a:pt x="107207" y="49262"/>
                  <a:pt x="178645" y="92125"/>
                  <a:pt x="178645" y="92125"/>
                </a:cubicBezTo>
                <a:cubicBezTo>
                  <a:pt x="189757" y="98475"/>
                  <a:pt x="156949" y="77308"/>
                  <a:pt x="162770" y="82600"/>
                </a:cubicBezTo>
                <a:cubicBezTo>
                  <a:pt x="168591" y="87892"/>
                  <a:pt x="207749" y="121758"/>
                  <a:pt x="213570" y="123875"/>
                </a:cubicBezTo>
                <a:cubicBezTo>
                  <a:pt x="219391" y="125992"/>
                  <a:pt x="180233" y="85246"/>
                  <a:pt x="197695" y="95300"/>
                </a:cubicBezTo>
                <a:cubicBezTo>
                  <a:pt x="215157" y="105354"/>
                  <a:pt x="313053" y="181554"/>
                  <a:pt x="318345" y="184200"/>
                </a:cubicBezTo>
                <a:cubicBezTo>
                  <a:pt x="323637" y="186846"/>
                  <a:pt x="257491" y="130754"/>
                  <a:pt x="229445" y="111175"/>
                </a:cubicBezTo>
                <a:cubicBezTo>
                  <a:pt x="201399" y="91596"/>
                  <a:pt x="158007" y="70429"/>
                  <a:pt x="150070" y="66725"/>
                </a:cubicBezTo>
                <a:cubicBezTo>
                  <a:pt x="142133" y="63021"/>
                  <a:pt x="183407" y="90537"/>
                  <a:pt x="181820" y="88950"/>
                </a:cubicBezTo>
                <a:cubicBezTo>
                  <a:pt x="180233" y="87363"/>
                  <a:pt x="140016" y="59317"/>
                  <a:pt x="140545" y="57200"/>
                </a:cubicBezTo>
                <a:cubicBezTo>
                  <a:pt x="141074" y="55083"/>
                  <a:pt x="206691" y="80483"/>
                  <a:pt x="184995" y="76250"/>
                </a:cubicBezTo>
                <a:cubicBezTo>
                  <a:pt x="163299" y="72017"/>
                  <a:pt x="13016" y="2167"/>
                  <a:pt x="84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92CB69ED-07F8-E63E-A1D3-EA7DB8865AFF}"/>
              </a:ext>
            </a:extLst>
          </p:cNvPr>
          <p:cNvSpPr/>
          <p:nvPr/>
        </p:nvSpPr>
        <p:spPr>
          <a:xfrm>
            <a:off x="7264198" y="4682409"/>
            <a:ext cx="200246" cy="48415"/>
          </a:xfrm>
          <a:custGeom>
            <a:avLst/>
            <a:gdLst>
              <a:gd name="connsiteX0" fmla="*/ 202 w 200246"/>
              <a:gd name="connsiteY0" fmla="*/ 22941 h 48415"/>
              <a:gd name="connsiteX1" fmla="*/ 152602 w 200246"/>
              <a:gd name="connsiteY1" fmla="*/ 10241 h 48415"/>
              <a:gd name="connsiteX2" fmla="*/ 117677 w 200246"/>
              <a:gd name="connsiteY2" fmla="*/ 32466 h 48415"/>
              <a:gd name="connsiteX3" fmla="*/ 146252 w 200246"/>
              <a:gd name="connsiteY3" fmla="*/ 22941 h 48415"/>
              <a:gd name="connsiteX4" fmla="*/ 200227 w 200246"/>
              <a:gd name="connsiteY4" fmla="*/ 48341 h 48415"/>
              <a:gd name="connsiteX5" fmla="*/ 139902 w 200246"/>
              <a:gd name="connsiteY5" fmla="*/ 13416 h 48415"/>
              <a:gd name="connsiteX6" fmla="*/ 120852 w 200246"/>
              <a:gd name="connsiteY6" fmla="*/ 716 h 48415"/>
              <a:gd name="connsiteX7" fmla="*/ 202 w 200246"/>
              <a:gd name="connsiteY7" fmla="*/ 22941 h 4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246" h="48415">
                <a:moveTo>
                  <a:pt x="202" y="22941"/>
                </a:moveTo>
                <a:cubicBezTo>
                  <a:pt x="5494" y="24528"/>
                  <a:pt x="133023" y="8654"/>
                  <a:pt x="152602" y="10241"/>
                </a:cubicBezTo>
                <a:cubicBezTo>
                  <a:pt x="172181" y="11828"/>
                  <a:pt x="118735" y="30349"/>
                  <a:pt x="117677" y="32466"/>
                </a:cubicBezTo>
                <a:cubicBezTo>
                  <a:pt x="116619" y="34583"/>
                  <a:pt x="132494" y="20295"/>
                  <a:pt x="146252" y="22941"/>
                </a:cubicBezTo>
                <a:cubicBezTo>
                  <a:pt x="160010" y="25587"/>
                  <a:pt x="201285" y="49929"/>
                  <a:pt x="200227" y="48341"/>
                </a:cubicBezTo>
                <a:cubicBezTo>
                  <a:pt x="199169" y="46753"/>
                  <a:pt x="153131" y="21353"/>
                  <a:pt x="139902" y="13416"/>
                </a:cubicBezTo>
                <a:cubicBezTo>
                  <a:pt x="126673" y="5479"/>
                  <a:pt x="146781" y="-2459"/>
                  <a:pt x="120852" y="716"/>
                </a:cubicBezTo>
                <a:cubicBezTo>
                  <a:pt x="94923" y="3891"/>
                  <a:pt x="-5090" y="21354"/>
                  <a:pt x="202" y="22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7EB3D2F-0D6A-A8E7-DEFF-8E0581674FDB}"/>
              </a:ext>
            </a:extLst>
          </p:cNvPr>
          <p:cNvSpPr/>
          <p:nvPr/>
        </p:nvSpPr>
        <p:spPr>
          <a:xfrm>
            <a:off x="7391399" y="4673594"/>
            <a:ext cx="276247" cy="108010"/>
          </a:xfrm>
          <a:custGeom>
            <a:avLst/>
            <a:gdLst>
              <a:gd name="connsiteX0" fmla="*/ 276226 w 276247"/>
              <a:gd name="connsiteY0" fmla="*/ 107956 h 108010"/>
              <a:gd name="connsiteX1" fmla="*/ 174626 w 276247"/>
              <a:gd name="connsiteY1" fmla="*/ 38106 h 108010"/>
              <a:gd name="connsiteX2" fmla="*/ 79376 w 276247"/>
              <a:gd name="connsiteY2" fmla="*/ 38106 h 108010"/>
              <a:gd name="connsiteX3" fmla="*/ 139701 w 276247"/>
              <a:gd name="connsiteY3" fmla="*/ 22231 h 108010"/>
              <a:gd name="connsiteX4" fmla="*/ 1 w 276247"/>
              <a:gd name="connsiteY4" fmla="*/ 25406 h 108010"/>
              <a:gd name="connsiteX5" fmla="*/ 136526 w 276247"/>
              <a:gd name="connsiteY5" fmla="*/ 31756 h 108010"/>
              <a:gd name="connsiteX6" fmla="*/ 158751 w 276247"/>
              <a:gd name="connsiteY6" fmla="*/ 92081 h 108010"/>
              <a:gd name="connsiteX7" fmla="*/ 161926 w 276247"/>
              <a:gd name="connsiteY7" fmla="*/ 31756 h 108010"/>
              <a:gd name="connsiteX8" fmla="*/ 184151 w 276247"/>
              <a:gd name="connsiteY8" fmla="*/ 34931 h 108010"/>
              <a:gd name="connsiteX9" fmla="*/ 190501 w 276247"/>
              <a:gd name="connsiteY9" fmla="*/ 6 h 108010"/>
              <a:gd name="connsiteX10" fmla="*/ 219076 w 276247"/>
              <a:gd name="connsiteY10" fmla="*/ 38106 h 108010"/>
              <a:gd name="connsiteX11" fmla="*/ 184151 w 276247"/>
              <a:gd name="connsiteY11" fmla="*/ 25406 h 108010"/>
              <a:gd name="connsiteX12" fmla="*/ 276226 w 276247"/>
              <a:gd name="connsiteY12" fmla="*/ 107956 h 10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247" h="108010">
                <a:moveTo>
                  <a:pt x="276226" y="107956"/>
                </a:moveTo>
                <a:cubicBezTo>
                  <a:pt x="274638" y="110073"/>
                  <a:pt x="207434" y="49748"/>
                  <a:pt x="174626" y="38106"/>
                </a:cubicBezTo>
                <a:cubicBezTo>
                  <a:pt x="141818" y="26464"/>
                  <a:pt x="85197" y="40752"/>
                  <a:pt x="79376" y="38106"/>
                </a:cubicBezTo>
                <a:cubicBezTo>
                  <a:pt x="73555" y="35460"/>
                  <a:pt x="152930" y="24348"/>
                  <a:pt x="139701" y="22231"/>
                </a:cubicBezTo>
                <a:cubicBezTo>
                  <a:pt x="126472" y="20114"/>
                  <a:pt x="530" y="23819"/>
                  <a:pt x="1" y="25406"/>
                </a:cubicBezTo>
                <a:cubicBezTo>
                  <a:pt x="-528" y="26993"/>
                  <a:pt x="110068" y="20643"/>
                  <a:pt x="136526" y="31756"/>
                </a:cubicBezTo>
                <a:cubicBezTo>
                  <a:pt x="162984" y="42868"/>
                  <a:pt x="154518" y="92081"/>
                  <a:pt x="158751" y="92081"/>
                </a:cubicBezTo>
                <a:cubicBezTo>
                  <a:pt x="162984" y="92081"/>
                  <a:pt x="157693" y="41281"/>
                  <a:pt x="161926" y="31756"/>
                </a:cubicBezTo>
                <a:cubicBezTo>
                  <a:pt x="166159" y="22231"/>
                  <a:pt x="179388" y="40223"/>
                  <a:pt x="184151" y="34931"/>
                </a:cubicBezTo>
                <a:cubicBezTo>
                  <a:pt x="188913" y="29639"/>
                  <a:pt x="184680" y="-523"/>
                  <a:pt x="190501" y="6"/>
                </a:cubicBezTo>
                <a:cubicBezTo>
                  <a:pt x="196322" y="535"/>
                  <a:pt x="220134" y="33873"/>
                  <a:pt x="219076" y="38106"/>
                </a:cubicBezTo>
                <a:cubicBezTo>
                  <a:pt x="218018" y="42339"/>
                  <a:pt x="177272" y="14823"/>
                  <a:pt x="184151" y="25406"/>
                </a:cubicBezTo>
                <a:cubicBezTo>
                  <a:pt x="191030" y="35989"/>
                  <a:pt x="277814" y="105839"/>
                  <a:pt x="276226" y="10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02EF300-C913-150F-B818-265E4E0FB20D}"/>
              </a:ext>
            </a:extLst>
          </p:cNvPr>
          <p:cNvSpPr/>
          <p:nvPr/>
        </p:nvSpPr>
        <p:spPr>
          <a:xfrm>
            <a:off x="6975120" y="4409883"/>
            <a:ext cx="89358" cy="114528"/>
          </a:xfrm>
          <a:custGeom>
            <a:avLst/>
            <a:gdLst>
              <a:gd name="connsiteX0" fmla="*/ 89255 w 89358"/>
              <a:gd name="connsiteY0" fmla="*/ 192 h 114528"/>
              <a:gd name="connsiteX1" fmla="*/ 35280 w 89358"/>
              <a:gd name="connsiteY1" fmla="*/ 35117 h 114528"/>
              <a:gd name="connsiteX2" fmla="*/ 41630 w 89358"/>
              <a:gd name="connsiteY2" fmla="*/ 76392 h 114528"/>
              <a:gd name="connsiteX3" fmla="*/ 70205 w 89358"/>
              <a:gd name="connsiteY3" fmla="*/ 114492 h 114528"/>
              <a:gd name="connsiteX4" fmla="*/ 38455 w 89358"/>
              <a:gd name="connsiteY4" fmla="*/ 82742 h 114528"/>
              <a:gd name="connsiteX5" fmla="*/ 355 w 89358"/>
              <a:gd name="connsiteY5" fmla="*/ 50992 h 114528"/>
              <a:gd name="connsiteX6" fmla="*/ 19405 w 89358"/>
              <a:gd name="connsiteY6" fmla="*/ 63692 h 114528"/>
              <a:gd name="connsiteX7" fmla="*/ 19405 w 89358"/>
              <a:gd name="connsiteY7" fmla="*/ 22417 h 114528"/>
              <a:gd name="connsiteX8" fmla="*/ 89255 w 89358"/>
              <a:gd name="connsiteY8" fmla="*/ 192 h 1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58" h="114528">
                <a:moveTo>
                  <a:pt x="89255" y="192"/>
                </a:moveTo>
                <a:cubicBezTo>
                  <a:pt x="91901" y="2309"/>
                  <a:pt x="43217" y="22417"/>
                  <a:pt x="35280" y="35117"/>
                </a:cubicBezTo>
                <a:cubicBezTo>
                  <a:pt x="27343" y="47817"/>
                  <a:pt x="35809" y="63163"/>
                  <a:pt x="41630" y="76392"/>
                </a:cubicBezTo>
                <a:cubicBezTo>
                  <a:pt x="47451" y="89621"/>
                  <a:pt x="70734" y="113434"/>
                  <a:pt x="70205" y="114492"/>
                </a:cubicBezTo>
                <a:cubicBezTo>
                  <a:pt x="69676" y="115550"/>
                  <a:pt x="50097" y="93325"/>
                  <a:pt x="38455" y="82742"/>
                </a:cubicBezTo>
                <a:cubicBezTo>
                  <a:pt x="26813" y="72159"/>
                  <a:pt x="355" y="50992"/>
                  <a:pt x="355" y="50992"/>
                </a:cubicBezTo>
                <a:cubicBezTo>
                  <a:pt x="-2820" y="47817"/>
                  <a:pt x="16230" y="68454"/>
                  <a:pt x="19405" y="63692"/>
                </a:cubicBezTo>
                <a:cubicBezTo>
                  <a:pt x="22580" y="58930"/>
                  <a:pt x="13584" y="30884"/>
                  <a:pt x="19405" y="22417"/>
                </a:cubicBezTo>
                <a:cubicBezTo>
                  <a:pt x="25226" y="13950"/>
                  <a:pt x="86609" y="-1925"/>
                  <a:pt x="89255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4AAB2C2-9533-663B-8AE8-A57402184018}"/>
              </a:ext>
            </a:extLst>
          </p:cNvPr>
          <p:cNvSpPr/>
          <p:nvPr/>
        </p:nvSpPr>
        <p:spPr>
          <a:xfrm>
            <a:off x="7445271" y="4422757"/>
            <a:ext cx="140131" cy="276330"/>
          </a:xfrm>
          <a:custGeom>
            <a:avLst/>
            <a:gdLst>
              <a:gd name="connsiteX0" fmla="*/ 104 w 140131"/>
              <a:gd name="connsiteY0" fmla="*/ 18 h 276330"/>
              <a:gd name="connsiteX1" fmla="*/ 92179 w 140131"/>
              <a:gd name="connsiteY1" fmla="*/ 180993 h 276330"/>
              <a:gd name="connsiteX2" fmla="*/ 76304 w 140131"/>
              <a:gd name="connsiteY2" fmla="*/ 161943 h 276330"/>
              <a:gd name="connsiteX3" fmla="*/ 139804 w 140131"/>
              <a:gd name="connsiteY3" fmla="*/ 276243 h 276330"/>
              <a:gd name="connsiteX4" fmla="*/ 101704 w 140131"/>
              <a:gd name="connsiteY4" fmla="*/ 180993 h 276330"/>
              <a:gd name="connsiteX5" fmla="*/ 114404 w 140131"/>
              <a:gd name="connsiteY5" fmla="*/ 193693 h 276330"/>
              <a:gd name="connsiteX6" fmla="*/ 104 w 140131"/>
              <a:gd name="connsiteY6" fmla="*/ 18 h 2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31" h="276330">
                <a:moveTo>
                  <a:pt x="104" y="18"/>
                </a:moveTo>
                <a:cubicBezTo>
                  <a:pt x="-3600" y="-2099"/>
                  <a:pt x="92179" y="180993"/>
                  <a:pt x="92179" y="180993"/>
                </a:cubicBezTo>
                <a:cubicBezTo>
                  <a:pt x="104879" y="207980"/>
                  <a:pt x="68367" y="146068"/>
                  <a:pt x="76304" y="161943"/>
                </a:cubicBezTo>
                <a:cubicBezTo>
                  <a:pt x="84241" y="177818"/>
                  <a:pt x="135571" y="273068"/>
                  <a:pt x="139804" y="276243"/>
                </a:cubicBezTo>
                <a:cubicBezTo>
                  <a:pt x="144037" y="279418"/>
                  <a:pt x="105937" y="194751"/>
                  <a:pt x="101704" y="180993"/>
                </a:cubicBezTo>
                <a:cubicBezTo>
                  <a:pt x="97471" y="167235"/>
                  <a:pt x="129750" y="221739"/>
                  <a:pt x="114404" y="193693"/>
                </a:cubicBezTo>
                <a:cubicBezTo>
                  <a:pt x="99058" y="165647"/>
                  <a:pt x="3808" y="2135"/>
                  <a:pt x="10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80A445E-846C-2C02-FA72-4630013F05A9}"/>
              </a:ext>
            </a:extLst>
          </p:cNvPr>
          <p:cNvSpPr/>
          <p:nvPr/>
        </p:nvSpPr>
        <p:spPr>
          <a:xfrm>
            <a:off x="7508830" y="4511616"/>
            <a:ext cx="54985" cy="177916"/>
          </a:xfrm>
          <a:custGeom>
            <a:avLst/>
            <a:gdLst>
              <a:gd name="connsiteX0" fmla="*/ 31795 w 54985"/>
              <a:gd name="connsiteY0" fmla="*/ 59 h 177916"/>
              <a:gd name="connsiteX1" fmla="*/ 44495 w 54985"/>
              <a:gd name="connsiteY1" fmla="*/ 82609 h 177916"/>
              <a:gd name="connsiteX2" fmla="*/ 45 w 54985"/>
              <a:gd name="connsiteY2" fmla="*/ 177859 h 177916"/>
              <a:gd name="connsiteX3" fmla="*/ 54020 w 54985"/>
              <a:gd name="connsiteY3" fmla="*/ 95309 h 177916"/>
              <a:gd name="connsiteX4" fmla="*/ 31795 w 54985"/>
              <a:gd name="connsiteY4" fmla="*/ 59 h 1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5" h="177916">
                <a:moveTo>
                  <a:pt x="31795" y="59"/>
                </a:moveTo>
                <a:cubicBezTo>
                  <a:pt x="30207" y="-2058"/>
                  <a:pt x="49787" y="52976"/>
                  <a:pt x="44495" y="82609"/>
                </a:cubicBezTo>
                <a:cubicBezTo>
                  <a:pt x="39203" y="112242"/>
                  <a:pt x="-1543" y="175742"/>
                  <a:pt x="45" y="177859"/>
                </a:cubicBezTo>
                <a:cubicBezTo>
                  <a:pt x="1633" y="179976"/>
                  <a:pt x="47670" y="122826"/>
                  <a:pt x="54020" y="95309"/>
                </a:cubicBezTo>
                <a:cubicBezTo>
                  <a:pt x="60370" y="67792"/>
                  <a:pt x="33383" y="2176"/>
                  <a:pt x="3179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CB6CF41-1A96-C21D-211C-0CB7D2E0A867}"/>
              </a:ext>
            </a:extLst>
          </p:cNvPr>
          <p:cNvSpPr/>
          <p:nvPr/>
        </p:nvSpPr>
        <p:spPr>
          <a:xfrm>
            <a:off x="7146838" y="4367030"/>
            <a:ext cx="327347" cy="91257"/>
          </a:xfrm>
          <a:custGeom>
            <a:avLst/>
            <a:gdLst>
              <a:gd name="connsiteX0" fmla="*/ 87 w 327347"/>
              <a:gd name="connsiteY0" fmla="*/ 8120 h 91257"/>
              <a:gd name="connsiteX1" fmla="*/ 187412 w 327347"/>
              <a:gd name="connsiteY1" fmla="*/ 30345 h 91257"/>
              <a:gd name="connsiteX2" fmla="*/ 276312 w 327347"/>
              <a:gd name="connsiteY2" fmla="*/ 68445 h 91257"/>
              <a:gd name="connsiteX3" fmla="*/ 238212 w 327347"/>
              <a:gd name="connsiteY3" fmla="*/ 46220 h 91257"/>
              <a:gd name="connsiteX4" fmla="*/ 327112 w 327347"/>
              <a:gd name="connsiteY4" fmla="*/ 90670 h 91257"/>
              <a:gd name="connsiteX5" fmla="*/ 206462 w 327347"/>
              <a:gd name="connsiteY5" fmla="*/ 8120 h 91257"/>
              <a:gd name="connsiteX6" fmla="*/ 241387 w 327347"/>
              <a:gd name="connsiteY6" fmla="*/ 23995 h 91257"/>
              <a:gd name="connsiteX7" fmla="*/ 69937 w 327347"/>
              <a:gd name="connsiteY7" fmla="*/ 1770 h 91257"/>
              <a:gd name="connsiteX8" fmla="*/ 162012 w 327347"/>
              <a:gd name="connsiteY8" fmla="*/ 1770 h 91257"/>
              <a:gd name="connsiteX9" fmla="*/ 87 w 327347"/>
              <a:gd name="connsiteY9" fmla="*/ 8120 h 9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347" h="91257">
                <a:moveTo>
                  <a:pt x="87" y="8120"/>
                </a:moveTo>
                <a:cubicBezTo>
                  <a:pt x="4320" y="12882"/>
                  <a:pt x="141375" y="20291"/>
                  <a:pt x="187412" y="30345"/>
                </a:cubicBezTo>
                <a:cubicBezTo>
                  <a:pt x="233450" y="40399"/>
                  <a:pt x="267845" y="65799"/>
                  <a:pt x="276312" y="68445"/>
                </a:cubicBezTo>
                <a:cubicBezTo>
                  <a:pt x="284779" y="71091"/>
                  <a:pt x="229745" y="42516"/>
                  <a:pt x="238212" y="46220"/>
                </a:cubicBezTo>
                <a:cubicBezTo>
                  <a:pt x="246679" y="49924"/>
                  <a:pt x="332404" y="97020"/>
                  <a:pt x="327112" y="90670"/>
                </a:cubicBezTo>
                <a:cubicBezTo>
                  <a:pt x="321820" y="84320"/>
                  <a:pt x="220750" y="19233"/>
                  <a:pt x="206462" y="8120"/>
                </a:cubicBezTo>
                <a:cubicBezTo>
                  <a:pt x="192175" y="-2993"/>
                  <a:pt x="264141" y="25053"/>
                  <a:pt x="241387" y="23995"/>
                </a:cubicBezTo>
                <a:cubicBezTo>
                  <a:pt x="218633" y="22937"/>
                  <a:pt x="83166" y="5474"/>
                  <a:pt x="69937" y="1770"/>
                </a:cubicBezTo>
                <a:cubicBezTo>
                  <a:pt x="56708" y="-1934"/>
                  <a:pt x="176829" y="1241"/>
                  <a:pt x="162012" y="1770"/>
                </a:cubicBezTo>
                <a:cubicBezTo>
                  <a:pt x="147195" y="2299"/>
                  <a:pt x="-4146" y="3358"/>
                  <a:pt x="87" y="8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90117D3-640B-1E1F-F0B0-09B8E2B6041D}"/>
              </a:ext>
            </a:extLst>
          </p:cNvPr>
          <p:cNvSpPr/>
          <p:nvPr/>
        </p:nvSpPr>
        <p:spPr>
          <a:xfrm>
            <a:off x="7095306" y="4378311"/>
            <a:ext cx="391704" cy="236347"/>
          </a:xfrm>
          <a:custGeom>
            <a:avLst/>
            <a:gdLst>
              <a:gd name="connsiteX0" fmla="*/ 819 w 391704"/>
              <a:gd name="connsiteY0" fmla="*/ 15889 h 266848"/>
              <a:gd name="connsiteX1" fmla="*/ 108769 w 391704"/>
              <a:gd name="connsiteY1" fmla="*/ 12714 h 266848"/>
              <a:gd name="connsiteX2" fmla="*/ 83369 w 391704"/>
              <a:gd name="connsiteY2" fmla="*/ 15889 h 266848"/>
              <a:gd name="connsiteX3" fmla="*/ 42094 w 391704"/>
              <a:gd name="connsiteY3" fmla="*/ 63514 h 266848"/>
              <a:gd name="connsiteX4" fmla="*/ 38919 w 391704"/>
              <a:gd name="connsiteY4" fmla="*/ 127014 h 266848"/>
              <a:gd name="connsiteX5" fmla="*/ 57969 w 391704"/>
              <a:gd name="connsiteY5" fmla="*/ 171464 h 266848"/>
              <a:gd name="connsiteX6" fmla="*/ 96069 w 391704"/>
              <a:gd name="connsiteY6" fmla="*/ 215914 h 266848"/>
              <a:gd name="connsiteX7" fmla="*/ 156394 w 391704"/>
              <a:gd name="connsiteY7" fmla="*/ 254014 h 266848"/>
              <a:gd name="connsiteX8" fmla="*/ 238944 w 391704"/>
              <a:gd name="connsiteY8" fmla="*/ 266714 h 266848"/>
              <a:gd name="connsiteX9" fmla="*/ 289744 w 391704"/>
              <a:gd name="connsiteY9" fmla="*/ 247664 h 266848"/>
              <a:gd name="connsiteX10" fmla="*/ 350069 w 391704"/>
              <a:gd name="connsiteY10" fmla="*/ 196864 h 266848"/>
              <a:gd name="connsiteX11" fmla="*/ 353244 w 391704"/>
              <a:gd name="connsiteY11" fmla="*/ 139714 h 266848"/>
              <a:gd name="connsiteX12" fmla="*/ 362769 w 391704"/>
              <a:gd name="connsiteY12" fmla="*/ 95264 h 266848"/>
              <a:gd name="connsiteX13" fmla="*/ 391344 w 391704"/>
              <a:gd name="connsiteY13" fmla="*/ 92089 h 266848"/>
              <a:gd name="connsiteX14" fmla="*/ 340544 w 391704"/>
              <a:gd name="connsiteY14" fmla="*/ 53989 h 266848"/>
              <a:gd name="connsiteX15" fmla="*/ 283394 w 391704"/>
              <a:gd name="connsiteY15" fmla="*/ 15889 h 266848"/>
              <a:gd name="connsiteX16" fmla="*/ 254819 w 391704"/>
              <a:gd name="connsiteY16" fmla="*/ 9539 h 266848"/>
              <a:gd name="connsiteX17" fmla="*/ 175444 w 391704"/>
              <a:gd name="connsiteY17" fmla="*/ 14 h 266848"/>
              <a:gd name="connsiteX18" fmla="*/ 819 w 391704"/>
              <a:gd name="connsiteY18" fmla="*/ 15889 h 26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704" h="266848">
                <a:moveTo>
                  <a:pt x="819" y="15889"/>
                </a:moveTo>
                <a:cubicBezTo>
                  <a:pt x="-10293" y="18006"/>
                  <a:pt x="95011" y="12714"/>
                  <a:pt x="108769" y="12714"/>
                </a:cubicBezTo>
                <a:cubicBezTo>
                  <a:pt x="122527" y="12714"/>
                  <a:pt x="94481" y="7422"/>
                  <a:pt x="83369" y="15889"/>
                </a:cubicBezTo>
                <a:cubicBezTo>
                  <a:pt x="72257" y="24356"/>
                  <a:pt x="49502" y="44993"/>
                  <a:pt x="42094" y="63514"/>
                </a:cubicBezTo>
                <a:cubicBezTo>
                  <a:pt x="34686" y="82035"/>
                  <a:pt x="36273" y="109022"/>
                  <a:pt x="38919" y="127014"/>
                </a:cubicBezTo>
                <a:cubicBezTo>
                  <a:pt x="41565" y="145006"/>
                  <a:pt x="48444" y="156647"/>
                  <a:pt x="57969" y="171464"/>
                </a:cubicBezTo>
                <a:cubicBezTo>
                  <a:pt x="67494" y="186281"/>
                  <a:pt x="79665" y="202156"/>
                  <a:pt x="96069" y="215914"/>
                </a:cubicBezTo>
                <a:cubicBezTo>
                  <a:pt x="112473" y="229672"/>
                  <a:pt x="132582" y="245547"/>
                  <a:pt x="156394" y="254014"/>
                </a:cubicBezTo>
                <a:cubicBezTo>
                  <a:pt x="180206" y="262481"/>
                  <a:pt x="216719" y="267772"/>
                  <a:pt x="238944" y="266714"/>
                </a:cubicBezTo>
                <a:cubicBezTo>
                  <a:pt x="261169" y="265656"/>
                  <a:pt x="271223" y="259306"/>
                  <a:pt x="289744" y="247664"/>
                </a:cubicBezTo>
                <a:cubicBezTo>
                  <a:pt x="308265" y="236022"/>
                  <a:pt x="339486" y="214856"/>
                  <a:pt x="350069" y="196864"/>
                </a:cubicBezTo>
                <a:cubicBezTo>
                  <a:pt x="360652" y="178872"/>
                  <a:pt x="351127" y="156647"/>
                  <a:pt x="353244" y="139714"/>
                </a:cubicBezTo>
                <a:cubicBezTo>
                  <a:pt x="355361" y="122781"/>
                  <a:pt x="356419" y="103201"/>
                  <a:pt x="362769" y="95264"/>
                </a:cubicBezTo>
                <a:cubicBezTo>
                  <a:pt x="369119" y="87327"/>
                  <a:pt x="395048" y="98968"/>
                  <a:pt x="391344" y="92089"/>
                </a:cubicBezTo>
                <a:cubicBezTo>
                  <a:pt x="387640" y="85210"/>
                  <a:pt x="358536" y="66689"/>
                  <a:pt x="340544" y="53989"/>
                </a:cubicBezTo>
                <a:cubicBezTo>
                  <a:pt x="322552" y="41289"/>
                  <a:pt x="297681" y="23297"/>
                  <a:pt x="283394" y="15889"/>
                </a:cubicBezTo>
                <a:cubicBezTo>
                  <a:pt x="269107" y="8481"/>
                  <a:pt x="272811" y="12185"/>
                  <a:pt x="254819" y="9539"/>
                </a:cubicBezTo>
                <a:cubicBezTo>
                  <a:pt x="236827" y="6893"/>
                  <a:pt x="213015" y="543"/>
                  <a:pt x="175444" y="14"/>
                </a:cubicBezTo>
                <a:cubicBezTo>
                  <a:pt x="137873" y="-515"/>
                  <a:pt x="11931" y="13772"/>
                  <a:pt x="819" y="158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月 58">
            <a:extLst>
              <a:ext uri="{FF2B5EF4-FFF2-40B4-BE49-F238E27FC236}">
                <a16:creationId xmlns:a16="http://schemas.microsoft.com/office/drawing/2014/main" id="{FE9CC9ED-5F6E-49B0-673D-6BCF413938EA}"/>
              </a:ext>
            </a:extLst>
          </p:cNvPr>
          <p:cNvSpPr/>
          <p:nvPr/>
        </p:nvSpPr>
        <p:spPr>
          <a:xfrm rot="7173412">
            <a:off x="7295315" y="4382179"/>
            <a:ext cx="60325" cy="13017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345B1BA-0AEE-73A5-A58F-A1DE8CA06732}"/>
              </a:ext>
            </a:extLst>
          </p:cNvPr>
          <p:cNvSpPr/>
          <p:nvPr/>
        </p:nvSpPr>
        <p:spPr>
          <a:xfrm>
            <a:off x="7062685" y="3758867"/>
            <a:ext cx="173277" cy="155938"/>
          </a:xfrm>
          <a:custGeom>
            <a:avLst/>
            <a:gdLst>
              <a:gd name="connsiteX0" fmla="*/ 173140 w 173277"/>
              <a:gd name="connsiteY0" fmla="*/ 333 h 155938"/>
              <a:gd name="connsiteX1" fmla="*/ 4865 w 173277"/>
              <a:gd name="connsiteY1" fmla="*/ 92408 h 155938"/>
              <a:gd name="connsiteX2" fmla="*/ 55665 w 173277"/>
              <a:gd name="connsiteY2" fmla="*/ 79708 h 155938"/>
              <a:gd name="connsiteX3" fmla="*/ 46140 w 173277"/>
              <a:gd name="connsiteY3" fmla="*/ 114633 h 155938"/>
              <a:gd name="connsiteX4" fmla="*/ 68365 w 173277"/>
              <a:gd name="connsiteY4" fmla="*/ 89233 h 155938"/>
              <a:gd name="connsiteX5" fmla="*/ 23915 w 173277"/>
              <a:gd name="connsiteY5" fmla="*/ 155908 h 155938"/>
              <a:gd name="connsiteX6" fmla="*/ 55665 w 173277"/>
              <a:gd name="connsiteY6" fmla="*/ 79708 h 155938"/>
              <a:gd name="connsiteX7" fmla="*/ 36615 w 173277"/>
              <a:gd name="connsiteY7" fmla="*/ 73358 h 155938"/>
              <a:gd name="connsiteX8" fmla="*/ 74715 w 173277"/>
              <a:gd name="connsiteY8" fmla="*/ 47958 h 155938"/>
              <a:gd name="connsiteX9" fmla="*/ 1690 w 173277"/>
              <a:gd name="connsiteY9" fmla="*/ 57483 h 155938"/>
              <a:gd name="connsiteX10" fmla="*/ 33440 w 173277"/>
              <a:gd name="connsiteY10" fmla="*/ 60658 h 155938"/>
              <a:gd name="connsiteX11" fmla="*/ 173140 w 173277"/>
              <a:gd name="connsiteY11" fmla="*/ 333 h 1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77" h="155938">
                <a:moveTo>
                  <a:pt x="173140" y="333"/>
                </a:moveTo>
                <a:cubicBezTo>
                  <a:pt x="168377" y="5625"/>
                  <a:pt x="24444" y="79179"/>
                  <a:pt x="4865" y="92408"/>
                </a:cubicBezTo>
                <a:cubicBezTo>
                  <a:pt x="-14714" y="105637"/>
                  <a:pt x="48786" y="76004"/>
                  <a:pt x="55665" y="79708"/>
                </a:cubicBezTo>
                <a:cubicBezTo>
                  <a:pt x="62544" y="83412"/>
                  <a:pt x="44023" y="113045"/>
                  <a:pt x="46140" y="114633"/>
                </a:cubicBezTo>
                <a:cubicBezTo>
                  <a:pt x="48257" y="116221"/>
                  <a:pt x="72069" y="82354"/>
                  <a:pt x="68365" y="89233"/>
                </a:cubicBezTo>
                <a:cubicBezTo>
                  <a:pt x="64661" y="96112"/>
                  <a:pt x="26032" y="157496"/>
                  <a:pt x="23915" y="155908"/>
                </a:cubicBezTo>
                <a:cubicBezTo>
                  <a:pt x="21798" y="154320"/>
                  <a:pt x="53548" y="93466"/>
                  <a:pt x="55665" y="79708"/>
                </a:cubicBezTo>
                <a:cubicBezTo>
                  <a:pt x="57782" y="65950"/>
                  <a:pt x="33440" y="78650"/>
                  <a:pt x="36615" y="73358"/>
                </a:cubicBezTo>
                <a:cubicBezTo>
                  <a:pt x="39790" y="68066"/>
                  <a:pt x="80536" y="50604"/>
                  <a:pt x="74715" y="47958"/>
                </a:cubicBezTo>
                <a:cubicBezTo>
                  <a:pt x="68894" y="45312"/>
                  <a:pt x="8569" y="55366"/>
                  <a:pt x="1690" y="57483"/>
                </a:cubicBezTo>
                <a:cubicBezTo>
                  <a:pt x="-5189" y="59600"/>
                  <a:pt x="9628" y="67008"/>
                  <a:pt x="33440" y="60658"/>
                </a:cubicBezTo>
                <a:cubicBezTo>
                  <a:pt x="57252" y="54308"/>
                  <a:pt x="177903" y="-4959"/>
                  <a:pt x="17314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3FF6FEB-A009-9AF5-CDC1-5413389BBB7D}"/>
              </a:ext>
            </a:extLst>
          </p:cNvPr>
          <p:cNvSpPr/>
          <p:nvPr/>
        </p:nvSpPr>
        <p:spPr>
          <a:xfrm>
            <a:off x="7232462" y="3755936"/>
            <a:ext cx="110322" cy="85913"/>
          </a:xfrm>
          <a:custGeom>
            <a:avLst/>
            <a:gdLst>
              <a:gd name="connsiteX0" fmla="*/ 188 w 110322"/>
              <a:gd name="connsiteY0" fmla="*/ 89 h 85913"/>
              <a:gd name="connsiteX1" fmla="*/ 104963 w 110322"/>
              <a:gd name="connsiteY1" fmla="*/ 82639 h 85913"/>
              <a:gd name="connsiteX2" fmla="*/ 95438 w 110322"/>
              <a:gd name="connsiteY2" fmla="*/ 60414 h 85913"/>
              <a:gd name="connsiteX3" fmla="*/ 98613 w 110322"/>
              <a:gd name="connsiteY3" fmla="*/ 85814 h 85913"/>
              <a:gd name="connsiteX4" fmla="*/ 79563 w 110322"/>
              <a:gd name="connsiteY4" fmla="*/ 66764 h 85913"/>
              <a:gd name="connsiteX5" fmla="*/ 188 w 110322"/>
              <a:gd name="connsiteY5" fmla="*/ 89 h 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322" h="85913">
                <a:moveTo>
                  <a:pt x="188" y="89"/>
                </a:moveTo>
                <a:cubicBezTo>
                  <a:pt x="4421" y="2735"/>
                  <a:pt x="89088" y="72585"/>
                  <a:pt x="104963" y="82639"/>
                </a:cubicBezTo>
                <a:cubicBezTo>
                  <a:pt x="120838" y="92693"/>
                  <a:pt x="96496" y="59885"/>
                  <a:pt x="95438" y="60414"/>
                </a:cubicBezTo>
                <a:cubicBezTo>
                  <a:pt x="94380" y="60943"/>
                  <a:pt x="98613" y="85814"/>
                  <a:pt x="98613" y="85814"/>
                </a:cubicBezTo>
                <a:cubicBezTo>
                  <a:pt x="95967" y="86872"/>
                  <a:pt x="94909" y="79464"/>
                  <a:pt x="79563" y="66764"/>
                </a:cubicBezTo>
                <a:cubicBezTo>
                  <a:pt x="64217" y="54064"/>
                  <a:pt x="-4045" y="-2557"/>
                  <a:pt x="18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F0C8F62-4F76-5C42-96B4-587A6450CD0B}"/>
              </a:ext>
            </a:extLst>
          </p:cNvPr>
          <p:cNvSpPr/>
          <p:nvPr/>
        </p:nvSpPr>
        <p:spPr>
          <a:xfrm>
            <a:off x="7130709" y="3775419"/>
            <a:ext cx="109310" cy="152342"/>
          </a:xfrm>
          <a:custGeom>
            <a:avLst/>
            <a:gdLst>
              <a:gd name="connsiteX0" fmla="*/ 341 w 109310"/>
              <a:gd name="connsiteY0" fmla="*/ 152056 h 152342"/>
              <a:gd name="connsiteX1" fmla="*/ 108291 w 109310"/>
              <a:gd name="connsiteY1" fmla="*/ 2831 h 152342"/>
              <a:gd name="connsiteX2" fmla="*/ 57491 w 109310"/>
              <a:gd name="connsiteY2" fmla="*/ 50456 h 152342"/>
              <a:gd name="connsiteX3" fmla="*/ 73366 w 109310"/>
              <a:gd name="connsiteY3" fmla="*/ 40931 h 152342"/>
              <a:gd name="connsiteX4" fmla="*/ 341 w 109310"/>
              <a:gd name="connsiteY4" fmla="*/ 152056 h 15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10" h="152342">
                <a:moveTo>
                  <a:pt x="341" y="152056"/>
                </a:moveTo>
                <a:cubicBezTo>
                  <a:pt x="6162" y="145706"/>
                  <a:pt x="98766" y="19764"/>
                  <a:pt x="108291" y="2831"/>
                </a:cubicBezTo>
                <a:cubicBezTo>
                  <a:pt x="117816" y="-14102"/>
                  <a:pt x="57491" y="50456"/>
                  <a:pt x="57491" y="50456"/>
                </a:cubicBezTo>
                <a:cubicBezTo>
                  <a:pt x="51670" y="56806"/>
                  <a:pt x="81833" y="24527"/>
                  <a:pt x="73366" y="40931"/>
                </a:cubicBezTo>
                <a:cubicBezTo>
                  <a:pt x="64899" y="57335"/>
                  <a:pt x="-5480" y="158406"/>
                  <a:pt x="341" y="15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66D8336-B204-9B4C-EC12-52861799704F}"/>
              </a:ext>
            </a:extLst>
          </p:cNvPr>
          <p:cNvSpPr/>
          <p:nvPr/>
        </p:nvSpPr>
        <p:spPr>
          <a:xfrm>
            <a:off x="7165750" y="3761412"/>
            <a:ext cx="219335" cy="163108"/>
          </a:xfrm>
          <a:custGeom>
            <a:avLst/>
            <a:gdLst>
              <a:gd name="connsiteX0" fmla="*/ 225 w 219335"/>
              <a:gd name="connsiteY0" fmla="*/ 162888 h 163108"/>
              <a:gd name="connsiteX1" fmla="*/ 133575 w 219335"/>
              <a:gd name="connsiteY1" fmla="*/ 7313 h 163108"/>
              <a:gd name="connsiteX2" fmla="*/ 114525 w 219335"/>
              <a:gd name="connsiteY2" fmla="*/ 35888 h 163108"/>
              <a:gd name="connsiteX3" fmla="*/ 143100 w 219335"/>
              <a:gd name="connsiteY3" fmla="*/ 13663 h 163108"/>
              <a:gd name="connsiteX4" fmla="*/ 219300 w 219335"/>
              <a:gd name="connsiteY4" fmla="*/ 20013 h 163108"/>
              <a:gd name="connsiteX5" fmla="*/ 152625 w 219335"/>
              <a:gd name="connsiteY5" fmla="*/ 13663 h 163108"/>
              <a:gd name="connsiteX6" fmla="*/ 117700 w 219335"/>
              <a:gd name="connsiteY6" fmla="*/ 963 h 163108"/>
              <a:gd name="connsiteX7" fmla="*/ 89125 w 219335"/>
              <a:gd name="connsiteY7" fmla="*/ 42238 h 163108"/>
              <a:gd name="connsiteX8" fmla="*/ 101825 w 219335"/>
              <a:gd name="connsiteY8" fmla="*/ 29538 h 163108"/>
              <a:gd name="connsiteX9" fmla="*/ 85950 w 219335"/>
              <a:gd name="connsiteY9" fmla="*/ 70813 h 163108"/>
              <a:gd name="connsiteX10" fmla="*/ 111350 w 219335"/>
              <a:gd name="connsiteY10" fmla="*/ 32713 h 163108"/>
              <a:gd name="connsiteX11" fmla="*/ 95475 w 219335"/>
              <a:gd name="connsiteY11" fmla="*/ 73988 h 163108"/>
              <a:gd name="connsiteX12" fmla="*/ 101825 w 219335"/>
              <a:gd name="connsiteY12" fmla="*/ 42238 h 163108"/>
              <a:gd name="connsiteX13" fmla="*/ 225 w 219335"/>
              <a:gd name="connsiteY13" fmla="*/ 162888 h 16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35" h="163108">
                <a:moveTo>
                  <a:pt x="225" y="162888"/>
                </a:moveTo>
                <a:cubicBezTo>
                  <a:pt x="5517" y="157067"/>
                  <a:pt x="114525" y="28479"/>
                  <a:pt x="133575" y="7313"/>
                </a:cubicBezTo>
                <a:cubicBezTo>
                  <a:pt x="152625" y="-13853"/>
                  <a:pt x="112937" y="34830"/>
                  <a:pt x="114525" y="35888"/>
                </a:cubicBezTo>
                <a:cubicBezTo>
                  <a:pt x="116113" y="36946"/>
                  <a:pt x="125637" y="16309"/>
                  <a:pt x="143100" y="13663"/>
                </a:cubicBezTo>
                <a:cubicBezTo>
                  <a:pt x="160563" y="11017"/>
                  <a:pt x="217713" y="20013"/>
                  <a:pt x="219300" y="20013"/>
                </a:cubicBezTo>
                <a:cubicBezTo>
                  <a:pt x="220887" y="20013"/>
                  <a:pt x="169558" y="16838"/>
                  <a:pt x="152625" y="13663"/>
                </a:cubicBezTo>
                <a:cubicBezTo>
                  <a:pt x="135692" y="10488"/>
                  <a:pt x="128283" y="-3800"/>
                  <a:pt x="117700" y="963"/>
                </a:cubicBezTo>
                <a:cubicBezTo>
                  <a:pt x="107117" y="5725"/>
                  <a:pt x="89125" y="42238"/>
                  <a:pt x="89125" y="42238"/>
                </a:cubicBezTo>
                <a:cubicBezTo>
                  <a:pt x="86479" y="47000"/>
                  <a:pt x="102354" y="24775"/>
                  <a:pt x="101825" y="29538"/>
                </a:cubicBezTo>
                <a:cubicBezTo>
                  <a:pt x="101296" y="34300"/>
                  <a:pt x="84363" y="70284"/>
                  <a:pt x="85950" y="70813"/>
                </a:cubicBezTo>
                <a:cubicBezTo>
                  <a:pt x="87537" y="71342"/>
                  <a:pt x="109763" y="32184"/>
                  <a:pt x="111350" y="32713"/>
                </a:cubicBezTo>
                <a:cubicBezTo>
                  <a:pt x="112937" y="33242"/>
                  <a:pt x="97062" y="72401"/>
                  <a:pt x="95475" y="73988"/>
                </a:cubicBezTo>
                <a:cubicBezTo>
                  <a:pt x="93888" y="75575"/>
                  <a:pt x="119287" y="26892"/>
                  <a:pt x="101825" y="42238"/>
                </a:cubicBezTo>
                <a:cubicBezTo>
                  <a:pt x="84363" y="57584"/>
                  <a:pt x="-5067" y="168709"/>
                  <a:pt x="225" y="162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216912FE-5D55-8A5D-119C-D23899716708}"/>
              </a:ext>
            </a:extLst>
          </p:cNvPr>
          <p:cNvSpPr/>
          <p:nvPr/>
        </p:nvSpPr>
        <p:spPr>
          <a:xfrm>
            <a:off x="7200321" y="3810695"/>
            <a:ext cx="264152" cy="126498"/>
          </a:xfrm>
          <a:custGeom>
            <a:avLst/>
            <a:gdLst>
              <a:gd name="connsiteX0" fmla="*/ 579 w 264152"/>
              <a:gd name="connsiteY0" fmla="*/ 126305 h 126498"/>
              <a:gd name="connsiteX1" fmla="*/ 213304 w 264152"/>
              <a:gd name="connsiteY1" fmla="*/ 5655 h 126498"/>
              <a:gd name="connsiteX2" fmla="*/ 130754 w 264152"/>
              <a:gd name="connsiteY2" fmla="*/ 18355 h 126498"/>
              <a:gd name="connsiteX3" fmla="*/ 264104 w 264152"/>
              <a:gd name="connsiteY3" fmla="*/ 8830 h 126498"/>
              <a:gd name="connsiteX4" fmla="*/ 146629 w 264152"/>
              <a:gd name="connsiteY4" fmla="*/ 8830 h 126498"/>
              <a:gd name="connsiteX5" fmla="*/ 187904 w 264152"/>
              <a:gd name="connsiteY5" fmla="*/ 12005 h 126498"/>
              <a:gd name="connsiteX6" fmla="*/ 114879 w 264152"/>
              <a:gd name="connsiteY6" fmla="*/ 56455 h 126498"/>
              <a:gd name="connsiteX7" fmla="*/ 149804 w 264152"/>
              <a:gd name="connsiteY7" fmla="*/ 34230 h 126498"/>
              <a:gd name="connsiteX8" fmla="*/ 579 w 264152"/>
              <a:gd name="connsiteY8" fmla="*/ 126305 h 12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52" h="126498">
                <a:moveTo>
                  <a:pt x="579" y="126305"/>
                </a:moveTo>
                <a:cubicBezTo>
                  <a:pt x="11162" y="121542"/>
                  <a:pt x="191608" y="23647"/>
                  <a:pt x="213304" y="5655"/>
                </a:cubicBezTo>
                <a:cubicBezTo>
                  <a:pt x="235000" y="-12337"/>
                  <a:pt x="130754" y="18355"/>
                  <a:pt x="130754" y="18355"/>
                </a:cubicBezTo>
                <a:cubicBezTo>
                  <a:pt x="139221" y="18884"/>
                  <a:pt x="261458" y="10417"/>
                  <a:pt x="264104" y="8830"/>
                </a:cubicBezTo>
                <a:cubicBezTo>
                  <a:pt x="266750" y="7242"/>
                  <a:pt x="159329" y="8301"/>
                  <a:pt x="146629" y="8830"/>
                </a:cubicBezTo>
                <a:cubicBezTo>
                  <a:pt x="133929" y="9359"/>
                  <a:pt x="193196" y="4068"/>
                  <a:pt x="187904" y="12005"/>
                </a:cubicBezTo>
                <a:cubicBezTo>
                  <a:pt x="182612" y="19942"/>
                  <a:pt x="121229" y="52751"/>
                  <a:pt x="114879" y="56455"/>
                </a:cubicBezTo>
                <a:cubicBezTo>
                  <a:pt x="108529" y="60159"/>
                  <a:pt x="172029" y="22059"/>
                  <a:pt x="149804" y="34230"/>
                </a:cubicBezTo>
                <a:cubicBezTo>
                  <a:pt x="127579" y="46401"/>
                  <a:pt x="-10004" y="131068"/>
                  <a:pt x="579" y="126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F20A431-B693-43A7-C5D5-B31A534B9B64}"/>
              </a:ext>
            </a:extLst>
          </p:cNvPr>
          <p:cNvSpPr/>
          <p:nvPr/>
        </p:nvSpPr>
        <p:spPr>
          <a:xfrm>
            <a:off x="7153275" y="3781344"/>
            <a:ext cx="336550" cy="50881"/>
          </a:xfrm>
          <a:custGeom>
            <a:avLst/>
            <a:gdLst>
              <a:gd name="connsiteX0" fmla="*/ 0 w 336550"/>
              <a:gd name="connsiteY0" fmla="*/ 50881 h 50881"/>
              <a:gd name="connsiteX1" fmla="*/ 241300 w 336550"/>
              <a:gd name="connsiteY1" fmla="*/ 6431 h 50881"/>
              <a:gd name="connsiteX2" fmla="*/ 336550 w 336550"/>
              <a:gd name="connsiteY2" fmla="*/ 15956 h 50881"/>
              <a:gd name="connsiteX3" fmla="*/ 209550 w 336550"/>
              <a:gd name="connsiteY3" fmla="*/ 81 h 50881"/>
              <a:gd name="connsiteX4" fmla="*/ 171450 w 336550"/>
              <a:gd name="connsiteY4" fmla="*/ 9606 h 50881"/>
              <a:gd name="connsiteX5" fmla="*/ 222250 w 336550"/>
              <a:gd name="connsiteY5" fmla="*/ 6431 h 50881"/>
              <a:gd name="connsiteX6" fmla="*/ 0 w 336550"/>
              <a:gd name="connsiteY6" fmla="*/ 50881 h 5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50" h="50881">
                <a:moveTo>
                  <a:pt x="0" y="50881"/>
                </a:moveTo>
                <a:cubicBezTo>
                  <a:pt x="92604" y="31566"/>
                  <a:pt x="185208" y="12252"/>
                  <a:pt x="241300" y="6431"/>
                </a:cubicBezTo>
                <a:lnTo>
                  <a:pt x="336550" y="15956"/>
                </a:lnTo>
                <a:cubicBezTo>
                  <a:pt x="331259" y="14898"/>
                  <a:pt x="237067" y="1139"/>
                  <a:pt x="209550" y="81"/>
                </a:cubicBezTo>
                <a:cubicBezTo>
                  <a:pt x="182033" y="-977"/>
                  <a:pt x="169333" y="8548"/>
                  <a:pt x="171450" y="9606"/>
                </a:cubicBezTo>
                <a:cubicBezTo>
                  <a:pt x="173567" y="10664"/>
                  <a:pt x="257704" y="-977"/>
                  <a:pt x="222250" y="6431"/>
                </a:cubicBezTo>
                <a:cubicBezTo>
                  <a:pt x="186796" y="13839"/>
                  <a:pt x="72760" y="33947"/>
                  <a:pt x="0" y="50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0C26886-3BA5-BD18-93E9-E3465F6CFA7B}"/>
              </a:ext>
            </a:extLst>
          </p:cNvPr>
          <p:cNvSpPr/>
          <p:nvPr/>
        </p:nvSpPr>
        <p:spPr>
          <a:xfrm>
            <a:off x="7104762" y="3785243"/>
            <a:ext cx="238888" cy="53384"/>
          </a:xfrm>
          <a:custGeom>
            <a:avLst/>
            <a:gdLst>
              <a:gd name="connsiteX0" fmla="*/ 888 w 238888"/>
              <a:gd name="connsiteY0" fmla="*/ 53332 h 53384"/>
              <a:gd name="connsiteX1" fmla="*/ 232663 w 238888"/>
              <a:gd name="connsiteY1" fmla="*/ 2532 h 53384"/>
              <a:gd name="connsiteX2" fmla="*/ 156463 w 238888"/>
              <a:gd name="connsiteY2" fmla="*/ 12057 h 53384"/>
              <a:gd name="connsiteX3" fmla="*/ 888 w 238888"/>
              <a:gd name="connsiteY3" fmla="*/ 53332 h 5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88" h="53384">
                <a:moveTo>
                  <a:pt x="888" y="53332"/>
                </a:moveTo>
                <a:cubicBezTo>
                  <a:pt x="13588" y="51745"/>
                  <a:pt x="206734" y="9411"/>
                  <a:pt x="232663" y="2532"/>
                </a:cubicBezTo>
                <a:cubicBezTo>
                  <a:pt x="258592" y="-4347"/>
                  <a:pt x="197738" y="4120"/>
                  <a:pt x="156463" y="12057"/>
                </a:cubicBezTo>
                <a:cubicBezTo>
                  <a:pt x="115188" y="19994"/>
                  <a:pt x="-11812" y="54919"/>
                  <a:pt x="888" y="53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B4273BA6-1216-EE03-0BD3-F1AA114E8B13}"/>
              </a:ext>
            </a:extLst>
          </p:cNvPr>
          <p:cNvSpPr/>
          <p:nvPr/>
        </p:nvSpPr>
        <p:spPr>
          <a:xfrm>
            <a:off x="7260205" y="3841278"/>
            <a:ext cx="264612" cy="114941"/>
          </a:xfrm>
          <a:custGeom>
            <a:avLst/>
            <a:gdLst>
              <a:gd name="connsiteX0" fmla="*/ 1020 w 264612"/>
              <a:gd name="connsiteY0" fmla="*/ 114772 h 114941"/>
              <a:gd name="connsiteX1" fmla="*/ 229620 w 264612"/>
              <a:gd name="connsiteY1" fmla="*/ 6822 h 114941"/>
              <a:gd name="connsiteX2" fmla="*/ 191520 w 264612"/>
              <a:gd name="connsiteY2" fmla="*/ 9997 h 114941"/>
              <a:gd name="connsiteX3" fmla="*/ 261370 w 264612"/>
              <a:gd name="connsiteY3" fmla="*/ 472 h 114941"/>
              <a:gd name="connsiteX4" fmla="*/ 239145 w 264612"/>
              <a:gd name="connsiteY4" fmla="*/ 6822 h 114941"/>
              <a:gd name="connsiteX5" fmla="*/ 118495 w 264612"/>
              <a:gd name="connsiteY5" fmla="*/ 51272 h 114941"/>
              <a:gd name="connsiteX6" fmla="*/ 143895 w 264612"/>
              <a:gd name="connsiteY6" fmla="*/ 32222 h 114941"/>
              <a:gd name="connsiteX7" fmla="*/ 1020 w 264612"/>
              <a:gd name="connsiteY7" fmla="*/ 114772 h 11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12" h="114941">
                <a:moveTo>
                  <a:pt x="1020" y="114772"/>
                </a:moveTo>
                <a:cubicBezTo>
                  <a:pt x="15307" y="110539"/>
                  <a:pt x="197870" y="24284"/>
                  <a:pt x="229620" y="6822"/>
                </a:cubicBezTo>
                <a:cubicBezTo>
                  <a:pt x="261370" y="-10640"/>
                  <a:pt x="186229" y="11055"/>
                  <a:pt x="191520" y="9997"/>
                </a:cubicBezTo>
                <a:cubicBezTo>
                  <a:pt x="196811" y="8939"/>
                  <a:pt x="261370" y="472"/>
                  <a:pt x="261370" y="472"/>
                </a:cubicBezTo>
                <a:cubicBezTo>
                  <a:pt x="269308" y="-57"/>
                  <a:pt x="262957" y="-1645"/>
                  <a:pt x="239145" y="6822"/>
                </a:cubicBezTo>
                <a:cubicBezTo>
                  <a:pt x="215333" y="15289"/>
                  <a:pt x="134370" y="47039"/>
                  <a:pt x="118495" y="51272"/>
                </a:cubicBezTo>
                <a:cubicBezTo>
                  <a:pt x="102620" y="55505"/>
                  <a:pt x="160828" y="21639"/>
                  <a:pt x="143895" y="32222"/>
                </a:cubicBezTo>
                <a:cubicBezTo>
                  <a:pt x="126962" y="42805"/>
                  <a:pt x="-13267" y="119005"/>
                  <a:pt x="1020" y="11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8570A5E-BD3F-D4CB-3CEB-313ACF59472F}"/>
              </a:ext>
            </a:extLst>
          </p:cNvPr>
          <p:cNvSpPr/>
          <p:nvPr/>
        </p:nvSpPr>
        <p:spPr>
          <a:xfrm>
            <a:off x="7283450" y="3978143"/>
            <a:ext cx="270218" cy="16007"/>
          </a:xfrm>
          <a:custGeom>
            <a:avLst/>
            <a:gdLst>
              <a:gd name="connsiteX0" fmla="*/ 0 w 270218"/>
              <a:gd name="connsiteY0" fmla="*/ 6482 h 16007"/>
              <a:gd name="connsiteX1" fmla="*/ 238125 w 270218"/>
              <a:gd name="connsiteY1" fmla="*/ 16007 h 16007"/>
              <a:gd name="connsiteX2" fmla="*/ 187325 w 270218"/>
              <a:gd name="connsiteY2" fmla="*/ 3307 h 16007"/>
              <a:gd name="connsiteX3" fmla="*/ 269875 w 270218"/>
              <a:gd name="connsiteY3" fmla="*/ 132 h 16007"/>
              <a:gd name="connsiteX4" fmla="*/ 149225 w 270218"/>
              <a:gd name="connsiteY4" fmla="*/ 6482 h 16007"/>
              <a:gd name="connsiteX5" fmla="*/ 234950 w 270218"/>
              <a:gd name="connsiteY5" fmla="*/ 6482 h 16007"/>
              <a:gd name="connsiteX6" fmla="*/ 0 w 270218"/>
              <a:gd name="connsiteY6" fmla="*/ 6482 h 1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18" h="16007">
                <a:moveTo>
                  <a:pt x="0" y="6482"/>
                </a:moveTo>
                <a:lnTo>
                  <a:pt x="238125" y="16007"/>
                </a:lnTo>
                <a:cubicBezTo>
                  <a:pt x="269346" y="15478"/>
                  <a:pt x="182033" y="5953"/>
                  <a:pt x="187325" y="3307"/>
                </a:cubicBezTo>
                <a:cubicBezTo>
                  <a:pt x="192617" y="661"/>
                  <a:pt x="276225" y="-397"/>
                  <a:pt x="269875" y="132"/>
                </a:cubicBezTo>
                <a:cubicBezTo>
                  <a:pt x="263525" y="661"/>
                  <a:pt x="155046" y="5424"/>
                  <a:pt x="149225" y="6482"/>
                </a:cubicBezTo>
                <a:cubicBezTo>
                  <a:pt x="143404" y="7540"/>
                  <a:pt x="234950" y="6482"/>
                  <a:pt x="234950" y="6482"/>
                </a:cubicBezTo>
                <a:lnTo>
                  <a:pt x="0" y="6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3AF874B-085D-126F-6EFD-4B9497FB18D9}"/>
              </a:ext>
            </a:extLst>
          </p:cNvPr>
          <p:cNvSpPr/>
          <p:nvPr/>
        </p:nvSpPr>
        <p:spPr>
          <a:xfrm>
            <a:off x="7276898" y="3834640"/>
            <a:ext cx="146252" cy="186002"/>
          </a:xfrm>
          <a:custGeom>
            <a:avLst/>
            <a:gdLst>
              <a:gd name="connsiteX0" fmla="*/ 202 w 146252"/>
              <a:gd name="connsiteY0" fmla="*/ 48385 h 186002"/>
              <a:gd name="connsiteX1" fmla="*/ 98627 w 146252"/>
              <a:gd name="connsiteY1" fmla="*/ 83310 h 186002"/>
              <a:gd name="connsiteX2" fmla="*/ 136727 w 146252"/>
              <a:gd name="connsiteY2" fmla="*/ 143635 h 186002"/>
              <a:gd name="connsiteX3" fmla="*/ 143077 w 146252"/>
              <a:gd name="connsiteY3" fmla="*/ 80135 h 186002"/>
              <a:gd name="connsiteX4" fmla="*/ 143077 w 146252"/>
              <a:gd name="connsiteY4" fmla="*/ 184910 h 186002"/>
              <a:gd name="connsiteX5" fmla="*/ 146252 w 146252"/>
              <a:gd name="connsiteY5" fmla="*/ 760 h 186002"/>
              <a:gd name="connsiteX6" fmla="*/ 143077 w 146252"/>
              <a:gd name="connsiteY6" fmla="*/ 115060 h 186002"/>
              <a:gd name="connsiteX7" fmla="*/ 127202 w 146252"/>
              <a:gd name="connsiteY7" fmla="*/ 99185 h 186002"/>
              <a:gd name="connsiteX8" fmla="*/ 202 w 146252"/>
              <a:gd name="connsiteY8" fmla="*/ 48385 h 1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52" h="186002">
                <a:moveTo>
                  <a:pt x="202" y="48385"/>
                </a:moveTo>
                <a:cubicBezTo>
                  <a:pt x="-4560" y="45739"/>
                  <a:pt x="75873" y="67435"/>
                  <a:pt x="98627" y="83310"/>
                </a:cubicBezTo>
                <a:cubicBezTo>
                  <a:pt x="121381" y="99185"/>
                  <a:pt x="129319" y="144164"/>
                  <a:pt x="136727" y="143635"/>
                </a:cubicBezTo>
                <a:cubicBezTo>
                  <a:pt x="144135" y="143106"/>
                  <a:pt x="142019" y="73256"/>
                  <a:pt x="143077" y="80135"/>
                </a:cubicBezTo>
                <a:cubicBezTo>
                  <a:pt x="144135" y="87014"/>
                  <a:pt x="142548" y="198139"/>
                  <a:pt x="143077" y="184910"/>
                </a:cubicBezTo>
                <a:cubicBezTo>
                  <a:pt x="143606" y="171681"/>
                  <a:pt x="146252" y="12402"/>
                  <a:pt x="146252" y="760"/>
                </a:cubicBezTo>
                <a:cubicBezTo>
                  <a:pt x="146252" y="-10882"/>
                  <a:pt x="143077" y="115060"/>
                  <a:pt x="143077" y="115060"/>
                </a:cubicBezTo>
                <a:cubicBezTo>
                  <a:pt x="139902" y="131464"/>
                  <a:pt x="146252" y="110297"/>
                  <a:pt x="127202" y="99185"/>
                </a:cubicBezTo>
                <a:cubicBezTo>
                  <a:pt x="108152" y="88073"/>
                  <a:pt x="4964" y="51031"/>
                  <a:pt x="202" y="48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0330CB8-9855-5117-317E-C66345358439}"/>
              </a:ext>
            </a:extLst>
          </p:cNvPr>
          <p:cNvSpPr/>
          <p:nvPr/>
        </p:nvSpPr>
        <p:spPr>
          <a:xfrm>
            <a:off x="7448441" y="3787309"/>
            <a:ext cx="192273" cy="314172"/>
          </a:xfrm>
          <a:custGeom>
            <a:avLst/>
            <a:gdLst>
              <a:gd name="connsiteX0" fmla="*/ 109 w 192273"/>
              <a:gd name="connsiteY0" fmla="*/ 466 h 314172"/>
              <a:gd name="connsiteX1" fmla="*/ 120759 w 192273"/>
              <a:gd name="connsiteY1" fmla="*/ 181441 h 314172"/>
              <a:gd name="connsiteX2" fmla="*/ 85834 w 192273"/>
              <a:gd name="connsiteY2" fmla="*/ 121116 h 314172"/>
              <a:gd name="connsiteX3" fmla="*/ 190609 w 192273"/>
              <a:gd name="connsiteY3" fmla="*/ 311616 h 314172"/>
              <a:gd name="connsiteX4" fmla="*/ 146159 w 192273"/>
              <a:gd name="connsiteY4" fmla="*/ 222716 h 314172"/>
              <a:gd name="connsiteX5" fmla="*/ 92184 w 192273"/>
              <a:gd name="connsiteY5" fmla="*/ 105241 h 314172"/>
              <a:gd name="connsiteX6" fmla="*/ 98534 w 192273"/>
              <a:gd name="connsiteY6" fmla="*/ 127466 h 314172"/>
              <a:gd name="connsiteX7" fmla="*/ 109 w 192273"/>
              <a:gd name="connsiteY7" fmla="*/ 466 h 31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273" h="314172">
                <a:moveTo>
                  <a:pt x="109" y="466"/>
                </a:moveTo>
                <a:cubicBezTo>
                  <a:pt x="3813" y="9462"/>
                  <a:pt x="106472" y="161333"/>
                  <a:pt x="120759" y="181441"/>
                </a:cubicBezTo>
                <a:cubicBezTo>
                  <a:pt x="135046" y="201549"/>
                  <a:pt x="74192" y="99420"/>
                  <a:pt x="85834" y="121116"/>
                </a:cubicBezTo>
                <a:cubicBezTo>
                  <a:pt x="97476" y="142812"/>
                  <a:pt x="180555" y="294683"/>
                  <a:pt x="190609" y="311616"/>
                </a:cubicBezTo>
                <a:cubicBezTo>
                  <a:pt x="200663" y="328549"/>
                  <a:pt x="162563" y="257112"/>
                  <a:pt x="146159" y="222716"/>
                </a:cubicBezTo>
                <a:cubicBezTo>
                  <a:pt x="129755" y="188320"/>
                  <a:pt x="100121" y="121116"/>
                  <a:pt x="92184" y="105241"/>
                </a:cubicBezTo>
                <a:cubicBezTo>
                  <a:pt x="84247" y="89366"/>
                  <a:pt x="109647" y="139637"/>
                  <a:pt x="98534" y="127466"/>
                </a:cubicBezTo>
                <a:cubicBezTo>
                  <a:pt x="87421" y="115295"/>
                  <a:pt x="-3595" y="-8530"/>
                  <a:pt x="10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B1B14B15-7AFC-6A53-9E93-8F93AE397BA7}"/>
              </a:ext>
            </a:extLst>
          </p:cNvPr>
          <p:cNvSpPr/>
          <p:nvPr/>
        </p:nvSpPr>
        <p:spPr>
          <a:xfrm>
            <a:off x="6701132" y="3674320"/>
            <a:ext cx="84402" cy="561048"/>
          </a:xfrm>
          <a:custGeom>
            <a:avLst/>
            <a:gdLst>
              <a:gd name="connsiteX0" fmla="*/ 83843 w 84402"/>
              <a:gd name="connsiteY0" fmla="*/ 2330 h 561048"/>
              <a:gd name="connsiteX1" fmla="*/ 1293 w 84402"/>
              <a:gd name="connsiteY1" fmla="*/ 548430 h 561048"/>
              <a:gd name="connsiteX2" fmla="*/ 36218 w 84402"/>
              <a:gd name="connsiteY2" fmla="*/ 357930 h 561048"/>
              <a:gd name="connsiteX3" fmla="*/ 83843 w 84402"/>
              <a:gd name="connsiteY3" fmla="*/ 2330 h 56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2" h="561048">
                <a:moveTo>
                  <a:pt x="83843" y="2330"/>
                </a:moveTo>
                <a:cubicBezTo>
                  <a:pt x="78022" y="34080"/>
                  <a:pt x="9230" y="489163"/>
                  <a:pt x="1293" y="548430"/>
                </a:cubicBezTo>
                <a:cubicBezTo>
                  <a:pt x="-6644" y="607697"/>
                  <a:pt x="24047" y="443655"/>
                  <a:pt x="36218" y="357930"/>
                </a:cubicBezTo>
                <a:cubicBezTo>
                  <a:pt x="48389" y="272205"/>
                  <a:pt x="89664" y="-29420"/>
                  <a:pt x="83843" y="2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58FA157-76C3-AC97-47A1-9219BD806935}"/>
              </a:ext>
            </a:extLst>
          </p:cNvPr>
          <p:cNvSpPr/>
          <p:nvPr/>
        </p:nvSpPr>
        <p:spPr>
          <a:xfrm>
            <a:off x="6629400" y="3762185"/>
            <a:ext cx="29407" cy="196876"/>
          </a:xfrm>
          <a:custGeom>
            <a:avLst/>
            <a:gdLst>
              <a:gd name="connsiteX0" fmla="*/ 0 w 29407"/>
              <a:gd name="connsiteY0" fmla="*/ 190 h 196876"/>
              <a:gd name="connsiteX1" fmla="*/ 25400 w 29407"/>
              <a:gd name="connsiteY1" fmla="*/ 187515 h 196876"/>
              <a:gd name="connsiteX2" fmla="*/ 25400 w 29407"/>
              <a:gd name="connsiteY2" fmla="*/ 152590 h 196876"/>
              <a:gd name="connsiteX3" fmla="*/ 0 w 29407"/>
              <a:gd name="connsiteY3" fmla="*/ 190 h 1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7" h="196876">
                <a:moveTo>
                  <a:pt x="0" y="190"/>
                </a:moveTo>
                <a:cubicBezTo>
                  <a:pt x="0" y="6011"/>
                  <a:pt x="21167" y="162115"/>
                  <a:pt x="25400" y="187515"/>
                </a:cubicBezTo>
                <a:cubicBezTo>
                  <a:pt x="29633" y="212915"/>
                  <a:pt x="31750" y="181694"/>
                  <a:pt x="25400" y="152590"/>
                </a:cubicBezTo>
                <a:cubicBezTo>
                  <a:pt x="19050" y="123486"/>
                  <a:pt x="0" y="-5631"/>
                  <a:pt x="0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39401AF3-E59C-24C5-7A88-B357DE1E0F07}"/>
              </a:ext>
            </a:extLst>
          </p:cNvPr>
          <p:cNvSpPr/>
          <p:nvPr/>
        </p:nvSpPr>
        <p:spPr>
          <a:xfrm>
            <a:off x="6649591" y="4317821"/>
            <a:ext cx="40140" cy="260679"/>
          </a:xfrm>
          <a:custGeom>
            <a:avLst/>
            <a:gdLst>
              <a:gd name="connsiteX0" fmla="*/ 40134 w 40140"/>
              <a:gd name="connsiteY0" fmla="*/ 179 h 260679"/>
              <a:gd name="connsiteX1" fmla="*/ 2034 w 40140"/>
              <a:gd name="connsiteY1" fmla="*/ 254179 h 260679"/>
              <a:gd name="connsiteX2" fmla="*/ 5209 w 40140"/>
              <a:gd name="connsiteY2" fmla="*/ 187504 h 260679"/>
              <a:gd name="connsiteX3" fmla="*/ 5209 w 40140"/>
              <a:gd name="connsiteY3" fmla="*/ 212904 h 260679"/>
              <a:gd name="connsiteX4" fmla="*/ 40134 w 40140"/>
              <a:gd name="connsiteY4" fmla="*/ 179 h 26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0" h="260679">
                <a:moveTo>
                  <a:pt x="40134" y="179"/>
                </a:moveTo>
                <a:cubicBezTo>
                  <a:pt x="39605" y="7058"/>
                  <a:pt x="7855" y="222958"/>
                  <a:pt x="2034" y="254179"/>
                </a:cubicBezTo>
                <a:cubicBezTo>
                  <a:pt x="-3787" y="285400"/>
                  <a:pt x="4680" y="194383"/>
                  <a:pt x="5209" y="187504"/>
                </a:cubicBezTo>
                <a:cubicBezTo>
                  <a:pt x="5738" y="180625"/>
                  <a:pt x="447" y="239362"/>
                  <a:pt x="5209" y="212904"/>
                </a:cubicBezTo>
                <a:cubicBezTo>
                  <a:pt x="9971" y="186446"/>
                  <a:pt x="40663" y="-6700"/>
                  <a:pt x="40134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B61DE1C-4BCB-8B0B-8121-FEB0D98D2D8E}"/>
              </a:ext>
            </a:extLst>
          </p:cNvPr>
          <p:cNvSpPr/>
          <p:nvPr/>
        </p:nvSpPr>
        <p:spPr>
          <a:xfrm>
            <a:off x="6635733" y="4492358"/>
            <a:ext cx="17194" cy="489784"/>
          </a:xfrm>
          <a:custGeom>
            <a:avLst/>
            <a:gdLst>
              <a:gd name="connsiteX0" fmla="*/ 12717 w 17194"/>
              <a:gd name="connsiteY0" fmla="*/ 267 h 489784"/>
              <a:gd name="connsiteX1" fmla="*/ 15892 w 17194"/>
              <a:gd name="connsiteY1" fmla="*/ 343167 h 489784"/>
              <a:gd name="connsiteX2" fmla="*/ 15892 w 17194"/>
              <a:gd name="connsiteY2" fmla="*/ 273317 h 489784"/>
              <a:gd name="connsiteX3" fmla="*/ 17 w 17194"/>
              <a:gd name="connsiteY3" fmla="*/ 489217 h 489784"/>
              <a:gd name="connsiteX4" fmla="*/ 12717 w 17194"/>
              <a:gd name="connsiteY4" fmla="*/ 197117 h 489784"/>
              <a:gd name="connsiteX5" fmla="*/ 9542 w 17194"/>
              <a:gd name="connsiteY5" fmla="*/ 320942 h 489784"/>
              <a:gd name="connsiteX6" fmla="*/ 6367 w 17194"/>
              <a:gd name="connsiteY6" fmla="*/ 286017 h 489784"/>
              <a:gd name="connsiteX7" fmla="*/ 12717 w 17194"/>
              <a:gd name="connsiteY7" fmla="*/ 267 h 4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4" h="489784">
                <a:moveTo>
                  <a:pt x="12717" y="267"/>
                </a:moveTo>
                <a:cubicBezTo>
                  <a:pt x="14305" y="9792"/>
                  <a:pt x="15363" y="297659"/>
                  <a:pt x="15892" y="343167"/>
                </a:cubicBezTo>
                <a:cubicBezTo>
                  <a:pt x="16421" y="388675"/>
                  <a:pt x="18538" y="248975"/>
                  <a:pt x="15892" y="273317"/>
                </a:cubicBezTo>
                <a:cubicBezTo>
                  <a:pt x="13246" y="297659"/>
                  <a:pt x="546" y="501917"/>
                  <a:pt x="17" y="489217"/>
                </a:cubicBezTo>
                <a:cubicBezTo>
                  <a:pt x="-512" y="476517"/>
                  <a:pt x="11130" y="225163"/>
                  <a:pt x="12717" y="197117"/>
                </a:cubicBezTo>
                <a:cubicBezTo>
                  <a:pt x="14304" y="169071"/>
                  <a:pt x="10600" y="306125"/>
                  <a:pt x="9542" y="320942"/>
                </a:cubicBezTo>
                <a:cubicBezTo>
                  <a:pt x="8484" y="335759"/>
                  <a:pt x="5838" y="333642"/>
                  <a:pt x="6367" y="286017"/>
                </a:cubicBezTo>
                <a:cubicBezTo>
                  <a:pt x="6896" y="238392"/>
                  <a:pt x="11129" y="-9258"/>
                  <a:pt x="12717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82F8C20D-38AD-DCD0-CA10-7B98E5C74E94}"/>
              </a:ext>
            </a:extLst>
          </p:cNvPr>
          <p:cNvSpPr/>
          <p:nvPr/>
        </p:nvSpPr>
        <p:spPr>
          <a:xfrm>
            <a:off x="6539491" y="3805704"/>
            <a:ext cx="45663" cy="389219"/>
          </a:xfrm>
          <a:custGeom>
            <a:avLst/>
            <a:gdLst>
              <a:gd name="connsiteX0" fmla="*/ 45459 w 45663"/>
              <a:gd name="connsiteY0" fmla="*/ 4296 h 389219"/>
              <a:gd name="connsiteX1" fmla="*/ 1009 w 45663"/>
              <a:gd name="connsiteY1" fmla="*/ 385296 h 389219"/>
              <a:gd name="connsiteX2" fmla="*/ 16884 w 45663"/>
              <a:gd name="connsiteY2" fmla="*/ 191621 h 389219"/>
              <a:gd name="connsiteX3" fmla="*/ 45459 w 45663"/>
              <a:gd name="connsiteY3" fmla="*/ 4296 h 38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389219">
                <a:moveTo>
                  <a:pt x="45459" y="4296"/>
                </a:moveTo>
                <a:cubicBezTo>
                  <a:pt x="42813" y="36575"/>
                  <a:pt x="5771" y="354075"/>
                  <a:pt x="1009" y="385296"/>
                </a:cubicBezTo>
                <a:cubicBezTo>
                  <a:pt x="-3753" y="416517"/>
                  <a:pt x="9476" y="253004"/>
                  <a:pt x="16884" y="191621"/>
                </a:cubicBezTo>
                <a:cubicBezTo>
                  <a:pt x="24292" y="130238"/>
                  <a:pt x="48105" y="-27983"/>
                  <a:pt x="45459" y="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6B6877A-72F4-5DF1-40E3-CA6A314C48FF}"/>
              </a:ext>
            </a:extLst>
          </p:cNvPr>
          <p:cNvSpPr/>
          <p:nvPr/>
        </p:nvSpPr>
        <p:spPr>
          <a:xfrm>
            <a:off x="6530554" y="4568738"/>
            <a:ext cx="48652" cy="437030"/>
          </a:xfrm>
          <a:custGeom>
            <a:avLst/>
            <a:gdLst>
              <a:gd name="connsiteX0" fmla="*/ 48046 w 48652"/>
              <a:gd name="connsiteY0" fmla="*/ 9612 h 437030"/>
              <a:gd name="connsiteX1" fmla="*/ 421 w 48652"/>
              <a:gd name="connsiteY1" fmla="*/ 435062 h 437030"/>
              <a:gd name="connsiteX2" fmla="*/ 25821 w 48652"/>
              <a:gd name="connsiteY2" fmla="*/ 162012 h 437030"/>
              <a:gd name="connsiteX3" fmla="*/ 48046 w 48652"/>
              <a:gd name="connsiteY3" fmla="*/ 9612 h 4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2" h="437030">
                <a:moveTo>
                  <a:pt x="48046" y="9612"/>
                </a:moveTo>
                <a:cubicBezTo>
                  <a:pt x="43813" y="55120"/>
                  <a:pt x="4125" y="409662"/>
                  <a:pt x="421" y="435062"/>
                </a:cubicBezTo>
                <a:cubicBezTo>
                  <a:pt x="-3283" y="460462"/>
                  <a:pt x="18413" y="232920"/>
                  <a:pt x="25821" y="162012"/>
                </a:cubicBezTo>
                <a:cubicBezTo>
                  <a:pt x="33229" y="91104"/>
                  <a:pt x="52279" y="-35896"/>
                  <a:pt x="48046" y="9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324134E-5131-2ECE-96A6-E50BACD6D3DF}"/>
              </a:ext>
            </a:extLst>
          </p:cNvPr>
          <p:cNvSpPr/>
          <p:nvPr/>
        </p:nvSpPr>
        <p:spPr>
          <a:xfrm>
            <a:off x="6384909" y="4466020"/>
            <a:ext cx="130340" cy="547634"/>
          </a:xfrm>
          <a:custGeom>
            <a:avLst/>
            <a:gdLst>
              <a:gd name="connsiteX0" fmla="*/ 130191 w 130340"/>
              <a:gd name="connsiteY0" fmla="*/ 1205 h 547634"/>
              <a:gd name="connsiteX1" fmla="*/ 44466 w 130340"/>
              <a:gd name="connsiteY1" fmla="*/ 340930 h 547634"/>
              <a:gd name="connsiteX2" fmla="*/ 57166 w 130340"/>
              <a:gd name="connsiteY2" fmla="*/ 299655 h 547634"/>
              <a:gd name="connsiteX3" fmla="*/ 16 w 130340"/>
              <a:gd name="connsiteY3" fmla="*/ 547305 h 547634"/>
              <a:gd name="connsiteX4" fmla="*/ 63516 w 130340"/>
              <a:gd name="connsiteY4" fmla="*/ 239330 h 547634"/>
              <a:gd name="connsiteX5" fmla="*/ 130191 w 130340"/>
              <a:gd name="connsiteY5" fmla="*/ 1205 h 5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40" h="547634">
                <a:moveTo>
                  <a:pt x="130191" y="1205"/>
                </a:moveTo>
                <a:cubicBezTo>
                  <a:pt x="127016" y="18138"/>
                  <a:pt x="56637" y="291188"/>
                  <a:pt x="44466" y="340930"/>
                </a:cubicBezTo>
                <a:cubicBezTo>
                  <a:pt x="32295" y="390672"/>
                  <a:pt x="64574" y="265259"/>
                  <a:pt x="57166" y="299655"/>
                </a:cubicBezTo>
                <a:cubicBezTo>
                  <a:pt x="49758" y="334051"/>
                  <a:pt x="-1042" y="557359"/>
                  <a:pt x="16" y="547305"/>
                </a:cubicBezTo>
                <a:cubicBezTo>
                  <a:pt x="1074" y="537251"/>
                  <a:pt x="41820" y="328759"/>
                  <a:pt x="63516" y="239330"/>
                </a:cubicBezTo>
                <a:cubicBezTo>
                  <a:pt x="85212" y="149901"/>
                  <a:pt x="133366" y="-15728"/>
                  <a:pt x="130191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9927F594-3CDE-F332-5E5B-75D3090F9800}"/>
              </a:ext>
            </a:extLst>
          </p:cNvPr>
          <p:cNvSpPr/>
          <p:nvPr/>
        </p:nvSpPr>
        <p:spPr>
          <a:xfrm>
            <a:off x="6235103" y="4694738"/>
            <a:ext cx="22875" cy="260883"/>
          </a:xfrm>
          <a:custGeom>
            <a:avLst/>
            <a:gdLst>
              <a:gd name="connsiteX0" fmla="*/ 22822 w 22875"/>
              <a:gd name="connsiteY0" fmla="*/ 1087 h 260883"/>
              <a:gd name="connsiteX1" fmla="*/ 597 w 22875"/>
              <a:gd name="connsiteY1" fmla="*/ 255087 h 260883"/>
              <a:gd name="connsiteX2" fmla="*/ 6947 w 22875"/>
              <a:gd name="connsiteY2" fmla="*/ 166187 h 260883"/>
              <a:gd name="connsiteX3" fmla="*/ 22822 w 22875"/>
              <a:gd name="connsiteY3" fmla="*/ 1087 h 26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5" h="260883">
                <a:moveTo>
                  <a:pt x="22822" y="1087"/>
                </a:moveTo>
                <a:cubicBezTo>
                  <a:pt x="21764" y="15904"/>
                  <a:pt x="3243" y="227570"/>
                  <a:pt x="597" y="255087"/>
                </a:cubicBezTo>
                <a:cubicBezTo>
                  <a:pt x="-2049" y="282604"/>
                  <a:pt x="4830" y="205345"/>
                  <a:pt x="6947" y="166187"/>
                </a:cubicBezTo>
                <a:cubicBezTo>
                  <a:pt x="9064" y="127029"/>
                  <a:pt x="23880" y="-13730"/>
                  <a:pt x="22822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384592FA-9740-669D-F396-6AC4BAAD42B2}"/>
              </a:ext>
            </a:extLst>
          </p:cNvPr>
          <p:cNvSpPr/>
          <p:nvPr/>
        </p:nvSpPr>
        <p:spPr>
          <a:xfrm>
            <a:off x="6174960" y="4914885"/>
            <a:ext cx="210432" cy="96698"/>
          </a:xfrm>
          <a:custGeom>
            <a:avLst/>
            <a:gdLst>
              <a:gd name="connsiteX0" fmla="*/ 415 w 210432"/>
              <a:gd name="connsiteY0" fmla="*/ 31765 h 96698"/>
              <a:gd name="connsiteX1" fmla="*/ 203615 w 210432"/>
              <a:gd name="connsiteY1" fmla="*/ 95265 h 96698"/>
              <a:gd name="connsiteX2" fmla="*/ 159165 w 210432"/>
              <a:gd name="connsiteY2" fmla="*/ 69865 h 96698"/>
              <a:gd name="connsiteX3" fmla="*/ 127415 w 210432"/>
              <a:gd name="connsiteY3" fmla="*/ 15 h 96698"/>
              <a:gd name="connsiteX4" fmla="*/ 149640 w 210432"/>
              <a:gd name="connsiteY4" fmla="*/ 76215 h 96698"/>
              <a:gd name="connsiteX5" fmla="*/ 415 w 210432"/>
              <a:gd name="connsiteY5" fmla="*/ 31765 h 9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32" h="96698">
                <a:moveTo>
                  <a:pt x="415" y="31765"/>
                </a:moveTo>
                <a:cubicBezTo>
                  <a:pt x="9411" y="34940"/>
                  <a:pt x="177157" y="88915"/>
                  <a:pt x="203615" y="95265"/>
                </a:cubicBezTo>
                <a:cubicBezTo>
                  <a:pt x="230073" y="101615"/>
                  <a:pt x="171865" y="85740"/>
                  <a:pt x="159165" y="69865"/>
                </a:cubicBezTo>
                <a:cubicBezTo>
                  <a:pt x="146465" y="53990"/>
                  <a:pt x="129003" y="-1043"/>
                  <a:pt x="127415" y="15"/>
                </a:cubicBezTo>
                <a:cubicBezTo>
                  <a:pt x="125827" y="1073"/>
                  <a:pt x="168161" y="71982"/>
                  <a:pt x="149640" y="76215"/>
                </a:cubicBezTo>
                <a:cubicBezTo>
                  <a:pt x="131119" y="80448"/>
                  <a:pt x="-8581" y="28590"/>
                  <a:pt x="415" y="3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EA57391-A26B-FC2D-A83F-4B9721A79B85}"/>
              </a:ext>
            </a:extLst>
          </p:cNvPr>
          <p:cNvSpPr/>
          <p:nvPr/>
        </p:nvSpPr>
        <p:spPr>
          <a:xfrm>
            <a:off x="6330896" y="5013282"/>
            <a:ext cx="234445" cy="92118"/>
          </a:xfrm>
          <a:custGeom>
            <a:avLst/>
            <a:gdLst>
              <a:gd name="connsiteX0" fmla="*/ 54 w 234445"/>
              <a:gd name="connsiteY0" fmla="*/ 76243 h 92118"/>
              <a:gd name="connsiteX1" fmla="*/ 203254 w 234445"/>
              <a:gd name="connsiteY1" fmla="*/ 85768 h 92118"/>
              <a:gd name="connsiteX2" fmla="*/ 133404 w 234445"/>
              <a:gd name="connsiteY2" fmla="*/ 43 h 92118"/>
              <a:gd name="connsiteX3" fmla="*/ 200079 w 234445"/>
              <a:gd name="connsiteY3" fmla="*/ 73068 h 92118"/>
              <a:gd name="connsiteX4" fmla="*/ 190554 w 234445"/>
              <a:gd name="connsiteY4" fmla="*/ 76243 h 92118"/>
              <a:gd name="connsiteX5" fmla="*/ 225479 w 234445"/>
              <a:gd name="connsiteY5" fmla="*/ 92118 h 92118"/>
              <a:gd name="connsiteX6" fmla="*/ 54 w 234445"/>
              <a:gd name="connsiteY6" fmla="*/ 76243 h 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445" h="92118">
                <a:moveTo>
                  <a:pt x="54" y="76243"/>
                </a:moveTo>
                <a:cubicBezTo>
                  <a:pt x="-3650" y="75185"/>
                  <a:pt x="181029" y="98468"/>
                  <a:pt x="203254" y="85768"/>
                </a:cubicBezTo>
                <a:cubicBezTo>
                  <a:pt x="225479" y="73068"/>
                  <a:pt x="133933" y="2160"/>
                  <a:pt x="133404" y="43"/>
                </a:cubicBezTo>
                <a:cubicBezTo>
                  <a:pt x="132875" y="-2074"/>
                  <a:pt x="200079" y="73068"/>
                  <a:pt x="200079" y="73068"/>
                </a:cubicBezTo>
                <a:cubicBezTo>
                  <a:pt x="209604" y="85768"/>
                  <a:pt x="186321" y="73068"/>
                  <a:pt x="190554" y="76243"/>
                </a:cubicBezTo>
                <a:cubicBezTo>
                  <a:pt x="194787" y="79418"/>
                  <a:pt x="257229" y="90001"/>
                  <a:pt x="225479" y="92118"/>
                </a:cubicBezTo>
                <a:lnTo>
                  <a:pt x="54" y="762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7341E23-F052-767A-475C-D17AD3CE90F1}"/>
              </a:ext>
            </a:extLst>
          </p:cNvPr>
          <p:cNvSpPr/>
          <p:nvPr/>
        </p:nvSpPr>
        <p:spPr>
          <a:xfrm>
            <a:off x="6473559" y="3774546"/>
            <a:ext cx="44843" cy="443526"/>
          </a:xfrm>
          <a:custGeom>
            <a:avLst/>
            <a:gdLst>
              <a:gd name="connsiteX0" fmla="*/ 12966 w 44843"/>
              <a:gd name="connsiteY0" fmla="*/ 3704 h 443526"/>
              <a:gd name="connsiteX1" fmla="*/ 3441 w 44843"/>
              <a:gd name="connsiteY1" fmla="*/ 432329 h 443526"/>
              <a:gd name="connsiteX2" fmla="*/ 3441 w 44843"/>
              <a:gd name="connsiteY2" fmla="*/ 302154 h 443526"/>
              <a:gd name="connsiteX3" fmla="*/ 44716 w 44843"/>
              <a:gd name="connsiteY3" fmla="*/ 127529 h 443526"/>
              <a:gd name="connsiteX4" fmla="*/ 16141 w 44843"/>
              <a:gd name="connsiteY4" fmla="*/ 219604 h 443526"/>
              <a:gd name="connsiteX5" fmla="*/ 12966 w 44843"/>
              <a:gd name="connsiteY5" fmla="*/ 3704 h 4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3" h="443526">
                <a:moveTo>
                  <a:pt x="12966" y="3704"/>
                </a:moveTo>
                <a:cubicBezTo>
                  <a:pt x="10849" y="39158"/>
                  <a:pt x="5028" y="382587"/>
                  <a:pt x="3441" y="432329"/>
                </a:cubicBezTo>
                <a:cubicBezTo>
                  <a:pt x="1853" y="482071"/>
                  <a:pt x="-3438" y="352954"/>
                  <a:pt x="3441" y="302154"/>
                </a:cubicBezTo>
                <a:cubicBezTo>
                  <a:pt x="10320" y="251354"/>
                  <a:pt x="42599" y="141287"/>
                  <a:pt x="44716" y="127529"/>
                </a:cubicBezTo>
                <a:cubicBezTo>
                  <a:pt x="46833" y="113771"/>
                  <a:pt x="21962" y="240771"/>
                  <a:pt x="16141" y="219604"/>
                </a:cubicBezTo>
                <a:cubicBezTo>
                  <a:pt x="10320" y="198437"/>
                  <a:pt x="15083" y="-31750"/>
                  <a:pt x="12966" y="3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2523DCC-7512-F3B3-A1C4-C54414AF35D1}"/>
              </a:ext>
            </a:extLst>
          </p:cNvPr>
          <p:cNvSpPr/>
          <p:nvPr/>
        </p:nvSpPr>
        <p:spPr>
          <a:xfrm>
            <a:off x="6370101" y="4311018"/>
            <a:ext cx="81775" cy="601354"/>
          </a:xfrm>
          <a:custGeom>
            <a:avLst/>
            <a:gdLst>
              <a:gd name="connsiteX0" fmla="*/ 81499 w 81775"/>
              <a:gd name="connsiteY0" fmla="*/ 3807 h 601354"/>
              <a:gd name="connsiteX1" fmla="*/ 2124 w 81775"/>
              <a:gd name="connsiteY1" fmla="*/ 591182 h 601354"/>
              <a:gd name="connsiteX2" fmla="*/ 27524 w 81775"/>
              <a:gd name="connsiteY2" fmla="*/ 349882 h 601354"/>
              <a:gd name="connsiteX3" fmla="*/ 81499 w 81775"/>
              <a:gd name="connsiteY3" fmla="*/ 3807 h 60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5" h="601354">
                <a:moveTo>
                  <a:pt x="81499" y="3807"/>
                </a:moveTo>
                <a:cubicBezTo>
                  <a:pt x="77266" y="44024"/>
                  <a:pt x="11120" y="533503"/>
                  <a:pt x="2124" y="591182"/>
                </a:cubicBezTo>
                <a:cubicBezTo>
                  <a:pt x="-6872" y="648861"/>
                  <a:pt x="14824" y="446720"/>
                  <a:pt x="27524" y="349882"/>
                </a:cubicBezTo>
                <a:cubicBezTo>
                  <a:pt x="40224" y="253045"/>
                  <a:pt x="85732" y="-36410"/>
                  <a:pt x="81499" y="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70C02D8-50E5-AB9D-EBAC-BB2719A58815}"/>
              </a:ext>
            </a:extLst>
          </p:cNvPr>
          <p:cNvSpPr/>
          <p:nvPr/>
        </p:nvSpPr>
        <p:spPr>
          <a:xfrm>
            <a:off x="5815980" y="4975156"/>
            <a:ext cx="77023" cy="210367"/>
          </a:xfrm>
          <a:custGeom>
            <a:avLst/>
            <a:gdLst>
              <a:gd name="connsiteX0" fmla="*/ 35545 w 77023"/>
              <a:gd name="connsiteY0" fmla="*/ 69 h 210367"/>
              <a:gd name="connsiteX1" fmla="*/ 13320 w 77023"/>
              <a:gd name="connsiteY1" fmla="*/ 114369 h 210367"/>
              <a:gd name="connsiteX2" fmla="*/ 76820 w 77023"/>
              <a:gd name="connsiteY2" fmla="*/ 209619 h 210367"/>
              <a:gd name="connsiteX3" fmla="*/ 32370 w 77023"/>
              <a:gd name="connsiteY3" fmla="*/ 155644 h 210367"/>
              <a:gd name="connsiteX4" fmla="*/ 620 w 77023"/>
              <a:gd name="connsiteY4" fmla="*/ 98494 h 210367"/>
              <a:gd name="connsiteX5" fmla="*/ 35545 w 77023"/>
              <a:gd name="connsiteY5" fmla="*/ 69 h 2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23" h="210367">
                <a:moveTo>
                  <a:pt x="35545" y="69"/>
                </a:moveTo>
                <a:cubicBezTo>
                  <a:pt x="37662" y="2715"/>
                  <a:pt x="6441" y="79444"/>
                  <a:pt x="13320" y="114369"/>
                </a:cubicBezTo>
                <a:cubicBezTo>
                  <a:pt x="20199" y="149294"/>
                  <a:pt x="73645" y="202740"/>
                  <a:pt x="76820" y="209619"/>
                </a:cubicBezTo>
                <a:cubicBezTo>
                  <a:pt x="79995" y="216498"/>
                  <a:pt x="45070" y="174165"/>
                  <a:pt x="32370" y="155644"/>
                </a:cubicBezTo>
                <a:cubicBezTo>
                  <a:pt x="19670" y="137123"/>
                  <a:pt x="-4142" y="126011"/>
                  <a:pt x="620" y="98494"/>
                </a:cubicBezTo>
                <a:cubicBezTo>
                  <a:pt x="5382" y="70977"/>
                  <a:pt x="33428" y="-2577"/>
                  <a:pt x="35545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CA4B2AD1-8795-6C96-594E-4630D3062DA1}"/>
              </a:ext>
            </a:extLst>
          </p:cNvPr>
          <p:cNvSpPr/>
          <p:nvPr/>
        </p:nvSpPr>
        <p:spPr>
          <a:xfrm>
            <a:off x="6153150" y="4679366"/>
            <a:ext cx="60325" cy="318032"/>
          </a:xfrm>
          <a:custGeom>
            <a:avLst/>
            <a:gdLst>
              <a:gd name="connsiteX0" fmla="*/ 60325 w 60325"/>
              <a:gd name="connsiteY0" fmla="*/ 584 h 318032"/>
              <a:gd name="connsiteX1" fmla="*/ 25400 w 60325"/>
              <a:gd name="connsiteY1" fmla="*/ 302209 h 318032"/>
              <a:gd name="connsiteX2" fmla="*/ 25400 w 60325"/>
              <a:gd name="connsiteY2" fmla="*/ 260934 h 318032"/>
              <a:gd name="connsiteX3" fmla="*/ 0 w 60325"/>
              <a:gd name="connsiteY3" fmla="*/ 133934 h 318032"/>
              <a:gd name="connsiteX4" fmla="*/ 25400 w 60325"/>
              <a:gd name="connsiteY4" fmla="*/ 222834 h 318032"/>
              <a:gd name="connsiteX5" fmla="*/ 60325 w 60325"/>
              <a:gd name="connsiteY5" fmla="*/ 584 h 3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" h="318032">
                <a:moveTo>
                  <a:pt x="60325" y="584"/>
                </a:moveTo>
                <a:cubicBezTo>
                  <a:pt x="60325" y="13813"/>
                  <a:pt x="31221" y="258817"/>
                  <a:pt x="25400" y="302209"/>
                </a:cubicBezTo>
                <a:cubicBezTo>
                  <a:pt x="19579" y="345601"/>
                  <a:pt x="29633" y="288980"/>
                  <a:pt x="25400" y="260934"/>
                </a:cubicBezTo>
                <a:cubicBezTo>
                  <a:pt x="21167" y="232888"/>
                  <a:pt x="0" y="140284"/>
                  <a:pt x="0" y="133934"/>
                </a:cubicBezTo>
                <a:cubicBezTo>
                  <a:pt x="0" y="127584"/>
                  <a:pt x="16404" y="242942"/>
                  <a:pt x="25400" y="222834"/>
                </a:cubicBezTo>
                <a:cubicBezTo>
                  <a:pt x="34396" y="202726"/>
                  <a:pt x="60325" y="-12645"/>
                  <a:pt x="60325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B3033DE-A769-254F-DE06-4E16E238A07F}"/>
              </a:ext>
            </a:extLst>
          </p:cNvPr>
          <p:cNvSpPr/>
          <p:nvPr/>
        </p:nvSpPr>
        <p:spPr>
          <a:xfrm>
            <a:off x="6584946" y="4997449"/>
            <a:ext cx="70912" cy="428631"/>
          </a:xfrm>
          <a:custGeom>
            <a:avLst/>
            <a:gdLst>
              <a:gd name="connsiteX0" fmla="*/ 53979 w 70912"/>
              <a:gd name="connsiteY0" fmla="*/ 1 h 428631"/>
              <a:gd name="connsiteX1" fmla="*/ 69854 w 70912"/>
              <a:gd name="connsiteY1" fmla="*/ 231776 h 428631"/>
              <a:gd name="connsiteX2" fmla="*/ 66679 w 70912"/>
              <a:gd name="connsiteY2" fmla="*/ 187326 h 428631"/>
              <a:gd name="connsiteX3" fmla="*/ 44454 w 70912"/>
              <a:gd name="connsiteY3" fmla="*/ 317501 h 428631"/>
              <a:gd name="connsiteX4" fmla="*/ 60329 w 70912"/>
              <a:gd name="connsiteY4" fmla="*/ 269876 h 428631"/>
              <a:gd name="connsiteX5" fmla="*/ 4 w 70912"/>
              <a:gd name="connsiteY5" fmla="*/ 428626 h 428631"/>
              <a:gd name="connsiteX6" fmla="*/ 57154 w 70912"/>
              <a:gd name="connsiteY6" fmla="*/ 263526 h 428631"/>
              <a:gd name="connsiteX7" fmla="*/ 57154 w 70912"/>
              <a:gd name="connsiteY7" fmla="*/ 184151 h 428631"/>
              <a:gd name="connsiteX8" fmla="*/ 57154 w 70912"/>
              <a:gd name="connsiteY8" fmla="*/ 234951 h 428631"/>
              <a:gd name="connsiteX9" fmla="*/ 53979 w 70912"/>
              <a:gd name="connsiteY9" fmla="*/ 1 h 42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12" h="428631">
                <a:moveTo>
                  <a:pt x="53979" y="1"/>
                </a:moveTo>
                <a:cubicBezTo>
                  <a:pt x="56096" y="-528"/>
                  <a:pt x="67737" y="200555"/>
                  <a:pt x="69854" y="231776"/>
                </a:cubicBezTo>
                <a:cubicBezTo>
                  <a:pt x="71971" y="262997"/>
                  <a:pt x="70912" y="173039"/>
                  <a:pt x="66679" y="187326"/>
                </a:cubicBezTo>
                <a:cubicBezTo>
                  <a:pt x="62446" y="201613"/>
                  <a:pt x="45512" y="303743"/>
                  <a:pt x="44454" y="317501"/>
                </a:cubicBezTo>
                <a:cubicBezTo>
                  <a:pt x="43396" y="331259"/>
                  <a:pt x="67737" y="251355"/>
                  <a:pt x="60329" y="269876"/>
                </a:cubicBezTo>
                <a:cubicBezTo>
                  <a:pt x="52921" y="288397"/>
                  <a:pt x="533" y="429684"/>
                  <a:pt x="4" y="428626"/>
                </a:cubicBezTo>
                <a:cubicBezTo>
                  <a:pt x="-525" y="427568"/>
                  <a:pt x="47629" y="304272"/>
                  <a:pt x="57154" y="263526"/>
                </a:cubicBezTo>
                <a:cubicBezTo>
                  <a:pt x="66679" y="222780"/>
                  <a:pt x="57154" y="184151"/>
                  <a:pt x="57154" y="184151"/>
                </a:cubicBezTo>
                <a:cubicBezTo>
                  <a:pt x="57154" y="179389"/>
                  <a:pt x="58742" y="265643"/>
                  <a:pt x="57154" y="234951"/>
                </a:cubicBezTo>
                <a:cubicBezTo>
                  <a:pt x="55567" y="204259"/>
                  <a:pt x="51862" y="530"/>
                  <a:pt x="5397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F83F274-2C11-FA23-780C-CD3E7CE321F9}"/>
              </a:ext>
            </a:extLst>
          </p:cNvPr>
          <p:cNvSpPr/>
          <p:nvPr/>
        </p:nvSpPr>
        <p:spPr>
          <a:xfrm>
            <a:off x="6584950" y="5111582"/>
            <a:ext cx="10921" cy="198257"/>
          </a:xfrm>
          <a:custGeom>
            <a:avLst/>
            <a:gdLst>
              <a:gd name="connsiteX0" fmla="*/ 0 w 10921"/>
              <a:gd name="connsiteY0" fmla="*/ 3343 h 198257"/>
              <a:gd name="connsiteX1" fmla="*/ 9525 w 10921"/>
              <a:gd name="connsiteY1" fmla="*/ 197018 h 198257"/>
              <a:gd name="connsiteX2" fmla="*/ 9525 w 10921"/>
              <a:gd name="connsiteY2" fmla="*/ 82718 h 198257"/>
              <a:gd name="connsiteX3" fmla="*/ 0 w 10921"/>
              <a:gd name="connsiteY3" fmla="*/ 3343 h 19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1" h="198257">
                <a:moveTo>
                  <a:pt x="0" y="3343"/>
                </a:moveTo>
                <a:cubicBezTo>
                  <a:pt x="0" y="22393"/>
                  <a:pt x="7938" y="183789"/>
                  <a:pt x="9525" y="197018"/>
                </a:cubicBezTo>
                <a:cubicBezTo>
                  <a:pt x="11112" y="210247"/>
                  <a:pt x="11642" y="113939"/>
                  <a:pt x="9525" y="82718"/>
                </a:cubicBezTo>
                <a:cubicBezTo>
                  <a:pt x="7408" y="51497"/>
                  <a:pt x="0" y="-15707"/>
                  <a:pt x="0" y="3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CC0504EB-EE38-5A2E-FCF9-CFB6A42DE38D}"/>
              </a:ext>
            </a:extLst>
          </p:cNvPr>
          <p:cNvSpPr/>
          <p:nvPr/>
        </p:nvSpPr>
        <p:spPr>
          <a:xfrm>
            <a:off x="6099013" y="4638540"/>
            <a:ext cx="85916" cy="388170"/>
          </a:xfrm>
          <a:custGeom>
            <a:avLst/>
            <a:gdLst>
              <a:gd name="connsiteX0" fmla="*/ 85887 w 85916"/>
              <a:gd name="connsiteY0" fmla="*/ 135 h 388170"/>
              <a:gd name="connsiteX1" fmla="*/ 3337 w 85916"/>
              <a:gd name="connsiteY1" fmla="*/ 196985 h 388170"/>
              <a:gd name="connsiteX2" fmla="*/ 19212 w 85916"/>
              <a:gd name="connsiteY2" fmla="*/ 158885 h 388170"/>
              <a:gd name="connsiteX3" fmla="*/ 47787 w 85916"/>
              <a:gd name="connsiteY3" fmla="*/ 387485 h 388170"/>
              <a:gd name="connsiteX4" fmla="*/ 22387 w 85916"/>
              <a:gd name="connsiteY4" fmla="*/ 225560 h 388170"/>
              <a:gd name="connsiteX5" fmla="*/ 12862 w 85916"/>
              <a:gd name="connsiteY5" fmla="*/ 111260 h 388170"/>
              <a:gd name="connsiteX6" fmla="*/ 12862 w 85916"/>
              <a:gd name="connsiteY6" fmla="*/ 165235 h 388170"/>
              <a:gd name="connsiteX7" fmla="*/ 85887 w 85916"/>
              <a:gd name="connsiteY7" fmla="*/ 135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16" h="388170">
                <a:moveTo>
                  <a:pt x="85887" y="135"/>
                </a:moveTo>
                <a:cubicBezTo>
                  <a:pt x="84300" y="5427"/>
                  <a:pt x="14449" y="170527"/>
                  <a:pt x="3337" y="196985"/>
                </a:cubicBezTo>
                <a:cubicBezTo>
                  <a:pt x="-7776" y="223443"/>
                  <a:pt x="11804" y="127135"/>
                  <a:pt x="19212" y="158885"/>
                </a:cubicBezTo>
                <a:cubicBezTo>
                  <a:pt x="26620" y="190635"/>
                  <a:pt x="47258" y="376373"/>
                  <a:pt x="47787" y="387485"/>
                </a:cubicBezTo>
                <a:cubicBezTo>
                  <a:pt x="48316" y="398597"/>
                  <a:pt x="28208" y="271597"/>
                  <a:pt x="22387" y="225560"/>
                </a:cubicBezTo>
                <a:cubicBezTo>
                  <a:pt x="16566" y="179523"/>
                  <a:pt x="14449" y="121314"/>
                  <a:pt x="12862" y="111260"/>
                </a:cubicBezTo>
                <a:cubicBezTo>
                  <a:pt x="11275" y="101206"/>
                  <a:pt x="1749" y="183756"/>
                  <a:pt x="12862" y="165235"/>
                </a:cubicBezTo>
                <a:cubicBezTo>
                  <a:pt x="23974" y="146714"/>
                  <a:pt x="87474" y="-5157"/>
                  <a:pt x="8588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1AEB37EB-2C06-FCE4-E18E-569A5D85C6D7}"/>
              </a:ext>
            </a:extLst>
          </p:cNvPr>
          <p:cNvSpPr/>
          <p:nvPr/>
        </p:nvSpPr>
        <p:spPr>
          <a:xfrm>
            <a:off x="5848205" y="5010088"/>
            <a:ext cx="95558" cy="181362"/>
          </a:xfrm>
          <a:custGeom>
            <a:avLst/>
            <a:gdLst>
              <a:gd name="connsiteX0" fmla="*/ 44595 w 95558"/>
              <a:gd name="connsiteY0" fmla="*/ 62 h 181362"/>
              <a:gd name="connsiteX1" fmla="*/ 38245 w 95558"/>
              <a:gd name="connsiteY1" fmla="*/ 82612 h 181362"/>
              <a:gd name="connsiteX2" fmla="*/ 95395 w 95558"/>
              <a:gd name="connsiteY2" fmla="*/ 181037 h 181362"/>
              <a:gd name="connsiteX3" fmla="*/ 54120 w 95558"/>
              <a:gd name="connsiteY3" fmla="*/ 114362 h 181362"/>
              <a:gd name="connsiteX4" fmla="*/ 12845 w 95558"/>
              <a:gd name="connsiteY4" fmla="*/ 114362 h 181362"/>
              <a:gd name="connsiteX5" fmla="*/ 145 w 95558"/>
              <a:gd name="connsiteY5" fmla="*/ 123887 h 181362"/>
              <a:gd name="connsiteX6" fmla="*/ 19195 w 95558"/>
              <a:gd name="connsiteY6" fmla="*/ 95312 h 181362"/>
              <a:gd name="connsiteX7" fmla="*/ 19195 w 95558"/>
              <a:gd name="connsiteY7" fmla="*/ 69912 h 181362"/>
              <a:gd name="connsiteX8" fmla="*/ 44595 w 95558"/>
              <a:gd name="connsiteY8" fmla="*/ 62 h 18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558" h="181362">
                <a:moveTo>
                  <a:pt x="44595" y="62"/>
                </a:moveTo>
                <a:cubicBezTo>
                  <a:pt x="47770" y="2179"/>
                  <a:pt x="29778" y="52450"/>
                  <a:pt x="38245" y="82612"/>
                </a:cubicBezTo>
                <a:cubicBezTo>
                  <a:pt x="46712" y="112775"/>
                  <a:pt x="92749" y="175745"/>
                  <a:pt x="95395" y="181037"/>
                </a:cubicBezTo>
                <a:cubicBezTo>
                  <a:pt x="98041" y="186329"/>
                  <a:pt x="67878" y="125475"/>
                  <a:pt x="54120" y="114362"/>
                </a:cubicBezTo>
                <a:cubicBezTo>
                  <a:pt x="40362" y="103249"/>
                  <a:pt x="12845" y="114362"/>
                  <a:pt x="12845" y="114362"/>
                </a:cubicBezTo>
                <a:cubicBezTo>
                  <a:pt x="3849" y="115949"/>
                  <a:pt x="-913" y="127062"/>
                  <a:pt x="145" y="123887"/>
                </a:cubicBezTo>
                <a:cubicBezTo>
                  <a:pt x="1203" y="120712"/>
                  <a:pt x="16020" y="104308"/>
                  <a:pt x="19195" y="95312"/>
                </a:cubicBezTo>
                <a:cubicBezTo>
                  <a:pt x="22370" y="86316"/>
                  <a:pt x="10199" y="89491"/>
                  <a:pt x="19195" y="69912"/>
                </a:cubicBezTo>
                <a:cubicBezTo>
                  <a:pt x="28191" y="50333"/>
                  <a:pt x="41420" y="-2055"/>
                  <a:pt x="44595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8F89D079-3381-24C6-A4BA-B2828CE5D01A}"/>
              </a:ext>
            </a:extLst>
          </p:cNvPr>
          <p:cNvSpPr/>
          <p:nvPr/>
        </p:nvSpPr>
        <p:spPr>
          <a:xfrm>
            <a:off x="5864099" y="4867203"/>
            <a:ext cx="241752" cy="143450"/>
          </a:xfrm>
          <a:custGeom>
            <a:avLst/>
            <a:gdLst>
              <a:gd name="connsiteX0" fmla="*/ 57276 w 241752"/>
              <a:gd name="connsiteY0" fmla="*/ 72 h 143450"/>
              <a:gd name="connsiteX1" fmla="*/ 31876 w 241752"/>
              <a:gd name="connsiteY1" fmla="*/ 123897 h 143450"/>
              <a:gd name="connsiteX2" fmla="*/ 117601 w 241752"/>
              <a:gd name="connsiteY2" fmla="*/ 130247 h 143450"/>
              <a:gd name="connsiteX3" fmla="*/ 241426 w 241752"/>
              <a:gd name="connsiteY3" fmla="*/ 120722 h 143450"/>
              <a:gd name="connsiteX4" fmla="*/ 149351 w 241752"/>
              <a:gd name="connsiteY4" fmla="*/ 133422 h 143450"/>
              <a:gd name="connsiteX5" fmla="*/ 19176 w 241752"/>
              <a:gd name="connsiteY5" fmla="*/ 142947 h 143450"/>
              <a:gd name="connsiteX6" fmla="*/ 28701 w 241752"/>
              <a:gd name="connsiteY6" fmla="*/ 117547 h 143450"/>
              <a:gd name="connsiteX7" fmla="*/ 126 w 241752"/>
              <a:gd name="connsiteY7" fmla="*/ 44522 h 143450"/>
              <a:gd name="connsiteX8" fmla="*/ 19176 w 241752"/>
              <a:gd name="connsiteY8" fmla="*/ 104847 h 143450"/>
              <a:gd name="connsiteX9" fmla="*/ 57276 w 241752"/>
              <a:gd name="connsiteY9" fmla="*/ 72 h 1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752" h="143450">
                <a:moveTo>
                  <a:pt x="57276" y="72"/>
                </a:moveTo>
                <a:cubicBezTo>
                  <a:pt x="59393" y="3247"/>
                  <a:pt x="21822" y="102201"/>
                  <a:pt x="31876" y="123897"/>
                </a:cubicBezTo>
                <a:cubicBezTo>
                  <a:pt x="41930" y="145593"/>
                  <a:pt x="82676" y="130776"/>
                  <a:pt x="117601" y="130247"/>
                </a:cubicBezTo>
                <a:cubicBezTo>
                  <a:pt x="152526" y="129718"/>
                  <a:pt x="236134" y="120193"/>
                  <a:pt x="241426" y="120722"/>
                </a:cubicBezTo>
                <a:cubicBezTo>
                  <a:pt x="246718" y="121251"/>
                  <a:pt x="186393" y="129718"/>
                  <a:pt x="149351" y="133422"/>
                </a:cubicBezTo>
                <a:cubicBezTo>
                  <a:pt x="112309" y="137126"/>
                  <a:pt x="39284" y="145593"/>
                  <a:pt x="19176" y="142947"/>
                </a:cubicBezTo>
                <a:cubicBezTo>
                  <a:pt x="-932" y="140301"/>
                  <a:pt x="31876" y="133951"/>
                  <a:pt x="28701" y="117547"/>
                </a:cubicBezTo>
                <a:cubicBezTo>
                  <a:pt x="25526" y="101143"/>
                  <a:pt x="1714" y="46639"/>
                  <a:pt x="126" y="44522"/>
                </a:cubicBezTo>
                <a:cubicBezTo>
                  <a:pt x="-1462" y="42405"/>
                  <a:pt x="12297" y="110139"/>
                  <a:pt x="19176" y="104847"/>
                </a:cubicBezTo>
                <a:cubicBezTo>
                  <a:pt x="26055" y="99555"/>
                  <a:pt x="55159" y="-3103"/>
                  <a:pt x="5727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BED8E96-F3B7-6443-0A49-4B678F9CAD03}"/>
              </a:ext>
            </a:extLst>
          </p:cNvPr>
          <p:cNvSpPr/>
          <p:nvPr/>
        </p:nvSpPr>
        <p:spPr>
          <a:xfrm>
            <a:off x="6264035" y="4883150"/>
            <a:ext cx="264026" cy="162160"/>
          </a:xfrm>
          <a:custGeom>
            <a:avLst/>
            <a:gdLst>
              <a:gd name="connsiteX0" fmla="*/ 254240 w 264026"/>
              <a:gd name="connsiteY0" fmla="*/ 0 h 162160"/>
              <a:gd name="connsiteX1" fmla="*/ 190740 w 264026"/>
              <a:gd name="connsiteY1" fmla="*/ 133350 h 162160"/>
              <a:gd name="connsiteX2" fmla="*/ 263765 w 264026"/>
              <a:gd name="connsiteY2" fmla="*/ 130175 h 162160"/>
              <a:gd name="connsiteX3" fmla="*/ 158990 w 264026"/>
              <a:gd name="connsiteY3" fmla="*/ 146050 h 162160"/>
              <a:gd name="connsiteX4" fmla="*/ 240 w 264026"/>
              <a:gd name="connsiteY4" fmla="*/ 161925 h 162160"/>
              <a:gd name="connsiteX5" fmla="*/ 197090 w 264026"/>
              <a:gd name="connsiteY5" fmla="*/ 133350 h 162160"/>
              <a:gd name="connsiteX6" fmla="*/ 171690 w 264026"/>
              <a:gd name="connsiteY6" fmla="*/ 133350 h 162160"/>
              <a:gd name="connsiteX7" fmla="*/ 254240 w 264026"/>
              <a:gd name="connsiteY7" fmla="*/ 0 h 1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026" h="162160">
                <a:moveTo>
                  <a:pt x="254240" y="0"/>
                </a:moveTo>
                <a:cubicBezTo>
                  <a:pt x="257415" y="0"/>
                  <a:pt x="189153" y="111654"/>
                  <a:pt x="190740" y="133350"/>
                </a:cubicBezTo>
                <a:cubicBezTo>
                  <a:pt x="192327" y="155046"/>
                  <a:pt x="269057" y="128058"/>
                  <a:pt x="263765" y="130175"/>
                </a:cubicBezTo>
                <a:cubicBezTo>
                  <a:pt x="258473" y="132292"/>
                  <a:pt x="202911" y="140758"/>
                  <a:pt x="158990" y="146050"/>
                </a:cubicBezTo>
                <a:cubicBezTo>
                  <a:pt x="115069" y="151342"/>
                  <a:pt x="-6110" y="164042"/>
                  <a:pt x="240" y="161925"/>
                </a:cubicBezTo>
                <a:cubicBezTo>
                  <a:pt x="6590" y="159808"/>
                  <a:pt x="168515" y="138112"/>
                  <a:pt x="197090" y="133350"/>
                </a:cubicBezTo>
                <a:cubicBezTo>
                  <a:pt x="225665" y="128588"/>
                  <a:pt x="160048" y="152929"/>
                  <a:pt x="171690" y="133350"/>
                </a:cubicBezTo>
                <a:cubicBezTo>
                  <a:pt x="183332" y="113771"/>
                  <a:pt x="251065" y="0"/>
                  <a:pt x="2542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6584D7E-D17B-F680-20E6-69CDB864FBF4}"/>
              </a:ext>
            </a:extLst>
          </p:cNvPr>
          <p:cNvSpPr/>
          <p:nvPr/>
        </p:nvSpPr>
        <p:spPr>
          <a:xfrm>
            <a:off x="6067418" y="4978395"/>
            <a:ext cx="271261" cy="64381"/>
          </a:xfrm>
          <a:custGeom>
            <a:avLst/>
            <a:gdLst>
              <a:gd name="connsiteX0" fmla="*/ 7 w 271261"/>
              <a:gd name="connsiteY0" fmla="*/ 41280 h 64381"/>
              <a:gd name="connsiteX1" fmla="*/ 104782 w 271261"/>
              <a:gd name="connsiteY1" fmla="*/ 63505 h 64381"/>
              <a:gd name="connsiteX2" fmla="*/ 95257 w 271261"/>
              <a:gd name="connsiteY2" fmla="*/ 57155 h 64381"/>
              <a:gd name="connsiteX3" fmla="*/ 269882 w 271261"/>
              <a:gd name="connsiteY3" fmla="*/ 31755 h 64381"/>
              <a:gd name="connsiteX4" fmla="*/ 171457 w 271261"/>
              <a:gd name="connsiteY4" fmla="*/ 41280 h 64381"/>
              <a:gd name="connsiteX5" fmla="*/ 73032 w 271261"/>
              <a:gd name="connsiteY5" fmla="*/ 5 h 64381"/>
              <a:gd name="connsiteX6" fmla="*/ 139707 w 271261"/>
              <a:gd name="connsiteY6" fmla="*/ 44455 h 64381"/>
              <a:gd name="connsiteX7" fmla="*/ 111132 w 271261"/>
              <a:gd name="connsiteY7" fmla="*/ 53980 h 64381"/>
              <a:gd name="connsiteX8" fmla="*/ 7 w 271261"/>
              <a:gd name="connsiteY8" fmla="*/ 41280 h 6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61" h="64381">
                <a:moveTo>
                  <a:pt x="7" y="41280"/>
                </a:moveTo>
                <a:cubicBezTo>
                  <a:pt x="-1051" y="42868"/>
                  <a:pt x="104782" y="63505"/>
                  <a:pt x="104782" y="63505"/>
                </a:cubicBezTo>
                <a:cubicBezTo>
                  <a:pt x="120657" y="66151"/>
                  <a:pt x="67740" y="62447"/>
                  <a:pt x="95257" y="57155"/>
                </a:cubicBezTo>
                <a:cubicBezTo>
                  <a:pt x="122774" y="51863"/>
                  <a:pt x="257182" y="34401"/>
                  <a:pt x="269882" y="31755"/>
                </a:cubicBezTo>
                <a:cubicBezTo>
                  <a:pt x="282582" y="29109"/>
                  <a:pt x="204265" y="46572"/>
                  <a:pt x="171457" y="41280"/>
                </a:cubicBezTo>
                <a:cubicBezTo>
                  <a:pt x="138649" y="35988"/>
                  <a:pt x="78324" y="-524"/>
                  <a:pt x="73032" y="5"/>
                </a:cubicBezTo>
                <a:cubicBezTo>
                  <a:pt x="67740" y="534"/>
                  <a:pt x="133357" y="35459"/>
                  <a:pt x="139707" y="44455"/>
                </a:cubicBezTo>
                <a:cubicBezTo>
                  <a:pt x="146057" y="53451"/>
                  <a:pt x="137061" y="52922"/>
                  <a:pt x="111132" y="53980"/>
                </a:cubicBezTo>
                <a:cubicBezTo>
                  <a:pt x="85203" y="55038"/>
                  <a:pt x="1065" y="39692"/>
                  <a:pt x="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65C308C-8EDD-2887-3B15-3A4C43CA72DB}"/>
              </a:ext>
            </a:extLst>
          </p:cNvPr>
          <p:cNvSpPr/>
          <p:nvPr/>
        </p:nvSpPr>
        <p:spPr>
          <a:xfrm>
            <a:off x="6281979" y="4074995"/>
            <a:ext cx="240742" cy="487413"/>
          </a:xfrm>
          <a:custGeom>
            <a:avLst/>
            <a:gdLst>
              <a:gd name="connsiteX0" fmla="*/ 236296 w 240742"/>
              <a:gd name="connsiteY0" fmla="*/ 8055 h 487413"/>
              <a:gd name="connsiteX1" fmla="*/ 1346 w 240742"/>
              <a:gd name="connsiteY1" fmla="*/ 484305 h 487413"/>
              <a:gd name="connsiteX2" fmla="*/ 144221 w 240742"/>
              <a:gd name="connsiteY2" fmla="*/ 204905 h 487413"/>
              <a:gd name="connsiteX3" fmla="*/ 236296 w 240742"/>
              <a:gd name="connsiteY3" fmla="*/ 8055 h 48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42" h="487413">
                <a:moveTo>
                  <a:pt x="236296" y="8055"/>
                </a:moveTo>
                <a:cubicBezTo>
                  <a:pt x="212483" y="54622"/>
                  <a:pt x="16692" y="451497"/>
                  <a:pt x="1346" y="484305"/>
                </a:cubicBezTo>
                <a:cubicBezTo>
                  <a:pt x="-14000" y="517113"/>
                  <a:pt x="106121" y="281105"/>
                  <a:pt x="144221" y="204905"/>
                </a:cubicBezTo>
                <a:cubicBezTo>
                  <a:pt x="182321" y="128705"/>
                  <a:pt x="260109" y="-38512"/>
                  <a:pt x="236296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B2D7289-CECC-CB0B-B1A1-886FA015026F}"/>
              </a:ext>
            </a:extLst>
          </p:cNvPr>
          <p:cNvSpPr/>
          <p:nvPr/>
        </p:nvSpPr>
        <p:spPr>
          <a:xfrm>
            <a:off x="6025172" y="4705350"/>
            <a:ext cx="86714" cy="286100"/>
          </a:xfrm>
          <a:custGeom>
            <a:avLst/>
            <a:gdLst>
              <a:gd name="connsiteX0" fmla="*/ 86703 w 86714"/>
              <a:gd name="connsiteY0" fmla="*/ 0 h 286100"/>
              <a:gd name="connsiteX1" fmla="*/ 7328 w 86714"/>
              <a:gd name="connsiteY1" fmla="*/ 193675 h 286100"/>
              <a:gd name="connsiteX2" fmla="*/ 51778 w 86714"/>
              <a:gd name="connsiteY2" fmla="*/ 130175 h 286100"/>
              <a:gd name="connsiteX3" fmla="*/ 74003 w 86714"/>
              <a:gd name="connsiteY3" fmla="*/ 263525 h 286100"/>
              <a:gd name="connsiteX4" fmla="*/ 83528 w 86714"/>
              <a:gd name="connsiteY4" fmla="*/ 206375 h 286100"/>
              <a:gd name="connsiteX5" fmla="*/ 83528 w 86714"/>
              <a:gd name="connsiteY5" fmla="*/ 285750 h 286100"/>
              <a:gd name="connsiteX6" fmla="*/ 70828 w 86714"/>
              <a:gd name="connsiteY6" fmla="*/ 168275 h 286100"/>
              <a:gd name="connsiteX7" fmla="*/ 64478 w 86714"/>
              <a:gd name="connsiteY7" fmla="*/ 120650 h 286100"/>
              <a:gd name="connsiteX8" fmla="*/ 20028 w 86714"/>
              <a:gd name="connsiteY8" fmla="*/ 193675 h 286100"/>
              <a:gd name="connsiteX9" fmla="*/ 39078 w 86714"/>
              <a:gd name="connsiteY9" fmla="*/ 123825 h 286100"/>
              <a:gd name="connsiteX10" fmla="*/ 978 w 86714"/>
              <a:gd name="connsiteY10" fmla="*/ 193675 h 286100"/>
              <a:gd name="connsiteX11" fmla="*/ 86703 w 86714"/>
              <a:gd name="connsiteY11" fmla="*/ 0 h 2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14" h="286100">
                <a:moveTo>
                  <a:pt x="86703" y="0"/>
                </a:moveTo>
                <a:cubicBezTo>
                  <a:pt x="87761" y="0"/>
                  <a:pt x="13149" y="171979"/>
                  <a:pt x="7328" y="193675"/>
                </a:cubicBezTo>
                <a:cubicBezTo>
                  <a:pt x="1507" y="215371"/>
                  <a:pt x="40665" y="118533"/>
                  <a:pt x="51778" y="130175"/>
                </a:cubicBezTo>
                <a:cubicBezTo>
                  <a:pt x="62890" y="141817"/>
                  <a:pt x="68711" y="250825"/>
                  <a:pt x="74003" y="263525"/>
                </a:cubicBezTo>
                <a:cubicBezTo>
                  <a:pt x="79295" y="276225"/>
                  <a:pt x="81941" y="202671"/>
                  <a:pt x="83528" y="206375"/>
                </a:cubicBezTo>
                <a:cubicBezTo>
                  <a:pt x="85115" y="210079"/>
                  <a:pt x="85645" y="292100"/>
                  <a:pt x="83528" y="285750"/>
                </a:cubicBezTo>
                <a:cubicBezTo>
                  <a:pt x="81411" y="279400"/>
                  <a:pt x="74003" y="195792"/>
                  <a:pt x="70828" y="168275"/>
                </a:cubicBezTo>
                <a:cubicBezTo>
                  <a:pt x="67653" y="140758"/>
                  <a:pt x="72945" y="116417"/>
                  <a:pt x="64478" y="120650"/>
                </a:cubicBezTo>
                <a:cubicBezTo>
                  <a:pt x="56011" y="124883"/>
                  <a:pt x="24261" y="193146"/>
                  <a:pt x="20028" y="193675"/>
                </a:cubicBezTo>
                <a:cubicBezTo>
                  <a:pt x="15795" y="194204"/>
                  <a:pt x="42253" y="123825"/>
                  <a:pt x="39078" y="123825"/>
                </a:cubicBezTo>
                <a:cubicBezTo>
                  <a:pt x="35903" y="123825"/>
                  <a:pt x="-6960" y="211667"/>
                  <a:pt x="978" y="193675"/>
                </a:cubicBezTo>
                <a:cubicBezTo>
                  <a:pt x="8915" y="175683"/>
                  <a:pt x="85645" y="0"/>
                  <a:pt x="867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06DC89A-3306-B6B1-C5E1-F4DCC4C99A16}"/>
              </a:ext>
            </a:extLst>
          </p:cNvPr>
          <p:cNvSpPr/>
          <p:nvPr/>
        </p:nvSpPr>
        <p:spPr>
          <a:xfrm>
            <a:off x="5908119" y="4822819"/>
            <a:ext cx="112182" cy="214813"/>
          </a:xfrm>
          <a:custGeom>
            <a:avLst/>
            <a:gdLst>
              <a:gd name="connsiteX0" fmla="*/ 111681 w 112182"/>
              <a:gd name="connsiteY0" fmla="*/ 6 h 214813"/>
              <a:gd name="connsiteX1" fmla="*/ 38656 w 112182"/>
              <a:gd name="connsiteY1" fmla="*/ 136531 h 214813"/>
              <a:gd name="connsiteX2" fmla="*/ 6906 w 112182"/>
              <a:gd name="connsiteY2" fmla="*/ 212731 h 214813"/>
              <a:gd name="connsiteX3" fmla="*/ 10081 w 112182"/>
              <a:gd name="connsiteY3" fmla="*/ 184156 h 214813"/>
              <a:gd name="connsiteX4" fmla="*/ 111681 w 112182"/>
              <a:gd name="connsiteY4" fmla="*/ 88906 h 214813"/>
              <a:gd name="connsiteX5" fmla="*/ 51356 w 112182"/>
              <a:gd name="connsiteY5" fmla="*/ 130181 h 214813"/>
              <a:gd name="connsiteX6" fmla="*/ 111681 w 112182"/>
              <a:gd name="connsiteY6" fmla="*/ 6 h 2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182" h="214813">
                <a:moveTo>
                  <a:pt x="111681" y="6"/>
                </a:moveTo>
                <a:cubicBezTo>
                  <a:pt x="109564" y="1064"/>
                  <a:pt x="56118" y="101077"/>
                  <a:pt x="38656" y="136531"/>
                </a:cubicBezTo>
                <a:cubicBezTo>
                  <a:pt x="21194" y="171985"/>
                  <a:pt x="11668" y="204794"/>
                  <a:pt x="6906" y="212731"/>
                </a:cubicBezTo>
                <a:cubicBezTo>
                  <a:pt x="2143" y="220669"/>
                  <a:pt x="-7381" y="204793"/>
                  <a:pt x="10081" y="184156"/>
                </a:cubicBezTo>
                <a:cubicBezTo>
                  <a:pt x="27543" y="163519"/>
                  <a:pt x="104802" y="97902"/>
                  <a:pt x="111681" y="88906"/>
                </a:cubicBezTo>
                <a:cubicBezTo>
                  <a:pt x="118560" y="79910"/>
                  <a:pt x="52414" y="141293"/>
                  <a:pt x="51356" y="130181"/>
                </a:cubicBezTo>
                <a:cubicBezTo>
                  <a:pt x="50298" y="119069"/>
                  <a:pt x="113798" y="-1052"/>
                  <a:pt x="11168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65F74D6-FF91-7A72-A2B1-DA430AB0E4A5}"/>
              </a:ext>
            </a:extLst>
          </p:cNvPr>
          <p:cNvSpPr/>
          <p:nvPr/>
        </p:nvSpPr>
        <p:spPr>
          <a:xfrm>
            <a:off x="5880099" y="4970968"/>
            <a:ext cx="287267" cy="106865"/>
          </a:xfrm>
          <a:custGeom>
            <a:avLst/>
            <a:gdLst>
              <a:gd name="connsiteX0" fmla="*/ 285751 w 287267"/>
              <a:gd name="connsiteY0" fmla="*/ 1082 h 106865"/>
              <a:gd name="connsiteX1" fmla="*/ 41276 w 287267"/>
              <a:gd name="connsiteY1" fmla="*/ 105857 h 106865"/>
              <a:gd name="connsiteX2" fmla="*/ 136526 w 287267"/>
              <a:gd name="connsiteY2" fmla="*/ 55057 h 106865"/>
              <a:gd name="connsiteX3" fmla="*/ 1 w 287267"/>
              <a:gd name="connsiteY3" fmla="*/ 70932 h 106865"/>
              <a:gd name="connsiteX4" fmla="*/ 139701 w 287267"/>
              <a:gd name="connsiteY4" fmla="*/ 51882 h 106865"/>
              <a:gd name="connsiteX5" fmla="*/ 285751 w 287267"/>
              <a:gd name="connsiteY5" fmla="*/ 1082 h 1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67" h="106865">
                <a:moveTo>
                  <a:pt x="285751" y="1082"/>
                </a:moveTo>
                <a:cubicBezTo>
                  <a:pt x="269347" y="10078"/>
                  <a:pt x="66147" y="96861"/>
                  <a:pt x="41276" y="105857"/>
                </a:cubicBezTo>
                <a:cubicBezTo>
                  <a:pt x="16405" y="114853"/>
                  <a:pt x="143405" y="60878"/>
                  <a:pt x="136526" y="55057"/>
                </a:cubicBezTo>
                <a:cubicBezTo>
                  <a:pt x="129647" y="49236"/>
                  <a:pt x="-528" y="71461"/>
                  <a:pt x="1" y="70932"/>
                </a:cubicBezTo>
                <a:cubicBezTo>
                  <a:pt x="530" y="70403"/>
                  <a:pt x="98426" y="61936"/>
                  <a:pt x="139701" y="51882"/>
                </a:cubicBezTo>
                <a:cubicBezTo>
                  <a:pt x="180976" y="41828"/>
                  <a:pt x="302155" y="-7914"/>
                  <a:pt x="285751" y="1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779D6BDD-C474-2E7E-DDFD-CB9E18321F6B}"/>
              </a:ext>
            </a:extLst>
          </p:cNvPr>
          <p:cNvSpPr/>
          <p:nvPr/>
        </p:nvSpPr>
        <p:spPr>
          <a:xfrm>
            <a:off x="5891196" y="5010060"/>
            <a:ext cx="138198" cy="171540"/>
          </a:xfrm>
          <a:custGeom>
            <a:avLst/>
            <a:gdLst>
              <a:gd name="connsiteX0" fmla="*/ 138129 w 138198"/>
              <a:gd name="connsiteY0" fmla="*/ 90 h 171540"/>
              <a:gd name="connsiteX1" fmla="*/ 20654 w 138198"/>
              <a:gd name="connsiteY1" fmla="*/ 104865 h 171540"/>
              <a:gd name="connsiteX2" fmla="*/ 55579 w 138198"/>
              <a:gd name="connsiteY2" fmla="*/ 73115 h 171540"/>
              <a:gd name="connsiteX3" fmla="*/ 39704 w 138198"/>
              <a:gd name="connsiteY3" fmla="*/ 117565 h 171540"/>
              <a:gd name="connsiteX4" fmla="*/ 39704 w 138198"/>
              <a:gd name="connsiteY4" fmla="*/ 171540 h 171540"/>
              <a:gd name="connsiteX5" fmla="*/ 39704 w 138198"/>
              <a:gd name="connsiteY5" fmla="*/ 127090 h 171540"/>
              <a:gd name="connsiteX6" fmla="*/ 39704 w 138198"/>
              <a:gd name="connsiteY6" fmla="*/ 85815 h 171540"/>
              <a:gd name="connsiteX7" fmla="*/ 61929 w 138198"/>
              <a:gd name="connsiteY7" fmla="*/ 54065 h 171540"/>
              <a:gd name="connsiteX8" fmla="*/ 1604 w 138198"/>
              <a:gd name="connsiteY8" fmla="*/ 85815 h 171540"/>
              <a:gd name="connsiteX9" fmla="*/ 138129 w 138198"/>
              <a:gd name="connsiteY9" fmla="*/ 90 h 17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198" h="171540">
                <a:moveTo>
                  <a:pt x="138129" y="90"/>
                </a:moveTo>
                <a:cubicBezTo>
                  <a:pt x="141304" y="3265"/>
                  <a:pt x="34412" y="92694"/>
                  <a:pt x="20654" y="104865"/>
                </a:cubicBezTo>
                <a:cubicBezTo>
                  <a:pt x="6896" y="117036"/>
                  <a:pt x="52404" y="70998"/>
                  <a:pt x="55579" y="73115"/>
                </a:cubicBezTo>
                <a:cubicBezTo>
                  <a:pt x="58754" y="75232"/>
                  <a:pt x="42350" y="101161"/>
                  <a:pt x="39704" y="117565"/>
                </a:cubicBezTo>
                <a:cubicBezTo>
                  <a:pt x="37058" y="133969"/>
                  <a:pt x="39704" y="171540"/>
                  <a:pt x="39704" y="171540"/>
                </a:cubicBezTo>
                <a:lnTo>
                  <a:pt x="39704" y="127090"/>
                </a:lnTo>
                <a:cubicBezTo>
                  <a:pt x="39704" y="112803"/>
                  <a:pt x="36000" y="97986"/>
                  <a:pt x="39704" y="85815"/>
                </a:cubicBezTo>
                <a:cubicBezTo>
                  <a:pt x="43408" y="73644"/>
                  <a:pt x="68279" y="54065"/>
                  <a:pt x="61929" y="54065"/>
                </a:cubicBezTo>
                <a:cubicBezTo>
                  <a:pt x="55579" y="54065"/>
                  <a:pt x="-11096" y="93752"/>
                  <a:pt x="1604" y="85815"/>
                </a:cubicBezTo>
                <a:cubicBezTo>
                  <a:pt x="14304" y="77878"/>
                  <a:pt x="134954" y="-3085"/>
                  <a:pt x="13812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D246E35-712E-E590-2D67-1408BC1A37FA}"/>
              </a:ext>
            </a:extLst>
          </p:cNvPr>
          <p:cNvSpPr/>
          <p:nvPr/>
        </p:nvSpPr>
        <p:spPr>
          <a:xfrm>
            <a:off x="6225100" y="5047861"/>
            <a:ext cx="181701" cy="81663"/>
          </a:xfrm>
          <a:custGeom>
            <a:avLst/>
            <a:gdLst>
              <a:gd name="connsiteX0" fmla="*/ 1075 w 181701"/>
              <a:gd name="connsiteY0" fmla="*/ 389 h 81663"/>
              <a:gd name="connsiteX1" fmla="*/ 178875 w 181701"/>
              <a:gd name="connsiteY1" fmla="*/ 79764 h 81663"/>
              <a:gd name="connsiteX2" fmla="*/ 105850 w 181701"/>
              <a:gd name="connsiteY2" fmla="*/ 51189 h 81663"/>
              <a:gd name="connsiteX3" fmla="*/ 1075 w 181701"/>
              <a:gd name="connsiteY3" fmla="*/ 389 h 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01" h="81663">
                <a:moveTo>
                  <a:pt x="1075" y="389"/>
                </a:moveTo>
                <a:cubicBezTo>
                  <a:pt x="13246" y="5151"/>
                  <a:pt x="161413" y="71297"/>
                  <a:pt x="178875" y="79764"/>
                </a:cubicBezTo>
                <a:cubicBezTo>
                  <a:pt x="196337" y="88231"/>
                  <a:pt x="128075" y="66535"/>
                  <a:pt x="105850" y="51189"/>
                </a:cubicBezTo>
                <a:cubicBezTo>
                  <a:pt x="83625" y="35843"/>
                  <a:pt x="-11096" y="-4373"/>
                  <a:pt x="1075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BE191B49-87FA-FE9E-0693-F276E2581531}"/>
              </a:ext>
            </a:extLst>
          </p:cNvPr>
          <p:cNvSpPr/>
          <p:nvPr/>
        </p:nvSpPr>
        <p:spPr>
          <a:xfrm>
            <a:off x="6178540" y="4964084"/>
            <a:ext cx="150167" cy="211927"/>
          </a:xfrm>
          <a:custGeom>
            <a:avLst/>
            <a:gdLst>
              <a:gd name="connsiteX0" fmla="*/ 57160 w 150167"/>
              <a:gd name="connsiteY0" fmla="*/ 1616 h 211927"/>
              <a:gd name="connsiteX1" fmla="*/ 111135 w 150167"/>
              <a:gd name="connsiteY1" fmla="*/ 204816 h 211927"/>
              <a:gd name="connsiteX2" fmla="*/ 111135 w 150167"/>
              <a:gd name="connsiteY2" fmla="*/ 169891 h 211927"/>
              <a:gd name="connsiteX3" fmla="*/ 6360 w 150167"/>
              <a:gd name="connsiteY3" fmla="*/ 211166 h 211927"/>
              <a:gd name="connsiteX4" fmla="*/ 73035 w 150167"/>
              <a:gd name="connsiteY4" fmla="*/ 185766 h 211927"/>
              <a:gd name="connsiteX5" fmla="*/ 149235 w 150167"/>
              <a:gd name="connsiteY5" fmla="*/ 179416 h 211927"/>
              <a:gd name="connsiteX6" fmla="*/ 117485 w 150167"/>
              <a:gd name="connsiteY6" fmla="*/ 128616 h 211927"/>
              <a:gd name="connsiteX7" fmla="*/ 149235 w 150167"/>
              <a:gd name="connsiteY7" fmla="*/ 188941 h 211927"/>
              <a:gd name="connsiteX8" fmla="*/ 120660 w 150167"/>
              <a:gd name="connsiteY8" fmla="*/ 188941 h 211927"/>
              <a:gd name="connsiteX9" fmla="*/ 95260 w 150167"/>
              <a:gd name="connsiteY9" fmla="*/ 150841 h 211927"/>
              <a:gd name="connsiteX10" fmla="*/ 10 w 150167"/>
              <a:gd name="connsiteY10" fmla="*/ 71466 h 211927"/>
              <a:gd name="connsiteX11" fmla="*/ 88910 w 150167"/>
              <a:gd name="connsiteY11" fmla="*/ 138141 h 211927"/>
              <a:gd name="connsiteX12" fmla="*/ 76210 w 150167"/>
              <a:gd name="connsiteY12" fmla="*/ 109566 h 211927"/>
              <a:gd name="connsiteX13" fmla="*/ 57160 w 150167"/>
              <a:gd name="connsiteY13" fmla="*/ 1616 h 2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167" h="211927">
                <a:moveTo>
                  <a:pt x="57160" y="1616"/>
                </a:moveTo>
                <a:cubicBezTo>
                  <a:pt x="62981" y="17491"/>
                  <a:pt x="102139" y="176770"/>
                  <a:pt x="111135" y="204816"/>
                </a:cubicBezTo>
                <a:cubicBezTo>
                  <a:pt x="120131" y="232862"/>
                  <a:pt x="128597" y="168833"/>
                  <a:pt x="111135" y="169891"/>
                </a:cubicBezTo>
                <a:cubicBezTo>
                  <a:pt x="93673" y="170949"/>
                  <a:pt x="12710" y="208520"/>
                  <a:pt x="6360" y="211166"/>
                </a:cubicBezTo>
                <a:cubicBezTo>
                  <a:pt x="10" y="213812"/>
                  <a:pt x="49222" y="191058"/>
                  <a:pt x="73035" y="185766"/>
                </a:cubicBezTo>
                <a:cubicBezTo>
                  <a:pt x="96848" y="180474"/>
                  <a:pt x="141827" y="188941"/>
                  <a:pt x="149235" y="179416"/>
                </a:cubicBezTo>
                <a:cubicBezTo>
                  <a:pt x="156643" y="169891"/>
                  <a:pt x="117485" y="127029"/>
                  <a:pt x="117485" y="128616"/>
                </a:cubicBezTo>
                <a:cubicBezTo>
                  <a:pt x="117485" y="130203"/>
                  <a:pt x="148706" y="178887"/>
                  <a:pt x="149235" y="188941"/>
                </a:cubicBezTo>
                <a:cubicBezTo>
                  <a:pt x="149764" y="198995"/>
                  <a:pt x="129656" y="195291"/>
                  <a:pt x="120660" y="188941"/>
                </a:cubicBezTo>
                <a:cubicBezTo>
                  <a:pt x="111664" y="182591"/>
                  <a:pt x="115368" y="170420"/>
                  <a:pt x="95260" y="150841"/>
                </a:cubicBezTo>
                <a:cubicBezTo>
                  <a:pt x="75152" y="131262"/>
                  <a:pt x="1068" y="73583"/>
                  <a:pt x="10" y="71466"/>
                </a:cubicBezTo>
                <a:cubicBezTo>
                  <a:pt x="-1048" y="69349"/>
                  <a:pt x="76210" y="131791"/>
                  <a:pt x="88910" y="138141"/>
                </a:cubicBezTo>
                <a:cubicBezTo>
                  <a:pt x="101610" y="144491"/>
                  <a:pt x="82031" y="127558"/>
                  <a:pt x="76210" y="109566"/>
                </a:cubicBezTo>
                <a:cubicBezTo>
                  <a:pt x="70389" y="91574"/>
                  <a:pt x="51339" y="-14259"/>
                  <a:pt x="57160" y="16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617B60A-D684-D8A7-1C26-18FD6FFC5C26}"/>
              </a:ext>
            </a:extLst>
          </p:cNvPr>
          <p:cNvSpPr/>
          <p:nvPr/>
        </p:nvSpPr>
        <p:spPr>
          <a:xfrm>
            <a:off x="6208570" y="5083087"/>
            <a:ext cx="379778" cy="142966"/>
          </a:xfrm>
          <a:custGeom>
            <a:avLst/>
            <a:gdLst>
              <a:gd name="connsiteX0" fmla="*/ 4905 w 379778"/>
              <a:gd name="connsiteY0" fmla="*/ 95338 h 142966"/>
              <a:gd name="connsiteX1" fmla="*/ 217630 w 379778"/>
              <a:gd name="connsiteY1" fmla="*/ 63588 h 142966"/>
              <a:gd name="connsiteX2" fmla="*/ 157305 w 379778"/>
              <a:gd name="connsiteY2" fmla="*/ 57238 h 142966"/>
              <a:gd name="connsiteX3" fmla="*/ 277955 w 379778"/>
              <a:gd name="connsiteY3" fmla="*/ 63588 h 142966"/>
              <a:gd name="connsiteX4" fmla="*/ 379555 w 379778"/>
              <a:gd name="connsiteY4" fmla="*/ 47713 h 142966"/>
              <a:gd name="connsiteX5" fmla="*/ 306530 w 379778"/>
              <a:gd name="connsiteY5" fmla="*/ 57238 h 142966"/>
              <a:gd name="connsiteX6" fmla="*/ 350980 w 379778"/>
              <a:gd name="connsiteY6" fmla="*/ 66763 h 142966"/>
              <a:gd name="connsiteX7" fmla="*/ 350980 w 379778"/>
              <a:gd name="connsiteY7" fmla="*/ 142963 h 142966"/>
              <a:gd name="connsiteX8" fmla="*/ 347805 w 379778"/>
              <a:gd name="connsiteY8" fmla="*/ 69938 h 142966"/>
              <a:gd name="connsiteX9" fmla="*/ 306530 w 379778"/>
              <a:gd name="connsiteY9" fmla="*/ 54063 h 142966"/>
              <a:gd name="connsiteX10" fmla="*/ 144605 w 379778"/>
              <a:gd name="connsiteY10" fmla="*/ 12788 h 142966"/>
              <a:gd name="connsiteX11" fmla="*/ 297005 w 379778"/>
              <a:gd name="connsiteY11" fmla="*/ 57238 h 142966"/>
              <a:gd name="connsiteX12" fmla="*/ 173180 w 379778"/>
              <a:gd name="connsiteY12" fmla="*/ 63588 h 142966"/>
              <a:gd name="connsiteX13" fmla="*/ 135080 w 379778"/>
              <a:gd name="connsiteY13" fmla="*/ 60413 h 142966"/>
              <a:gd name="connsiteX14" fmla="*/ 125555 w 379778"/>
              <a:gd name="connsiteY14" fmla="*/ 88 h 142966"/>
              <a:gd name="connsiteX15" fmla="*/ 135080 w 379778"/>
              <a:gd name="connsiteY15" fmla="*/ 47713 h 142966"/>
              <a:gd name="connsiteX16" fmla="*/ 74755 w 379778"/>
              <a:gd name="connsiteY16" fmla="*/ 79463 h 142966"/>
              <a:gd name="connsiteX17" fmla="*/ 4905 w 379778"/>
              <a:gd name="connsiteY17" fmla="*/ 95338 h 1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778" h="142966">
                <a:moveTo>
                  <a:pt x="4905" y="95338"/>
                </a:moveTo>
                <a:cubicBezTo>
                  <a:pt x="28717" y="92692"/>
                  <a:pt x="192230" y="69938"/>
                  <a:pt x="217630" y="63588"/>
                </a:cubicBezTo>
                <a:cubicBezTo>
                  <a:pt x="243030" y="57238"/>
                  <a:pt x="147251" y="57238"/>
                  <a:pt x="157305" y="57238"/>
                </a:cubicBezTo>
                <a:cubicBezTo>
                  <a:pt x="167359" y="57238"/>
                  <a:pt x="240913" y="65175"/>
                  <a:pt x="277955" y="63588"/>
                </a:cubicBezTo>
                <a:cubicBezTo>
                  <a:pt x="314997" y="62000"/>
                  <a:pt x="374793" y="48771"/>
                  <a:pt x="379555" y="47713"/>
                </a:cubicBezTo>
                <a:cubicBezTo>
                  <a:pt x="384317" y="46655"/>
                  <a:pt x="311292" y="54063"/>
                  <a:pt x="306530" y="57238"/>
                </a:cubicBezTo>
                <a:cubicBezTo>
                  <a:pt x="301768" y="60413"/>
                  <a:pt x="343572" y="52476"/>
                  <a:pt x="350980" y="66763"/>
                </a:cubicBezTo>
                <a:cubicBezTo>
                  <a:pt x="358388" y="81050"/>
                  <a:pt x="351509" y="142434"/>
                  <a:pt x="350980" y="142963"/>
                </a:cubicBezTo>
                <a:cubicBezTo>
                  <a:pt x="350451" y="143492"/>
                  <a:pt x="355213" y="84755"/>
                  <a:pt x="347805" y="69938"/>
                </a:cubicBezTo>
                <a:cubicBezTo>
                  <a:pt x="340397" y="55121"/>
                  <a:pt x="340397" y="63588"/>
                  <a:pt x="306530" y="54063"/>
                </a:cubicBezTo>
                <a:cubicBezTo>
                  <a:pt x="272663" y="44538"/>
                  <a:pt x="146192" y="12259"/>
                  <a:pt x="144605" y="12788"/>
                </a:cubicBezTo>
                <a:cubicBezTo>
                  <a:pt x="143018" y="13317"/>
                  <a:pt x="292242" y="48771"/>
                  <a:pt x="297005" y="57238"/>
                </a:cubicBezTo>
                <a:cubicBezTo>
                  <a:pt x="301768" y="65705"/>
                  <a:pt x="200167" y="63059"/>
                  <a:pt x="173180" y="63588"/>
                </a:cubicBezTo>
                <a:cubicBezTo>
                  <a:pt x="146193" y="64117"/>
                  <a:pt x="143017" y="70996"/>
                  <a:pt x="135080" y="60413"/>
                </a:cubicBezTo>
                <a:cubicBezTo>
                  <a:pt x="127143" y="49830"/>
                  <a:pt x="125555" y="2205"/>
                  <a:pt x="125555" y="88"/>
                </a:cubicBezTo>
                <a:cubicBezTo>
                  <a:pt x="125555" y="-2029"/>
                  <a:pt x="143547" y="34484"/>
                  <a:pt x="135080" y="47713"/>
                </a:cubicBezTo>
                <a:cubicBezTo>
                  <a:pt x="126613" y="60942"/>
                  <a:pt x="99097" y="72584"/>
                  <a:pt x="74755" y="79463"/>
                </a:cubicBezTo>
                <a:cubicBezTo>
                  <a:pt x="50413" y="86342"/>
                  <a:pt x="-18907" y="97984"/>
                  <a:pt x="4905" y="95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A9F96D5-E705-1F53-43A9-58F5165CA697}"/>
              </a:ext>
            </a:extLst>
          </p:cNvPr>
          <p:cNvSpPr/>
          <p:nvPr/>
        </p:nvSpPr>
        <p:spPr>
          <a:xfrm>
            <a:off x="6489660" y="5092692"/>
            <a:ext cx="111671" cy="251397"/>
          </a:xfrm>
          <a:custGeom>
            <a:avLst/>
            <a:gdLst>
              <a:gd name="connsiteX0" fmla="*/ 73065 w 111671"/>
              <a:gd name="connsiteY0" fmla="*/ 8 h 251397"/>
              <a:gd name="connsiteX1" fmla="*/ 41315 w 111671"/>
              <a:gd name="connsiteY1" fmla="*/ 123833 h 251397"/>
              <a:gd name="connsiteX2" fmla="*/ 69890 w 111671"/>
              <a:gd name="connsiteY2" fmla="*/ 190508 h 251397"/>
              <a:gd name="connsiteX3" fmla="*/ 22265 w 111671"/>
              <a:gd name="connsiteY3" fmla="*/ 165108 h 251397"/>
              <a:gd name="connsiteX4" fmla="*/ 111165 w 111671"/>
              <a:gd name="connsiteY4" fmla="*/ 250833 h 251397"/>
              <a:gd name="connsiteX5" fmla="*/ 57190 w 111671"/>
              <a:gd name="connsiteY5" fmla="*/ 200033 h 251397"/>
              <a:gd name="connsiteX6" fmla="*/ 28615 w 111671"/>
              <a:gd name="connsiteY6" fmla="*/ 155583 h 251397"/>
              <a:gd name="connsiteX7" fmla="*/ 40 w 111671"/>
              <a:gd name="connsiteY7" fmla="*/ 101608 h 251397"/>
              <a:gd name="connsiteX8" fmla="*/ 34965 w 111671"/>
              <a:gd name="connsiteY8" fmla="*/ 165108 h 251397"/>
              <a:gd name="connsiteX9" fmla="*/ 34965 w 111671"/>
              <a:gd name="connsiteY9" fmla="*/ 130183 h 251397"/>
              <a:gd name="connsiteX10" fmla="*/ 73065 w 111671"/>
              <a:gd name="connsiteY10" fmla="*/ 8 h 25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671" h="251397">
                <a:moveTo>
                  <a:pt x="73065" y="8"/>
                </a:moveTo>
                <a:cubicBezTo>
                  <a:pt x="74123" y="-1050"/>
                  <a:pt x="41844" y="92083"/>
                  <a:pt x="41315" y="123833"/>
                </a:cubicBezTo>
                <a:cubicBezTo>
                  <a:pt x="40786" y="155583"/>
                  <a:pt x="73065" y="183629"/>
                  <a:pt x="69890" y="190508"/>
                </a:cubicBezTo>
                <a:cubicBezTo>
                  <a:pt x="66715" y="197387"/>
                  <a:pt x="15386" y="155054"/>
                  <a:pt x="22265" y="165108"/>
                </a:cubicBezTo>
                <a:cubicBezTo>
                  <a:pt x="29144" y="175162"/>
                  <a:pt x="105344" y="245012"/>
                  <a:pt x="111165" y="250833"/>
                </a:cubicBezTo>
                <a:cubicBezTo>
                  <a:pt x="116986" y="256654"/>
                  <a:pt x="70948" y="215908"/>
                  <a:pt x="57190" y="200033"/>
                </a:cubicBezTo>
                <a:cubicBezTo>
                  <a:pt x="43432" y="184158"/>
                  <a:pt x="38140" y="171987"/>
                  <a:pt x="28615" y="155583"/>
                </a:cubicBezTo>
                <a:cubicBezTo>
                  <a:pt x="19090" y="139179"/>
                  <a:pt x="-1018" y="100020"/>
                  <a:pt x="40" y="101608"/>
                </a:cubicBezTo>
                <a:cubicBezTo>
                  <a:pt x="1098" y="103196"/>
                  <a:pt x="29144" y="160346"/>
                  <a:pt x="34965" y="165108"/>
                </a:cubicBezTo>
                <a:cubicBezTo>
                  <a:pt x="40786" y="169870"/>
                  <a:pt x="31261" y="156112"/>
                  <a:pt x="34965" y="130183"/>
                </a:cubicBezTo>
                <a:cubicBezTo>
                  <a:pt x="38669" y="104254"/>
                  <a:pt x="72007" y="1066"/>
                  <a:pt x="730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E7634EDE-5E94-F8E2-34E7-6671E3BB589C}"/>
              </a:ext>
            </a:extLst>
          </p:cNvPr>
          <p:cNvSpPr/>
          <p:nvPr/>
        </p:nvSpPr>
        <p:spPr>
          <a:xfrm>
            <a:off x="6413164" y="5123287"/>
            <a:ext cx="174965" cy="297109"/>
          </a:xfrm>
          <a:custGeom>
            <a:avLst/>
            <a:gdLst>
              <a:gd name="connsiteX0" fmla="*/ 76536 w 174965"/>
              <a:gd name="connsiteY0" fmla="*/ 1163 h 297109"/>
              <a:gd name="connsiteX1" fmla="*/ 98761 w 174965"/>
              <a:gd name="connsiteY1" fmla="*/ 207538 h 297109"/>
              <a:gd name="connsiteX2" fmla="*/ 98761 w 174965"/>
              <a:gd name="connsiteY2" fmla="*/ 169438 h 297109"/>
              <a:gd name="connsiteX3" fmla="*/ 155911 w 174965"/>
              <a:gd name="connsiteY3" fmla="*/ 296438 h 297109"/>
              <a:gd name="connsiteX4" fmla="*/ 127336 w 174965"/>
              <a:gd name="connsiteY4" fmla="*/ 217063 h 297109"/>
              <a:gd name="connsiteX5" fmla="*/ 174961 w 174965"/>
              <a:gd name="connsiteY5" fmla="*/ 159913 h 297109"/>
              <a:gd name="connsiteX6" fmla="*/ 124161 w 174965"/>
              <a:gd name="connsiteY6" fmla="*/ 198013 h 297109"/>
              <a:gd name="connsiteX7" fmla="*/ 98761 w 174965"/>
              <a:gd name="connsiteY7" fmla="*/ 147213 h 297109"/>
              <a:gd name="connsiteX8" fmla="*/ 336 w 174965"/>
              <a:gd name="connsiteY8" fmla="*/ 61488 h 297109"/>
              <a:gd name="connsiteX9" fmla="*/ 67011 w 174965"/>
              <a:gd name="connsiteY9" fmla="*/ 121813 h 297109"/>
              <a:gd name="connsiteX10" fmla="*/ 76536 w 174965"/>
              <a:gd name="connsiteY10" fmla="*/ 1163 h 29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65" h="297109">
                <a:moveTo>
                  <a:pt x="76536" y="1163"/>
                </a:moveTo>
                <a:cubicBezTo>
                  <a:pt x="81828" y="15450"/>
                  <a:pt x="95057" y="179492"/>
                  <a:pt x="98761" y="207538"/>
                </a:cubicBezTo>
                <a:cubicBezTo>
                  <a:pt x="102465" y="235584"/>
                  <a:pt x="89236" y="154621"/>
                  <a:pt x="98761" y="169438"/>
                </a:cubicBezTo>
                <a:cubicBezTo>
                  <a:pt x="108286" y="184255"/>
                  <a:pt x="151149" y="288501"/>
                  <a:pt x="155911" y="296438"/>
                </a:cubicBezTo>
                <a:cubicBezTo>
                  <a:pt x="160674" y="304376"/>
                  <a:pt x="124161" y="239817"/>
                  <a:pt x="127336" y="217063"/>
                </a:cubicBezTo>
                <a:cubicBezTo>
                  <a:pt x="130511" y="194309"/>
                  <a:pt x="175490" y="163088"/>
                  <a:pt x="174961" y="159913"/>
                </a:cubicBezTo>
                <a:cubicBezTo>
                  <a:pt x="174432" y="156738"/>
                  <a:pt x="136861" y="200130"/>
                  <a:pt x="124161" y="198013"/>
                </a:cubicBezTo>
                <a:cubicBezTo>
                  <a:pt x="111461" y="195896"/>
                  <a:pt x="119398" y="169967"/>
                  <a:pt x="98761" y="147213"/>
                </a:cubicBezTo>
                <a:cubicBezTo>
                  <a:pt x="78124" y="124459"/>
                  <a:pt x="5628" y="65721"/>
                  <a:pt x="336" y="61488"/>
                </a:cubicBezTo>
                <a:cubicBezTo>
                  <a:pt x="-4956" y="57255"/>
                  <a:pt x="53782" y="135042"/>
                  <a:pt x="67011" y="121813"/>
                </a:cubicBezTo>
                <a:cubicBezTo>
                  <a:pt x="80240" y="108584"/>
                  <a:pt x="71244" y="-13124"/>
                  <a:pt x="76536" y="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4C5313E-4209-5D4E-8B4F-92356C1E4772}"/>
              </a:ext>
            </a:extLst>
          </p:cNvPr>
          <p:cNvSpPr/>
          <p:nvPr/>
        </p:nvSpPr>
        <p:spPr>
          <a:xfrm>
            <a:off x="6206576" y="5067265"/>
            <a:ext cx="305353" cy="228635"/>
          </a:xfrm>
          <a:custGeom>
            <a:avLst/>
            <a:gdLst>
              <a:gd name="connsiteX0" fmla="*/ 305349 w 305353"/>
              <a:gd name="connsiteY0" fmla="*/ 92110 h 228635"/>
              <a:gd name="connsiteX1" fmla="*/ 73574 w 305353"/>
              <a:gd name="connsiteY1" fmla="*/ 146085 h 228635"/>
              <a:gd name="connsiteX2" fmla="*/ 549 w 305353"/>
              <a:gd name="connsiteY2" fmla="*/ 215935 h 228635"/>
              <a:gd name="connsiteX3" fmla="*/ 38649 w 305353"/>
              <a:gd name="connsiteY3" fmla="*/ 177835 h 228635"/>
              <a:gd name="connsiteX4" fmla="*/ 10074 w 305353"/>
              <a:gd name="connsiteY4" fmla="*/ 228635 h 228635"/>
              <a:gd name="connsiteX5" fmla="*/ 25949 w 305353"/>
              <a:gd name="connsiteY5" fmla="*/ 177835 h 228635"/>
              <a:gd name="connsiteX6" fmla="*/ 10074 w 305353"/>
              <a:gd name="connsiteY6" fmla="*/ 35 h 228635"/>
              <a:gd name="connsiteX7" fmla="*/ 35474 w 305353"/>
              <a:gd name="connsiteY7" fmla="*/ 161960 h 228635"/>
              <a:gd name="connsiteX8" fmla="*/ 86274 w 305353"/>
              <a:gd name="connsiteY8" fmla="*/ 98460 h 228635"/>
              <a:gd name="connsiteX9" fmla="*/ 41824 w 305353"/>
              <a:gd name="connsiteY9" fmla="*/ 139735 h 228635"/>
              <a:gd name="connsiteX10" fmla="*/ 203749 w 305353"/>
              <a:gd name="connsiteY10" fmla="*/ 82585 h 228635"/>
              <a:gd name="connsiteX11" fmla="*/ 67224 w 305353"/>
              <a:gd name="connsiteY11" fmla="*/ 142910 h 228635"/>
              <a:gd name="connsiteX12" fmla="*/ 305349 w 305353"/>
              <a:gd name="connsiteY12" fmla="*/ 92110 h 22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353" h="228635">
                <a:moveTo>
                  <a:pt x="305349" y="92110"/>
                </a:moveTo>
                <a:cubicBezTo>
                  <a:pt x="306407" y="92639"/>
                  <a:pt x="124374" y="125448"/>
                  <a:pt x="73574" y="146085"/>
                </a:cubicBezTo>
                <a:cubicBezTo>
                  <a:pt x="22774" y="166722"/>
                  <a:pt x="6370" y="210643"/>
                  <a:pt x="549" y="215935"/>
                </a:cubicBezTo>
                <a:cubicBezTo>
                  <a:pt x="-5272" y="221227"/>
                  <a:pt x="37061" y="175718"/>
                  <a:pt x="38649" y="177835"/>
                </a:cubicBezTo>
                <a:cubicBezTo>
                  <a:pt x="40237" y="179952"/>
                  <a:pt x="12191" y="228635"/>
                  <a:pt x="10074" y="228635"/>
                </a:cubicBezTo>
                <a:cubicBezTo>
                  <a:pt x="7957" y="228635"/>
                  <a:pt x="25949" y="215935"/>
                  <a:pt x="25949" y="177835"/>
                </a:cubicBezTo>
                <a:cubicBezTo>
                  <a:pt x="25949" y="139735"/>
                  <a:pt x="8486" y="2681"/>
                  <a:pt x="10074" y="35"/>
                </a:cubicBezTo>
                <a:cubicBezTo>
                  <a:pt x="11661" y="-2611"/>
                  <a:pt x="22774" y="145556"/>
                  <a:pt x="35474" y="161960"/>
                </a:cubicBezTo>
                <a:cubicBezTo>
                  <a:pt x="48174" y="178364"/>
                  <a:pt x="85216" y="102164"/>
                  <a:pt x="86274" y="98460"/>
                </a:cubicBezTo>
                <a:cubicBezTo>
                  <a:pt x="87332" y="94756"/>
                  <a:pt x="22245" y="142381"/>
                  <a:pt x="41824" y="139735"/>
                </a:cubicBezTo>
                <a:cubicBezTo>
                  <a:pt x="61403" y="137089"/>
                  <a:pt x="199516" y="82056"/>
                  <a:pt x="203749" y="82585"/>
                </a:cubicBezTo>
                <a:cubicBezTo>
                  <a:pt x="207982" y="83114"/>
                  <a:pt x="43941" y="143439"/>
                  <a:pt x="67224" y="142910"/>
                </a:cubicBezTo>
                <a:cubicBezTo>
                  <a:pt x="90507" y="142381"/>
                  <a:pt x="304291" y="91581"/>
                  <a:pt x="305349" y="92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1C6AE45-441C-F8BB-71CE-2A48CFB5587A}"/>
              </a:ext>
            </a:extLst>
          </p:cNvPr>
          <p:cNvSpPr/>
          <p:nvPr/>
        </p:nvSpPr>
        <p:spPr>
          <a:xfrm>
            <a:off x="6105298" y="4978081"/>
            <a:ext cx="121296" cy="344879"/>
          </a:xfrm>
          <a:custGeom>
            <a:avLst/>
            <a:gdLst>
              <a:gd name="connsiteX0" fmla="*/ 227 w 121296"/>
              <a:gd name="connsiteY0" fmla="*/ 57469 h 344879"/>
              <a:gd name="connsiteX1" fmla="*/ 117702 w 121296"/>
              <a:gd name="connsiteY1" fmla="*/ 159069 h 344879"/>
              <a:gd name="connsiteX2" fmla="*/ 92302 w 121296"/>
              <a:gd name="connsiteY2" fmla="*/ 146369 h 344879"/>
              <a:gd name="connsiteX3" fmla="*/ 105002 w 121296"/>
              <a:gd name="connsiteY3" fmla="*/ 222569 h 344879"/>
              <a:gd name="connsiteX4" fmla="*/ 101827 w 121296"/>
              <a:gd name="connsiteY4" fmla="*/ 193994 h 344879"/>
              <a:gd name="connsiteX5" fmla="*/ 114527 w 121296"/>
              <a:gd name="connsiteY5" fmla="*/ 340044 h 344879"/>
              <a:gd name="connsiteX6" fmla="*/ 111352 w 121296"/>
              <a:gd name="connsiteY6" fmla="*/ 305119 h 344879"/>
              <a:gd name="connsiteX7" fmla="*/ 79602 w 121296"/>
              <a:gd name="connsiteY7" fmla="*/ 257494 h 344879"/>
              <a:gd name="connsiteX8" fmla="*/ 101827 w 121296"/>
              <a:gd name="connsiteY8" fmla="*/ 292419 h 344879"/>
              <a:gd name="connsiteX9" fmla="*/ 85952 w 121296"/>
              <a:gd name="connsiteY9" fmla="*/ 165419 h 344879"/>
              <a:gd name="connsiteX10" fmla="*/ 89127 w 121296"/>
              <a:gd name="connsiteY10" fmla="*/ 200344 h 344879"/>
              <a:gd name="connsiteX11" fmla="*/ 95477 w 121296"/>
              <a:gd name="connsiteY11" fmla="*/ 319 h 344879"/>
              <a:gd name="connsiteX12" fmla="*/ 95477 w 121296"/>
              <a:gd name="connsiteY12" fmla="*/ 152719 h 344879"/>
              <a:gd name="connsiteX13" fmla="*/ 89127 w 121296"/>
              <a:gd name="connsiteY13" fmla="*/ 108269 h 344879"/>
              <a:gd name="connsiteX14" fmla="*/ 227 w 121296"/>
              <a:gd name="connsiteY14" fmla="*/ 57469 h 3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296" h="344879">
                <a:moveTo>
                  <a:pt x="227" y="57469"/>
                </a:moveTo>
                <a:cubicBezTo>
                  <a:pt x="4990" y="65936"/>
                  <a:pt x="102356" y="144252"/>
                  <a:pt x="117702" y="159069"/>
                </a:cubicBezTo>
                <a:cubicBezTo>
                  <a:pt x="133048" y="173886"/>
                  <a:pt x="94419" y="135786"/>
                  <a:pt x="92302" y="146369"/>
                </a:cubicBezTo>
                <a:cubicBezTo>
                  <a:pt x="90185" y="156952"/>
                  <a:pt x="103414" y="214631"/>
                  <a:pt x="105002" y="222569"/>
                </a:cubicBezTo>
                <a:cubicBezTo>
                  <a:pt x="106590" y="230507"/>
                  <a:pt x="100240" y="174415"/>
                  <a:pt x="101827" y="193994"/>
                </a:cubicBezTo>
                <a:cubicBezTo>
                  <a:pt x="103414" y="213573"/>
                  <a:pt x="112940" y="321523"/>
                  <a:pt x="114527" y="340044"/>
                </a:cubicBezTo>
                <a:cubicBezTo>
                  <a:pt x="116114" y="358565"/>
                  <a:pt x="117173" y="318877"/>
                  <a:pt x="111352" y="305119"/>
                </a:cubicBezTo>
                <a:cubicBezTo>
                  <a:pt x="105531" y="291361"/>
                  <a:pt x="81190" y="259611"/>
                  <a:pt x="79602" y="257494"/>
                </a:cubicBezTo>
                <a:cubicBezTo>
                  <a:pt x="78014" y="255377"/>
                  <a:pt x="100769" y="307765"/>
                  <a:pt x="101827" y="292419"/>
                </a:cubicBezTo>
                <a:cubicBezTo>
                  <a:pt x="102885" y="277073"/>
                  <a:pt x="88069" y="180765"/>
                  <a:pt x="85952" y="165419"/>
                </a:cubicBezTo>
                <a:cubicBezTo>
                  <a:pt x="83835" y="150073"/>
                  <a:pt x="87540" y="227861"/>
                  <a:pt x="89127" y="200344"/>
                </a:cubicBezTo>
                <a:cubicBezTo>
                  <a:pt x="90714" y="172827"/>
                  <a:pt x="94419" y="8256"/>
                  <a:pt x="95477" y="319"/>
                </a:cubicBezTo>
                <a:cubicBezTo>
                  <a:pt x="96535" y="-7618"/>
                  <a:pt x="96535" y="134728"/>
                  <a:pt x="95477" y="152719"/>
                </a:cubicBezTo>
                <a:cubicBezTo>
                  <a:pt x="94419" y="170710"/>
                  <a:pt x="111352" y="123086"/>
                  <a:pt x="89127" y="108269"/>
                </a:cubicBezTo>
                <a:cubicBezTo>
                  <a:pt x="66902" y="93452"/>
                  <a:pt x="-4536" y="49002"/>
                  <a:pt x="227" y="57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4901DFB-DE12-5087-583C-12EED98EB614}"/>
              </a:ext>
            </a:extLst>
          </p:cNvPr>
          <p:cNvSpPr/>
          <p:nvPr/>
        </p:nvSpPr>
        <p:spPr>
          <a:xfrm>
            <a:off x="5946716" y="5022846"/>
            <a:ext cx="143126" cy="146058"/>
          </a:xfrm>
          <a:custGeom>
            <a:avLst/>
            <a:gdLst>
              <a:gd name="connsiteX0" fmla="*/ 142934 w 143126"/>
              <a:gd name="connsiteY0" fmla="*/ 4 h 146058"/>
              <a:gd name="connsiteX1" fmla="*/ 6409 w 143126"/>
              <a:gd name="connsiteY1" fmla="*/ 57154 h 146058"/>
              <a:gd name="connsiteX2" fmla="*/ 41334 w 143126"/>
              <a:gd name="connsiteY2" fmla="*/ 53979 h 146058"/>
              <a:gd name="connsiteX3" fmla="*/ 19109 w 143126"/>
              <a:gd name="connsiteY3" fmla="*/ 85729 h 146058"/>
              <a:gd name="connsiteX4" fmla="*/ 59 w 143126"/>
              <a:gd name="connsiteY4" fmla="*/ 146054 h 146058"/>
              <a:gd name="connsiteX5" fmla="*/ 25459 w 143126"/>
              <a:gd name="connsiteY5" fmla="*/ 82554 h 146058"/>
              <a:gd name="connsiteX6" fmla="*/ 117534 w 143126"/>
              <a:gd name="connsiteY6" fmla="*/ 44454 h 146058"/>
              <a:gd name="connsiteX7" fmla="*/ 38159 w 143126"/>
              <a:gd name="connsiteY7" fmla="*/ 53979 h 146058"/>
              <a:gd name="connsiteX8" fmla="*/ 142934 w 143126"/>
              <a:gd name="connsiteY8" fmla="*/ 4 h 1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6" h="146058">
                <a:moveTo>
                  <a:pt x="142934" y="4"/>
                </a:moveTo>
                <a:cubicBezTo>
                  <a:pt x="137642" y="533"/>
                  <a:pt x="23342" y="48158"/>
                  <a:pt x="6409" y="57154"/>
                </a:cubicBezTo>
                <a:cubicBezTo>
                  <a:pt x="-10524" y="66150"/>
                  <a:pt x="39217" y="49217"/>
                  <a:pt x="41334" y="53979"/>
                </a:cubicBezTo>
                <a:cubicBezTo>
                  <a:pt x="43451" y="58741"/>
                  <a:pt x="25988" y="70383"/>
                  <a:pt x="19109" y="85729"/>
                </a:cubicBezTo>
                <a:cubicBezTo>
                  <a:pt x="12230" y="101075"/>
                  <a:pt x="-999" y="146583"/>
                  <a:pt x="59" y="146054"/>
                </a:cubicBezTo>
                <a:cubicBezTo>
                  <a:pt x="1117" y="145525"/>
                  <a:pt x="5880" y="99487"/>
                  <a:pt x="25459" y="82554"/>
                </a:cubicBezTo>
                <a:cubicBezTo>
                  <a:pt x="45038" y="65621"/>
                  <a:pt x="115417" y="49216"/>
                  <a:pt x="117534" y="44454"/>
                </a:cubicBezTo>
                <a:cubicBezTo>
                  <a:pt x="119651" y="39692"/>
                  <a:pt x="33397" y="60329"/>
                  <a:pt x="38159" y="53979"/>
                </a:cubicBezTo>
                <a:cubicBezTo>
                  <a:pt x="42921" y="47629"/>
                  <a:pt x="148226" y="-525"/>
                  <a:pt x="14293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8F10588-9C89-FF48-7506-3C678FA904DE}"/>
              </a:ext>
            </a:extLst>
          </p:cNvPr>
          <p:cNvSpPr/>
          <p:nvPr/>
        </p:nvSpPr>
        <p:spPr>
          <a:xfrm>
            <a:off x="6079443" y="5067029"/>
            <a:ext cx="97757" cy="213002"/>
          </a:xfrm>
          <a:custGeom>
            <a:avLst/>
            <a:gdLst>
              <a:gd name="connsiteX0" fmla="*/ 682 w 97757"/>
              <a:gd name="connsiteY0" fmla="*/ 271 h 213002"/>
              <a:gd name="connsiteX1" fmla="*/ 48307 w 97757"/>
              <a:gd name="connsiteY1" fmla="*/ 38371 h 213002"/>
              <a:gd name="connsiteX2" fmla="*/ 86407 w 97757"/>
              <a:gd name="connsiteY2" fmla="*/ 95521 h 213002"/>
              <a:gd name="connsiteX3" fmla="*/ 83232 w 97757"/>
              <a:gd name="connsiteY3" fmla="*/ 63771 h 213002"/>
              <a:gd name="connsiteX4" fmla="*/ 95932 w 97757"/>
              <a:gd name="connsiteY4" fmla="*/ 212996 h 213002"/>
              <a:gd name="connsiteX5" fmla="*/ 86407 w 97757"/>
              <a:gd name="connsiteY5" fmla="*/ 57421 h 213002"/>
              <a:gd name="connsiteX6" fmla="*/ 682 w 97757"/>
              <a:gd name="connsiteY6" fmla="*/ 271 h 21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57" h="213002">
                <a:moveTo>
                  <a:pt x="682" y="271"/>
                </a:moveTo>
                <a:cubicBezTo>
                  <a:pt x="-5668" y="-2904"/>
                  <a:pt x="34020" y="22496"/>
                  <a:pt x="48307" y="38371"/>
                </a:cubicBezTo>
                <a:cubicBezTo>
                  <a:pt x="62595" y="54246"/>
                  <a:pt x="80586" y="91288"/>
                  <a:pt x="86407" y="95521"/>
                </a:cubicBezTo>
                <a:cubicBezTo>
                  <a:pt x="92228" y="99754"/>
                  <a:pt x="81645" y="44192"/>
                  <a:pt x="83232" y="63771"/>
                </a:cubicBezTo>
                <a:cubicBezTo>
                  <a:pt x="84819" y="83350"/>
                  <a:pt x="95403" y="214054"/>
                  <a:pt x="95932" y="212996"/>
                </a:cubicBezTo>
                <a:cubicBezTo>
                  <a:pt x="96461" y="211938"/>
                  <a:pt x="103340" y="91288"/>
                  <a:pt x="86407" y="57421"/>
                </a:cubicBezTo>
                <a:cubicBezTo>
                  <a:pt x="69474" y="23554"/>
                  <a:pt x="7032" y="3446"/>
                  <a:pt x="68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83998EA4-53D9-D6EE-A9F4-9C322A7635DF}"/>
              </a:ext>
            </a:extLst>
          </p:cNvPr>
          <p:cNvSpPr/>
          <p:nvPr/>
        </p:nvSpPr>
        <p:spPr>
          <a:xfrm>
            <a:off x="6215577" y="5117154"/>
            <a:ext cx="217970" cy="182640"/>
          </a:xfrm>
          <a:custGeom>
            <a:avLst/>
            <a:gdLst>
              <a:gd name="connsiteX0" fmla="*/ 1073 w 217970"/>
              <a:gd name="connsiteY0" fmla="*/ 181921 h 182640"/>
              <a:gd name="connsiteX1" fmla="*/ 216973 w 217970"/>
              <a:gd name="connsiteY1" fmla="*/ 946 h 182640"/>
              <a:gd name="connsiteX2" fmla="*/ 83623 w 217970"/>
              <a:gd name="connsiteY2" fmla="*/ 108896 h 182640"/>
              <a:gd name="connsiteX3" fmla="*/ 131248 w 217970"/>
              <a:gd name="connsiteY3" fmla="*/ 67621 h 182640"/>
              <a:gd name="connsiteX4" fmla="*/ 1073 w 217970"/>
              <a:gd name="connsiteY4" fmla="*/ 181921 h 18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70" h="182640">
                <a:moveTo>
                  <a:pt x="1073" y="181921"/>
                </a:moveTo>
                <a:cubicBezTo>
                  <a:pt x="15361" y="170808"/>
                  <a:pt x="203215" y="13117"/>
                  <a:pt x="216973" y="946"/>
                </a:cubicBezTo>
                <a:cubicBezTo>
                  <a:pt x="230731" y="-11225"/>
                  <a:pt x="97911" y="97783"/>
                  <a:pt x="83623" y="108896"/>
                </a:cubicBezTo>
                <a:cubicBezTo>
                  <a:pt x="69336" y="120008"/>
                  <a:pt x="142890" y="63388"/>
                  <a:pt x="131248" y="67621"/>
                </a:cubicBezTo>
                <a:cubicBezTo>
                  <a:pt x="119606" y="71854"/>
                  <a:pt x="-13215" y="193034"/>
                  <a:pt x="1073" y="181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1EBAFEE2-235B-7C49-79B9-01A3D2B6DC90}"/>
              </a:ext>
            </a:extLst>
          </p:cNvPr>
          <p:cNvSpPr/>
          <p:nvPr/>
        </p:nvSpPr>
        <p:spPr>
          <a:xfrm>
            <a:off x="6228722" y="5187567"/>
            <a:ext cx="280200" cy="181451"/>
          </a:xfrm>
          <a:custGeom>
            <a:avLst/>
            <a:gdLst>
              <a:gd name="connsiteX0" fmla="*/ 628 w 280200"/>
              <a:gd name="connsiteY0" fmla="*/ 108333 h 181451"/>
              <a:gd name="connsiteX1" fmla="*/ 165728 w 280200"/>
              <a:gd name="connsiteY1" fmla="*/ 3558 h 181451"/>
              <a:gd name="connsiteX2" fmla="*/ 140328 w 280200"/>
              <a:gd name="connsiteY2" fmla="*/ 25783 h 181451"/>
              <a:gd name="connsiteX3" fmla="*/ 191128 w 280200"/>
              <a:gd name="connsiteY3" fmla="*/ 38483 h 181451"/>
              <a:gd name="connsiteX4" fmla="*/ 264153 w 280200"/>
              <a:gd name="connsiteY4" fmla="*/ 79758 h 181451"/>
              <a:gd name="connsiteX5" fmla="*/ 251453 w 280200"/>
              <a:gd name="connsiteY5" fmla="*/ 105158 h 181451"/>
              <a:gd name="connsiteX6" fmla="*/ 280028 w 280200"/>
              <a:gd name="connsiteY6" fmla="*/ 159133 h 181451"/>
              <a:gd name="connsiteX7" fmla="*/ 235578 w 280200"/>
              <a:gd name="connsiteY7" fmla="*/ 121033 h 181451"/>
              <a:gd name="connsiteX8" fmla="*/ 216528 w 280200"/>
              <a:gd name="connsiteY8" fmla="*/ 181358 h 181451"/>
              <a:gd name="connsiteX9" fmla="*/ 229228 w 280200"/>
              <a:gd name="connsiteY9" fmla="*/ 133733 h 181451"/>
              <a:gd name="connsiteX10" fmla="*/ 254628 w 280200"/>
              <a:gd name="connsiteY10" fmla="*/ 89283 h 181451"/>
              <a:gd name="connsiteX11" fmla="*/ 187953 w 280200"/>
              <a:gd name="connsiteY11" fmla="*/ 32133 h 181451"/>
              <a:gd name="connsiteX12" fmla="*/ 143503 w 280200"/>
              <a:gd name="connsiteY12" fmla="*/ 41658 h 181451"/>
              <a:gd name="connsiteX13" fmla="*/ 114928 w 280200"/>
              <a:gd name="connsiteY13" fmla="*/ 76583 h 181451"/>
              <a:gd name="connsiteX14" fmla="*/ 127628 w 280200"/>
              <a:gd name="connsiteY14" fmla="*/ 117858 h 181451"/>
              <a:gd name="connsiteX15" fmla="*/ 108578 w 280200"/>
              <a:gd name="connsiteY15" fmla="*/ 67058 h 181451"/>
              <a:gd name="connsiteX16" fmla="*/ 628 w 280200"/>
              <a:gd name="connsiteY16" fmla="*/ 108333 h 18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0200" h="181451">
                <a:moveTo>
                  <a:pt x="628" y="108333"/>
                </a:moveTo>
                <a:cubicBezTo>
                  <a:pt x="10153" y="97750"/>
                  <a:pt x="142445" y="17316"/>
                  <a:pt x="165728" y="3558"/>
                </a:cubicBezTo>
                <a:cubicBezTo>
                  <a:pt x="189011" y="-10200"/>
                  <a:pt x="136095" y="19962"/>
                  <a:pt x="140328" y="25783"/>
                </a:cubicBezTo>
                <a:cubicBezTo>
                  <a:pt x="144561" y="31604"/>
                  <a:pt x="170491" y="29487"/>
                  <a:pt x="191128" y="38483"/>
                </a:cubicBezTo>
                <a:cubicBezTo>
                  <a:pt x="211766" y="47479"/>
                  <a:pt x="264153" y="79758"/>
                  <a:pt x="264153" y="79758"/>
                </a:cubicBezTo>
                <a:cubicBezTo>
                  <a:pt x="274207" y="90870"/>
                  <a:pt x="248807" y="91929"/>
                  <a:pt x="251453" y="105158"/>
                </a:cubicBezTo>
                <a:cubicBezTo>
                  <a:pt x="254099" y="118387"/>
                  <a:pt x="282674" y="156487"/>
                  <a:pt x="280028" y="159133"/>
                </a:cubicBezTo>
                <a:cubicBezTo>
                  <a:pt x="277382" y="161779"/>
                  <a:pt x="246161" y="117329"/>
                  <a:pt x="235578" y="121033"/>
                </a:cubicBezTo>
                <a:cubicBezTo>
                  <a:pt x="224995" y="124737"/>
                  <a:pt x="217586" y="179241"/>
                  <a:pt x="216528" y="181358"/>
                </a:cubicBezTo>
                <a:cubicBezTo>
                  <a:pt x="215470" y="183475"/>
                  <a:pt x="222878" y="149079"/>
                  <a:pt x="229228" y="133733"/>
                </a:cubicBezTo>
                <a:cubicBezTo>
                  <a:pt x="235578" y="118387"/>
                  <a:pt x="261507" y="106216"/>
                  <a:pt x="254628" y="89283"/>
                </a:cubicBezTo>
                <a:cubicBezTo>
                  <a:pt x="247749" y="72350"/>
                  <a:pt x="206474" y="40070"/>
                  <a:pt x="187953" y="32133"/>
                </a:cubicBezTo>
                <a:cubicBezTo>
                  <a:pt x="169432" y="24196"/>
                  <a:pt x="155674" y="34250"/>
                  <a:pt x="143503" y="41658"/>
                </a:cubicBezTo>
                <a:cubicBezTo>
                  <a:pt x="131332" y="49066"/>
                  <a:pt x="117574" y="63883"/>
                  <a:pt x="114928" y="76583"/>
                </a:cubicBezTo>
                <a:cubicBezTo>
                  <a:pt x="112282" y="89283"/>
                  <a:pt x="128686" y="119446"/>
                  <a:pt x="127628" y="117858"/>
                </a:cubicBezTo>
                <a:cubicBezTo>
                  <a:pt x="126570" y="116270"/>
                  <a:pt x="124453" y="70762"/>
                  <a:pt x="108578" y="67058"/>
                </a:cubicBezTo>
                <a:cubicBezTo>
                  <a:pt x="92703" y="63354"/>
                  <a:pt x="-8897" y="118916"/>
                  <a:pt x="628" y="108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F5A7D0F4-3859-BEF2-83D3-24CED4DDD3A9}"/>
              </a:ext>
            </a:extLst>
          </p:cNvPr>
          <p:cNvSpPr/>
          <p:nvPr/>
        </p:nvSpPr>
        <p:spPr>
          <a:xfrm>
            <a:off x="5936304" y="5124355"/>
            <a:ext cx="242471" cy="143433"/>
          </a:xfrm>
          <a:custGeom>
            <a:avLst/>
            <a:gdLst>
              <a:gd name="connsiteX0" fmla="*/ 946 w 242471"/>
              <a:gd name="connsiteY0" fmla="*/ 38195 h 143433"/>
              <a:gd name="connsiteX1" fmla="*/ 185096 w 242471"/>
              <a:gd name="connsiteY1" fmla="*/ 38195 h 143433"/>
              <a:gd name="connsiteX2" fmla="*/ 159696 w 242471"/>
              <a:gd name="connsiteY2" fmla="*/ 95 h 143433"/>
              <a:gd name="connsiteX3" fmla="*/ 242246 w 242471"/>
              <a:gd name="connsiteY3" fmla="*/ 50895 h 143433"/>
              <a:gd name="connsiteX4" fmla="*/ 181921 w 242471"/>
              <a:gd name="connsiteY4" fmla="*/ 44545 h 143433"/>
              <a:gd name="connsiteX5" fmla="*/ 115246 w 242471"/>
              <a:gd name="connsiteY5" fmla="*/ 54070 h 143433"/>
              <a:gd name="connsiteX6" fmla="*/ 200971 w 242471"/>
              <a:gd name="connsiteY6" fmla="*/ 142970 h 143433"/>
              <a:gd name="connsiteX7" fmla="*/ 108896 w 242471"/>
              <a:gd name="connsiteY7" fmla="*/ 88995 h 143433"/>
              <a:gd name="connsiteX8" fmla="*/ 134296 w 242471"/>
              <a:gd name="connsiteY8" fmla="*/ 88995 h 143433"/>
              <a:gd name="connsiteX9" fmla="*/ 112071 w 242471"/>
              <a:gd name="connsiteY9" fmla="*/ 63595 h 143433"/>
              <a:gd name="connsiteX10" fmla="*/ 946 w 242471"/>
              <a:gd name="connsiteY10" fmla="*/ 38195 h 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71" h="143433">
                <a:moveTo>
                  <a:pt x="946" y="38195"/>
                </a:moveTo>
                <a:cubicBezTo>
                  <a:pt x="13117" y="33962"/>
                  <a:pt x="158638" y="44545"/>
                  <a:pt x="185096" y="38195"/>
                </a:cubicBezTo>
                <a:cubicBezTo>
                  <a:pt x="211554" y="31845"/>
                  <a:pt x="150171" y="-2022"/>
                  <a:pt x="159696" y="95"/>
                </a:cubicBezTo>
                <a:cubicBezTo>
                  <a:pt x="169221" y="2212"/>
                  <a:pt x="238542" y="43487"/>
                  <a:pt x="242246" y="50895"/>
                </a:cubicBezTo>
                <a:cubicBezTo>
                  <a:pt x="245950" y="58303"/>
                  <a:pt x="203088" y="44016"/>
                  <a:pt x="181921" y="44545"/>
                </a:cubicBezTo>
                <a:cubicBezTo>
                  <a:pt x="160754" y="45074"/>
                  <a:pt x="112071" y="37666"/>
                  <a:pt x="115246" y="54070"/>
                </a:cubicBezTo>
                <a:cubicBezTo>
                  <a:pt x="118421" y="70474"/>
                  <a:pt x="202029" y="137149"/>
                  <a:pt x="200971" y="142970"/>
                </a:cubicBezTo>
                <a:cubicBezTo>
                  <a:pt x="199913" y="148791"/>
                  <a:pt x="120008" y="97991"/>
                  <a:pt x="108896" y="88995"/>
                </a:cubicBezTo>
                <a:cubicBezTo>
                  <a:pt x="97784" y="79999"/>
                  <a:pt x="133767" y="93228"/>
                  <a:pt x="134296" y="88995"/>
                </a:cubicBezTo>
                <a:cubicBezTo>
                  <a:pt x="134825" y="84762"/>
                  <a:pt x="126358" y="72591"/>
                  <a:pt x="112071" y="63595"/>
                </a:cubicBezTo>
                <a:cubicBezTo>
                  <a:pt x="97784" y="54599"/>
                  <a:pt x="-11225" y="42428"/>
                  <a:pt x="946" y="38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A606ECA-049A-48E5-FB91-51641FE16017}"/>
              </a:ext>
            </a:extLst>
          </p:cNvPr>
          <p:cNvSpPr/>
          <p:nvPr/>
        </p:nvSpPr>
        <p:spPr>
          <a:xfrm>
            <a:off x="6210288" y="5248173"/>
            <a:ext cx="314245" cy="116917"/>
          </a:xfrm>
          <a:custGeom>
            <a:avLst/>
            <a:gdLst>
              <a:gd name="connsiteX0" fmla="*/ 238137 w 314245"/>
              <a:gd name="connsiteY0" fmla="*/ 102 h 116917"/>
              <a:gd name="connsiteX1" fmla="*/ 285762 w 314245"/>
              <a:gd name="connsiteY1" fmla="*/ 85827 h 116917"/>
              <a:gd name="connsiteX2" fmla="*/ 285762 w 314245"/>
              <a:gd name="connsiteY2" fmla="*/ 104877 h 116917"/>
              <a:gd name="connsiteX3" fmla="*/ 152412 w 314245"/>
              <a:gd name="connsiteY3" fmla="*/ 114402 h 116917"/>
              <a:gd name="connsiteX4" fmla="*/ 292112 w 314245"/>
              <a:gd name="connsiteY4" fmla="*/ 114402 h 116917"/>
              <a:gd name="connsiteX5" fmla="*/ 12 w 314245"/>
              <a:gd name="connsiteY5" fmla="*/ 85827 h 116917"/>
              <a:gd name="connsiteX6" fmla="*/ 304812 w 314245"/>
              <a:gd name="connsiteY6" fmla="*/ 104877 h 116917"/>
              <a:gd name="connsiteX7" fmla="*/ 238137 w 314245"/>
              <a:gd name="connsiteY7" fmla="*/ 102 h 11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45" h="116917">
                <a:moveTo>
                  <a:pt x="238137" y="102"/>
                </a:moveTo>
                <a:cubicBezTo>
                  <a:pt x="234962" y="-3073"/>
                  <a:pt x="277825" y="68365"/>
                  <a:pt x="285762" y="85827"/>
                </a:cubicBezTo>
                <a:cubicBezTo>
                  <a:pt x="293699" y="103289"/>
                  <a:pt x="307987" y="100115"/>
                  <a:pt x="285762" y="104877"/>
                </a:cubicBezTo>
                <a:cubicBezTo>
                  <a:pt x="263537" y="109640"/>
                  <a:pt x="151354" y="112814"/>
                  <a:pt x="152412" y="114402"/>
                </a:cubicBezTo>
                <a:cubicBezTo>
                  <a:pt x="153470" y="115990"/>
                  <a:pt x="317512" y="119164"/>
                  <a:pt x="292112" y="114402"/>
                </a:cubicBezTo>
                <a:cubicBezTo>
                  <a:pt x="266712" y="109640"/>
                  <a:pt x="-2105" y="87415"/>
                  <a:pt x="12" y="85827"/>
                </a:cubicBezTo>
                <a:cubicBezTo>
                  <a:pt x="2129" y="84239"/>
                  <a:pt x="264066" y="117577"/>
                  <a:pt x="304812" y="104877"/>
                </a:cubicBezTo>
                <a:cubicBezTo>
                  <a:pt x="345558" y="92177"/>
                  <a:pt x="241312" y="3277"/>
                  <a:pt x="238137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DFABF20-C4E3-678E-D52A-29AA75D96583}"/>
              </a:ext>
            </a:extLst>
          </p:cNvPr>
          <p:cNvSpPr/>
          <p:nvPr/>
        </p:nvSpPr>
        <p:spPr>
          <a:xfrm>
            <a:off x="5783065" y="4762268"/>
            <a:ext cx="243108" cy="308582"/>
          </a:xfrm>
          <a:custGeom>
            <a:avLst/>
            <a:gdLst>
              <a:gd name="connsiteX0" fmla="*/ 243085 w 243108"/>
              <a:gd name="connsiteY0" fmla="*/ 232 h 308582"/>
              <a:gd name="connsiteX1" fmla="*/ 74810 w 243108"/>
              <a:gd name="connsiteY1" fmla="*/ 174857 h 308582"/>
              <a:gd name="connsiteX2" fmla="*/ 97035 w 243108"/>
              <a:gd name="connsiteY2" fmla="*/ 117707 h 308582"/>
              <a:gd name="connsiteX3" fmla="*/ 46235 w 243108"/>
              <a:gd name="connsiteY3" fmla="*/ 254232 h 308582"/>
              <a:gd name="connsiteX4" fmla="*/ 24010 w 243108"/>
              <a:gd name="connsiteY4" fmla="*/ 305032 h 308582"/>
              <a:gd name="connsiteX5" fmla="*/ 154185 w 243108"/>
              <a:gd name="connsiteY5" fmla="*/ 165332 h 308582"/>
              <a:gd name="connsiteX6" fmla="*/ 1785 w 243108"/>
              <a:gd name="connsiteY6" fmla="*/ 285982 h 308582"/>
              <a:gd name="connsiteX7" fmla="*/ 71635 w 243108"/>
              <a:gd name="connsiteY7" fmla="*/ 228832 h 308582"/>
              <a:gd name="connsiteX8" fmla="*/ 84335 w 243108"/>
              <a:gd name="connsiteY8" fmla="*/ 171682 h 308582"/>
              <a:gd name="connsiteX9" fmla="*/ 119260 w 243108"/>
              <a:gd name="connsiteY9" fmla="*/ 114532 h 308582"/>
              <a:gd name="connsiteX10" fmla="*/ 87510 w 243108"/>
              <a:gd name="connsiteY10" fmla="*/ 136757 h 308582"/>
              <a:gd name="connsiteX11" fmla="*/ 243085 w 243108"/>
              <a:gd name="connsiteY11" fmla="*/ 232 h 30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3108" h="308582">
                <a:moveTo>
                  <a:pt x="243085" y="232"/>
                </a:moveTo>
                <a:cubicBezTo>
                  <a:pt x="240968" y="6582"/>
                  <a:pt x="99152" y="155278"/>
                  <a:pt x="74810" y="174857"/>
                </a:cubicBezTo>
                <a:cubicBezTo>
                  <a:pt x="50468" y="194436"/>
                  <a:pt x="101797" y="104478"/>
                  <a:pt x="97035" y="117707"/>
                </a:cubicBezTo>
                <a:cubicBezTo>
                  <a:pt x="92273" y="130936"/>
                  <a:pt x="58406" y="223011"/>
                  <a:pt x="46235" y="254232"/>
                </a:cubicBezTo>
                <a:cubicBezTo>
                  <a:pt x="34064" y="285453"/>
                  <a:pt x="6018" y="319849"/>
                  <a:pt x="24010" y="305032"/>
                </a:cubicBezTo>
                <a:cubicBezTo>
                  <a:pt x="42002" y="290215"/>
                  <a:pt x="157889" y="168507"/>
                  <a:pt x="154185" y="165332"/>
                </a:cubicBezTo>
                <a:cubicBezTo>
                  <a:pt x="150481" y="162157"/>
                  <a:pt x="15543" y="275399"/>
                  <a:pt x="1785" y="285982"/>
                </a:cubicBezTo>
                <a:cubicBezTo>
                  <a:pt x="-11973" y="296565"/>
                  <a:pt x="57877" y="247882"/>
                  <a:pt x="71635" y="228832"/>
                </a:cubicBezTo>
                <a:cubicBezTo>
                  <a:pt x="85393" y="209782"/>
                  <a:pt x="76398" y="190732"/>
                  <a:pt x="84335" y="171682"/>
                </a:cubicBezTo>
                <a:cubicBezTo>
                  <a:pt x="92272" y="152632"/>
                  <a:pt x="118731" y="120353"/>
                  <a:pt x="119260" y="114532"/>
                </a:cubicBezTo>
                <a:cubicBezTo>
                  <a:pt x="119789" y="108711"/>
                  <a:pt x="68460" y="153690"/>
                  <a:pt x="87510" y="136757"/>
                </a:cubicBezTo>
                <a:cubicBezTo>
                  <a:pt x="106560" y="119824"/>
                  <a:pt x="245202" y="-6118"/>
                  <a:pt x="243085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FCFE284-3E45-63F2-BC6C-E696F9C33DAF}"/>
              </a:ext>
            </a:extLst>
          </p:cNvPr>
          <p:cNvSpPr/>
          <p:nvPr/>
        </p:nvSpPr>
        <p:spPr>
          <a:xfrm>
            <a:off x="6343641" y="5175035"/>
            <a:ext cx="263534" cy="236195"/>
          </a:xfrm>
          <a:custGeom>
            <a:avLst/>
            <a:gdLst>
              <a:gd name="connsiteX0" fmla="*/ 9 w 263534"/>
              <a:gd name="connsiteY0" fmla="*/ 235165 h 236195"/>
              <a:gd name="connsiteX1" fmla="*/ 212734 w 263534"/>
              <a:gd name="connsiteY1" fmla="*/ 225640 h 236195"/>
              <a:gd name="connsiteX2" fmla="*/ 155584 w 263534"/>
              <a:gd name="connsiteY2" fmla="*/ 228815 h 236195"/>
              <a:gd name="connsiteX3" fmla="*/ 231784 w 263534"/>
              <a:gd name="connsiteY3" fmla="*/ 184365 h 236195"/>
              <a:gd name="connsiteX4" fmla="*/ 215909 w 263534"/>
              <a:gd name="connsiteY4" fmla="*/ 146265 h 236195"/>
              <a:gd name="connsiteX5" fmla="*/ 254009 w 263534"/>
              <a:gd name="connsiteY5" fmla="*/ 95465 h 236195"/>
              <a:gd name="connsiteX6" fmla="*/ 263534 w 263534"/>
              <a:gd name="connsiteY6" fmla="*/ 215 h 236195"/>
              <a:gd name="connsiteX7" fmla="*/ 254009 w 263534"/>
              <a:gd name="connsiteY7" fmla="*/ 124040 h 236195"/>
              <a:gd name="connsiteX8" fmla="*/ 206384 w 263534"/>
              <a:gd name="connsiteY8" fmla="*/ 165315 h 236195"/>
              <a:gd name="connsiteX9" fmla="*/ 161934 w 263534"/>
              <a:gd name="connsiteY9" fmla="*/ 200240 h 236195"/>
              <a:gd name="connsiteX10" fmla="*/ 222259 w 263534"/>
              <a:gd name="connsiteY10" fmla="*/ 197065 h 236195"/>
              <a:gd name="connsiteX11" fmla="*/ 9 w 263534"/>
              <a:gd name="connsiteY11" fmla="*/ 235165 h 23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534" h="236195">
                <a:moveTo>
                  <a:pt x="9" y="235165"/>
                </a:moveTo>
                <a:cubicBezTo>
                  <a:pt x="-1578" y="239927"/>
                  <a:pt x="186805" y="226698"/>
                  <a:pt x="212734" y="225640"/>
                </a:cubicBezTo>
                <a:cubicBezTo>
                  <a:pt x="238663" y="224582"/>
                  <a:pt x="152409" y="235694"/>
                  <a:pt x="155584" y="228815"/>
                </a:cubicBezTo>
                <a:cubicBezTo>
                  <a:pt x="158759" y="221936"/>
                  <a:pt x="221730" y="198123"/>
                  <a:pt x="231784" y="184365"/>
                </a:cubicBezTo>
                <a:cubicBezTo>
                  <a:pt x="241838" y="170607"/>
                  <a:pt x="212205" y="161082"/>
                  <a:pt x="215909" y="146265"/>
                </a:cubicBezTo>
                <a:cubicBezTo>
                  <a:pt x="219613" y="131448"/>
                  <a:pt x="246072" y="119807"/>
                  <a:pt x="254009" y="95465"/>
                </a:cubicBezTo>
                <a:cubicBezTo>
                  <a:pt x="261946" y="71123"/>
                  <a:pt x="263534" y="-4547"/>
                  <a:pt x="263534" y="215"/>
                </a:cubicBezTo>
                <a:cubicBezTo>
                  <a:pt x="263534" y="4977"/>
                  <a:pt x="263534" y="96523"/>
                  <a:pt x="254009" y="124040"/>
                </a:cubicBezTo>
                <a:cubicBezTo>
                  <a:pt x="244484" y="151557"/>
                  <a:pt x="221730" y="152615"/>
                  <a:pt x="206384" y="165315"/>
                </a:cubicBezTo>
                <a:cubicBezTo>
                  <a:pt x="191038" y="178015"/>
                  <a:pt x="159288" y="194948"/>
                  <a:pt x="161934" y="200240"/>
                </a:cubicBezTo>
                <a:cubicBezTo>
                  <a:pt x="164580" y="205532"/>
                  <a:pt x="242367" y="190186"/>
                  <a:pt x="222259" y="197065"/>
                </a:cubicBezTo>
                <a:cubicBezTo>
                  <a:pt x="202151" y="203944"/>
                  <a:pt x="1596" y="230403"/>
                  <a:pt x="9" y="23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0570F0E-582B-A0EE-9832-241A82D86F3E}"/>
              </a:ext>
            </a:extLst>
          </p:cNvPr>
          <p:cNvSpPr/>
          <p:nvPr/>
        </p:nvSpPr>
        <p:spPr>
          <a:xfrm>
            <a:off x="6631710" y="4110981"/>
            <a:ext cx="26312" cy="431626"/>
          </a:xfrm>
          <a:custGeom>
            <a:avLst/>
            <a:gdLst>
              <a:gd name="connsiteX0" fmla="*/ 26265 w 26312"/>
              <a:gd name="connsiteY0" fmla="*/ 3819 h 431626"/>
              <a:gd name="connsiteX1" fmla="*/ 865 w 26312"/>
              <a:gd name="connsiteY1" fmla="*/ 426094 h 431626"/>
              <a:gd name="connsiteX2" fmla="*/ 7215 w 26312"/>
              <a:gd name="connsiteY2" fmla="*/ 229244 h 431626"/>
              <a:gd name="connsiteX3" fmla="*/ 26265 w 26312"/>
              <a:gd name="connsiteY3" fmla="*/ 3819 h 43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2" h="431626">
                <a:moveTo>
                  <a:pt x="26265" y="3819"/>
                </a:moveTo>
                <a:cubicBezTo>
                  <a:pt x="25207" y="36627"/>
                  <a:pt x="4040" y="388523"/>
                  <a:pt x="865" y="426094"/>
                </a:cubicBezTo>
                <a:cubicBezTo>
                  <a:pt x="-2310" y="463665"/>
                  <a:pt x="4040" y="300152"/>
                  <a:pt x="7215" y="229244"/>
                </a:cubicBezTo>
                <a:cubicBezTo>
                  <a:pt x="10390" y="158336"/>
                  <a:pt x="27323" y="-28989"/>
                  <a:pt x="26265" y="3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962C8A7-CF61-05C9-2404-DDD902BC0960}"/>
              </a:ext>
            </a:extLst>
          </p:cNvPr>
          <p:cNvSpPr/>
          <p:nvPr/>
        </p:nvSpPr>
        <p:spPr>
          <a:xfrm>
            <a:off x="6499040" y="3987109"/>
            <a:ext cx="109383" cy="516072"/>
          </a:xfrm>
          <a:custGeom>
            <a:avLst/>
            <a:gdLst>
              <a:gd name="connsiteX0" fmla="*/ 98610 w 109383"/>
              <a:gd name="connsiteY0" fmla="*/ 3866 h 516072"/>
              <a:gd name="connsiteX1" fmla="*/ 85910 w 109383"/>
              <a:gd name="connsiteY1" fmla="*/ 483291 h 516072"/>
              <a:gd name="connsiteX2" fmla="*/ 85910 w 109383"/>
              <a:gd name="connsiteY2" fmla="*/ 299141 h 516072"/>
              <a:gd name="connsiteX3" fmla="*/ 79560 w 109383"/>
              <a:gd name="connsiteY3" fmla="*/ 261041 h 516072"/>
              <a:gd name="connsiteX4" fmla="*/ 185 w 109383"/>
              <a:gd name="connsiteY4" fmla="*/ 515041 h 516072"/>
              <a:gd name="connsiteX5" fmla="*/ 104960 w 109383"/>
              <a:gd name="connsiteY5" fmla="*/ 149916 h 516072"/>
              <a:gd name="connsiteX6" fmla="*/ 92260 w 109383"/>
              <a:gd name="connsiteY6" fmla="*/ 251516 h 516072"/>
              <a:gd name="connsiteX7" fmla="*/ 98610 w 109383"/>
              <a:gd name="connsiteY7" fmla="*/ 3866 h 5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83" h="516072">
                <a:moveTo>
                  <a:pt x="98610" y="3866"/>
                </a:moveTo>
                <a:cubicBezTo>
                  <a:pt x="97552" y="42495"/>
                  <a:pt x="88027" y="434079"/>
                  <a:pt x="85910" y="483291"/>
                </a:cubicBezTo>
                <a:cubicBezTo>
                  <a:pt x="83793" y="532503"/>
                  <a:pt x="86968" y="336183"/>
                  <a:pt x="85910" y="299141"/>
                </a:cubicBezTo>
                <a:cubicBezTo>
                  <a:pt x="84852" y="262099"/>
                  <a:pt x="93847" y="225058"/>
                  <a:pt x="79560" y="261041"/>
                </a:cubicBezTo>
                <a:cubicBezTo>
                  <a:pt x="65273" y="297024"/>
                  <a:pt x="-4048" y="533562"/>
                  <a:pt x="185" y="515041"/>
                </a:cubicBezTo>
                <a:cubicBezTo>
                  <a:pt x="4418" y="496520"/>
                  <a:pt x="89614" y="193837"/>
                  <a:pt x="104960" y="149916"/>
                </a:cubicBezTo>
                <a:cubicBezTo>
                  <a:pt x="120306" y="105995"/>
                  <a:pt x="90672" y="274799"/>
                  <a:pt x="92260" y="251516"/>
                </a:cubicBezTo>
                <a:cubicBezTo>
                  <a:pt x="93847" y="228233"/>
                  <a:pt x="99668" y="-34763"/>
                  <a:pt x="98610" y="3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4BAF00BA-0A0C-CD80-C655-3C5555747DEE}"/>
              </a:ext>
            </a:extLst>
          </p:cNvPr>
          <p:cNvSpPr/>
          <p:nvPr/>
        </p:nvSpPr>
        <p:spPr>
          <a:xfrm>
            <a:off x="6338288" y="4282752"/>
            <a:ext cx="145070" cy="632163"/>
          </a:xfrm>
          <a:custGeom>
            <a:avLst/>
            <a:gdLst>
              <a:gd name="connsiteX0" fmla="*/ 145062 w 145070"/>
              <a:gd name="connsiteY0" fmla="*/ 323 h 632163"/>
              <a:gd name="connsiteX1" fmla="*/ 14887 w 145070"/>
              <a:gd name="connsiteY1" fmla="*/ 371798 h 632163"/>
              <a:gd name="connsiteX2" fmla="*/ 18062 w 145070"/>
              <a:gd name="connsiteY2" fmla="*/ 632148 h 632163"/>
              <a:gd name="connsiteX3" fmla="*/ 2187 w 145070"/>
              <a:gd name="connsiteY3" fmla="*/ 384498 h 632163"/>
              <a:gd name="connsiteX4" fmla="*/ 2187 w 145070"/>
              <a:gd name="connsiteY4" fmla="*/ 406723 h 632163"/>
              <a:gd name="connsiteX5" fmla="*/ 21237 w 145070"/>
              <a:gd name="connsiteY5" fmla="*/ 308298 h 632163"/>
              <a:gd name="connsiteX6" fmla="*/ 145062 w 145070"/>
              <a:gd name="connsiteY6" fmla="*/ 323 h 63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70" h="632163">
                <a:moveTo>
                  <a:pt x="145062" y="323"/>
                </a:moveTo>
                <a:cubicBezTo>
                  <a:pt x="144004" y="10906"/>
                  <a:pt x="36054" y="266494"/>
                  <a:pt x="14887" y="371798"/>
                </a:cubicBezTo>
                <a:cubicBezTo>
                  <a:pt x="-6280" y="477102"/>
                  <a:pt x="20179" y="630031"/>
                  <a:pt x="18062" y="632148"/>
                </a:cubicBezTo>
                <a:cubicBezTo>
                  <a:pt x="15945" y="634265"/>
                  <a:pt x="4833" y="422069"/>
                  <a:pt x="2187" y="384498"/>
                </a:cubicBezTo>
                <a:cubicBezTo>
                  <a:pt x="-459" y="346927"/>
                  <a:pt x="-988" y="419423"/>
                  <a:pt x="2187" y="406723"/>
                </a:cubicBezTo>
                <a:cubicBezTo>
                  <a:pt x="5362" y="394023"/>
                  <a:pt x="-4692" y="374444"/>
                  <a:pt x="21237" y="308298"/>
                </a:cubicBezTo>
                <a:cubicBezTo>
                  <a:pt x="47166" y="242152"/>
                  <a:pt x="146120" y="-10260"/>
                  <a:pt x="14506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72BFDE2-5DEB-4F79-9659-F52A8039244E}"/>
              </a:ext>
            </a:extLst>
          </p:cNvPr>
          <p:cNvSpPr/>
          <p:nvPr/>
        </p:nvSpPr>
        <p:spPr>
          <a:xfrm>
            <a:off x="6445231" y="3748384"/>
            <a:ext cx="16663" cy="463593"/>
          </a:xfrm>
          <a:custGeom>
            <a:avLst/>
            <a:gdLst>
              <a:gd name="connsiteX0" fmla="*/ 15894 w 16663"/>
              <a:gd name="connsiteY0" fmla="*/ 1291 h 463593"/>
              <a:gd name="connsiteX1" fmla="*/ 19 w 16663"/>
              <a:gd name="connsiteY1" fmla="*/ 448966 h 463593"/>
              <a:gd name="connsiteX2" fmla="*/ 12719 w 16663"/>
              <a:gd name="connsiteY2" fmla="*/ 318791 h 463593"/>
              <a:gd name="connsiteX3" fmla="*/ 15894 w 16663"/>
              <a:gd name="connsiteY3" fmla="*/ 1291 h 4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463593">
                <a:moveTo>
                  <a:pt x="15894" y="1291"/>
                </a:moveTo>
                <a:cubicBezTo>
                  <a:pt x="13777" y="22987"/>
                  <a:pt x="548" y="396049"/>
                  <a:pt x="19" y="448966"/>
                </a:cubicBezTo>
                <a:cubicBezTo>
                  <a:pt x="-510" y="501883"/>
                  <a:pt x="10073" y="400283"/>
                  <a:pt x="12719" y="318791"/>
                </a:cubicBezTo>
                <a:cubicBezTo>
                  <a:pt x="15365" y="237299"/>
                  <a:pt x="18011" y="-20405"/>
                  <a:pt x="15894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EEFE9842-84A4-EC90-B4A5-5705D029D38B}"/>
              </a:ext>
            </a:extLst>
          </p:cNvPr>
          <p:cNvSpPr/>
          <p:nvPr/>
        </p:nvSpPr>
        <p:spPr>
          <a:xfrm>
            <a:off x="6143305" y="4184368"/>
            <a:ext cx="289469" cy="636438"/>
          </a:xfrm>
          <a:custGeom>
            <a:avLst/>
            <a:gdLst>
              <a:gd name="connsiteX0" fmla="*/ 289245 w 289469"/>
              <a:gd name="connsiteY0" fmla="*/ 282 h 636438"/>
              <a:gd name="connsiteX1" fmla="*/ 120970 w 289469"/>
              <a:gd name="connsiteY1" fmla="*/ 314607 h 636438"/>
              <a:gd name="connsiteX2" fmla="*/ 152720 w 289469"/>
              <a:gd name="connsiteY2" fmla="*/ 263807 h 636438"/>
              <a:gd name="connsiteX3" fmla="*/ 89220 w 289469"/>
              <a:gd name="connsiteY3" fmla="*/ 447957 h 636438"/>
              <a:gd name="connsiteX4" fmla="*/ 98745 w 289469"/>
              <a:gd name="connsiteY4" fmla="*/ 413032 h 636438"/>
              <a:gd name="connsiteX5" fmla="*/ 320 w 289469"/>
              <a:gd name="connsiteY5" fmla="*/ 635282 h 636438"/>
              <a:gd name="connsiteX6" fmla="*/ 136845 w 289469"/>
              <a:gd name="connsiteY6" fmla="*/ 301907 h 636438"/>
              <a:gd name="connsiteX7" fmla="*/ 117795 w 289469"/>
              <a:gd name="connsiteY7" fmla="*/ 327307 h 636438"/>
              <a:gd name="connsiteX8" fmla="*/ 241620 w 289469"/>
              <a:gd name="connsiteY8" fmla="*/ 25682 h 636438"/>
              <a:gd name="connsiteX9" fmla="*/ 159070 w 289469"/>
              <a:gd name="connsiteY9" fmla="*/ 254282 h 636438"/>
              <a:gd name="connsiteX10" fmla="*/ 289245 w 289469"/>
              <a:gd name="connsiteY10" fmla="*/ 282 h 6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469" h="636438">
                <a:moveTo>
                  <a:pt x="289245" y="282"/>
                </a:moveTo>
                <a:cubicBezTo>
                  <a:pt x="282895" y="10336"/>
                  <a:pt x="143724" y="270686"/>
                  <a:pt x="120970" y="314607"/>
                </a:cubicBezTo>
                <a:cubicBezTo>
                  <a:pt x="98216" y="358528"/>
                  <a:pt x="158012" y="241582"/>
                  <a:pt x="152720" y="263807"/>
                </a:cubicBezTo>
                <a:cubicBezTo>
                  <a:pt x="147428" y="286032"/>
                  <a:pt x="98216" y="423086"/>
                  <a:pt x="89220" y="447957"/>
                </a:cubicBezTo>
                <a:cubicBezTo>
                  <a:pt x="80224" y="472828"/>
                  <a:pt x="113562" y="381811"/>
                  <a:pt x="98745" y="413032"/>
                </a:cubicBezTo>
                <a:cubicBezTo>
                  <a:pt x="83928" y="444253"/>
                  <a:pt x="-6030" y="653803"/>
                  <a:pt x="320" y="635282"/>
                </a:cubicBezTo>
                <a:cubicBezTo>
                  <a:pt x="6670" y="616761"/>
                  <a:pt x="117266" y="353236"/>
                  <a:pt x="136845" y="301907"/>
                </a:cubicBezTo>
                <a:cubicBezTo>
                  <a:pt x="156424" y="250578"/>
                  <a:pt x="100333" y="373344"/>
                  <a:pt x="117795" y="327307"/>
                </a:cubicBezTo>
                <a:cubicBezTo>
                  <a:pt x="135257" y="281270"/>
                  <a:pt x="234741" y="37853"/>
                  <a:pt x="241620" y="25682"/>
                </a:cubicBezTo>
                <a:cubicBezTo>
                  <a:pt x="248499" y="13511"/>
                  <a:pt x="153249" y="256399"/>
                  <a:pt x="159070" y="254282"/>
                </a:cubicBezTo>
                <a:cubicBezTo>
                  <a:pt x="164891" y="252165"/>
                  <a:pt x="295595" y="-9772"/>
                  <a:pt x="289245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E39FB65-C065-DB80-2C17-08FA41B71F38}"/>
              </a:ext>
            </a:extLst>
          </p:cNvPr>
          <p:cNvSpPr/>
          <p:nvPr/>
        </p:nvSpPr>
        <p:spPr>
          <a:xfrm>
            <a:off x="6511925" y="4530301"/>
            <a:ext cx="6960" cy="328633"/>
          </a:xfrm>
          <a:custGeom>
            <a:avLst/>
            <a:gdLst>
              <a:gd name="connsiteX0" fmla="*/ 6350 w 6960"/>
              <a:gd name="connsiteY0" fmla="*/ 424 h 328633"/>
              <a:gd name="connsiteX1" fmla="*/ 0 w 6960"/>
              <a:gd name="connsiteY1" fmla="*/ 314749 h 328633"/>
              <a:gd name="connsiteX2" fmla="*/ 6350 w 6960"/>
              <a:gd name="connsiteY2" fmla="*/ 248074 h 328633"/>
              <a:gd name="connsiteX3" fmla="*/ 6350 w 6960"/>
              <a:gd name="connsiteY3" fmla="*/ 424 h 3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" h="328633">
                <a:moveTo>
                  <a:pt x="6350" y="424"/>
                </a:moveTo>
                <a:cubicBezTo>
                  <a:pt x="5292" y="11536"/>
                  <a:pt x="0" y="273474"/>
                  <a:pt x="0" y="314749"/>
                </a:cubicBezTo>
                <a:cubicBezTo>
                  <a:pt x="0" y="356024"/>
                  <a:pt x="5821" y="296757"/>
                  <a:pt x="6350" y="248074"/>
                </a:cubicBezTo>
                <a:cubicBezTo>
                  <a:pt x="6879" y="199391"/>
                  <a:pt x="7408" y="-10688"/>
                  <a:pt x="6350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9F6043AF-E8BD-7D76-1738-7DB185AC62E3}"/>
              </a:ext>
            </a:extLst>
          </p:cNvPr>
          <p:cNvSpPr/>
          <p:nvPr/>
        </p:nvSpPr>
        <p:spPr>
          <a:xfrm>
            <a:off x="6570459" y="4495545"/>
            <a:ext cx="33553" cy="614822"/>
          </a:xfrm>
          <a:custGeom>
            <a:avLst/>
            <a:gdLst>
              <a:gd name="connsiteX0" fmla="*/ 17666 w 33553"/>
              <a:gd name="connsiteY0" fmla="*/ 255 h 614822"/>
              <a:gd name="connsiteX1" fmla="*/ 1791 w 33553"/>
              <a:gd name="connsiteY1" fmla="*/ 457455 h 614822"/>
              <a:gd name="connsiteX2" fmla="*/ 1791 w 33553"/>
              <a:gd name="connsiteY2" fmla="*/ 409830 h 614822"/>
              <a:gd name="connsiteX3" fmla="*/ 14491 w 33553"/>
              <a:gd name="connsiteY3" fmla="*/ 613030 h 614822"/>
              <a:gd name="connsiteX4" fmla="*/ 14491 w 33553"/>
              <a:gd name="connsiteY4" fmla="*/ 514605 h 614822"/>
              <a:gd name="connsiteX5" fmla="*/ 14491 w 33553"/>
              <a:gd name="connsiteY5" fmla="*/ 419355 h 614822"/>
              <a:gd name="connsiteX6" fmla="*/ 33541 w 33553"/>
              <a:gd name="connsiteY6" fmla="*/ 298705 h 614822"/>
              <a:gd name="connsiteX7" fmla="*/ 11316 w 33553"/>
              <a:gd name="connsiteY7" fmla="*/ 390780 h 614822"/>
              <a:gd name="connsiteX8" fmla="*/ 17666 w 33553"/>
              <a:gd name="connsiteY8" fmla="*/ 255 h 6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53" h="614822">
                <a:moveTo>
                  <a:pt x="17666" y="255"/>
                </a:moveTo>
                <a:cubicBezTo>
                  <a:pt x="16079" y="11367"/>
                  <a:pt x="4437" y="389193"/>
                  <a:pt x="1791" y="457455"/>
                </a:cubicBezTo>
                <a:cubicBezTo>
                  <a:pt x="-855" y="525717"/>
                  <a:pt x="-326" y="383901"/>
                  <a:pt x="1791" y="409830"/>
                </a:cubicBezTo>
                <a:cubicBezTo>
                  <a:pt x="3908" y="435759"/>
                  <a:pt x="12374" y="595568"/>
                  <a:pt x="14491" y="613030"/>
                </a:cubicBezTo>
                <a:cubicBezTo>
                  <a:pt x="16608" y="630492"/>
                  <a:pt x="14491" y="514605"/>
                  <a:pt x="14491" y="514605"/>
                </a:cubicBezTo>
                <a:cubicBezTo>
                  <a:pt x="14491" y="482326"/>
                  <a:pt x="11316" y="455338"/>
                  <a:pt x="14491" y="419355"/>
                </a:cubicBezTo>
                <a:cubicBezTo>
                  <a:pt x="17666" y="383372"/>
                  <a:pt x="34070" y="303468"/>
                  <a:pt x="33541" y="298705"/>
                </a:cubicBezTo>
                <a:cubicBezTo>
                  <a:pt x="33012" y="293943"/>
                  <a:pt x="13433" y="437876"/>
                  <a:pt x="11316" y="390780"/>
                </a:cubicBezTo>
                <a:cubicBezTo>
                  <a:pt x="9199" y="343684"/>
                  <a:pt x="19253" y="-10857"/>
                  <a:pt x="17666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4F71A560-C760-16B4-D1E7-30FF660EB960}"/>
              </a:ext>
            </a:extLst>
          </p:cNvPr>
          <p:cNvSpPr/>
          <p:nvPr/>
        </p:nvSpPr>
        <p:spPr>
          <a:xfrm>
            <a:off x="6279913" y="5029194"/>
            <a:ext cx="299845" cy="38133"/>
          </a:xfrm>
          <a:custGeom>
            <a:avLst/>
            <a:gdLst>
              <a:gd name="connsiteX0" fmla="*/ 237 w 299845"/>
              <a:gd name="connsiteY0" fmla="*/ 38106 h 38133"/>
              <a:gd name="connsiteX1" fmla="*/ 285987 w 299845"/>
              <a:gd name="connsiteY1" fmla="*/ 6356 h 38133"/>
              <a:gd name="connsiteX2" fmla="*/ 247887 w 299845"/>
              <a:gd name="connsiteY2" fmla="*/ 19056 h 38133"/>
              <a:gd name="connsiteX3" fmla="*/ 184387 w 299845"/>
              <a:gd name="connsiteY3" fmla="*/ 34931 h 38133"/>
              <a:gd name="connsiteX4" fmla="*/ 235187 w 299845"/>
              <a:gd name="connsiteY4" fmla="*/ 6 h 38133"/>
              <a:gd name="connsiteX5" fmla="*/ 237 w 299845"/>
              <a:gd name="connsiteY5" fmla="*/ 38106 h 3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845" h="38133">
                <a:moveTo>
                  <a:pt x="237" y="38106"/>
                </a:moveTo>
                <a:cubicBezTo>
                  <a:pt x="8704" y="39164"/>
                  <a:pt x="244712" y="9531"/>
                  <a:pt x="285987" y="6356"/>
                </a:cubicBezTo>
                <a:cubicBezTo>
                  <a:pt x="327262" y="3181"/>
                  <a:pt x="264820" y="14294"/>
                  <a:pt x="247887" y="19056"/>
                </a:cubicBezTo>
                <a:cubicBezTo>
                  <a:pt x="230954" y="23818"/>
                  <a:pt x="186504" y="38106"/>
                  <a:pt x="184387" y="34931"/>
                </a:cubicBezTo>
                <a:cubicBezTo>
                  <a:pt x="182270" y="31756"/>
                  <a:pt x="258470" y="-523"/>
                  <a:pt x="235187" y="6"/>
                </a:cubicBezTo>
                <a:cubicBezTo>
                  <a:pt x="211904" y="535"/>
                  <a:pt x="-8230" y="37048"/>
                  <a:pt x="237" y="38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C5670C9-F96E-B2EF-681B-013E4060786F}"/>
              </a:ext>
            </a:extLst>
          </p:cNvPr>
          <p:cNvSpPr/>
          <p:nvPr/>
        </p:nvSpPr>
        <p:spPr>
          <a:xfrm>
            <a:off x="6290436" y="4543350"/>
            <a:ext cx="59568" cy="403467"/>
          </a:xfrm>
          <a:custGeom>
            <a:avLst/>
            <a:gdLst>
              <a:gd name="connsiteX0" fmla="*/ 59564 w 59568"/>
              <a:gd name="connsiteY0" fmla="*/ 75 h 403467"/>
              <a:gd name="connsiteX1" fmla="*/ 5589 w 59568"/>
              <a:gd name="connsiteY1" fmla="*/ 263600 h 403467"/>
              <a:gd name="connsiteX2" fmla="*/ 15114 w 59568"/>
              <a:gd name="connsiteY2" fmla="*/ 403300 h 403467"/>
              <a:gd name="connsiteX3" fmla="*/ 2414 w 59568"/>
              <a:gd name="connsiteY3" fmla="*/ 238200 h 403467"/>
              <a:gd name="connsiteX4" fmla="*/ 59564 w 59568"/>
              <a:gd name="connsiteY4" fmla="*/ 75 h 40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8" h="403467">
                <a:moveTo>
                  <a:pt x="59564" y="75"/>
                </a:moveTo>
                <a:cubicBezTo>
                  <a:pt x="60093" y="4308"/>
                  <a:pt x="12997" y="196396"/>
                  <a:pt x="5589" y="263600"/>
                </a:cubicBezTo>
                <a:cubicBezTo>
                  <a:pt x="-1819" y="330804"/>
                  <a:pt x="15643" y="407533"/>
                  <a:pt x="15114" y="403300"/>
                </a:cubicBezTo>
                <a:cubicBezTo>
                  <a:pt x="14585" y="399067"/>
                  <a:pt x="-7111" y="304875"/>
                  <a:pt x="2414" y="238200"/>
                </a:cubicBezTo>
                <a:cubicBezTo>
                  <a:pt x="11939" y="171525"/>
                  <a:pt x="59035" y="-4158"/>
                  <a:pt x="5956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F9777D4-EF59-E3B1-D0DB-7044422619B0}"/>
              </a:ext>
            </a:extLst>
          </p:cNvPr>
          <p:cNvSpPr/>
          <p:nvPr/>
        </p:nvSpPr>
        <p:spPr>
          <a:xfrm>
            <a:off x="6130925" y="5143163"/>
            <a:ext cx="34102" cy="196459"/>
          </a:xfrm>
          <a:custGeom>
            <a:avLst/>
            <a:gdLst>
              <a:gd name="connsiteX0" fmla="*/ 0 w 34102"/>
              <a:gd name="connsiteY0" fmla="*/ 337 h 196459"/>
              <a:gd name="connsiteX1" fmla="*/ 31750 w 34102"/>
              <a:gd name="connsiteY1" fmla="*/ 194012 h 196459"/>
              <a:gd name="connsiteX2" fmla="*/ 31750 w 34102"/>
              <a:gd name="connsiteY2" fmla="*/ 114637 h 196459"/>
              <a:gd name="connsiteX3" fmla="*/ 31750 w 34102"/>
              <a:gd name="connsiteY3" fmla="*/ 146387 h 196459"/>
              <a:gd name="connsiteX4" fmla="*/ 0 w 34102"/>
              <a:gd name="connsiteY4" fmla="*/ 337 h 1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96459">
                <a:moveTo>
                  <a:pt x="0" y="337"/>
                </a:moveTo>
                <a:cubicBezTo>
                  <a:pt x="0" y="8274"/>
                  <a:pt x="26458" y="174962"/>
                  <a:pt x="31750" y="194012"/>
                </a:cubicBezTo>
                <a:cubicBezTo>
                  <a:pt x="37042" y="213062"/>
                  <a:pt x="31750" y="114637"/>
                  <a:pt x="31750" y="114637"/>
                </a:cubicBezTo>
                <a:cubicBezTo>
                  <a:pt x="31750" y="106700"/>
                  <a:pt x="35983" y="165966"/>
                  <a:pt x="31750" y="146387"/>
                </a:cubicBezTo>
                <a:cubicBezTo>
                  <a:pt x="27517" y="126808"/>
                  <a:pt x="0" y="-7600"/>
                  <a:pt x="0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E83C13B3-4E07-2489-A13E-083D74DCD340}"/>
              </a:ext>
            </a:extLst>
          </p:cNvPr>
          <p:cNvSpPr/>
          <p:nvPr/>
        </p:nvSpPr>
        <p:spPr>
          <a:xfrm>
            <a:off x="6153032" y="5282014"/>
            <a:ext cx="229576" cy="80283"/>
          </a:xfrm>
          <a:custGeom>
            <a:avLst/>
            <a:gdLst>
              <a:gd name="connsiteX0" fmla="*/ 118 w 229576"/>
              <a:gd name="connsiteY0" fmla="*/ 29761 h 80283"/>
              <a:gd name="connsiteX1" fmla="*/ 152518 w 229576"/>
              <a:gd name="connsiteY1" fmla="*/ 1186 h 80283"/>
              <a:gd name="connsiteX2" fmla="*/ 228718 w 229576"/>
              <a:gd name="connsiteY2" fmla="*/ 77386 h 80283"/>
              <a:gd name="connsiteX3" fmla="*/ 187443 w 229576"/>
              <a:gd name="connsiteY3" fmla="*/ 64686 h 80283"/>
              <a:gd name="connsiteX4" fmla="*/ 95368 w 229576"/>
              <a:gd name="connsiteY4" fmla="*/ 67861 h 80283"/>
              <a:gd name="connsiteX5" fmla="*/ 196968 w 229576"/>
              <a:gd name="connsiteY5" fmla="*/ 55161 h 80283"/>
              <a:gd name="connsiteX6" fmla="*/ 181093 w 229576"/>
              <a:gd name="connsiteY6" fmla="*/ 23411 h 80283"/>
              <a:gd name="connsiteX7" fmla="*/ 142993 w 229576"/>
              <a:gd name="connsiteY7" fmla="*/ 10711 h 80283"/>
              <a:gd name="connsiteX8" fmla="*/ 142993 w 229576"/>
              <a:gd name="connsiteY8" fmla="*/ 55161 h 80283"/>
              <a:gd name="connsiteX9" fmla="*/ 127118 w 229576"/>
              <a:gd name="connsiteY9" fmla="*/ 13886 h 80283"/>
              <a:gd name="connsiteX10" fmla="*/ 118 w 229576"/>
              <a:gd name="connsiteY10" fmla="*/ 29761 h 8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576" h="80283">
                <a:moveTo>
                  <a:pt x="118" y="29761"/>
                </a:moveTo>
                <a:cubicBezTo>
                  <a:pt x="4351" y="27644"/>
                  <a:pt x="114418" y="-6751"/>
                  <a:pt x="152518" y="1186"/>
                </a:cubicBezTo>
                <a:cubicBezTo>
                  <a:pt x="190618" y="9123"/>
                  <a:pt x="222897" y="66803"/>
                  <a:pt x="228718" y="77386"/>
                </a:cubicBezTo>
                <a:cubicBezTo>
                  <a:pt x="234539" y="87969"/>
                  <a:pt x="209668" y="66273"/>
                  <a:pt x="187443" y="64686"/>
                </a:cubicBezTo>
                <a:cubicBezTo>
                  <a:pt x="165218" y="63099"/>
                  <a:pt x="93781" y="69448"/>
                  <a:pt x="95368" y="67861"/>
                </a:cubicBezTo>
                <a:cubicBezTo>
                  <a:pt x="96955" y="66274"/>
                  <a:pt x="182681" y="62569"/>
                  <a:pt x="196968" y="55161"/>
                </a:cubicBezTo>
                <a:cubicBezTo>
                  <a:pt x="211255" y="47753"/>
                  <a:pt x="190089" y="30819"/>
                  <a:pt x="181093" y="23411"/>
                </a:cubicBezTo>
                <a:cubicBezTo>
                  <a:pt x="172097" y="16003"/>
                  <a:pt x="149343" y="5419"/>
                  <a:pt x="142993" y="10711"/>
                </a:cubicBezTo>
                <a:cubicBezTo>
                  <a:pt x="136643" y="16003"/>
                  <a:pt x="145639" y="54632"/>
                  <a:pt x="142993" y="55161"/>
                </a:cubicBezTo>
                <a:cubicBezTo>
                  <a:pt x="140347" y="55690"/>
                  <a:pt x="148285" y="20236"/>
                  <a:pt x="127118" y="13886"/>
                </a:cubicBezTo>
                <a:cubicBezTo>
                  <a:pt x="105951" y="7536"/>
                  <a:pt x="-4115" y="31878"/>
                  <a:pt x="118" y="2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FE0178CB-B884-D0D9-D287-559113BA6EF2}"/>
              </a:ext>
            </a:extLst>
          </p:cNvPr>
          <p:cNvSpPr/>
          <p:nvPr/>
        </p:nvSpPr>
        <p:spPr>
          <a:xfrm>
            <a:off x="6717498" y="3698524"/>
            <a:ext cx="165078" cy="558706"/>
          </a:xfrm>
          <a:custGeom>
            <a:avLst/>
            <a:gdLst>
              <a:gd name="connsiteX0" fmla="*/ 802 w 165078"/>
              <a:gd name="connsiteY0" fmla="*/ 555976 h 558706"/>
              <a:gd name="connsiteX1" fmla="*/ 162727 w 165078"/>
              <a:gd name="connsiteY1" fmla="*/ 149576 h 558706"/>
              <a:gd name="connsiteX2" fmla="*/ 99227 w 165078"/>
              <a:gd name="connsiteY2" fmla="*/ 298801 h 558706"/>
              <a:gd name="connsiteX3" fmla="*/ 130977 w 165078"/>
              <a:gd name="connsiteY3" fmla="*/ 351 h 558706"/>
              <a:gd name="connsiteX4" fmla="*/ 111927 w 165078"/>
              <a:gd name="connsiteY4" fmla="*/ 241651 h 558706"/>
              <a:gd name="connsiteX5" fmla="*/ 77002 w 165078"/>
              <a:gd name="connsiteY5" fmla="*/ 384526 h 558706"/>
              <a:gd name="connsiteX6" fmla="*/ 99227 w 165078"/>
              <a:gd name="connsiteY6" fmla="*/ 330551 h 558706"/>
              <a:gd name="connsiteX7" fmla="*/ 802 w 165078"/>
              <a:gd name="connsiteY7" fmla="*/ 555976 h 55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078" h="558706">
                <a:moveTo>
                  <a:pt x="802" y="555976"/>
                </a:moveTo>
                <a:cubicBezTo>
                  <a:pt x="11385" y="525813"/>
                  <a:pt x="146323" y="192438"/>
                  <a:pt x="162727" y="149576"/>
                </a:cubicBezTo>
                <a:cubicBezTo>
                  <a:pt x="179131" y="106713"/>
                  <a:pt x="104519" y="323672"/>
                  <a:pt x="99227" y="298801"/>
                </a:cubicBezTo>
                <a:cubicBezTo>
                  <a:pt x="93935" y="273930"/>
                  <a:pt x="128860" y="9876"/>
                  <a:pt x="130977" y="351"/>
                </a:cubicBezTo>
                <a:cubicBezTo>
                  <a:pt x="133094" y="-9174"/>
                  <a:pt x="120923" y="177622"/>
                  <a:pt x="111927" y="241651"/>
                </a:cubicBezTo>
                <a:cubicBezTo>
                  <a:pt x="102931" y="305680"/>
                  <a:pt x="79119" y="369709"/>
                  <a:pt x="77002" y="384526"/>
                </a:cubicBezTo>
                <a:cubicBezTo>
                  <a:pt x="74885" y="399343"/>
                  <a:pt x="110869" y="304093"/>
                  <a:pt x="99227" y="330551"/>
                </a:cubicBezTo>
                <a:cubicBezTo>
                  <a:pt x="87585" y="357009"/>
                  <a:pt x="-9781" y="586139"/>
                  <a:pt x="802" y="555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402AB4A-75C9-6530-BA93-4410758F78A9}"/>
              </a:ext>
            </a:extLst>
          </p:cNvPr>
          <p:cNvSpPr/>
          <p:nvPr/>
        </p:nvSpPr>
        <p:spPr>
          <a:xfrm>
            <a:off x="6692638" y="4016366"/>
            <a:ext cx="184417" cy="528646"/>
          </a:xfrm>
          <a:custGeom>
            <a:avLst/>
            <a:gdLst>
              <a:gd name="connsiteX0" fmla="*/ 184412 w 184417"/>
              <a:gd name="connsiteY0" fmla="*/ 9 h 528646"/>
              <a:gd name="connsiteX1" fmla="*/ 44712 w 184417"/>
              <a:gd name="connsiteY1" fmla="*/ 228609 h 528646"/>
              <a:gd name="connsiteX2" fmla="*/ 60587 w 184417"/>
              <a:gd name="connsiteY2" fmla="*/ 219084 h 528646"/>
              <a:gd name="connsiteX3" fmla="*/ 25662 w 184417"/>
              <a:gd name="connsiteY3" fmla="*/ 361959 h 528646"/>
              <a:gd name="connsiteX4" fmla="*/ 262 w 184417"/>
              <a:gd name="connsiteY4" fmla="*/ 527059 h 528646"/>
              <a:gd name="connsiteX5" fmla="*/ 41537 w 184417"/>
              <a:gd name="connsiteY5" fmla="*/ 257184 h 528646"/>
              <a:gd name="connsiteX6" fmla="*/ 57412 w 184417"/>
              <a:gd name="connsiteY6" fmla="*/ 177809 h 528646"/>
              <a:gd name="connsiteX7" fmla="*/ 38362 w 184417"/>
              <a:gd name="connsiteY7" fmla="*/ 219084 h 528646"/>
              <a:gd name="connsiteX8" fmla="*/ 184412 w 184417"/>
              <a:gd name="connsiteY8" fmla="*/ 9 h 52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17" h="528646">
                <a:moveTo>
                  <a:pt x="184412" y="9"/>
                </a:moveTo>
                <a:cubicBezTo>
                  <a:pt x="185470" y="1597"/>
                  <a:pt x="44712" y="228609"/>
                  <a:pt x="44712" y="228609"/>
                </a:cubicBezTo>
                <a:cubicBezTo>
                  <a:pt x="24074" y="265122"/>
                  <a:pt x="63762" y="196859"/>
                  <a:pt x="60587" y="219084"/>
                </a:cubicBezTo>
                <a:cubicBezTo>
                  <a:pt x="57412" y="241309"/>
                  <a:pt x="35716" y="310630"/>
                  <a:pt x="25662" y="361959"/>
                </a:cubicBezTo>
                <a:cubicBezTo>
                  <a:pt x="15608" y="413288"/>
                  <a:pt x="-2384" y="544522"/>
                  <a:pt x="262" y="527059"/>
                </a:cubicBezTo>
                <a:cubicBezTo>
                  <a:pt x="2908" y="509596"/>
                  <a:pt x="32012" y="315392"/>
                  <a:pt x="41537" y="257184"/>
                </a:cubicBezTo>
                <a:cubicBezTo>
                  <a:pt x="51062" y="198976"/>
                  <a:pt x="57941" y="184159"/>
                  <a:pt x="57412" y="177809"/>
                </a:cubicBezTo>
                <a:cubicBezTo>
                  <a:pt x="56883" y="171459"/>
                  <a:pt x="17724" y="245542"/>
                  <a:pt x="38362" y="219084"/>
                </a:cubicBezTo>
                <a:cubicBezTo>
                  <a:pt x="59000" y="192626"/>
                  <a:pt x="183354" y="-1579"/>
                  <a:pt x="18441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009F3FA7-2806-48EA-670A-95F5575C1795}"/>
              </a:ext>
            </a:extLst>
          </p:cNvPr>
          <p:cNvSpPr/>
          <p:nvPr/>
        </p:nvSpPr>
        <p:spPr>
          <a:xfrm>
            <a:off x="6686517" y="3527321"/>
            <a:ext cx="77568" cy="181421"/>
          </a:xfrm>
          <a:custGeom>
            <a:avLst/>
            <a:gdLst>
              <a:gd name="connsiteX0" fmla="*/ 33 w 77568"/>
              <a:gd name="connsiteY0" fmla="*/ 104 h 181421"/>
              <a:gd name="connsiteX1" fmla="*/ 73058 w 77568"/>
              <a:gd name="connsiteY1" fmla="*/ 171554 h 181421"/>
              <a:gd name="connsiteX2" fmla="*/ 63533 w 77568"/>
              <a:gd name="connsiteY2" fmla="*/ 146154 h 181421"/>
              <a:gd name="connsiteX3" fmla="*/ 33 w 77568"/>
              <a:gd name="connsiteY3" fmla="*/ 104 h 1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68" h="181421">
                <a:moveTo>
                  <a:pt x="33" y="104"/>
                </a:moveTo>
                <a:cubicBezTo>
                  <a:pt x="1620" y="4337"/>
                  <a:pt x="62475" y="147212"/>
                  <a:pt x="73058" y="171554"/>
                </a:cubicBezTo>
                <a:cubicBezTo>
                  <a:pt x="83641" y="195896"/>
                  <a:pt x="73587" y="170496"/>
                  <a:pt x="63533" y="146154"/>
                </a:cubicBezTo>
                <a:cubicBezTo>
                  <a:pt x="53479" y="121812"/>
                  <a:pt x="-1554" y="-4129"/>
                  <a:pt x="33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360146E-0439-E679-8A7B-F5198B8B09A9}"/>
              </a:ext>
            </a:extLst>
          </p:cNvPr>
          <p:cNvSpPr/>
          <p:nvPr/>
        </p:nvSpPr>
        <p:spPr>
          <a:xfrm>
            <a:off x="6886565" y="3482852"/>
            <a:ext cx="25764" cy="279717"/>
          </a:xfrm>
          <a:custGeom>
            <a:avLst/>
            <a:gdLst>
              <a:gd name="connsiteX0" fmla="*/ 10 w 25764"/>
              <a:gd name="connsiteY0" fmla="*/ 123 h 279717"/>
              <a:gd name="connsiteX1" fmla="*/ 22235 w 25764"/>
              <a:gd name="connsiteY1" fmla="*/ 171573 h 279717"/>
              <a:gd name="connsiteX2" fmla="*/ 22235 w 25764"/>
              <a:gd name="connsiteY2" fmla="*/ 279523 h 279717"/>
              <a:gd name="connsiteX3" fmla="*/ 25410 w 25764"/>
              <a:gd name="connsiteY3" fmla="*/ 146173 h 279717"/>
              <a:gd name="connsiteX4" fmla="*/ 10 w 25764"/>
              <a:gd name="connsiteY4" fmla="*/ 123 h 2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4" h="279717">
                <a:moveTo>
                  <a:pt x="10" y="123"/>
                </a:moveTo>
                <a:cubicBezTo>
                  <a:pt x="-519" y="4356"/>
                  <a:pt x="18531" y="125006"/>
                  <a:pt x="22235" y="171573"/>
                </a:cubicBezTo>
                <a:cubicBezTo>
                  <a:pt x="25939" y="218140"/>
                  <a:pt x="21706" y="283756"/>
                  <a:pt x="22235" y="279523"/>
                </a:cubicBezTo>
                <a:cubicBezTo>
                  <a:pt x="22764" y="275290"/>
                  <a:pt x="26998" y="190623"/>
                  <a:pt x="25410" y="146173"/>
                </a:cubicBezTo>
                <a:cubicBezTo>
                  <a:pt x="23823" y="101723"/>
                  <a:pt x="539" y="-4110"/>
                  <a:pt x="1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0D2D82B-7402-971D-51EB-244754FC08D2}"/>
              </a:ext>
            </a:extLst>
          </p:cNvPr>
          <p:cNvSpPr/>
          <p:nvPr/>
        </p:nvSpPr>
        <p:spPr>
          <a:xfrm>
            <a:off x="6410317" y="3707707"/>
            <a:ext cx="34381" cy="302584"/>
          </a:xfrm>
          <a:custGeom>
            <a:avLst/>
            <a:gdLst>
              <a:gd name="connsiteX0" fmla="*/ 8 w 34381"/>
              <a:gd name="connsiteY0" fmla="*/ 693 h 302584"/>
              <a:gd name="connsiteX1" fmla="*/ 31758 w 34381"/>
              <a:gd name="connsiteY1" fmla="*/ 292793 h 302584"/>
              <a:gd name="connsiteX2" fmla="*/ 28583 w 34381"/>
              <a:gd name="connsiteY2" fmla="*/ 213418 h 302584"/>
              <a:gd name="connsiteX3" fmla="*/ 8 w 34381"/>
              <a:gd name="connsiteY3" fmla="*/ 693 h 30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1" h="302584">
                <a:moveTo>
                  <a:pt x="8" y="693"/>
                </a:moveTo>
                <a:cubicBezTo>
                  <a:pt x="537" y="13922"/>
                  <a:pt x="26996" y="257339"/>
                  <a:pt x="31758" y="292793"/>
                </a:cubicBezTo>
                <a:cubicBezTo>
                  <a:pt x="36520" y="328247"/>
                  <a:pt x="34404" y="259455"/>
                  <a:pt x="28583" y="213418"/>
                </a:cubicBezTo>
                <a:cubicBezTo>
                  <a:pt x="22762" y="167381"/>
                  <a:pt x="-521" y="-12536"/>
                  <a:pt x="8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DA6D8BE8-8E4B-88FE-F486-68960BB164AA}"/>
              </a:ext>
            </a:extLst>
          </p:cNvPr>
          <p:cNvSpPr/>
          <p:nvPr/>
        </p:nvSpPr>
        <p:spPr>
          <a:xfrm>
            <a:off x="6747391" y="3904878"/>
            <a:ext cx="220460" cy="378093"/>
          </a:xfrm>
          <a:custGeom>
            <a:avLst/>
            <a:gdLst>
              <a:gd name="connsiteX0" fmla="*/ 148709 w 220460"/>
              <a:gd name="connsiteY0" fmla="*/ 372 h 378093"/>
              <a:gd name="connsiteX1" fmla="*/ 94734 w 220460"/>
              <a:gd name="connsiteY1" fmla="*/ 286122 h 378093"/>
              <a:gd name="connsiteX2" fmla="*/ 97909 w 220460"/>
              <a:gd name="connsiteY2" fmla="*/ 251197 h 378093"/>
              <a:gd name="connsiteX3" fmla="*/ 2659 w 220460"/>
              <a:gd name="connsiteY3" fmla="*/ 375022 h 378093"/>
              <a:gd name="connsiteX4" fmla="*/ 218559 w 220460"/>
              <a:gd name="connsiteY4" fmla="*/ 101972 h 378093"/>
              <a:gd name="connsiteX5" fmla="*/ 110609 w 220460"/>
              <a:gd name="connsiteY5" fmla="*/ 222622 h 378093"/>
              <a:gd name="connsiteX6" fmla="*/ 148709 w 220460"/>
              <a:gd name="connsiteY6" fmla="*/ 372 h 37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60" h="378093">
                <a:moveTo>
                  <a:pt x="148709" y="372"/>
                </a:moveTo>
                <a:cubicBezTo>
                  <a:pt x="146063" y="10955"/>
                  <a:pt x="103201" y="244318"/>
                  <a:pt x="94734" y="286122"/>
                </a:cubicBezTo>
                <a:cubicBezTo>
                  <a:pt x="86267" y="327926"/>
                  <a:pt x="113255" y="236380"/>
                  <a:pt x="97909" y="251197"/>
                </a:cubicBezTo>
                <a:cubicBezTo>
                  <a:pt x="82563" y="266014"/>
                  <a:pt x="-17449" y="399893"/>
                  <a:pt x="2659" y="375022"/>
                </a:cubicBezTo>
                <a:cubicBezTo>
                  <a:pt x="22767" y="350151"/>
                  <a:pt x="200567" y="127372"/>
                  <a:pt x="218559" y="101972"/>
                </a:cubicBezTo>
                <a:cubicBezTo>
                  <a:pt x="236551" y="76572"/>
                  <a:pt x="121192" y="237439"/>
                  <a:pt x="110609" y="222622"/>
                </a:cubicBezTo>
                <a:cubicBezTo>
                  <a:pt x="100026" y="207805"/>
                  <a:pt x="151355" y="-10211"/>
                  <a:pt x="14870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1FA5052D-C525-C854-0A4A-DCFB3BC54425}"/>
              </a:ext>
            </a:extLst>
          </p:cNvPr>
          <p:cNvSpPr/>
          <p:nvPr/>
        </p:nvSpPr>
        <p:spPr>
          <a:xfrm>
            <a:off x="5815941" y="4625577"/>
            <a:ext cx="305822" cy="359518"/>
          </a:xfrm>
          <a:custGeom>
            <a:avLst/>
            <a:gdLst>
              <a:gd name="connsiteX0" fmla="*/ 305459 w 305822"/>
              <a:gd name="connsiteY0" fmla="*/ 398 h 359518"/>
              <a:gd name="connsiteX1" fmla="*/ 54634 w 305822"/>
              <a:gd name="connsiteY1" fmla="*/ 206773 h 359518"/>
              <a:gd name="connsiteX2" fmla="*/ 76859 w 305822"/>
              <a:gd name="connsiteY2" fmla="*/ 152798 h 359518"/>
              <a:gd name="connsiteX3" fmla="*/ 659 w 305822"/>
              <a:gd name="connsiteY3" fmla="*/ 359173 h 359518"/>
              <a:gd name="connsiteX4" fmla="*/ 127659 w 305822"/>
              <a:gd name="connsiteY4" fmla="*/ 95648 h 359518"/>
              <a:gd name="connsiteX5" fmla="*/ 60984 w 305822"/>
              <a:gd name="connsiteY5" fmla="*/ 232173 h 359518"/>
              <a:gd name="connsiteX6" fmla="*/ 165759 w 305822"/>
              <a:gd name="connsiteY6" fmla="*/ 95648 h 359518"/>
              <a:gd name="connsiteX7" fmla="*/ 111784 w 305822"/>
              <a:gd name="connsiteY7" fmla="*/ 152798 h 359518"/>
              <a:gd name="connsiteX8" fmla="*/ 305459 w 305822"/>
              <a:gd name="connsiteY8" fmla="*/ 398 h 35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22" h="359518">
                <a:moveTo>
                  <a:pt x="305459" y="398"/>
                </a:moveTo>
                <a:cubicBezTo>
                  <a:pt x="295934" y="9394"/>
                  <a:pt x="92734" y="181373"/>
                  <a:pt x="54634" y="206773"/>
                </a:cubicBezTo>
                <a:cubicBezTo>
                  <a:pt x="16534" y="232173"/>
                  <a:pt x="85855" y="127398"/>
                  <a:pt x="76859" y="152798"/>
                </a:cubicBezTo>
                <a:cubicBezTo>
                  <a:pt x="67863" y="178198"/>
                  <a:pt x="-7808" y="368698"/>
                  <a:pt x="659" y="359173"/>
                </a:cubicBezTo>
                <a:cubicBezTo>
                  <a:pt x="9126" y="349648"/>
                  <a:pt x="117605" y="116815"/>
                  <a:pt x="127659" y="95648"/>
                </a:cubicBezTo>
                <a:cubicBezTo>
                  <a:pt x="137713" y="74481"/>
                  <a:pt x="54634" y="232173"/>
                  <a:pt x="60984" y="232173"/>
                </a:cubicBezTo>
                <a:cubicBezTo>
                  <a:pt x="67334" y="232173"/>
                  <a:pt x="157292" y="108877"/>
                  <a:pt x="165759" y="95648"/>
                </a:cubicBezTo>
                <a:cubicBezTo>
                  <a:pt x="174226" y="82419"/>
                  <a:pt x="89030" y="168144"/>
                  <a:pt x="111784" y="152798"/>
                </a:cubicBezTo>
                <a:cubicBezTo>
                  <a:pt x="134538" y="137452"/>
                  <a:pt x="314984" y="-8598"/>
                  <a:pt x="305459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7E70BEF-F866-89A2-379A-CCDE9C884B93}"/>
              </a:ext>
            </a:extLst>
          </p:cNvPr>
          <p:cNvSpPr/>
          <p:nvPr/>
        </p:nvSpPr>
        <p:spPr>
          <a:xfrm>
            <a:off x="6642091" y="4625635"/>
            <a:ext cx="38744" cy="530982"/>
          </a:xfrm>
          <a:custGeom>
            <a:avLst/>
            <a:gdLst>
              <a:gd name="connsiteX0" fmla="*/ 9 w 38744"/>
              <a:gd name="connsiteY0" fmla="*/ 340 h 530982"/>
              <a:gd name="connsiteX1" fmla="*/ 25409 w 38744"/>
              <a:gd name="connsiteY1" fmla="*/ 359115 h 530982"/>
              <a:gd name="connsiteX2" fmla="*/ 28584 w 38744"/>
              <a:gd name="connsiteY2" fmla="*/ 298790 h 530982"/>
              <a:gd name="connsiteX3" fmla="*/ 15884 w 38744"/>
              <a:gd name="connsiteY3" fmla="*/ 530565 h 530982"/>
              <a:gd name="connsiteX4" fmla="*/ 38109 w 38744"/>
              <a:gd name="connsiteY4" fmla="*/ 232115 h 530982"/>
              <a:gd name="connsiteX5" fmla="*/ 28584 w 38744"/>
              <a:gd name="connsiteY5" fmla="*/ 292440 h 530982"/>
              <a:gd name="connsiteX6" fmla="*/ 9 w 38744"/>
              <a:gd name="connsiteY6" fmla="*/ 340 h 53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44" h="530982">
                <a:moveTo>
                  <a:pt x="9" y="340"/>
                </a:moveTo>
                <a:cubicBezTo>
                  <a:pt x="-520" y="11452"/>
                  <a:pt x="20647" y="309373"/>
                  <a:pt x="25409" y="359115"/>
                </a:cubicBezTo>
                <a:cubicBezTo>
                  <a:pt x="30171" y="408857"/>
                  <a:pt x="30172" y="270215"/>
                  <a:pt x="28584" y="298790"/>
                </a:cubicBezTo>
                <a:cubicBezTo>
                  <a:pt x="26997" y="327365"/>
                  <a:pt x="14297" y="541677"/>
                  <a:pt x="15884" y="530565"/>
                </a:cubicBezTo>
                <a:cubicBezTo>
                  <a:pt x="17471" y="519453"/>
                  <a:pt x="35992" y="271802"/>
                  <a:pt x="38109" y="232115"/>
                </a:cubicBezTo>
                <a:cubicBezTo>
                  <a:pt x="40226" y="192428"/>
                  <a:pt x="37051" y="331069"/>
                  <a:pt x="28584" y="292440"/>
                </a:cubicBezTo>
                <a:cubicBezTo>
                  <a:pt x="20117" y="253811"/>
                  <a:pt x="538" y="-10772"/>
                  <a:pt x="9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E59431A-1672-C4F8-9D1A-B26BCE861AAB}"/>
              </a:ext>
            </a:extLst>
          </p:cNvPr>
          <p:cNvSpPr/>
          <p:nvPr/>
        </p:nvSpPr>
        <p:spPr>
          <a:xfrm>
            <a:off x="6083081" y="5267289"/>
            <a:ext cx="85963" cy="262910"/>
          </a:xfrm>
          <a:custGeom>
            <a:avLst/>
            <a:gdLst>
              <a:gd name="connsiteX0" fmla="*/ 219 w 85963"/>
              <a:gd name="connsiteY0" fmla="*/ 36 h 262910"/>
              <a:gd name="connsiteX1" fmla="*/ 16094 w 85963"/>
              <a:gd name="connsiteY1" fmla="*/ 168311 h 262910"/>
              <a:gd name="connsiteX2" fmla="*/ 25619 w 85963"/>
              <a:gd name="connsiteY2" fmla="*/ 136561 h 262910"/>
              <a:gd name="connsiteX3" fmla="*/ 41494 w 85963"/>
              <a:gd name="connsiteY3" fmla="*/ 260386 h 262910"/>
              <a:gd name="connsiteX4" fmla="*/ 41494 w 85963"/>
              <a:gd name="connsiteY4" fmla="*/ 215936 h 262910"/>
              <a:gd name="connsiteX5" fmla="*/ 31969 w 85963"/>
              <a:gd name="connsiteY5" fmla="*/ 168311 h 262910"/>
              <a:gd name="connsiteX6" fmla="*/ 85944 w 85963"/>
              <a:gd name="connsiteY6" fmla="*/ 82586 h 262910"/>
              <a:gd name="connsiteX7" fmla="*/ 38319 w 85963"/>
              <a:gd name="connsiteY7" fmla="*/ 117511 h 262910"/>
              <a:gd name="connsiteX8" fmla="*/ 41494 w 85963"/>
              <a:gd name="connsiteY8" fmla="*/ 82586 h 262910"/>
              <a:gd name="connsiteX9" fmla="*/ 28794 w 85963"/>
              <a:gd name="connsiteY9" fmla="*/ 152436 h 262910"/>
              <a:gd name="connsiteX10" fmla="*/ 219 w 85963"/>
              <a:gd name="connsiteY10" fmla="*/ 36 h 2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63" h="262910">
                <a:moveTo>
                  <a:pt x="219" y="36"/>
                </a:moveTo>
                <a:cubicBezTo>
                  <a:pt x="-1898" y="2682"/>
                  <a:pt x="11861" y="145557"/>
                  <a:pt x="16094" y="168311"/>
                </a:cubicBezTo>
                <a:cubicBezTo>
                  <a:pt x="20327" y="191065"/>
                  <a:pt x="21386" y="121215"/>
                  <a:pt x="25619" y="136561"/>
                </a:cubicBezTo>
                <a:cubicBezTo>
                  <a:pt x="29852" y="151907"/>
                  <a:pt x="38848" y="247157"/>
                  <a:pt x="41494" y="260386"/>
                </a:cubicBezTo>
                <a:cubicBezTo>
                  <a:pt x="44140" y="273615"/>
                  <a:pt x="43082" y="231282"/>
                  <a:pt x="41494" y="215936"/>
                </a:cubicBezTo>
                <a:cubicBezTo>
                  <a:pt x="39907" y="200590"/>
                  <a:pt x="24561" y="190536"/>
                  <a:pt x="31969" y="168311"/>
                </a:cubicBezTo>
                <a:cubicBezTo>
                  <a:pt x="39377" y="146086"/>
                  <a:pt x="84886" y="91053"/>
                  <a:pt x="85944" y="82586"/>
                </a:cubicBezTo>
                <a:cubicBezTo>
                  <a:pt x="87002" y="74119"/>
                  <a:pt x="45727" y="117511"/>
                  <a:pt x="38319" y="117511"/>
                </a:cubicBezTo>
                <a:cubicBezTo>
                  <a:pt x="30911" y="117511"/>
                  <a:pt x="43082" y="76765"/>
                  <a:pt x="41494" y="82586"/>
                </a:cubicBezTo>
                <a:cubicBezTo>
                  <a:pt x="39907" y="88407"/>
                  <a:pt x="34615" y="164078"/>
                  <a:pt x="28794" y="152436"/>
                </a:cubicBezTo>
                <a:cubicBezTo>
                  <a:pt x="22973" y="140794"/>
                  <a:pt x="2336" y="-2610"/>
                  <a:pt x="21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8EE31B8D-35BE-8104-B818-7AFC5B5DBE63}"/>
              </a:ext>
            </a:extLst>
          </p:cNvPr>
          <p:cNvSpPr/>
          <p:nvPr/>
        </p:nvSpPr>
        <p:spPr>
          <a:xfrm>
            <a:off x="6018996" y="5282165"/>
            <a:ext cx="91996" cy="345093"/>
          </a:xfrm>
          <a:custGeom>
            <a:avLst/>
            <a:gdLst>
              <a:gd name="connsiteX0" fmla="*/ 804 w 91996"/>
              <a:gd name="connsiteY0" fmla="*/ 4210 h 345093"/>
              <a:gd name="connsiteX1" fmla="*/ 89704 w 91996"/>
              <a:gd name="connsiteY1" fmla="*/ 337585 h 345093"/>
              <a:gd name="connsiteX2" fmla="*/ 64304 w 91996"/>
              <a:gd name="connsiteY2" fmla="*/ 226460 h 345093"/>
              <a:gd name="connsiteX3" fmla="*/ 48429 w 91996"/>
              <a:gd name="connsiteY3" fmla="*/ 108985 h 345093"/>
              <a:gd name="connsiteX4" fmla="*/ 45254 w 91996"/>
              <a:gd name="connsiteY4" fmla="*/ 147085 h 345093"/>
              <a:gd name="connsiteX5" fmla="*/ 804 w 91996"/>
              <a:gd name="connsiteY5" fmla="*/ 4210 h 34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96" h="345093">
                <a:moveTo>
                  <a:pt x="804" y="4210"/>
                </a:moveTo>
                <a:cubicBezTo>
                  <a:pt x="8212" y="35960"/>
                  <a:pt x="79121" y="300543"/>
                  <a:pt x="89704" y="337585"/>
                </a:cubicBezTo>
                <a:cubicBezTo>
                  <a:pt x="100287" y="374627"/>
                  <a:pt x="71183" y="264560"/>
                  <a:pt x="64304" y="226460"/>
                </a:cubicBezTo>
                <a:cubicBezTo>
                  <a:pt x="57425" y="188360"/>
                  <a:pt x="51604" y="122214"/>
                  <a:pt x="48429" y="108985"/>
                </a:cubicBezTo>
                <a:cubicBezTo>
                  <a:pt x="45254" y="95756"/>
                  <a:pt x="51075" y="164018"/>
                  <a:pt x="45254" y="147085"/>
                </a:cubicBezTo>
                <a:cubicBezTo>
                  <a:pt x="39433" y="130152"/>
                  <a:pt x="-6604" y="-27540"/>
                  <a:pt x="804" y="4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F8FFE3C-1179-B439-DA00-7E9D5E550E6F}"/>
              </a:ext>
            </a:extLst>
          </p:cNvPr>
          <p:cNvSpPr/>
          <p:nvPr/>
        </p:nvSpPr>
        <p:spPr>
          <a:xfrm>
            <a:off x="5980672" y="5283089"/>
            <a:ext cx="32892" cy="311523"/>
          </a:xfrm>
          <a:custGeom>
            <a:avLst/>
            <a:gdLst>
              <a:gd name="connsiteX0" fmla="*/ 32778 w 32892"/>
              <a:gd name="connsiteY0" fmla="*/ 111 h 311523"/>
              <a:gd name="connsiteX1" fmla="*/ 13728 w 32892"/>
              <a:gd name="connsiteY1" fmla="*/ 241411 h 311523"/>
              <a:gd name="connsiteX2" fmla="*/ 1028 w 32892"/>
              <a:gd name="connsiteY2" fmla="*/ 187436 h 311523"/>
              <a:gd name="connsiteX3" fmla="*/ 29603 w 32892"/>
              <a:gd name="connsiteY3" fmla="*/ 311261 h 311523"/>
              <a:gd name="connsiteX4" fmla="*/ 10553 w 32892"/>
              <a:gd name="connsiteY4" fmla="*/ 219186 h 311523"/>
              <a:gd name="connsiteX5" fmla="*/ 1028 w 32892"/>
              <a:gd name="connsiteY5" fmla="*/ 184261 h 311523"/>
              <a:gd name="connsiteX6" fmla="*/ 4203 w 32892"/>
              <a:gd name="connsiteY6" fmla="*/ 209661 h 311523"/>
              <a:gd name="connsiteX7" fmla="*/ 32778 w 32892"/>
              <a:gd name="connsiteY7" fmla="*/ 111 h 3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92" h="311523">
                <a:moveTo>
                  <a:pt x="32778" y="111"/>
                </a:moveTo>
                <a:cubicBezTo>
                  <a:pt x="34365" y="5403"/>
                  <a:pt x="19020" y="210190"/>
                  <a:pt x="13728" y="241411"/>
                </a:cubicBezTo>
                <a:cubicBezTo>
                  <a:pt x="8436" y="272632"/>
                  <a:pt x="-1618" y="175794"/>
                  <a:pt x="1028" y="187436"/>
                </a:cubicBezTo>
                <a:cubicBezTo>
                  <a:pt x="3674" y="199078"/>
                  <a:pt x="28016" y="305969"/>
                  <a:pt x="29603" y="311261"/>
                </a:cubicBezTo>
                <a:cubicBezTo>
                  <a:pt x="31190" y="316553"/>
                  <a:pt x="15315" y="240353"/>
                  <a:pt x="10553" y="219186"/>
                </a:cubicBezTo>
                <a:cubicBezTo>
                  <a:pt x="5791" y="198019"/>
                  <a:pt x="2086" y="185849"/>
                  <a:pt x="1028" y="184261"/>
                </a:cubicBezTo>
                <a:cubicBezTo>
                  <a:pt x="-30" y="182673"/>
                  <a:pt x="-1618" y="239824"/>
                  <a:pt x="4203" y="209661"/>
                </a:cubicBezTo>
                <a:cubicBezTo>
                  <a:pt x="10024" y="179498"/>
                  <a:pt x="31191" y="-5181"/>
                  <a:pt x="3277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BE2E505C-1183-19C0-CEE6-0CA6369619C5}"/>
              </a:ext>
            </a:extLst>
          </p:cNvPr>
          <p:cNvSpPr/>
          <p:nvPr/>
        </p:nvSpPr>
        <p:spPr>
          <a:xfrm>
            <a:off x="6118095" y="5390266"/>
            <a:ext cx="95617" cy="238847"/>
          </a:xfrm>
          <a:custGeom>
            <a:avLst/>
            <a:gdLst>
              <a:gd name="connsiteX0" fmla="*/ 95380 w 95617"/>
              <a:gd name="connsiteY0" fmla="*/ 884 h 238847"/>
              <a:gd name="connsiteX1" fmla="*/ 3305 w 95617"/>
              <a:gd name="connsiteY1" fmla="*/ 232659 h 238847"/>
              <a:gd name="connsiteX2" fmla="*/ 28705 w 95617"/>
              <a:gd name="connsiteY2" fmla="*/ 156459 h 238847"/>
              <a:gd name="connsiteX3" fmla="*/ 95380 w 95617"/>
              <a:gd name="connsiteY3" fmla="*/ 884 h 23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" h="238847">
                <a:moveTo>
                  <a:pt x="95380" y="884"/>
                </a:moveTo>
                <a:cubicBezTo>
                  <a:pt x="91147" y="13584"/>
                  <a:pt x="14417" y="206730"/>
                  <a:pt x="3305" y="232659"/>
                </a:cubicBezTo>
                <a:cubicBezTo>
                  <a:pt x="-7808" y="258588"/>
                  <a:pt x="11242" y="197205"/>
                  <a:pt x="28705" y="156459"/>
                </a:cubicBezTo>
                <a:cubicBezTo>
                  <a:pt x="46167" y="115713"/>
                  <a:pt x="99613" y="-11816"/>
                  <a:pt x="95380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5B41C55-3964-7D0D-0CE5-260A86EC2842}"/>
              </a:ext>
            </a:extLst>
          </p:cNvPr>
          <p:cNvSpPr/>
          <p:nvPr/>
        </p:nvSpPr>
        <p:spPr>
          <a:xfrm>
            <a:off x="6165844" y="5371313"/>
            <a:ext cx="63654" cy="284924"/>
          </a:xfrm>
          <a:custGeom>
            <a:avLst/>
            <a:gdLst>
              <a:gd name="connsiteX0" fmla="*/ 6 w 63654"/>
              <a:gd name="connsiteY0" fmla="*/ 787 h 284924"/>
              <a:gd name="connsiteX1" fmla="*/ 34931 w 63654"/>
              <a:gd name="connsiteY1" fmla="*/ 207162 h 284924"/>
              <a:gd name="connsiteX2" fmla="*/ 34931 w 63654"/>
              <a:gd name="connsiteY2" fmla="*/ 175412 h 284924"/>
              <a:gd name="connsiteX3" fmla="*/ 41281 w 63654"/>
              <a:gd name="connsiteY3" fmla="*/ 280187 h 284924"/>
              <a:gd name="connsiteX4" fmla="*/ 41281 w 63654"/>
              <a:gd name="connsiteY4" fmla="*/ 254787 h 284924"/>
              <a:gd name="connsiteX5" fmla="*/ 63506 w 63654"/>
              <a:gd name="connsiteY5" fmla="*/ 146837 h 284924"/>
              <a:gd name="connsiteX6" fmla="*/ 50806 w 63654"/>
              <a:gd name="connsiteY6" fmla="*/ 191287 h 284924"/>
              <a:gd name="connsiteX7" fmla="*/ 47631 w 63654"/>
              <a:gd name="connsiteY7" fmla="*/ 153187 h 284924"/>
              <a:gd name="connsiteX8" fmla="*/ 50806 w 63654"/>
              <a:gd name="connsiteY8" fmla="*/ 70637 h 284924"/>
              <a:gd name="connsiteX9" fmla="*/ 34931 w 63654"/>
              <a:gd name="connsiteY9" fmla="*/ 184937 h 284924"/>
              <a:gd name="connsiteX10" fmla="*/ 9531 w 63654"/>
              <a:gd name="connsiteY10" fmla="*/ 86512 h 284924"/>
              <a:gd name="connsiteX11" fmla="*/ 31756 w 63654"/>
              <a:gd name="connsiteY11" fmla="*/ 134137 h 284924"/>
              <a:gd name="connsiteX12" fmla="*/ 6 w 63654"/>
              <a:gd name="connsiteY12" fmla="*/ 787 h 28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654" h="284924">
                <a:moveTo>
                  <a:pt x="6" y="787"/>
                </a:moveTo>
                <a:cubicBezTo>
                  <a:pt x="535" y="12958"/>
                  <a:pt x="29110" y="178058"/>
                  <a:pt x="34931" y="207162"/>
                </a:cubicBezTo>
                <a:cubicBezTo>
                  <a:pt x="40752" y="236266"/>
                  <a:pt x="33873" y="163241"/>
                  <a:pt x="34931" y="175412"/>
                </a:cubicBezTo>
                <a:cubicBezTo>
                  <a:pt x="35989" y="187583"/>
                  <a:pt x="40223" y="266958"/>
                  <a:pt x="41281" y="280187"/>
                </a:cubicBezTo>
                <a:cubicBezTo>
                  <a:pt x="42339" y="293416"/>
                  <a:pt x="37577" y="277012"/>
                  <a:pt x="41281" y="254787"/>
                </a:cubicBezTo>
                <a:cubicBezTo>
                  <a:pt x="44985" y="232562"/>
                  <a:pt x="61919" y="157420"/>
                  <a:pt x="63506" y="146837"/>
                </a:cubicBezTo>
                <a:cubicBezTo>
                  <a:pt x="65094" y="136254"/>
                  <a:pt x="53452" y="190229"/>
                  <a:pt x="50806" y="191287"/>
                </a:cubicBezTo>
                <a:cubicBezTo>
                  <a:pt x="48160" y="192345"/>
                  <a:pt x="47631" y="173295"/>
                  <a:pt x="47631" y="153187"/>
                </a:cubicBezTo>
                <a:cubicBezTo>
                  <a:pt x="47631" y="133079"/>
                  <a:pt x="52923" y="65345"/>
                  <a:pt x="50806" y="70637"/>
                </a:cubicBezTo>
                <a:cubicBezTo>
                  <a:pt x="48689" y="75929"/>
                  <a:pt x="41810" y="182291"/>
                  <a:pt x="34931" y="184937"/>
                </a:cubicBezTo>
                <a:cubicBezTo>
                  <a:pt x="28052" y="187583"/>
                  <a:pt x="10060" y="94979"/>
                  <a:pt x="9531" y="86512"/>
                </a:cubicBezTo>
                <a:cubicBezTo>
                  <a:pt x="9002" y="78045"/>
                  <a:pt x="34402" y="146837"/>
                  <a:pt x="31756" y="134137"/>
                </a:cubicBezTo>
                <a:cubicBezTo>
                  <a:pt x="29110" y="121437"/>
                  <a:pt x="-523" y="-11384"/>
                  <a:pt x="6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EB08676E-EB9B-D2C2-63AD-2BA3CAE8C5C5}"/>
              </a:ext>
            </a:extLst>
          </p:cNvPr>
          <p:cNvSpPr/>
          <p:nvPr/>
        </p:nvSpPr>
        <p:spPr>
          <a:xfrm>
            <a:off x="5345069" y="5571501"/>
            <a:ext cx="735826" cy="179379"/>
          </a:xfrm>
          <a:custGeom>
            <a:avLst/>
            <a:gdLst>
              <a:gd name="connsiteX0" fmla="*/ 4806 w 735826"/>
              <a:gd name="connsiteY0" fmla="*/ 86349 h 179379"/>
              <a:gd name="connsiteX1" fmla="*/ 509631 w 735826"/>
              <a:gd name="connsiteY1" fmla="*/ 41899 h 179379"/>
              <a:gd name="connsiteX2" fmla="*/ 401681 w 735826"/>
              <a:gd name="connsiteY2" fmla="*/ 54599 h 179379"/>
              <a:gd name="connsiteX3" fmla="*/ 646156 w 735826"/>
              <a:gd name="connsiteY3" fmla="*/ 57774 h 179379"/>
              <a:gd name="connsiteX4" fmla="*/ 566781 w 735826"/>
              <a:gd name="connsiteY4" fmla="*/ 29199 h 179379"/>
              <a:gd name="connsiteX5" fmla="*/ 681081 w 735826"/>
              <a:gd name="connsiteY5" fmla="*/ 92699 h 179379"/>
              <a:gd name="connsiteX6" fmla="*/ 693781 w 735826"/>
              <a:gd name="connsiteY6" fmla="*/ 124449 h 179379"/>
              <a:gd name="connsiteX7" fmla="*/ 668381 w 735826"/>
              <a:gd name="connsiteY7" fmla="*/ 178424 h 179379"/>
              <a:gd name="connsiteX8" fmla="*/ 684256 w 735826"/>
              <a:gd name="connsiteY8" fmla="*/ 156199 h 179379"/>
              <a:gd name="connsiteX9" fmla="*/ 735056 w 735826"/>
              <a:gd name="connsiteY9" fmla="*/ 121274 h 179379"/>
              <a:gd name="connsiteX10" fmla="*/ 712831 w 735826"/>
              <a:gd name="connsiteY10" fmla="*/ 130799 h 179379"/>
              <a:gd name="connsiteX11" fmla="*/ 684256 w 735826"/>
              <a:gd name="connsiteY11" fmla="*/ 108574 h 179379"/>
              <a:gd name="connsiteX12" fmla="*/ 560431 w 735826"/>
              <a:gd name="connsiteY12" fmla="*/ 86349 h 179379"/>
              <a:gd name="connsiteX13" fmla="*/ 671556 w 735826"/>
              <a:gd name="connsiteY13" fmla="*/ 92699 h 179379"/>
              <a:gd name="connsiteX14" fmla="*/ 585831 w 735826"/>
              <a:gd name="connsiteY14" fmla="*/ 54599 h 179379"/>
              <a:gd name="connsiteX15" fmla="*/ 446131 w 735826"/>
              <a:gd name="connsiteY15" fmla="*/ 624 h 179379"/>
              <a:gd name="connsiteX16" fmla="*/ 506456 w 735826"/>
              <a:gd name="connsiteY16" fmla="*/ 26024 h 179379"/>
              <a:gd name="connsiteX17" fmla="*/ 481056 w 735826"/>
              <a:gd name="connsiteY17" fmla="*/ 38724 h 179379"/>
              <a:gd name="connsiteX18" fmla="*/ 544556 w 735826"/>
              <a:gd name="connsiteY18" fmla="*/ 35549 h 179379"/>
              <a:gd name="connsiteX19" fmla="*/ 277856 w 735826"/>
              <a:gd name="connsiteY19" fmla="*/ 35549 h 179379"/>
              <a:gd name="connsiteX20" fmla="*/ 408031 w 735826"/>
              <a:gd name="connsiteY20" fmla="*/ 48249 h 179379"/>
              <a:gd name="connsiteX21" fmla="*/ 261981 w 735826"/>
              <a:gd name="connsiteY21" fmla="*/ 54599 h 179379"/>
              <a:gd name="connsiteX22" fmla="*/ 160381 w 735826"/>
              <a:gd name="connsiteY22" fmla="*/ 45074 h 179379"/>
              <a:gd name="connsiteX23" fmla="*/ 249281 w 735826"/>
              <a:gd name="connsiteY23" fmla="*/ 57774 h 179379"/>
              <a:gd name="connsiteX24" fmla="*/ 4806 w 735826"/>
              <a:gd name="connsiteY24" fmla="*/ 86349 h 17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5826" h="179379">
                <a:moveTo>
                  <a:pt x="4806" y="86349"/>
                </a:moveTo>
                <a:cubicBezTo>
                  <a:pt x="48198" y="83703"/>
                  <a:pt x="443485" y="47191"/>
                  <a:pt x="509631" y="41899"/>
                </a:cubicBezTo>
                <a:cubicBezTo>
                  <a:pt x="575777" y="36607"/>
                  <a:pt x="378927" y="51953"/>
                  <a:pt x="401681" y="54599"/>
                </a:cubicBezTo>
                <a:cubicBezTo>
                  <a:pt x="424435" y="57245"/>
                  <a:pt x="618639" y="62007"/>
                  <a:pt x="646156" y="57774"/>
                </a:cubicBezTo>
                <a:cubicBezTo>
                  <a:pt x="673673" y="53541"/>
                  <a:pt x="560960" y="23378"/>
                  <a:pt x="566781" y="29199"/>
                </a:cubicBezTo>
                <a:cubicBezTo>
                  <a:pt x="572602" y="35020"/>
                  <a:pt x="659914" y="76824"/>
                  <a:pt x="681081" y="92699"/>
                </a:cubicBezTo>
                <a:cubicBezTo>
                  <a:pt x="702248" y="108574"/>
                  <a:pt x="695898" y="110162"/>
                  <a:pt x="693781" y="124449"/>
                </a:cubicBezTo>
                <a:cubicBezTo>
                  <a:pt x="691664" y="138737"/>
                  <a:pt x="668381" y="178424"/>
                  <a:pt x="668381" y="178424"/>
                </a:cubicBezTo>
                <a:cubicBezTo>
                  <a:pt x="666794" y="183716"/>
                  <a:pt x="673144" y="165724"/>
                  <a:pt x="684256" y="156199"/>
                </a:cubicBezTo>
                <a:cubicBezTo>
                  <a:pt x="695369" y="146674"/>
                  <a:pt x="730294" y="125507"/>
                  <a:pt x="735056" y="121274"/>
                </a:cubicBezTo>
                <a:cubicBezTo>
                  <a:pt x="739818" y="117041"/>
                  <a:pt x="721298" y="132916"/>
                  <a:pt x="712831" y="130799"/>
                </a:cubicBezTo>
                <a:cubicBezTo>
                  <a:pt x="704364" y="128682"/>
                  <a:pt x="709656" y="115982"/>
                  <a:pt x="684256" y="108574"/>
                </a:cubicBezTo>
                <a:cubicBezTo>
                  <a:pt x="658856" y="101166"/>
                  <a:pt x="562548" y="88995"/>
                  <a:pt x="560431" y="86349"/>
                </a:cubicBezTo>
                <a:cubicBezTo>
                  <a:pt x="558314" y="83703"/>
                  <a:pt x="667323" y="97991"/>
                  <a:pt x="671556" y="92699"/>
                </a:cubicBezTo>
                <a:cubicBezTo>
                  <a:pt x="675789" y="87407"/>
                  <a:pt x="623402" y="69945"/>
                  <a:pt x="585831" y="54599"/>
                </a:cubicBezTo>
                <a:cubicBezTo>
                  <a:pt x="548260" y="39253"/>
                  <a:pt x="459360" y="5386"/>
                  <a:pt x="446131" y="624"/>
                </a:cubicBezTo>
                <a:cubicBezTo>
                  <a:pt x="432902" y="-4138"/>
                  <a:pt x="500635" y="19674"/>
                  <a:pt x="506456" y="26024"/>
                </a:cubicBezTo>
                <a:cubicBezTo>
                  <a:pt x="512277" y="32374"/>
                  <a:pt x="474706" y="37136"/>
                  <a:pt x="481056" y="38724"/>
                </a:cubicBezTo>
                <a:cubicBezTo>
                  <a:pt x="487406" y="40311"/>
                  <a:pt x="578423" y="36078"/>
                  <a:pt x="544556" y="35549"/>
                </a:cubicBezTo>
                <a:cubicBezTo>
                  <a:pt x="510689" y="35020"/>
                  <a:pt x="300610" y="33432"/>
                  <a:pt x="277856" y="35549"/>
                </a:cubicBezTo>
                <a:cubicBezTo>
                  <a:pt x="255102" y="37666"/>
                  <a:pt x="410677" y="45074"/>
                  <a:pt x="408031" y="48249"/>
                </a:cubicBezTo>
                <a:cubicBezTo>
                  <a:pt x="405385" y="51424"/>
                  <a:pt x="303256" y="55128"/>
                  <a:pt x="261981" y="54599"/>
                </a:cubicBezTo>
                <a:cubicBezTo>
                  <a:pt x="220706" y="54070"/>
                  <a:pt x="162498" y="44545"/>
                  <a:pt x="160381" y="45074"/>
                </a:cubicBezTo>
                <a:cubicBezTo>
                  <a:pt x="158264" y="45603"/>
                  <a:pt x="273094" y="50366"/>
                  <a:pt x="249281" y="57774"/>
                </a:cubicBezTo>
                <a:cubicBezTo>
                  <a:pt x="225469" y="65182"/>
                  <a:pt x="-38586" y="88995"/>
                  <a:pt x="4806" y="86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935A1273-D586-635A-941D-D9D5905A3EDF}"/>
              </a:ext>
            </a:extLst>
          </p:cNvPr>
          <p:cNvSpPr/>
          <p:nvPr/>
        </p:nvSpPr>
        <p:spPr>
          <a:xfrm>
            <a:off x="5973613" y="5667296"/>
            <a:ext cx="369528" cy="175799"/>
          </a:xfrm>
          <a:custGeom>
            <a:avLst/>
            <a:gdLst>
              <a:gd name="connsiteX0" fmla="*/ 1737 w 369528"/>
              <a:gd name="connsiteY0" fmla="*/ 82629 h 175799"/>
              <a:gd name="connsiteX1" fmla="*/ 223987 w 369528"/>
              <a:gd name="connsiteY1" fmla="*/ 35004 h 175799"/>
              <a:gd name="connsiteX2" fmla="*/ 160487 w 369528"/>
              <a:gd name="connsiteY2" fmla="*/ 57229 h 175799"/>
              <a:gd name="connsiteX3" fmla="*/ 255737 w 369528"/>
              <a:gd name="connsiteY3" fmla="*/ 101679 h 175799"/>
              <a:gd name="connsiteX4" fmla="*/ 166837 w 369528"/>
              <a:gd name="connsiteY4" fmla="*/ 82629 h 175799"/>
              <a:gd name="connsiteX5" fmla="*/ 366862 w 369528"/>
              <a:gd name="connsiteY5" fmla="*/ 174704 h 175799"/>
              <a:gd name="connsiteX6" fmla="*/ 271612 w 369528"/>
              <a:gd name="connsiteY6" fmla="*/ 127079 h 175799"/>
              <a:gd name="connsiteX7" fmla="*/ 125562 w 369528"/>
              <a:gd name="connsiteY7" fmla="*/ 35004 h 175799"/>
              <a:gd name="connsiteX8" fmla="*/ 93812 w 369528"/>
              <a:gd name="connsiteY8" fmla="*/ 44529 h 175799"/>
              <a:gd name="connsiteX9" fmla="*/ 204937 w 369528"/>
              <a:gd name="connsiteY9" fmla="*/ 79 h 175799"/>
              <a:gd name="connsiteX10" fmla="*/ 71587 w 369528"/>
              <a:gd name="connsiteY10" fmla="*/ 57229 h 175799"/>
              <a:gd name="connsiteX11" fmla="*/ 119212 w 369528"/>
              <a:gd name="connsiteY11" fmla="*/ 50879 h 175799"/>
              <a:gd name="connsiteX12" fmla="*/ 1737 w 369528"/>
              <a:gd name="connsiteY12" fmla="*/ 82629 h 17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528" h="175799">
                <a:moveTo>
                  <a:pt x="1737" y="82629"/>
                </a:moveTo>
                <a:cubicBezTo>
                  <a:pt x="19200" y="79983"/>
                  <a:pt x="197529" y="39237"/>
                  <a:pt x="223987" y="35004"/>
                </a:cubicBezTo>
                <a:cubicBezTo>
                  <a:pt x="250445" y="30771"/>
                  <a:pt x="155195" y="46116"/>
                  <a:pt x="160487" y="57229"/>
                </a:cubicBezTo>
                <a:cubicBezTo>
                  <a:pt x="165779" y="68341"/>
                  <a:pt x="254679" y="97446"/>
                  <a:pt x="255737" y="101679"/>
                </a:cubicBezTo>
                <a:cubicBezTo>
                  <a:pt x="256795" y="105912"/>
                  <a:pt x="148316" y="70458"/>
                  <a:pt x="166837" y="82629"/>
                </a:cubicBezTo>
                <a:cubicBezTo>
                  <a:pt x="185358" y="94800"/>
                  <a:pt x="349400" y="167296"/>
                  <a:pt x="366862" y="174704"/>
                </a:cubicBezTo>
                <a:cubicBezTo>
                  <a:pt x="384324" y="182112"/>
                  <a:pt x="311829" y="150362"/>
                  <a:pt x="271612" y="127079"/>
                </a:cubicBezTo>
                <a:cubicBezTo>
                  <a:pt x="231395" y="103796"/>
                  <a:pt x="155195" y="48762"/>
                  <a:pt x="125562" y="35004"/>
                </a:cubicBezTo>
                <a:cubicBezTo>
                  <a:pt x="95929" y="21246"/>
                  <a:pt x="80583" y="50350"/>
                  <a:pt x="93812" y="44529"/>
                </a:cubicBezTo>
                <a:cubicBezTo>
                  <a:pt x="107041" y="38708"/>
                  <a:pt x="208641" y="-2038"/>
                  <a:pt x="204937" y="79"/>
                </a:cubicBezTo>
                <a:cubicBezTo>
                  <a:pt x="201233" y="2196"/>
                  <a:pt x="85875" y="48762"/>
                  <a:pt x="71587" y="57229"/>
                </a:cubicBezTo>
                <a:cubicBezTo>
                  <a:pt x="57299" y="65696"/>
                  <a:pt x="134558" y="46116"/>
                  <a:pt x="119212" y="50879"/>
                </a:cubicBezTo>
                <a:cubicBezTo>
                  <a:pt x="103866" y="55642"/>
                  <a:pt x="-15726" y="85275"/>
                  <a:pt x="1737" y="82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0CC38A0-F9AD-2027-C8F0-E856C337A549}"/>
              </a:ext>
            </a:extLst>
          </p:cNvPr>
          <p:cNvSpPr/>
          <p:nvPr/>
        </p:nvSpPr>
        <p:spPr>
          <a:xfrm>
            <a:off x="6060783" y="5762302"/>
            <a:ext cx="404536" cy="286825"/>
          </a:xfrm>
          <a:custGeom>
            <a:avLst/>
            <a:gdLst>
              <a:gd name="connsiteX0" fmla="*/ 292 w 404536"/>
              <a:gd name="connsiteY0" fmla="*/ 323 h 286825"/>
              <a:gd name="connsiteX1" fmla="*/ 257467 w 404536"/>
              <a:gd name="connsiteY1" fmla="*/ 92398 h 286825"/>
              <a:gd name="connsiteX2" fmla="*/ 327317 w 404536"/>
              <a:gd name="connsiteY2" fmla="*/ 168598 h 286825"/>
              <a:gd name="connsiteX3" fmla="*/ 279692 w 404536"/>
              <a:gd name="connsiteY3" fmla="*/ 130498 h 286825"/>
              <a:gd name="connsiteX4" fmla="*/ 340017 w 404536"/>
              <a:gd name="connsiteY4" fmla="*/ 206698 h 286825"/>
              <a:gd name="connsiteX5" fmla="*/ 320967 w 404536"/>
              <a:gd name="connsiteY5" fmla="*/ 181298 h 286825"/>
              <a:gd name="connsiteX6" fmla="*/ 403517 w 404536"/>
              <a:gd name="connsiteY6" fmla="*/ 286073 h 286825"/>
              <a:gd name="connsiteX7" fmla="*/ 359067 w 404536"/>
              <a:gd name="connsiteY7" fmla="*/ 222573 h 286825"/>
              <a:gd name="connsiteX8" fmla="*/ 244767 w 404536"/>
              <a:gd name="connsiteY8" fmla="*/ 114623 h 286825"/>
              <a:gd name="connsiteX9" fmla="*/ 295567 w 404536"/>
              <a:gd name="connsiteY9" fmla="*/ 149548 h 286825"/>
              <a:gd name="connsiteX10" fmla="*/ 219367 w 404536"/>
              <a:gd name="connsiteY10" fmla="*/ 73348 h 286825"/>
              <a:gd name="connsiteX11" fmla="*/ 105067 w 404536"/>
              <a:gd name="connsiteY11" fmla="*/ 35248 h 286825"/>
              <a:gd name="connsiteX12" fmla="*/ 203492 w 404536"/>
              <a:gd name="connsiteY12" fmla="*/ 60648 h 286825"/>
              <a:gd name="connsiteX13" fmla="*/ 292 w 404536"/>
              <a:gd name="connsiteY13" fmla="*/ 323 h 2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536" h="286825">
                <a:moveTo>
                  <a:pt x="292" y="323"/>
                </a:moveTo>
                <a:cubicBezTo>
                  <a:pt x="9288" y="5615"/>
                  <a:pt x="202963" y="64352"/>
                  <a:pt x="257467" y="92398"/>
                </a:cubicBezTo>
                <a:cubicBezTo>
                  <a:pt x="311971" y="120444"/>
                  <a:pt x="323613" y="162248"/>
                  <a:pt x="327317" y="168598"/>
                </a:cubicBezTo>
                <a:cubicBezTo>
                  <a:pt x="331021" y="174948"/>
                  <a:pt x="277575" y="124148"/>
                  <a:pt x="279692" y="130498"/>
                </a:cubicBezTo>
                <a:cubicBezTo>
                  <a:pt x="281809" y="136848"/>
                  <a:pt x="333138" y="198231"/>
                  <a:pt x="340017" y="206698"/>
                </a:cubicBezTo>
                <a:cubicBezTo>
                  <a:pt x="346896" y="215165"/>
                  <a:pt x="310384" y="168069"/>
                  <a:pt x="320967" y="181298"/>
                </a:cubicBezTo>
                <a:cubicBezTo>
                  <a:pt x="331550" y="194527"/>
                  <a:pt x="397167" y="279194"/>
                  <a:pt x="403517" y="286073"/>
                </a:cubicBezTo>
                <a:cubicBezTo>
                  <a:pt x="409867" y="292952"/>
                  <a:pt x="385525" y="251148"/>
                  <a:pt x="359067" y="222573"/>
                </a:cubicBezTo>
                <a:cubicBezTo>
                  <a:pt x="332609" y="193998"/>
                  <a:pt x="255350" y="126794"/>
                  <a:pt x="244767" y="114623"/>
                </a:cubicBezTo>
                <a:cubicBezTo>
                  <a:pt x="234184" y="102452"/>
                  <a:pt x="299800" y="156427"/>
                  <a:pt x="295567" y="149548"/>
                </a:cubicBezTo>
                <a:cubicBezTo>
                  <a:pt x="291334" y="142669"/>
                  <a:pt x="251117" y="92398"/>
                  <a:pt x="219367" y="73348"/>
                </a:cubicBezTo>
                <a:cubicBezTo>
                  <a:pt x="187617" y="54298"/>
                  <a:pt x="107713" y="37365"/>
                  <a:pt x="105067" y="35248"/>
                </a:cubicBezTo>
                <a:cubicBezTo>
                  <a:pt x="102421" y="33131"/>
                  <a:pt x="214605" y="64881"/>
                  <a:pt x="203492" y="60648"/>
                </a:cubicBezTo>
                <a:cubicBezTo>
                  <a:pt x="192380" y="56415"/>
                  <a:pt x="-8704" y="-4969"/>
                  <a:pt x="29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13B7078C-C7FA-875E-AE4D-533209E0261C}"/>
              </a:ext>
            </a:extLst>
          </p:cNvPr>
          <p:cNvSpPr/>
          <p:nvPr/>
        </p:nvSpPr>
        <p:spPr>
          <a:xfrm>
            <a:off x="5583413" y="5641915"/>
            <a:ext cx="424289" cy="123896"/>
          </a:xfrm>
          <a:custGeom>
            <a:avLst/>
            <a:gdLst>
              <a:gd name="connsiteX0" fmla="*/ 14112 w 424289"/>
              <a:gd name="connsiteY0" fmla="*/ 60 h 123896"/>
              <a:gd name="connsiteX1" fmla="*/ 334787 w 424289"/>
              <a:gd name="connsiteY1" fmla="*/ 22285 h 123896"/>
              <a:gd name="connsiteX2" fmla="*/ 280812 w 424289"/>
              <a:gd name="connsiteY2" fmla="*/ 34985 h 123896"/>
              <a:gd name="connsiteX3" fmla="*/ 423687 w 424289"/>
              <a:gd name="connsiteY3" fmla="*/ 92135 h 123896"/>
              <a:gd name="connsiteX4" fmla="*/ 334787 w 424289"/>
              <a:gd name="connsiteY4" fmla="*/ 123885 h 123896"/>
              <a:gd name="connsiteX5" fmla="*/ 404637 w 424289"/>
              <a:gd name="connsiteY5" fmla="*/ 88960 h 123896"/>
              <a:gd name="connsiteX6" fmla="*/ 315737 w 424289"/>
              <a:gd name="connsiteY6" fmla="*/ 54035 h 123896"/>
              <a:gd name="connsiteX7" fmla="*/ 239537 w 424289"/>
              <a:gd name="connsiteY7" fmla="*/ 79435 h 123896"/>
              <a:gd name="connsiteX8" fmla="*/ 306212 w 424289"/>
              <a:gd name="connsiteY8" fmla="*/ 44510 h 123896"/>
              <a:gd name="connsiteX9" fmla="*/ 242712 w 424289"/>
              <a:gd name="connsiteY9" fmla="*/ 34985 h 123896"/>
              <a:gd name="connsiteX10" fmla="*/ 153812 w 424289"/>
              <a:gd name="connsiteY10" fmla="*/ 47685 h 123896"/>
              <a:gd name="connsiteX11" fmla="*/ 255412 w 424289"/>
              <a:gd name="connsiteY11" fmla="*/ 25460 h 123896"/>
              <a:gd name="connsiteX12" fmla="*/ 77612 w 424289"/>
              <a:gd name="connsiteY12" fmla="*/ 15935 h 123896"/>
              <a:gd name="connsiteX13" fmla="*/ 14112 w 424289"/>
              <a:gd name="connsiteY13" fmla="*/ 60 h 12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289" h="123896">
                <a:moveTo>
                  <a:pt x="14112" y="60"/>
                </a:moveTo>
                <a:cubicBezTo>
                  <a:pt x="56974" y="1118"/>
                  <a:pt x="290337" y="16464"/>
                  <a:pt x="334787" y="22285"/>
                </a:cubicBezTo>
                <a:cubicBezTo>
                  <a:pt x="379237" y="28106"/>
                  <a:pt x="265996" y="23343"/>
                  <a:pt x="280812" y="34985"/>
                </a:cubicBezTo>
                <a:cubicBezTo>
                  <a:pt x="295628" y="46627"/>
                  <a:pt x="414691" y="77318"/>
                  <a:pt x="423687" y="92135"/>
                </a:cubicBezTo>
                <a:cubicBezTo>
                  <a:pt x="432683" y="106952"/>
                  <a:pt x="337962" y="124414"/>
                  <a:pt x="334787" y="123885"/>
                </a:cubicBezTo>
                <a:cubicBezTo>
                  <a:pt x="331612" y="123356"/>
                  <a:pt x="407812" y="100602"/>
                  <a:pt x="404637" y="88960"/>
                </a:cubicBezTo>
                <a:cubicBezTo>
                  <a:pt x="401462" y="77318"/>
                  <a:pt x="343254" y="55622"/>
                  <a:pt x="315737" y="54035"/>
                </a:cubicBezTo>
                <a:cubicBezTo>
                  <a:pt x="288220" y="52448"/>
                  <a:pt x="241124" y="81022"/>
                  <a:pt x="239537" y="79435"/>
                </a:cubicBezTo>
                <a:cubicBezTo>
                  <a:pt x="237950" y="77848"/>
                  <a:pt x="305683" y="51918"/>
                  <a:pt x="306212" y="44510"/>
                </a:cubicBezTo>
                <a:cubicBezTo>
                  <a:pt x="306741" y="37102"/>
                  <a:pt x="268112" y="34456"/>
                  <a:pt x="242712" y="34985"/>
                </a:cubicBezTo>
                <a:cubicBezTo>
                  <a:pt x="217312" y="35514"/>
                  <a:pt x="151695" y="49273"/>
                  <a:pt x="153812" y="47685"/>
                </a:cubicBezTo>
                <a:cubicBezTo>
                  <a:pt x="155929" y="46097"/>
                  <a:pt x="268112" y="30752"/>
                  <a:pt x="255412" y="25460"/>
                </a:cubicBezTo>
                <a:cubicBezTo>
                  <a:pt x="242712" y="20168"/>
                  <a:pt x="119416" y="19639"/>
                  <a:pt x="77612" y="15935"/>
                </a:cubicBezTo>
                <a:cubicBezTo>
                  <a:pt x="35808" y="12231"/>
                  <a:pt x="-28750" y="-998"/>
                  <a:pt x="1411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0E34793D-16D2-CBF4-0D1E-8D97C300BC21}"/>
              </a:ext>
            </a:extLst>
          </p:cNvPr>
          <p:cNvSpPr/>
          <p:nvPr/>
        </p:nvSpPr>
        <p:spPr>
          <a:xfrm>
            <a:off x="5939453" y="5755781"/>
            <a:ext cx="509896" cy="338515"/>
          </a:xfrm>
          <a:custGeom>
            <a:avLst/>
            <a:gdLst>
              <a:gd name="connsiteX0" fmla="*/ 972 w 509896"/>
              <a:gd name="connsiteY0" fmla="*/ 494 h 338515"/>
              <a:gd name="connsiteX1" fmla="*/ 229572 w 509896"/>
              <a:gd name="connsiteY1" fmla="*/ 79869 h 338515"/>
              <a:gd name="connsiteX2" fmla="*/ 204172 w 509896"/>
              <a:gd name="connsiteY2" fmla="*/ 60819 h 338515"/>
              <a:gd name="connsiteX3" fmla="*/ 334347 w 509896"/>
              <a:gd name="connsiteY3" fmla="*/ 156069 h 338515"/>
              <a:gd name="connsiteX4" fmla="*/ 312122 w 509896"/>
              <a:gd name="connsiteY4" fmla="*/ 130669 h 338515"/>
              <a:gd name="connsiteX5" fmla="*/ 378797 w 509896"/>
              <a:gd name="connsiteY5" fmla="*/ 222744 h 338515"/>
              <a:gd name="connsiteX6" fmla="*/ 327997 w 509896"/>
              <a:gd name="connsiteY6" fmla="*/ 156069 h 338515"/>
              <a:gd name="connsiteX7" fmla="*/ 508972 w 509896"/>
              <a:gd name="connsiteY7" fmla="*/ 337044 h 338515"/>
              <a:gd name="connsiteX8" fmla="*/ 394672 w 509896"/>
              <a:gd name="connsiteY8" fmla="*/ 235444 h 338515"/>
              <a:gd name="connsiteX9" fmla="*/ 308947 w 509896"/>
              <a:gd name="connsiteY9" fmla="*/ 124319 h 338515"/>
              <a:gd name="connsiteX10" fmla="*/ 324822 w 509896"/>
              <a:gd name="connsiteY10" fmla="*/ 143369 h 338515"/>
              <a:gd name="connsiteX11" fmla="*/ 156547 w 509896"/>
              <a:gd name="connsiteY11" fmla="*/ 3669 h 338515"/>
              <a:gd name="connsiteX12" fmla="*/ 254972 w 509896"/>
              <a:gd name="connsiteY12" fmla="*/ 98919 h 338515"/>
              <a:gd name="connsiteX13" fmla="*/ 150197 w 509896"/>
              <a:gd name="connsiteY13" fmla="*/ 48119 h 338515"/>
              <a:gd name="connsiteX14" fmla="*/ 972 w 509896"/>
              <a:gd name="connsiteY14" fmla="*/ 494 h 33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9896" h="338515">
                <a:moveTo>
                  <a:pt x="972" y="494"/>
                </a:moveTo>
                <a:cubicBezTo>
                  <a:pt x="14201" y="5786"/>
                  <a:pt x="195705" y="69815"/>
                  <a:pt x="229572" y="79869"/>
                </a:cubicBezTo>
                <a:cubicBezTo>
                  <a:pt x="263439" y="89923"/>
                  <a:pt x="204172" y="60819"/>
                  <a:pt x="204172" y="60819"/>
                </a:cubicBezTo>
                <a:cubicBezTo>
                  <a:pt x="221635" y="73519"/>
                  <a:pt x="316355" y="144427"/>
                  <a:pt x="334347" y="156069"/>
                </a:cubicBezTo>
                <a:cubicBezTo>
                  <a:pt x="352339" y="167711"/>
                  <a:pt x="304714" y="119557"/>
                  <a:pt x="312122" y="130669"/>
                </a:cubicBezTo>
                <a:cubicBezTo>
                  <a:pt x="319530" y="141782"/>
                  <a:pt x="376151" y="218511"/>
                  <a:pt x="378797" y="222744"/>
                </a:cubicBezTo>
                <a:cubicBezTo>
                  <a:pt x="381443" y="226977"/>
                  <a:pt x="306301" y="137019"/>
                  <a:pt x="327997" y="156069"/>
                </a:cubicBezTo>
                <a:cubicBezTo>
                  <a:pt x="349693" y="175119"/>
                  <a:pt x="497860" y="323815"/>
                  <a:pt x="508972" y="337044"/>
                </a:cubicBezTo>
                <a:cubicBezTo>
                  <a:pt x="520084" y="350273"/>
                  <a:pt x="428009" y="270898"/>
                  <a:pt x="394672" y="235444"/>
                </a:cubicBezTo>
                <a:cubicBezTo>
                  <a:pt x="361335" y="199990"/>
                  <a:pt x="320589" y="139665"/>
                  <a:pt x="308947" y="124319"/>
                </a:cubicBezTo>
                <a:cubicBezTo>
                  <a:pt x="297305" y="108973"/>
                  <a:pt x="350222" y="163477"/>
                  <a:pt x="324822" y="143369"/>
                </a:cubicBezTo>
                <a:cubicBezTo>
                  <a:pt x="299422" y="123261"/>
                  <a:pt x="168189" y="11077"/>
                  <a:pt x="156547" y="3669"/>
                </a:cubicBezTo>
                <a:cubicBezTo>
                  <a:pt x="144905" y="-3739"/>
                  <a:pt x="256030" y="91511"/>
                  <a:pt x="254972" y="98919"/>
                </a:cubicBezTo>
                <a:cubicBezTo>
                  <a:pt x="253914" y="106327"/>
                  <a:pt x="187239" y="62407"/>
                  <a:pt x="150197" y="48119"/>
                </a:cubicBezTo>
                <a:cubicBezTo>
                  <a:pt x="113155" y="33832"/>
                  <a:pt x="-12257" y="-4798"/>
                  <a:pt x="972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53BCEFE8-86E8-A3AF-CC40-5C782E402A6A}"/>
              </a:ext>
            </a:extLst>
          </p:cNvPr>
          <p:cNvSpPr/>
          <p:nvPr/>
        </p:nvSpPr>
        <p:spPr>
          <a:xfrm>
            <a:off x="5389143" y="5654643"/>
            <a:ext cx="748314" cy="114387"/>
          </a:xfrm>
          <a:custGeom>
            <a:avLst/>
            <a:gdLst>
              <a:gd name="connsiteX0" fmla="*/ 2007 w 748314"/>
              <a:gd name="connsiteY0" fmla="*/ 15907 h 114387"/>
              <a:gd name="connsiteX1" fmla="*/ 430632 w 748314"/>
              <a:gd name="connsiteY1" fmla="*/ 54007 h 114387"/>
              <a:gd name="connsiteX2" fmla="*/ 370307 w 748314"/>
              <a:gd name="connsiteY2" fmla="*/ 31782 h 114387"/>
              <a:gd name="connsiteX3" fmla="*/ 500482 w 748314"/>
              <a:gd name="connsiteY3" fmla="*/ 76232 h 114387"/>
              <a:gd name="connsiteX4" fmla="*/ 614782 w 748314"/>
              <a:gd name="connsiteY4" fmla="*/ 79407 h 114387"/>
              <a:gd name="connsiteX5" fmla="*/ 554457 w 748314"/>
              <a:gd name="connsiteY5" fmla="*/ 98457 h 114387"/>
              <a:gd name="connsiteX6" fmla="*/ 630657 w 748314"/>
              <a:gd name="connsiteY6" fmla="*/ 98457 h 114387"/>
              <a:gd name="connsiteX7" fmla="*/ 748132 w 748314"/>
              <a:gd name="connsiteY7" fmla="*/ 114332 h 114387"/>
              <a:gd name="connsiteX8" fmla="*/ 602082 w 748314"/>
              <a:gd name="connsiteY8" fmla="*/ 92107 h 114387"/>
              <a:gd name="connsiteX9" fmla="*/ 513182 w 748314"/>
              <a:gd name="connsiteY9" fmla="*/ 101632 h 114387"/>
              <a:gd name="connsiteX10" fmla="*/ 557632 w 748314"/>
              <a:gd name="connsiteY10" fmla="*/ 85757 h 114387"/>
              <a:gd name="connsiteX11" fmla="*/ 459207 w 748314"/>
              <a:gd name="connsiteY11" fmla="*/ 25432 h 114387"/>
              <a:gd name="connsiteX12" fmla="*/ 538582 w 748314"/>
              <a:gd name="connsiteY12" fmla="*/ 88932 h 114387"/>
              <a:gd name="connsiteX13" fmla="*/ 449682 w 748314"/>
              <a:gd name="connsiteY13" fmla="*/ 63532 h 114387"/>
              <a:gd name="connsiteX14" fmla="*/ 344907 w 748314"/>
              <a:gd name="connsiteY14" fmla="*/ 31782 h 114387"/>
              <a:gd name="connsiteX15" fmla="*/ 383007 w 748314"/>
              <a:gd name="connsiteY15" fmla="*/ 32 h 114387"/>
              <a:gd name="connsiteX16" fmla="*/ 354432 w 748314"/>
              <a:gd name="connsiteY16" fmla="*/ 25432 h 114387"/>
              <a:gd name="connsiteX17" fmla="*/ 230607 w 748314"/>
              <a:gd name="connsiteY17" fmla="*/ 9557 h 114387"/>
              <a:gd name="connsiteX18" fmla="*/ 360782 w 748314"/>
              <a:gd name="connsiteY18" fmla="*/ 41307 h 114387"/>
              <a:gd name="connsiteX19" fmla="*/ 271882 w 748314"/>
              <a:gd name="connsiteY19" fmla="*/ 34957 h 114387"/>
              <a:gd name="connsiteX20" fmla="*/ 2007 w 748314"/>
              <a:gd name="connsiteY20" fmla="*/ 15907 h 1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8314" h="114387">
                <a:moveTo>
                  <a:pt x="2007" y="15907"/>
                </a:moveTo>
                <a:cubicBezTo>
                  <a:pt x="28465" y="19082"/>
                  <a:pt x="369249" y="51361"/>
                  <a:pt x="430632" y="54007"/>
                </a:cubicBezTo>
                <a:cubicBezTo>
                  <a:pt x="492015" y="56653"/>
                  <a:pt x="358665" y="28078"/>
                  <a:pt x="370307" y="31782"/>
                </a:cubicBezTo>
                <a:cubicBezTo>
                  <a:pt x="381949" y="35486"/>
                  <a:pt x="459736" y="68295"/>
                  <a:pt x="500482" y="76232"/>
                </a:cubicBezTo>
                <a:cubicBezTo>
                  <a:pt x="541228" y="84169"/>
                  <a:pt x="605786" y="75703"/>
                  <a:pt x="614782" y="79407"/>
                </a:cubicBezTo>
                <a:cubicBezTo>
                  <a:pt x="623778" y="83111"/>
                  <a:pt x="551811" y="95282"/>
                  <a:pt x="554457" y="98457"/>
                </a:cubicBezTo>
                <a:cubicBezTo>
                  <a:pt x="557103" y="101632"/>
                  <a:pt x="598378" y="95811"/>
                  <a:pt x="630657" y="98457"/>
                </a:cubicBezTo>
                <a:cubicBezTo>
                  <a:pt x="662936" y="101103"/>
                  <a:pt x="752894" y="115390"/>
                  <a:pt x="748132" y="114332"/>
                </a:cubicBezTo>
                <a:cubicBezTo>
                  <a:pt x="743370" y="113274"/>
                  <a:pt x="641240" y="94224"/>
                  <a:pt x="602082" y="92107"/>
                </a:cubicBezTo>
                <a:cubicBezTo>
                  <a:pt x="562924" y="89990"/>
                  <a:pt x="520590" y="102690"/>
                  <a:pt x="513182" y="101632"/>
                </a:cubicBezTo>
                <a:cubicBezTo>
                  <a:pt x="505774" y="100574"/>
                  <a:pt x="566628" y="98457"/>
                  <a:pt x="557632" y="85757"/>
                </a:cubicBezTo>
                <a:cubicBezTo>
                  <a:pt x="548636" y="73057"/>
                  <a:pt x="462382" y="24903"/>
                  <a:pt x="459207" y="25432"/>
                </a:cubicBezTo>
                <a:cubicBezTo>
                  <a:pt x="456032" y="25961"/>
                  <a:pt x="540170" y="82582"/>
                  <a:pt x="538582" y="88932"/>
                </a:cubicBezTo>
                <a:cubicBezTo>
                  <a:pt x="536995" y="95282"/>
                  <a:pt x="449682" y="63532"/>
                  <a:pt x="449682" y="63532"/>
                </a:cubicBezTo>
                <a:cubicBezTo>
                  <a:pt x="417403" y="54007"/>
                  <a:pt x="356019" y="42365"/>
                  <a:pt x="344907" y="31782"/>
                </a:cubicBezTo>
                <a:cubicBezTo>
                  <a:pt x="333795" y="21199"/>
                  <a:pt x="381419" y="1090"/>
                  <a:pt x="383007" y="32"/>
                </a:cubicBezTo>
                <a:cubicBezTo>
                  <a:pt x="384595" y="-1026"/>
                  <a:pt x="379832" y="23845"/>
                  <a:pt x="354432" y="25432"/>
                </a:cubicBezTo>
                <a:cubicBezTo>
                  <a:pt x="329032" y="27020"/>
                  <a:pt x="229549" y="6911"/>
                  <a:pt x="230607" y="9557"/>
                </a:cubicBezTo>
                <a:cubicBezTo>
                  <a:pt x="231665" y="12203"/>
                  <a:pt x="353903" y="37074"/>
                  <a:pt x="360782" y="41307"/>
                </a:cubicBezTo>
                <a:cubicBezTo>
                  <a:pt x="367661" y="45540"/>
                  <a:pt x="325328" y="36544"/>
                  <a:pt x="271882" y="34957"/>
                </a:cubicBezTo>
                <a:cubicBezTo>
                  <a:pt x="218436" y="33370"/>
                  <a:pt x="-24451" y="12732"/>
                  <a:pt x="2007" y="15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A148DDFB-AADC-CDB1-2F29-AFE75764B541}"/>
              </a:ext>
            </a:extLst>
          </p:cNvPr>
          <p:cNvSpPr/>
          <p:nvPr/>
        </p:nvSpPr>
        <p:spPr>
          <a:xfrm>
            <a:off x="5936320" y="5619475"/>
            <a:ext cx="226365" cy="200519"/>
          </a:xfrm>
          <a:custGeom>
            <a:avLst/>
            <a:gdLst>
              <a:gd name="connsiteX0" fmla="*/ 930 w 226365"/>
              <a:gd name="connsiteY0" fmla="*/ 275 h 200519"/>
              <a:gd name="connsiteX1" fmla="*/ 140630 w 226365"/>
              <a:gd name="connsiteY1" fmla="*/ 152675 h 200519"/>
              <a:gd name="connsiteX2" fmla="*/ 105705 w 226365"/>
              <a:gd name="connsiteY2" fmla="*/ 108225 h 200519"/>
              <a:gd name="connsiteX3" fmla="*/ 162855 w 226365"/>
              <a:gd name="connsiteY3" fmla="*/ 200300 h 200519"/>
              <a:gd name="connsiteX4" fmla="*/ 134280 w 226365"/>
              <a:gd name="connsiteY4" fmla="*/ 133625 h 200519"/>
              <a:gd name="connsiteX5" fmla="*/ 226355 w 226365"/>
              <a:gd name="connsiteY5" fmla="*/ 124100 h 200519"/>
              <a:gd name="connsiteX6" fmla="*/ 127930 w 226365"/>
              <a:gd name="connsiteY6" fmla="*/ 124100 h 200519"/>
              <a:gd name="connsiteX7" fmla="*/ 51730 w 226365"/>
              <a:gd name="connsiteY7" fmla="*/ 124100 h 200519"/>
              <a:gd name="connsiteX8" fmla="*/ 77130 w 226365"/>
              <a:gd name="connsiteY8" fmla="*/ 114575 h 200519"/>
              <a:gd name="connsiteX9" fmla="*/ 930 w 226365"/>
              <a:gd name="connsiteY9" fmla="*/ 275 h 2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365" h="200519">
                <a:moveTo>
                  <a:pt x="930" y="275"/>
                </a:moveTo>
                <a:cubicBezTo>
                  <a:pt x="11513" y="6625"/>
                  <a:pt x="123168" y="134683"/>
                  <a:pt x="140630" y="152675"/>
                </a:cubicBezTo>
                <a:cubicBezTo>
                  <a:pt x="158092" y="170667"/>
                  <a:pt x="102001" y="100288"/>
                  <a:pt x="105705" y="108225"/>
                </a:cubicBezTo>
                <a:cubicBezTo>
                  <a:pt x="109409" y="116162"/>
                  <a:pt x="158093" y="196067"/>
                  <a:pt x="162855" y="200300"/>
                </a:cubicBezTo>
                <a:cubicBezTo>
                  <a:pt x="167617" y="204533"/>
                  <a:pt x="123697" y="146325"/>
                  <a:pt x="134280" y="133625"/>
                </a:cubicBezTo>
                <a:cubicBezTo>
                  <a:pt x="144863" y="120925"/>
                  <a:pt x="227413" y="125688"/>
                  <a:pt x="226355" y="124100"/>
                </a:cubicBezTo>
                <a:cubicBezTo>
                  <a:pt x="225297" y="122512"/>
                  <a:pt x="127930" y="124100"/>
                  <a:pt x="127930" y="124100"/>
                </a:cubicBezTo>
                <a:cubicBezTo>
                  <a:pt x="98826" y="124100"/>
                  <a:pt x="60197" y="125687"/>
                  <a:pt x="51730" y="124100"/>
                </a:cubicBezTo>
                <a:cubicBezTo>
                  <a:pt x="43263" y="122513"/>
                  <a:pt x="80834" y="129921"/>
                  <a:pt x="77130" y="114575"/>
                </a:cubicBezTo>
                <a:cubicBezTo>
                  <a:pt x="73426" y="99229"/>
                  <a:pt x="-9653" y="-6075"/>
                  <a:pt x="930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5870146-9B42-1FDF-BDED-91341776D6B9}"/>
              </a:ext>
            </a:extLst>
          </p:cNvPr>
          <p:cNvSpPr/>
          <p:nvPr/>
        </p:nvSpPr>
        <p:spPr>
          <a:xfrm>
            <a:off x="5384793" y="5667371"/>
            <a:ext cx="594316" cy="102452"/>
          </a:xfrm>
          <a:custGeom>
            <a:avLst/>
            <a:gdLst>
              <a:gd name="connsiteX0" fmla="*/ 7 w 594316"/>
              <a:gd name="connsiteY0" fmla="*/ 4 h 102452"/>
              <a:gd name="connsiteX1" fmla="*/ 298457 w 594316"/>
              <a:gd name="connsiteY1" fmla="*/ 47629 h 102452"/>
              <a:gd name="connsiteX2" fmla="*/ 279407 w 594316"/>
              <a:gd name="connsiteY2" fmla="*/ 38104 h 102452"/>
              <a:gd name="connsiteX3" fmla="*/ 387357 w 594316"/>
              <a:gd name="connsiteY3" fmla="*/ 47629 h 102452"/>
              <a:gd name="connsiteX4" fmla="*/ 501657 w 594316"/>
              <a:gd name="connsiteY4" fmla="*/ 79379 h 102452"/>
              <a:gd name="connsiteX5" fmla="*/ 473082 w 594316"/>
              <a:gd name="connsiteY5" fmla="*/ 63504 h 102452"/>
              <a:gd name="connsiteX6" fmla="*/ 593732 w 594316"/>
              <a:gd name="connsiteY6" fmla="*/ 101604 h 102452"/>
              <a:gd name="connsiteX7" fmla="*/ 511182 w 594316"/>
              <a:gd name="connsiteY7" fmla="*/ 85729 h 102452"/>
              <a:gd name="connsiteX8" fmla="*/ 339732 w 594316"/>
              <a:gd name="connsiteY8" fmla="*/ 38104 h 102452"/>
              <a:gd name="connsiteX9" fmla="*/ 193682 w 594316"/>
              <a:gd name="connsiteY9" fmla="*/ 44454 h 102452"/>
              <a:gd name="connsiteX10" fmla="*/ 288932 w 594316"/>
              <a:gd name="connsiteY10" fmla="*/ 50804 h 102452"/>
              <a:gd name="connsiteX11" fmla="*/ 7 w 594316"/>
              <a:gd name="connsiteY11" fmla="*/ 4 h 10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316" h="102452">
                <a:moveTo>
                  <a:pt x="7" y="4"/>
                </a:moveTo>
                <a:cubicBezTo>
                  <a:pt x="1594" y="-525"/>
                  <a:pt x="251890" y="41279"/>
                  <a:pt x="298457" y="47629"/>
                </a:cubicBezTo>
                <a:cubicBezTo>
                  <a:pt x="345024" y="53979"/>
                  <a:pt x="264590" y="38104"/>
                  <a:pt x="279407" y="38104"/>
                </a:cubicBezTo>
                <a:cubicBezTo>
                  <a:pt x="294224" y="38104"/>
                  <a:pt x="350315" y="40750"/>
                  <a:pt x="387357" y="47629"/>
                </a:cubicBezTo>
                <a:cubicBezTo>
                  <a:pt x="424399" y="54508"/>
                  <a:pt x="487370" y="76733"/>
                  <a:pt x="501657" y="79379"/>
                </a:cubicBezTo>
                <a:cubicBezTo>
                  <a:pt x="515944" y="82025"/>
                  <a:pt x="457736" y="59800"/>
                  <a:pt x="473082" y="63504"/>
                </a:cubicBezTo>
                <a:cubicBezTo>
                  <a:pt x="488428" y="67208"/>
                  <a:pt x="587382" y="97900"/>
                  <a:pt x="593732" y="101604"/>
                </a:cubicBezTo>
                <a:cubicBezTo>
                  <a:pt x="600082" y="105308"/>
                  <a:pt x="553515" y="96312"/>
                  <a:pt x="511182" y="85729"/>
                </a:cubicBezTo>
                <a:cubicBezTo>
                  <a:pt x="468849" y="75146"/>
                  <a:pt x="392648" y="44983"/>
                  <a:pt x="339732" y="38104"/>
                </a:cubicBezTo>
                <a:cubicBezTo>
                  <a:pt x="286816" y="31225"/>
                  <a:pt x="202149" y="42337"/>
                  <a:pt x="193682" y="44454"/>
                </a:cubicBezTo>
                <a:cubicBezTo>
                  <a:pt x="185215" y="46571"/>
                  <a:pt x="322269" y="59271"/>
                  <a:pt x="288932" y="50804"/>
                </a:cubicBezTo>
                <a:cubicBezTo>
                  <a:pt x="255595" y="42337"/>
                  <a:pt x="-1580" y="533"/>
                  <a:pt x="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8D5C6AE-BAB4-D2C5-4769-FE99345479F0}"/>
              </a:ext>
            </a:extLst>
          </p:cNvPr>
          <p:cNvSpPr/>
          <p:nvPr/>
        </p:nvSpPr>
        <p:spPr>
          <a:xfrm>
            <a:off x="5409525" y="5718168"/>
            <a:ext cx="531041" cy="263577"/>
          </a:xfrm>
          <a:custGeom>
            <a:avLst/>
            <a:gdLst>
              <a:gd name="connsiteX0" fmla="*/ 675 w 531041"/>
              <a:gd name="connsiteY0" fmla="*/ 7 h 263577"/>
              <a:gd name="connsiteX1" fmla="*/ 343575 w 531041"/>
              <a:gd name="connsiteY1" fmla="*/ 41282 h 263577"/>
              <a:gd name="connsiteX2" fmla="*/ 292775 w 531041"/>
              <a:gd name="connsiteY2" fmla="*/ 50807 h 263577"/>
              <a:gd name="connsiteX3" fmla="*/ 454700 w 531041"/>
              <a:gd name="connsiteY3" fmla="*/ 161932 h 263577"/>
              <a:gd name="connsiteX4" fmla="*/ 429300 w 531041"/>
              <a:gd name="connsiteY4" fmla="*/ 139707 h 263577"/>
              <a:gd name="connsiteX5" fmla="*/ 530900 w 531041"/>
              <a:gd name="connsiteY5" fmla="*/ 200032 h 263577"/>
              <a:gd name="connsiteX6" fmla="*/ 448350 w 531041"/>
              <a:gd name="connsiteY6" fmla="*/ 152407 h 263577"/>
              <a:gd name="connsiteX7" fmla="*/ 321350 w 531041"/>
              <a:gd name="connsiteY7" fmla="*/ 98432 h 263577"/>
              <a:gd name="connsiteX8" fmla="*/ 305475 w 531041"/>
              <a:gd name="connsiteY8" fmla="*/ 133357 h 263577"/>
              <a:gd name="connsiteX9" fmla="*/ 305475 w 531041"/>
              <a:gd name="connsiteY9" fmla="*/ 165107 h 263577"/>
              <a:gd name="connsiteX10" fmla="*/ 280075 w 531041"/>
              <a:gd name="connsiteY10" fmla="*/ 104782 h 263577"/>
              <a:gd name="connsiteX11" fmla="*/ 299125 w 531041"/>
              <a:gd name="connsiteY11" fmla="*/ 263532 h 263577"/>
              <a:gd name="connsiteX12" fmla="*/ 276900 w 531041"/>
              <a:gd name="connsiteY12" fmla="*/ 120657 h 263577"/>
              <a:gd name="connsiteX13" fmla="*/ 235625 w 531041"/>
              <a:gd name="connsiteY13" fmla="*/ 69857 h 263577"/>
              <a:gd name="connsiteX14" fmla="*/ 343575 w 531041"/>
              <a:gd name="connsiteY14" fmla="*/ 142882 h 263577"/>
              <a:gd name="connsiteX15" fmla="*/ 292775 w 531041"/>
              <a:gd name="connsiteY15" fmla="*/ 53982 h 263577"/>
              <a:gd name="connsiteX16" fmla="*/ 191175 w 531041"/>
              <a:gd name="connsiteY16" fmla="*/ 53982 h 263577"/>
              <a:gd name="connsiteX17" fmla="*/ 254675 w 531041"/>
              <a:gd name="connsiteY17" fmla="*/ 38107 h 263577"/>
              <a:gd name="connsiteX18" fmla="*/ 675 w 531041"/>
              <a:gd name="connsiteY18" fmla="*/ 7 h 26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1041" h="263577">
                <a:moveTo>
                  <a:pt x="675" y="7"/>
                </a:moveTo>
                <a:cubicBezTo>
                  <a:pt x="15492" y="536"/>
                  <a:pt x="294892" y="32815"/>
                  <a:pt x="343575" y="41282"/>
                </a:cubicBezTo>
                <a:cubicBezTo>
                  <a:pt x="392258" y="49749"/>
                  <a:pt x="274254" y="30699"/>
                  <a:pt x="292775" y="50807"/>
                </a:cubicBezTo>
                <a:cubicBezTo>
                  <a:pt x="311296" y="70915"/>
                  <a:pt x="431946" y="147115"/>
                  <a:pt x="454700" y="161932"/>
                </a:cubicBezTo>
                <a:cubicBezTo>
                  <a:pt x="477454" y="176749"/>
                  <a:pt x="416600" y="133357"/>
                  <a:pt x="429300" y="139707"/>
                </a:cubicBezTo>
                <a:cubicBezTo>
                  <a:pt x="442000" y="146057"/>
                  <a:pt x="527725" y="197915"/>
                  <a:pt x="530900" y="200032"/>
                </a:cubicBezTo>
                <a:cubicBezTo>
                  <a:pt x="534075" y="202149"/>
                  <a:pt x="483275" y="169340"/>
                  <a:pt x="448350" y="152407"/>
                </a:cubicBezTo>
                <a:cubicBezTo>
                  <a:pt x="413425" y="135474"/>
                  <a:pt x="345163" y="101607"/>
                  <a:pt x="321350" y="98432"/>
                </a:cubicBezTo>
                <a:cubicBezTo>
                  <a:pt x="297538" y="95257"/>
                  <a:pt x="308121" y="122244"/>
                  <a:pt x="305475" y="133357"/>
                </a:cubicBezTo>
                <a:cubicBezTo>
                  <a:pt x="302829" y="144470"/>
                  <a:pt x="309708" y="169869"/>
                  <a:pt x="305475" y="165107"/>
                </a:cubicBezTo>
                <a:cubicBezTo>
                  <a:pt x="301242" y="160345"/>
                  <a:pt x="281133" y="88378"/>
                  <a:pt x="280075" y="104782"/>
                </a:cubicBezTo>
                <a:cubicBezTo>
                  <a:pt x="279017" y="121186"/>
                  <a:pt x="299654" y="260886"/>
                  <a:pt x="299125" y="263532"/>
                </a:cubicBezTo>
                <a:cubicBezTo>
                  <a:pt x="298596" y="266178"/>
                  <a:pt x="287483" y="152936"/>
                  <a:pt x="276900" y="120657"/>
                </a:cubicBezTo>
                <a:cubicBezTo>
                  <a:pt x="266317" y="88378"/>
                  <a:pt x="224513" y="66153"/>
                  <a:pt x="235625" y="69857"/>
                </a:cubicBezTo>
                <a:cubicBezTo>
                  <a:pt x="246737" y="73561"/>
                  <a:pt x="334050" y="145528"/>
                  <a:pt x="343575" y="142882"/>
                </a:cubicBezTo>
                <a:cubicBezTo>
                  <a:pt x="353100" y="140236"/>
                  <a:pt x="318175" y="68799"/>
                  <a:pt x="292775" y="53982"/>
                </a:cubicBezTo>
                <a:cubicBezTo>
                  <a:pt x="267375" y="39165"/>
                  <a:pt x="197525" y="56628"/>
                  <a:pt x="191175" y="53982"/>
                </a:cubicBezTo>
                <a:cubicBezTo>
                  <a:pt x="184825" y="51336"/>
                  <a:pt x="290129" y="47632"/>
                  <a:pt x="254675" y="38107"/>
                </a:cubicBezTo>
                <a:cubicBezTo>
                  <a:pt x="219221" y="28582"/>
                  <a:pt x="-14142" y="-522"/>
                  <a:pt x="6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24D5C88-D1D2-D72F-43EF-ED31865CD937}"/>
              </a:ext>
            </a:extLst>
          </p:cNvPr>
          <p:cNvSpPr/>
          <p:nvPr/>
        </p:nvSpPr>
        <p:spPr>
          <a:xfrm>
            <a:off x="5907034" y="5882729"/>
            <a:ext cx="523457" cy="209531"/>
          </a:xfrm>
          <a:custGeom>
            <a:avLst/>
            <a:gdLst>
              <a:gd name="connsiteX0" fmla="*/ 1641 w 523457"/>
              <a:gd name="connsiteY0" fmla="*/ 546 h 209531"/>
              <a:gd name="connsiteX1" fmla="*/ 268341 w 523457"/>
              <a:gd name="connsiteY1" fmla="*/ 83096 h 209531"/>
              <a:gd name="connsiteX2" fmla="*/ 246116 w 523457"/>
              <a:gd name="connsiteY2" fmla="*/ 60871 h 209531"/>
              <a:gd name="connsiteX3" fmla="*/ 398516 w 523457"/>
              <a:gd name="connsiteY3" fmla="*/ 143421 h 209531"/>
              <a:gd name="connsiteX4" fmla="*/ 344541 w 523457"/>
              <a:gd name="connsiteY4" fmla="*/ 79921 h 209531"/>
              <a:gd name="connsiteX5" fmla="*/ 519166 w 523457"/>
              <a:gd name="connsiteY5" fmla="*/ 206921 h 209531"/>
              <a:gd name="connsiteX6" fmla="*/ 462016 w 523457"/>
              <a:gd name="connsiteY6" fmla="*/ 162471 h 209531"/>
              <a:gd name="connsiteX7" fmla="*/ 373116 w 523457"/>
              <a:gd name="connsiteY7" fmla="*/ 124371 h 209531"/>
              <a:gd name="connsiteX8" fmla="*/ 458841 w 523457"/>
              <a:gd name="connsiteY8" fmla="*/ 194221 h 209531"/>
              <a:gd name="connsiteX9" fmla="*/ 296916 w 523457"/>
              <a:gd name="connsiteY9" fmla="*/ 124371 h 209531"/>
              <a:gd name="connsiteX10" fmla="*/ 417566 w 523457"/>
              <a:gd name="connsiteY10" fmla="*/ 149771 h 209531"/>
              <a:gd name="connsiteX11" fmla="*/ 217541 w 523457"/>
              <a:gd name="connsiteY11" fmla="*/ 38646 h 209531"/>
              <a:gd name="connsiteX12" fmla="*/ 268341 w 523457"/>
              <a:gd name="connsiteY12" fmla="*/ 83096 h 209531"/>
              <a:gd name="connsiteX13" fmla="*/ 160391 w 523457"/>
              <a:gd name="connsiteY13" fmla="*/ 48171 h 209531"/>
              <a:gd name="connsiteX14" fmla="*/ 1641 w 523457"/>
              <a:gd name="connsiteY14" fmla="*/ 546 h 2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457" h="209531">
                <a:moveTo>
                  <a:pt x="1641" y="546"/>
                </a:moveTo>
                <a:cubicBezTo>
                  <a:pt x="19633" y="6367"/>
                  <a:pt x="227595" y="73042"/>
                  <a:pt x="268341" y="83096"/>
                </a:cubicBezTo>
                <a:cubicBezTo>
                  <a:pt x="309087" y="93150"/>
                  <a:pt x="224420" y="50817"/>
                  <a:pt x="246116" y="60871"/>
                </a:cubicBezTo>
                <a:cubicBezTo>
                  <a:pt x="267812" y="70925"/>
                  <a:pt x="382112" y="140246"/>
                  <a:pt x="398516" y="143421"/>
                </a:cubicBezTo>
                <a:cubicBezTo>
                  <a:pt x="414920" y="146596"/>
                  <a:pt x="324433" y="69338"/>
                  <a:pt x="344541" y="79921"/>
                </a:cubicBezTo>
                <a:cubicBezTo>
                  <a:pt x="364649" y="90504"/>
                  <a:pt x="499587" y="193163"/>
                  <a:pt x="519166" y="206921"/>
                </a:cubicBezTo>
                <a:cubicBezTo>
                  <a:pt x="538745" y="220679"/>
                  <a:pt x="486358" y="176229"/>
                  <a:pt x="462016" y="162471"/>
                </a:cubicBezTo>
                <a:cubicBezTo>
                  <a:pt x="437674" y="148713"/>
                  <a:pt x="373645" y="119079"/>
                  <a:pt x="373116" y="124371"/>
                </a:cubicBezTo>
                <a:cubicBezTo>
                  <a:pt x="372587" y="129663"/>
                  <a:pt x="471541" y="194221"/>
                  <a:pt x="458841" y="194221"/>
                </a:cubicBezTo>
                <a:cubicBezTo>
                  <a:pt x="446141" y="194221"/>
                  <a:pt x="303795" y="131779"/>
                  <a:pt x="296916" y="124371"/>
                </a:cubicBezTo>
                <a:cubicBezTo>
                  <a:pt x="290037" y="116963"/>
                  <a:pt x="430795" y="164059"/>
                  <a:pt x="417566" y="149771"/>
                </a:cubicBezTo>
                <a:cubicBezTo>
                  <a:pt x="404337" y="135484"/>
                  <a:pt x="242412" y="49758"/>
                  <a:pt x="217541" y="38646"/>
                </a:cubicBezTo>
                <a:cubicBezTo>
                  <a:pt x="192670" y="27534"/>
                  <a:pt x="277866" y="81509"/>
                  <a:pt x="268341" y="83096"/>
                </a:cubicBezTo>
                <a:cubicBezTo>
                  <a:pt x="258816" y="84684"/>
                  <a:pt x="202195" y="59283"/>
                  <a:pt x="160391" y="48171"/>
                </a:cubicBezTo>
                <a:cubicBezTo>
                  <a:pt x="118587" y="37059"/>
                  <a:pt x="-16351" y="-5275"/>
                  <a:pt x="1641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8041BA6-6F2A-0C1E-5717-15E083ED693D}"/>
              </a:ext>
            </a:extLst>
          </p:cNvPr>
          <p:cNvSpPr/>
          <p:nvPr/>
        </p:nvSpPr>
        <p:spPr>
          <a:xfrm>
            <a:off x="5626358" y="5795923"/>
            <a:ext cx="542835" cy="341354"/>
          </a:xfrm>
          <a:custGeom>
            <a:avLst/>
            <a:gdLst>
              <a:gd name="connsiteX0" fmla="*/ 2917 w 542835"/>
              <a:gd name="connsiteY0" fmla="*/ 1627 h 341354"/>
              <a:gd name="connsiteX1" fmla="*/ 123567 w 542835"/>
              <a:gd name="connsiteY1" fmla="*/ 173077 h 341354"/>
              <a:gd name="connsiteX2" fmla="*/ 12442 w 542835"/>
              <a:gd name="connsiteY2" fmla="*/ 106402 h 341354"/>
              <a:gd name="connsiteX3" fmla="*/ 174367 w 542835"/>
              <a:gd name="connsiteY3" fmla="*/ 217527 h 341354"/>
              <a:gd name="connsiteX4" fmla="*/ 342642 w 542835"/>
              <a:gd name="connsiteY4" fmla="*/ 281027 h 341354"/>
              <a:gd name="connsiteX5" fmla="*/ 266442 w 542835"/>
              <a:gd name="connsiteY5" fmla="*/ 255627 h 341354"/>
              <a:gd name="connsiteX6" fmla="*/ 542667 w 542835"/>
              <a:gd name="connsiteY6" fmla="*/ 341352 h 341354"/>
              <a:gd name="connsiteX7" fmla="*/ 310892 w 542835"/>
              <a:gd name="connsiteY7" fmla="*/ 252452 h 341354"/>
              <a:gd name="connsiteX8" fmla="*/ 114042 w 542835"/>
              <a:gd name="connsiteY8" fmla="*/ 176252 h 341354"/>
              <a:gd name="connsiteX9" fmla="*/ 6092 w 542835"/>
              <a:gd name="connsiteY9" fmla="*/ 96877 h 341354"/>
              <a:gd name="connsiteX10" fmla="*/ 98167 w 542835"/>
              <a:gd name="connsiteY10" fmla="*/ 157202 h 341354"/>
              <a:gd name="connsiteX11" fmla="*/ 44192 w 542835"/>
              <a:gd name="connsiteY11" fmla="*/ 90527 h 341354"/>
              <a:gd name="connsiteX12" fmla="*/ 2917 w 542835"/>
              <a:gd name="connsiteY12" fmla="*/ 1627 h 34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2835" h="341354">
                <a:moveTo>
                  <a:pt x="2917" y="1627"/>
                </a:moveTo>
                <a:cubicBezTo>
                  <a:pt x="16146" y="15385"/>
                  <a:pt x="121980" y="155615"/>
                  <a:pt x="123567" y="173077"/>
                </a:cubicBezTo>
                <a:cubicBezTo>
                  <a:pt x="125154" y="190539"/>
                  <a:pt x="3975" y="98994"/>
                  <a:pt x="12442" y="106402"/>
                </a:cubicBezTo>
                <a:cubicBezTo>
                  <a:pt x="20909" y="113810"/>
                  <a:pt x="119334" y="188423"/>
                  <a:pt x="174367" y="217527"/>
                </a:cubicBezTo>
                <a:cubicBezTo>
                  <a:pt x="229400" y="246631"/>
                  <a:pt x="327296" y="274677"/>
                  <a:pt x="342642" y="281027"/>
                </a:cubicBezTo>
                <a:cubicBezTo>
                  <a:pt x="357988" y="287377"/>
                  <a:pt x="266442" y="255627"/>
                  <a:pt x="266442" y="255627"/>
                </a:cubicBezTo>
                <a:cubicBezTo>
                  <a:pt x="299780" y="265681"/>
                  <a:pt x="535259" y="341881"/>
                  <a:pt x="542667" y="341352"/>
                </a:cubicBezTo>
                <a:cubicBezTo>
                  <a:pt x="550075" y="340823"/>
                  <a:pt x="310892" y="252452"/>
                  <a:pt x="310892" y="252452"/>
                </a:cubicBezTo>
                <a:cubicBezTo>
                  <a:pt x="239455" y="224935"/>
                  <a:pt x="164842" y="202181"/>
                  <a:pt x="114042" y="176252"/>
                </a:cubicBezTo>
                <a:cubicBezTo>
                  <a:pt x="63242" y="150323"/>
                  <a:pt x="8738" y="100052"/>
                  <a:pt x="6092" y="96877"/>
                </a:cubicBezTo>
                <a:cubicBezTo>
                  <a:pt x="3446" y="93702"/>
                  <a:pt x="91817" y="158260"/>
                  <a:pt x="98167" y="157202"/>
                </a:cubicBezTo>
                <a:cubicBezTo>
                  <a:pt x="104517" y="156144"/>
                  <a:pt x="63771" y="115927"/>
                  <a:pt x="44192" y="90527"/>
                </a:cubicBezTo>
                <a:cubicBezTo>
                  <a:pt x="24613" y="65127"/>
                  <a:pt x="-10312" y="-12131"/>
                  <a:pt x="2917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4E8907BD-2BB3-03A1-F999-981E87E2FBE2}"/>
              </a:ext>
            </a:extLst>
          </p:cNvPr>
          <p:cNvSpPr/>
          <p:nvPr/>
        </p:nvSpPr>
        <p:spPr>
          <a:xfrm>
            <a:off x="5485603" y="5707036"/>
            <a:ext cx="141256" cy="262406"/>
          </a:xfrm>
          <a:custGeom>
            <a:avLst/>
            <a:gdLst>
              <a:gd name="connsiteX0" fmla="*/ 797 w 141256"/>
              <a:gd name="connsiteY0" fmla="*/ 1614 h 262406"/>
              <a:gd name="connsiteX1" fmla="*/ 121447 w 141256"/>
              <a:gd name="connsiteY1" fmla="*/ 125439 h 262406"/>
              <a:gd name="connsiteX2" fmla="*/ 140497 w 141256"/>
              <a:gd name="connsiteY2" fmla="*/ 100039 h 262406"/>
              <a:gd name="connsiteX3" fmla="*/ 115097 w 141256"/>
              <a:gd name="connsiteY3" fmla="*/ 166714 h 262406"/>
              <a:gd name="connsiteX4" fmla="*/ 137322 w 141256"/>
              <a:gd name="connsiteY4" fmla="*/ 261964 h 262406"/>
              <a:gd name="connsiteX5" fmla="*/ 102397 w 141256"/>
              <a:gd name="connsiteY5" fmla="*/ 125439 h 262406"/>
              <a:gd name="connsiteX6" fmla="*/ 105572 w 141256"/>
              <a:gd name="connsiteY6" fmla="*/ 30189 h 262406"/>
              <a:gd name="connsiteX7" fmla="*/ 108747 w 141256"/>
              <a:gd name="connsiteY7" fmla="*/ 125439 h 262406"/>
              <a:gd name="connsiteX8" fmla="*/ 70647 w 141256"/>
              <a:gd name="connsiteY8" fmla="*/ 58764 h 262406"/>
              <a:gd name="connsiteX9" fmla="*/ 797 w 141256"/>
              <a:gd name="connsiteY9" fmla="*/ 1614 h 26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256" h="262406">
                <a:moveTo>
                  <a:pt x="797" y="1614"/>
                </a:moveTo>
                <a:cubicBezTo>
                  <a:pt x="9264" y="12726"/>
                  <a:pt x="98164" y="109035"/>
                  <a:pt x="121447" y="125439"/>
                </a:cubicBezTo>
                <a:cubicBezTo>
                  <a:pt x="144730" y="141843"/>
                  <a:pt x="141555" y="93160"/>
                  <a:pt x="140497" y="100039"/>
                </a:cubicBezTo>
                <a:cubicBezTo>
                  <a:pt x="139439" y="106918"/>
                  <a:pt x="115626" y="139727"/>
                  <a:pt x="115097" y="166714"/>
                </a:cubicBezTo>
                <a:cubicBezTo>
                  <a:pt x="114568" y="193701"/>
                  <a:pt x="139439" y="268843"/>
                  <a:pt x="137322" y="261964"/>
                </a:cubicBezTo>
                <a:cubicBezTo>
                  <a:pt x="135205" y="255085"/>
                  <a:pt x="107689" y="164068"/>
                  <a:pt x="102397" y="125439"/>
                </a:cubicBezTo>
                <a:cubicBezTo>
                  <a:pt x="97105" y="86810"/>
                  <a:pt x="104514" y="30189"/>
                  <a:pt x="105572" y="30189"/>
                </a:cubicBezTo>
                <a:cubicBezTo>
                  <a:pt x="106630" y="30189"/>
                  <a:pt x="114568" y="120677"/>
                  <a:pt x="108747" y="125439"/>
                </a:cubicBezTo>
                <a:cubicBezTo>
                  <a:pt x="102926" y="130201"/>
                  <a:pt x="87580" y="77814"/>
                  <a:pt x="70647" y="58764"/>
                </a:cubicBezTo>
                <a:cubicBezTo>
                  <a:pt x="53714" y="39714"/>
                  <a:pt x="-7670" y="-9498"/>
                  <a:pt x="797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5C45EBFF-54A0-A8AA-E5BB-906341557130}"/>
              </a:ext>
            </a:extLst>
          </p:cNvPr>
          <p:cNvSpPr/>
          <p:nvPr/>
        </p:nvSpPr>
        <p:spPr>
          <a:xfrm>
            <a:off x="5905379" y="5968586"/>
            <a:ext cx="511545" cy="130658"/>
          </a:xfrm>
          <a:custGeom>
            <a:avLst/>
            <a:gdLst>
              <a:gd name="connsiteX0" fmla="*/ 121 w 511545"/>
              <a:gd name="connsiteY0" fmla="*/ 73439 h 130658"/>
              <a:gd name="connsiteX1" fmla="*/ 311271 w 511545"/>
              <a:gd name="connsiteY1" fmla="*/ 73439 h 130658"/>
              <a:gd name="connsiteX2" fmla="*/ 250946 w 511545"/>
              <a:gd name="connsiteY2" fmla="*/ 63914 h 130658"/>
              <a:gd name="connsiteX3" fmla="*/ 121 w 511545"/>
              <a:gd name="connsiteY3" fmla="*/ 414 h 130658"/>
              <a:gd name="connsiteX4" fmla="*/ 285871 w 511545"/>
              <a:gd name="connsiteY4" fmla="*/ 98839 h 130658"/>
              <a:gd name="connsiteX5" fmla="*/ 511296 w 511545"/>
              <a:gd name="connsiteY5" fmla="*/ 130589 h 130658"/>
              <a:gd name="connsiteX6" fmla="*/ 327146 w 511545"/>
              <a:gd name="connsiteY6" fmla="*/ 92489 h 130658"/>
              <a:gd name="connsiteX7" fmla="*/ 187446 w 511545"/>
              <a:gd name="connsiteY7" fmla="*/ 70264 h 130658"/>
              <a:gd name="connsiteX8" fmla="*/ 121 w 511545"/>
              <a:gd name="connsiteY8" fmla="*/ 73439 h 13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545" h="130658">
                <a:moveTo>
                  <a:pt x="121" y="73439"/>
                </a:moveTo>
                <a:cubicBezTo>
                  <a:pt x="20758" y="73968"/>
                  <a:pt x="269467" y="75026"/>
                  <a:pt x="311271" y="73439"/>
                </a:cubicBezTo>
                <a:cubicBezTo>
                  <a:pt x="353075" y="71852"/>
                  <a:pt x="302804" y="76085"/>
                  <a:pt x="250946" y="63914"/>
                </a:cubicBezTo>
                <a:cubicBezTo>
                  <a:pt x="199088" y="51743"/>
                  <a:pt x="-5700" y="-5407"/>
                  <a:pt x="121" y="414"/>
                </a:cubicBezTo>
                <a:cubicBezTo>
                  <a:pt x="5942" y="6235"/>
                  <a:pt x="200675" y="77143"/>
                  <a:pt x="285871" y="98839"/>
                </a:cubicBezTo>
                <a:cubicBezTo>
                  <a:pt x="371067" y="120535"/>
                  <a:pt x="504417" y="131647"/>
                  <a:pt x="511296" y="130589"/>
                </a:cubicBezTo>
                <a:cubicBezTo>
                  <a:pt x="518175" y="129531"/>
                  <a:pt x="381121" y="102543"/>
                  <a:pt x="327146" y="92489"/>
                </a:cubicBezTo>
                <a:cubicBezTo>
                  <a:pt x="273171" y="82435"/>
                  <a:pt x="247771" y="71322"/>
                  <a:pt x="187446" y="70264"/>
                </a:cubicBezTo>
                <a:lnTo>
                  <a:pt x="121" y="734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C64467B9-EA3A-2D8A-FAC0-3557452684CD}"/>
              </a:ext>
            </a:extLst>
          </p:cNvPr>
          <p:cNvSpPr/>
          <p:nvPr/>
        </p:nvSpPr>
        <p:spPr>
          <a:xfrm>
            <a:off x="5778375" y="5784815"/>
            <a:ext cx="287675" cy="129391"/>
          </a:xfrm>
          <a:custGeom>
            <a:avLst/>
            <a:gdLst>
              <a:gd name="connsiteX0" fmla="*/ 125 w 287675"/>
              <a:gd name="connsiteY0" fmla="*/ 35 h 129391"/>
              <a:gd name="connsiteX1" fmla="*/ 270000 w 287675"/>
              <a:gd name="connsiteY1" fmla="*/ 120685 h 129391"/>
              <a:gd name="connsiteX2" fmla="*/ 235075 w 287675"/>
              <a:gd name="connsiteY2" fmla="*/ 107985 h 129391"/>
              <a:gd name="connsiteX3" fmla="*/ 125 w 287675"/>
              <a:gd name="connsiteY3" fmla="*/ 35 h 12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75" h="129391">
                <a:moveTo>
                  <a:pt x="125" y="35"/>
                </a:moveTo>
                <a:cubicBezTo>
                  <a:pt x="5946" y="2152"/>
                  <a:pt x="230842" y="102693"/>
                  <a:pt x="270000" y="120685"/>
                </a:cubicBezTo>
                <a:cubicBezTo>
                  <a:pt x="309158" y="138677"/>
                  <a:pt x="276879" y="125977"/>
                  <a:pt x="235075" y="107985"/>
                </a:cubicBezTo>
                <a:cubicBezTo>
                  <a:pt x="193271" y="89993"/>
                  <a:pt x="-5696" y="-2082"/>
                  <a:pt x="12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E69DB5ED-8C29-D0E2-8DE2-98D42AF3C8B7}"/>
              </a:ext>
            </a:extLst>
          </p:cNvPr>
          <p:cNvSpPr/>
          <p:nvPr/>
        </p:nvSpPr>
        <p:spPr>
          <a:xfrm>
            <a:off x="5756274" y="5854688"/>
            <a:ext cx="171577" cy="175320"/>
          </a:xfrm>
          <a:custGeom>
            <a:avLst/>
            <a:gdLst>
              <a:gd name="connsiteX0" fmla="*/ 41276 w 171577"/>
              <a:gd name="connsiteY0" fmla="*/ 12 h 175320"/>
              <a:gd name="connsiteX1" fmla="*/ 142876 w 171577"/>
              <a:gd name="connsiteY1" fmla="*/ 92087 h 175320"/>
              <a:gd name="connsiteX2" fmla="*/ 171451 w 171577"/>
              <a:gd name="connsiteY2" fmla="*/ 174637 h 175320"/>
              <a:gd name="connsiteX3" fmla="*/ 152401 w 171577"/>
              <a:gd name="connsiteY3" fmla="*/ 130187 h 175320"/>
              <a:gd name="connsiteX4" fmla="*/ 130176 w 171577"/>
              <a:gd name="connsiteY4" fmla="*/ 107962 h 175320"/>
              <a:gd name="connsiteX5" fmla="*/ 1 w 171577"/>
              <a:gd name="connsiteY5" fmla="*/ 47637 h 175320"/>
              <a:gd name="connsiteX6" fmla="*/ 127001 w 171577"/>
              <a:gd name="connsiteY6" fmla="*/ 98437 h 175320"/>
              <a:gd name="connsiteX7" fmla="*/ 41276 w 171577"/>
              <a:gd name="connsiteY7" fmla="*/ 12 h 17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577" h="175320">
                <a:moveTo>
                  <a:pt x="41276" y="12"/>
                </a:moveTo>
                <a:cubicBezTo>
                  <a:pt x="43922" y="-1046"/>
                  <a:pt x="121180" y="62983"/>
                  <a:pt x="142876" y="92087"/>
                </a:cubicBezTo>
                <a:cubicBezTo>
                  <a:pt x="164572" y="121191"/>
                  <a:pt x="169864" y="168287"/>
                  <a:pt x="171451" y="174637"/>
                </a:cubicBezTo>
                <a:cubicBezTo>
                  <a:pt x="173039" y="180987"/>
                  <a:pt x="159280" y="141299"/>
                  <a:pt x="152401" y="130187"/>
                </a:cubicBezTo>
                <a:cubicBezTo>
                  <a:pt x="145522" y="119075"/>
                  <a:pt x="155576" y="121720"/>
                  <a:pt x="130176" y="107962"/>
                </a:cubicBezTo>
                <a:cubicBezTo>
                  <a:pt x="104776" y="94204"/>
                  <a:pt x="530" y="49224"/>
                  <a:pt x="1" y="47637"/>
                </a:cubicBezTo>
                <a:cubicBezTo>
                  <a:pt x="-528" y="46050"/>
                  <a:pt x="117476" y="100025"/>
                  <a:pt x="127001" y="98437"/>
                </a:cubicBezTo>
                <a:cubicBezTo>
                  <a:pt x="136526" y="96850"/>
                  <a:pt x="38630" y="1070"/>
                  <a:pt x="412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9DDDFB4-6E4B-1CE5-979F-3C65EEB34808}"/>
              </a:ext>
            </a:extLst>
          </p:cNvPr>
          <p:cNvSpPr/>
          <p:nvPr/>
        </p:nvSpPr>
        <p:spPr>
          <a:xfrm>
            <a:off x="5508465" y="5761919"/>
            <a:ext cx="255545" cy="309511"/>
          </a:xfrm>
          <a:custGeom>
            <a:avLst/>
            <a:gdLst>
              <a:gd name="connsiteX0" fmla="*/ 160 w 255545"/>
              <a:gd name="connsiteY0" fmla="*/ 706 h 309511"/>
              <a:gd name="connsiteX1" fmla="*/ 158910 w 255545"/>
              <a:gd name="connsiteY1" fmla="*/ 188031 h 309511"/>
              <a:gd name="connsiteX2" fmla="*/ 254160 w 255545"/>
              <a:gd name="connsiteY2" fmla="*/ 308681 h 309511"/>
              <a:gd name="connsiteX3" fmla="*/ 209710 w 255545"/>
              <a:gd name="connsiteY3" fmla="*/ 235656 h 309511"/>
              <a:gd name="connsiteX4" fmla="*/ 130335 w 255545"/>
              <a:gd name="connsiteY4" fmla="*/ 127706 h 309511"/>
              <a:gd name="connsiteX5" fmla="*/ 160 w 255545"/>
              <a:gd name="connsiteY5" fmla="*/ 706 h 3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545" h="309511">
                <a:moveTo>
                  <a:pt x="160" y="706"/>
                </a:moveTo>
                <a:cubicBezTo>
                  <a:pt x="4923" y="10760"/>
                  <a:pt x="116577" y="136702"/>
                  <a:pt x="158910" y="188031"/>
                </a:cubicBezTo>
                <a:cubicBezTo>
                  <a:pt x="201243" y="239360"/>
                  <a:pt x="245693" y="300744"/>
                  <a:pt x="254160" y="308681"/>
                </a:cubicBezTo>
                <a:cubicBezTo>
                  <a:pt x="262627" y="316619"/>
                  <a:pt x="230347" y="265818"/>
                  <a:pt x="209710" y="235656"/>
                </a:cubicBezTo>
                <a:cubicBezTo>
                  <a:pt x="189073" y="205494"/>
                  <a:pt x="162614" y="164748"/>
                  <a:pt x="130335" y="127706"/>
                </a:cubicBezTo>
                <a:cubicBezTo>
                  <a:pt x="98056" y="90664"/>
                  <a:pt x="-4603" y="-9348"/>
                  <a:pt x="160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E038DBF-AED6-B0E7-3FEF-CE9F3AF61DE1}"/>
              </a:ext>
            </a:extLst>
          </p:cNvPr>
          <p:cNvSpPr/>
          <p:nvPr/>
        </p:nvSpPr>
        <p:spPr>
          <a:xfrm>
            <a:off x="5772636" y="6040550"/>
            <a:ext cx="441287" cy="146016"/>
          </a:xfrm>
          <a:custGeom>
            <a:avLst/>
            <a:gdLst>
              <a:gd name="connsiteX0" fmla="*/ 5864 w 441287"/>
              <a:gd name="connsiteY0" fmla="*/ 1475 h 146016"/>
              <a:gd name="connsiteX1" fmla="*/ 437664 w 441287"/>
              <a:gd name="connsiteY1" fmla="*/ 144350 h 146016"/>
              <a:gd name="connsiteX2" fmla="*/ 202714 w 441287"/>
              <a:gd name="connsiteY2" fmla="*/ 74500 h 146016"/>
              <a:gd name="connsiteX3" fmla="*/ 5864 w 441287"/>
              <a:gd name="connsiteY3" fmla="*/ 1475 h 1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87" h="146016">
                <a:moveTo>
                  <a:pt x="5864" y="1475"/>
                </a:moveTo>
                <a:cubicBezTo>
                  <a:pt x="45022" y="13117"/>
                  <a:pt x="404856" y="132179"/>
                  <a:pt x="437664" y="144350"/>
                </a:cubicBezTo>
                <a:cubicBezTo>
                  <a:pt x="470472" y="156521"/>
                  <a:pt x="271506" y="98842"/>
                  <a:pt x="202714" y="74500"/>
                </a:cubicBezTo>
                <a:cubicBezTo>
                  <a:pt x="133922" y="50158"/>
                  <a:pt x="-33294" y="-10167"/>
                  <a:pt x="5864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A30554E2-D9D4-942C-58E4-EDF349125494}"/>
              </a:ext>
            </a:extLst>
          </p:cNvPr>
          <p:cNvSpPr/>
          <p:nvPr/>
        </p:nvSpPr>
        <p:spPr>
          <a:xfrm>
            <a:off x="6096000" y="6102350"/>
            <a:ext cx="368473" cy="26142"/>
          </a:xfrm>
          <a:custGeom>
            <a:avLst/>
            <a:gdLst>
              <a:gd name="connsiteX0" fmla="*/ 0 w 368473"/>
              <a:gd name="connsiteY0" fmla="*/ 25400 h 26142"/>
              <a:gd name="connsiteX1" fmla="*/ 187325 w 368473"/>
              <a:gd name="connsiteY1" fmla="*/ 0 h 26142"/>
              <a:gd name="connsiteX2" fmla="*/ 161925 w 368473"/>
              <a:gd name="connsiteY2" fmla="*/ 25400 h 26142"/>
              <a:gd name="connsiteX3" fmla="*/ 282575 w 368473"/>
              <a:gd name="connsiteY3" fmla="*/ 19050 h 26142"/>
              <a:gd name="connsiteX4" fmla="*/ 196850 w 368473"/>
              <a:gd name="connsiteY4" fmla="*/ 15875 h 26142"/>
              <a:gd name="connsiteX5" fmla="*/ 368300 w 368473"/>
              <a:gd name="connsiteY5" fmla="*/ 6350 h 26142"/>
              <a:gd name="connsiteX6" fmla="*/ 231775 w 368473"/>
              <a:gd name="connsiteY6" fmla="*/ 9525 h 26142"/>
              <a:gd name="connsiteX7" fmla="*/ 0 w 368473"/>
              <a:gd name="connsiteY7" fmla="*/ 25400 h 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473" h="26142">
                <a:moveTo>
                  <a:pt x="0" y="25400"/>
                </a:moveTo>
                <a:cubicBezTo>
                  <a:pt x="80169" y="12700"/>
                  <a:pt x="160338" y="0"/>
                  <a:pt x="187325" y="0"/>
                </a:cubicBezTo>
                <a:cubicBezTo>
                  <a:pt x="214312" y="0"/>
                  <a:pt x="146050" y="22225"/>
                  <a:pt x="161925" y="25400"/>
                </a:cubicBezTo>
                <a:cubicBezTo>
                  <a:pt x="177800" y="28575"/>
                  <a:pt x="276754" y="20637"/>
                  <a:pt x="282575" y="19050"/>
                </a:cubicBezTo>
                <a:cubicBezTo>
                  <a:pt x="288396" y="17462"/>
                  <a:pt x="182563" y="17992"/>
                  <a:pt x="196850" y="15875"/>
                </a:cubicBezTo>
                <a:cubicBezTo>
                  <a:pt x="211138" y="13758"/>
                  <a:pt x="362479" y="7408"/>
                  <a:pt x="368300" y="6350"/>
                </a:cubicBezTo>
                <a:cubicBezTo>
                  <a:pt x="374121" y="5292"/>
                  <a:pt x="231775" y="9525"/>
                  <a:pt x="231775" y="9525"/>
                </a:cubicBezTo>
                <a:lnTo>
                  <a:pt x="0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B4838D8-1C4D-E420-1C67-4F5B3CE27783}"/>
              </a:ext>
            </a:extLst>
          </p:cNvPr>
          <p:cNvSpPr/>
          <p:nvPr/>
        </p:nvSpPr>
        <p:spPr>
          <a:xfrm>
            <a:off x="6457919" y="5965816"/>
            <a:ext cx="90597" cy="158805"/>
          </a:xfrm>
          <a:custGeom>
            <a:avLst/>
            <a:gdLst>
              <a:gd name="connsiteX0" fmla="*/ 31 w 90597"/>
              <a:gd name="connsiteY0" fmla="*/ 9 h 158805"/>
              <a:gd name="connsiteX1" fmla="*/ 73056 w 90597"/>
              <a:gd name="connsiteY1" fmla="*/ 111134 h 158805"/>
              <a:gd name="connsiteX2" fmla="*/ 88931 w 90597"/>
              <a:gd name="connsiteY2" fmla="*/ 158759 h 158805"/>
              <a:gd name="connsiteX3" fmla="*/ 82581 w 90597"/>
              <a:gd name="connsiteY3" fmla="*/ 117484 h 158805"/>
              <a:gd name="connsiteX4" fmla="*/ 31 w 90597"/>
              <a:gd name="connsiteY4" fmla="*/ 9 h 15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97" h="158805">
                <a:moveTo>
                  <a:pt x="31" y="9"/>
                </a:moveTo>
                <a:cubicBezTo>
                  <a:pt x="-1557" y="-1049"/>
                  <a:pt x="58239" y="84676"/>
                  <a:pt x="73056" y="111134"/>
                </a:cubicBezTo>
                <a:cubicBezTo>
                  <a:pt x="87873" y="137592"/>
                  <a:pt x="87343" y="157701"/>
                  <a:pt x="88931" y="158759"/>
                </a:cubicBezTo>
                <a:cubicBezTo>
                  <a:pt x="90519" y="159817"/>
                  <a:pt x="93693" y="142884"/>
                  <a:pt x="82581" y="117484"/>
                </a:cubicBezTo>
                <a:cubicBezTo>
                  <a:pt x="71469" y="92084"/>
                  <a:pt x="1619" y="1067"/>
                  <a:pt x="3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3B489BA-BA00-0E9B-24AC-6D531A148BE4}"/>
              </a:ext>
            </a:extLst>
          </p:cNvPr>
          <p:cNvSpPr/>
          <p:nvPr/>
        </p:nvSpPr>
        <p:spPr>
          <a:xfrm>
            <a:off x="5289040" y="5607036"/>
            <a:ext cx="235477" cy="73073"/>
          </a:xfrm>
          <a:custGeom>
            <a:avLst/>
            <a:gdLst>
              <a:gd name="connsiteX0" fmla="*/ 235460 w 235477"/>
              <a:gd name="connsiteY0" fmla="*/ 14 h 73073"/>
              <a:gd name="connsiteX1" fmla="*/ 6860 w 235477"/>
              <a:gd name="connsiteY1" fmla="*/ 22239 h 73073"/>
              <a:gd name="connsiteX2" fmla="*/ 57660 w 235477"/>
              <a:gd name="connsiteY2" fmla="*/ 34939 h 73073"/>
              <a:gd name="connsiteX3" fmla="*/ 35435 w 235477"/>
              <a:gd name="connsiteY3" fmla="*/ 73039 h 73073"/>
              <a:gd name="connsiteX4" fmla="*/ 54485 w 235477"/>
              <a:gd name="connsiteY4" fmla="*/ 41289 h 73073"/>
              <a:gd name="connsiteX5" fmla="*/ 19560 w 235477"/>
              <a:gd name="connsiteY5" fmla="*/ 19064 h 73073"/>
              <a:gd name="connsiteX6" fmla="*/ 235460 w 235477"/>
              <a:gd name="connsiteY6" fmla="*/ 14 h 7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477" h="73073">
                <a:moveTo>
                  <a:pt x="235460" y="14"/>
                </a:moveTo>
                <a:cubicBezTo>
                  <a:pt x="233343" y="543"/>
                  <a:pt x="36493" y="16418"/>
                  <a:pt x="6860" y="22239"/>
                </a:cubicBezTo>
                <a:cubicBezTo>
                  <a:pt x="-22773" y="28060"/>
                  <a:pt x="52897" y="26472"/>
                  <a:pt x="57660" y="34939"/>
                </a:cubicBezTo>
                <a:cubicBezTo>
                  <a:pt x="62423" y="43406"/>
                  <a:pt x="35964" y="71981"/>
                  <a:pt x="35435" y="73039"/>
                </a:cubicBezTo>
                <a:cubicBezTo>
                  <a:pt x="34906" y="74097"/>
                  <a:pt x="57131" y="50285"/>
                  <a:pt x="54485" y="41289"/>
                </a:cubicBezTo>
                <a:cubicBezTo>
                  <a:pt x="51839" y="32293"/>
                  <a:pt x="-11661" y="24356"/>
                  <a:pt x="19560" y="19064"/>
                </a:cubicBezTo>
                <a:cubicBezTo>
                  <a:pt x="50781" y="13772"/>
                  <a:pt x="237577" y="-515"/>
                  <a:pt x="2354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F63C89AE-D7E7-C494-D890-E8D39BE9B241}"/>
              </a:ext>
            </a:extLst>
          </p:cNvPr>
          <p:cNvSpPr/>
          <p:nvPr/>
        </p:nvSpPr>
        <p:spPr>
          <a:xfrm>
            <a:off x="5743551" y="4063989"/>
            <a:ext cx="410092" cy="111902"/>
          </a:xfrm>
          <a:custGeom>
            <a:avLst/>
            <a:gdLst>
              <a:gd name="connsiteX0" fmla="*/ 24 w 410092"/>
              <a:gd name="connsiteY0" fmla="*/ 11 h 111902"/>
              <a:gd name="connsiteX1" fmla="*/ 257199 w 410092"/>
              <a:gd name="connsiteY1" fmla="*/ 31761 h 111902"/>
              <a:gd name="connsiteX2" fmla="*/ 336574 w 410092"/>
              <a:gd name="connsiteY2" fmla="*/ 85736 h 111902"/>
              <a:gd name="connsiteX3" fmla="*/ 330224 w 410092"/>
              <a:gd name="connsiteY3" fmla="*/ 57161 h 111902"/>
              <a:gd name="connsiteX4" fmla="*/ 409599 w 410092"/>
              <a:gd name="connsiteY4" fmla="*/ 111136 h 111902"/>
              <a:gd name="connsiteX5" fmla="*/ 358799 w 410092"/>
              <a:gd name="connsiteY5" fmla="*/ 85736 h 111902"/>
              <a:gd name="connsiteX6" fmla="*/ 260374 w 410092"/>
              <a:gd name="connsiteY6" fmla="*/ 41286 h 111902"/>
              <a:gd name="connsiteX7" fmla="*/ 190524 w 410092"/>
              <a:gd name="connsiteY7" fmla="*/ 38111 h 111902"/>
              <a:gd name="connsiteX8" fmla="*/ 241324 w 410092"/>
              <a:gd name="connsiteY8" fmla="*/ 34936 h 111902"/>
              <a:gd name="connsiteX9" fmla="*/ 24 w 410092"/>
              <a:gd name="connsiteY9" fmla="*/ 11 h 1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092" h="111902">
                <a:moveTo>
                  <a:pt x="24" y="11"/>
                </a:moveTo>
                <a:cubicBezTo>
                  <a:pt x="2670" y="-518"/>
                  <a:pt x="201107" y="17473"/>
                  <a:pt x="257199" y="31761"/>
                </a:cubicBezTo>
                <a:cubicBezTo>
                  <a:pt x="313291" y="46049"/>
                  <a:pt x="324403" y="81503"/>
                  <a:pt x="336574" y="85736"/>
                </a:cubicBezTo>
                <a:cubicBezTo>
                  <a:pt x="348745" y="89969"/>
                  <a:pt x="318053" y="52928"/>
                  <a:pt x="330224" y="57161"/>
                </a:cubicBezTo>
                <a:cubicBezTo>
                  <a:pt x="342395" y="61394"/>
                  <a:pt x="404837" y="106374"/>
                  <a:pt x="409599" y="111136"/>
                </a:cubicBezTo>
                <a:cubicBezTo>
                  <a:pt x="414361" y="115898"/>
                  <a:pt x="383670" y="97378"/>
                  <a:pt x="358799" y="85736"/>
                </a:cubicBezTo>
                <a:cubicBezTo>
                  <a:pt x="333928" y="74094"/>
                  <a:pt x="288420" y="49224"/>
                  <a:pt x="260374" y="41286"/>
                </a:cubicBezTo>
                <a:cubicBezTo>
                  <a:pt x="232328" y="33349"/>
                  <a:pt x="193699" y="39169"/>
                  <a:pt x="190524" y="38111"/>
                </a:cubicBezTo>
                <a:cubicBezTo>
                  <a:pt x="187349" y="37053"/>
                  <a:pt x="269370" y="40228"/>
                  <a:pt x="241324" y="34936"/>
                </a:cubicBezTo>
                <a:cubicBezTo>
                  <a:pt x="213278" y="29644"/>
                  <a:pt x="-2622" y="540"/>
                  <a:pt x="24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28EB439-8D59-DDE4-8567-4480DF2493E7}"/>
              </a:ext>
            </a:extLst>
          </p:cNvPr>
          <p:cNvSpPr/>
          <p:nvPr/>
        </p:nvSpPr>
        <p:spPr>
          <a:xfrm>
            <a:off x="5327392" y="3831875"/>
            <a:ext cx="212627" cy="79878"/>
          </a:xfrm>
          <a:custGeom>
            <a:avLst/>
            <a:gdLst>
              <a:gd name="connsiteX0" fmla="*/ 258 w 212627"/>
              <a:gd name="connsiteY0" fmla="*/ 19400 h 79878"/>
              <a:gd name="connsiteX1" fmla="*/ 203458 w 212627"/>
              <a:gd name="connsiteY1" fmla="*/ 350 h 79878"/>
              <a:gd name="connsiteX2" fmla="*/ 174883 w 212627"/>
              <a:gd name="connsiteY2" fmla="*/ 22575 h 79878"/>
              <a:gd name="connsiteX3" fmla="*/ 149483 w 212627"/>
              <a:gd name="connsiteY3" fmla="*/ 79725 h 79878"/>
              <a:gd name="connsiteX4" fmla="*/ 174883 w 212627"/>
              <a:gd name="connsiteY4" fmla="*/ 3525 h 79878"/>
              <a:gd name="connsiteX5" fmla="*/ 85983 w 212627"/>
              <a:gd name="connsiteY5" fmla="*/ 13050 h 79878"/>
              <a:gd name="connsiteX6" fmla="*/ 159008 w 212627"/>
              <a:gd name="connsiteY6" fmla="*/ 16225 h 79878"/>
              <a:gd name="connsiteX7" fmla="*/ 258 w 212627"/>
              <a:gd name="connsiteY7" fmla="*/ 19400 h 7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27" h="79878">
                <a:moveTo>
                  <a:pt x="258" y="19400"/>
                </a:moveTo>
                <a:cubicBezTo>
                  <a:pt x="7666" y="16754"/>
                  <a:pt x="174354" y="-179"/>
                  <a:pt x="203458" y="350"/>
                </a:cubicBezTo>
                <a:cubicBezTo>
                  <a:pt x="232562" y="879"/>
                  <a:pt x="183879" y="9346"/>
                  <a:pt x="174883" y="22575"/>
                </a:cubicBezTo>
                <a:cubicBezTo>
                  <a:pt x="165887" y="35804"/>
                  <a:pt x="149483" y="82900"/>
                  <a:pt x="149483" y="79725"/>
                </a:cubicBezTo>
                <a:cubicBezTo>
                  <a:pt x="149483" y="76550"/>
                  <a:pt x="185466" y="14637"/>
                  <a:pt x="174883" y="3525"/>
                </a:cubicBezTo>
                <a:cubicBezTo>
                  <a:pt x="164300" y="-7587"/>
                  <a:pt x="88629" y="10933"/>
                  <a:pt x="85983" y="13050"/>
                </a:cubicBezTo>
                <a:cubicBezTo>
                  <a:pt x="83337" y="15167"/>
                  <a:pt x="171179" y="14108"/>
                  <a:pt x="159008" y="16225"/>
                </a:cubicBezTo>
                <a:cubicBezTo>
                  <a:pt x="146837" y="18342"/>
                  <a:pt x="-7150" y="22046"/>
                  <a:pt x="258" y="1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E7569252-A1B0-B8A7-4D90-BBCC7DBF2DE0}"/>
              </a:ext>
            </a:extLst>
          </p:cNvPr>
          <p:cNvSpPr/>
          <p:nvPr/>
        </p:nvSpPr>
        <p:spPr>
          <a:xfrm>
            <a:off x="5299067" y="3797298"/>
            <a:ext cx="279847" cy="235065"/>
          </a:xfrm>
          <a:custGeom>
            <a:avLst/>
            <a:gdLst>
              <a:gd name="connsiteX0" fmla="*/ 8 w 279847"/>
              <a:gd name="connsiteY0" fmla="*/ 2 h 235065"/>
              <a:gd name="connsiteX1" fmla="*/ 130183 w 279847"/>
              <a:gd name="connsiteY1" fmla="*/ 117477 h 235065"/>
              <a:gd name="connsiteX2" fmla="*/ 206383 w 279847"/>
              <a:gd name="connsiteY2" fmla="*/ 219077 h 235065"/>
              <a:gd name="connsiteX3" fmla="*/ 193683 w 279847"/>
              <a:gd name="connsiteY3" fmla="*/ 180977 h 235065"/>
              <a:gd name="connsiteX4" fmla="*/ 279408 w 279847"/>
              <a:gd name="connsiteY4" fmla="*/ 234952 h 235065"/>
              <a:gd name="connsiteX5" fmla="*/ 225433 w 279847"/>
              <a:gd name="connsiteY5" fmla="*/ 193677 h 235065"/>
              <a:gd name="connsiteX6" fmla="*/ 187333 w 279847"/>
              <a:gd name="connsiteY6" fmla="*/ 142877 h 235065"/>
              <a:gd name="connsiteX7" fmla="*/ 193683 w 279847"/>
              <a:gd name="connsiteY7" fmla="*/ 187327 h 235065"/>
              <a:gd name="connsiteX8" fmla="*/ 146058 w 279847"/>
              <a:gd name="connsiteY8" fmla="*/ 136527 h 235065"/>
              <a:gd name="connsiteX9" fmla="*/ 98433 w 279847"/>
              <a:gd name="connsiteY9" fmla="*/ 88902 h 235065"/>
              <a:gd name="connsiteX10" fmla="*/ 136533 w 279847"/>
              <a:gd name="connsiteY10" fmla="*/ 114302 h 235065"/>
              <a:gd name="connsiteX11" fmla="*/ 8 w 279847"/>
              <a:gd name="connsiteY11" fmla="*/ 2 h 23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47" h="235065">
                <a:moveTo>
                  <a:pt x="8" y="2"/>
                </a:moveTo>
                <a:cubicBezTo>
                  <a:pt x="-1050" y="531"/>
                  <a:pt x="95787" y="80965"/>
                  <a:pt x="130183" y="117477"/>
                </a:cubicBezTo>
                <a:cubicBezTo>
                  <a:pt x="164579" y="153989"/>
                  <a:pt x="195800" y="208494"/>
                  <a:pt x="206383" y="219077"/>
                </a:cubicBezTo>
                <a:cubicBezTo>
                  <a:pt x="216966" y="229660"/>
                  <a:pt x="181512" y="178331"/>
                  <a:pt x="193683" y="180977"/>
                </a:cubicBezTo>
                <a:cubicBezTo>
                  <a:pt x="205854" y="183623"/>
                  <a:pt x="274116" y="232835"/>
                  <a:pt x="279408" y="234952"/>
                </a:cubicBezTo>
                <a:cubicBezTo>
                  <a:pt x="284700" y="237069"/>
                  <a:pt x="240779" y="209023"/>
                  <a:pt x="225433" y="193677"/>
                </a:cubicBezTo>
                <a:cubicBezTo>
                  <a:pt x="210087" y="178331"/>
                  <a:pt x="192624" y="143935"/>
                  <a:pt x="187333" y="142877"/>
                </a:cubicBezTo>
                <a:cubicBezTo>
                  <a:pt x="182042" y="141819"/>
                  <a:pt x="200562" y="188385"/>
                  <a:pt x="193683" y="187327"/>
                </a:cubicBezTo>
                <a:cubicBezTo>
                  <a:pt x="186804" y="186269"/>
                  <a:pt x="161933" y="152931"/>
                  <a:pt x="146058" y="136527"/>
                </a:cubicBezTo>
                <a:cubicBezTo>
                  <a:pt x="130183" y="120123"/>
                  <a:pt x="100020" y="92606"/>
                  <a:pt x="98433" y="88902"/>
                </a:cubicBezTo>
                <a:cubicBezTo>
                  <a:pt x="96846" y="85198"/>
                  <a:pt x="150291" y="126473"/>
                  <a:pt x="136533" y="114302"/>
                </a:cubicBezTo>
                <a:cubicBezTo>
                  <a:pt x="122775" y="102131"/>
                  <a:pt x="1066" y="-527"/>
                  <a:pt x="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D3A7D60-EFEB-80D2-7CC2-4FF57022AE1B}"/>
              </a:ext>
            </a:extLst>
          </p:cNvPr>
          <p:cNvSpPr/>
          <p:nvPr/>
        </p:nvSpPr>
        <p:spPr>
          <a:xfrm>
            <a:off x="5484032" y="3854398"/>
            <a:ext cx="167473" cy="111177"/>
          </a:xfrm>
          <a:custGeom>
            <a:avLst/>
            <a:gdLst>
              <a:gd name="connsiteX0" fmla="*/ 84918 w 167473"/>
              <a:gd name="connsiteY0" fmla="*/ 52 h 111177"/>
              <a:gd name="connsiteX1" fmla="*/ 5543 w 167473"/>
              <a:gd name="connsiteY1" fmla="*/ 79427 h 111177"/>
              <a:gd name="connsiteX2" fmla="*/ 18243 w 167473"/>
              <a:gd name="connsiteY2" fmla="*/ 63552 h 111177"/>
              <a:gd name="connsiteX3" fmla="*/ 78568 w 167473"/>
              <a:gd name="connsiteY3" fmla="*/ 57202 h 111177"/>
              <a:gd name="connsiteX4" fmla="*/ 123018 w 167473"/>
              <a:gd name="connsiteY4" fmla="*/ 66727 h 111177"/>
              <a:gd name="connsiteX5" fmla="*/ 100793 w 167473"/>
              <a:gd name="connsiteY5" fmla="*/ 79427 h 111177"/>
              <a:gd name="connsiteX6" fmla="*/ 167468 w 167473"/>
              <a:gd name="connsiteY6" fmla="*/ 111177 h 111177"/>
              <a:gd name="connsiteX7" fmla="*/ 103968 w 167473"/>
              <a:gd name="connsiteY7" fmla="*/ 79427 h 111177"/>
              <a:gd name="connsiteX8" fmla="*/ 30943 w 167473"/>
              <a:gd name="connsiteY8" fmla="*/ 60377 h 111177"/>
              <a:gd name="connsiteX9" fmla="*/ 2368 w 167473"/>
              <a:gd name="connsiteY9" fmla="*/ 66727 h 111177"/>
              <a:gd name="connsiteX10" fmla="*/ 84918 w 167473"/>
              <a:gd name="connsiteY10" fmla="*/ 52 h 11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473" h="111177">
                <a:moveTo>
                  <a:pt x="84918" y="52"/>
                </a:moveTo>
                <a:cubicBezTo>
                  <a:pt x="85447" y="2169"/>
                  <a:pt x="16655" y="68844"/>
                  <a:pt x="5543" y="79427"/>
                </a:cubicBezTo>
                <a:cubicBezTo>
                  <a:pt x="-5569" y="90010"/>
                  <a:pt x="6072" y="67256"/>
                  <a:pt x="18243" y="63552"/>
                </a:cubicBezTo>
                <a:cubicBezTo>
                  <a:pt x="30414" y="59848"/>
                  <a:pt x="61106" y="56673"/>
                  <a:pt x="78568" y="57202"/>
                </a:cubicBezTo>
                <a:cubicBezTo>
                  <a:pt x="96030" y="57731"/>
                  <a:pt x="123018" y="66727"/>
                  <a:pt x="123018" y="66727"/>
                </a:cubicBezTo>
                <a:cubicBezTo>
                  <a:pt x="126722" y="70431"/>
                  <a:pt x="93385" y="72019"/>
                  <a:pt x="100793" y="79427"/>
                </a:cubicBezTo>
                <a:cubicBezTo>
                  <a:pt x="108201" y="86835"/>
                  <a:pt x="166939" y="111177"/>
                  <a:pt x="167468" y="111177"/>
                </a:cubicBezTo>
                <a:cubicBezTo>
                  <a:pt x="167997" y="111177"/>
                  <a:pt x="126722" y="87894"/>
                  <a:pt x="103968" y="79427"/>
                </a:cubicBezTo>
                <a:cubicBezTo>
                  <a:pt x="81214" y="70960"/>
                  <a:pt x="47876" y="62494"/>
                  <a:pt x="30943" y="60377"/>
                </a:cubicBezTo>
                <a:cubicBezTo>
                  <a:pt x="14010" y="58260"/>
                  <a:pt x="-7157" y="73077"/>
                  <a:pt x="2368" y="66727"/>
                </a:cubicBezTo>
                <a:cubicBezTo>
                  <a:pt x="11893" y="60377"/>
                  <a:pt x="84389" y="-2065"/>
                  <a:pt x="8491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E7566005-4506-8C0C-524F-78D65F1EDC4D}"/>
              </a:ext>
            </a:extLst>
          </p:cNvPr>
          <p:cNvSpPr/>
          <p:nvPr/>
        </p:nvSpPr>
        <p:spPr>
          <a:xfrm>
            <a:off x="5539928" y="3949647"/>
            <a:ext cx="219522" cy="95410"/>
          </a:xfrm>
          <a:custGeom>
            <a:avLst/>
            <a:gdLst>
              <a:gd name="connsiteX0" fmla="*/ 447 w 219522"/>
              <a:gd name="connsiteY0" fmla="*/ 53 h 95410"/>
              <a:gd name="connsiteX1" fmla="*/ 162372 w 219522"/>
              <a:gd name="connsiteY1" fmla="*/ 50853 h 95410"/>
              <a:gd name="connsiteX2" fmla="*/ 162372 w 219522"/>
              <a:gd name="connsiteY2" fmla="*/ 73078 h 95410"/>
              <a:gd name="connsiteX3" fmla="*/ 219522 w 219522"/>
              <a:gd name="connsiteY3" fmla="*/ 95303 h 95410"/>
              <a:gd name="connsiteX4" fmla="*/ 162372 w 219522"/>
              <a:gd name="connsiteY4" fmla="*/ 63553 h 95410"/>
              <a:gd name="connsiteX5" fmla="*/ 114747 w 219522"/>
              <a:gd name="connsiteY5" fmla="*/ 41328 h 95410"/>
              <a:gd name="connsiteX6" fmla="*/ 447 w 219522"/>
              <a:gd name="connsiteY6" fmla="*/ 53 h 9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22" h="95410">
                <a:moveTo>
                  <a:pt x="447" y="53"/>
                </a:moveTo>
                <a:cubicBezTo>
                  <a:pt x="8385" y="1641"/>
                  <a:pt x="162372" y="50853"/>
                  <a:pt x="162372" y="50853"/>
                </a:cubicBezTo>
                <a:cubicBezTo>
                  <a:pt x="189360" y="63024"/>
                  <a:pt x="152847" y="65670"/>
                  <a:pt x="162372" y="73078"/>
                </a:cubicBezTo>
                <a:cubicBezTo>
                  <a:pt x="171897" y="80486"/>
                  <a:pt x="219522" y="96890"/>
                  <a:pt x="219522" y="95303"/>
                </a:cubicBezTo>
                <a:cubicBezTo>
                  <a:pt x="219522" y="93716"/>
                  <a:pt x="179835" y="72549"/>
                  <a:pt x="162372" y="63553"/>
                </a:cubicBezTo>
                <a:cubicBezTo>
                  <a:pt x="144910" y="54557"/>
                  <a:pt x="136972" y="49795"/>
                  <a:pt x="114747" y="41328"/>
                </a:cubicBezTo>
                <a:cubicBezTo>
                  <a:pt x="92522" y="32861"/>
                  <a:pt x="-7491" y="-1535"/>
                  <a:pt x="44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1B76AFC-2850-526A-BD08-0D3AE142490D}"/>
              </a:ext>
            </a:extLst>
          </p:cNvPr>
          <p:cNvSpPr/>
          <p:nvPr/>
        </p:nvSpPr>
        <p:spPr>
          <a:xfrm>
            <a:off x="5549126" y="4028660"/>
            <a:ext cx="305414" cy="128765"/>
          </a:xfrm>
          <a:custGeom>
            <a:avLst/>
            <a:gdLst>
              <a:gd name="connsiteX0" fmla="*/ 774 w 305414"/>
              <a:gd name="connsiteY0" fmla="*/ 415 h 128765"/>
              <a:gd name="connsiteX1" fmla="*/ 286524 w 305414"/>
              <a:gd name="connsiteY1" fmla="*/ 117890 h 128765"/>
              <a:gd name="connsiteX2" fmla="*/ 264299 w 305414"/>
              <a:gd name="connsiteY2" fmla="*/ 121065 h 128765"/>
              <a:gd name="connsiteX3" fmla="*/ 149999 w 305414"/>
              <a:gd name="connsiteY3" fmla="*/ 95665 h 128765"/>
              <a:gd name="connsiteX4" fmla="*/ 261124 w 305414"/>
              <a:gd name="connsiteY4" fmla="*/ 108365 h 128765"/>
              <a:gd name="connsiteX5" fmla="*/ 203974 w 305414"/>
              <a:gd name="connsiteY5" fmla="*/ 79790 h 128765"/>
              <a:gd name="connsiteX6" fmla="*/ 774 w 305414"/>
              <a:gd name="connsiteY6" fmla="*/ 415 h 12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414" h="128765">
                <a:moveTo>
                  <a:pt x="774" y="415"/>
                </a:moveTo>
                <a:cubicBezTo>
                  <a:pt x="14532" y="6765"/>
                  <a:pt x="242603" y="97782"/>
                  <a:pt x="286524" y="117890"/>
                </a:cubicBezTo>
                <a:cubicBezTo>
                  <a:pt x="330445" y="137998"/>
                  <a:pt x="287053" y="124769"/>
                  <a:pt x="264299" y="121065"/>
                </a:cubicBezTo>
                <a:cubicBezTo>
                  <a:pt x="241545" y="117361"/>
                  <a:pt x="150528" y="97782"/>
                  <a:pt x="149999" y="95665"/>
                </a:cubicBezTo>
                <a:cubicBezTo>
                  <a:pt x="149470" y="93548"/>
                  <a:pt x="252128" y="111011"/>
                  <a:pt x="261124" y="108365"/>
                </a:cubicBezTo>
                <a:cubicBezTo>
                  <a:pt x="270120" y="105719"/>
                  <a:pt x="247366" y="97252"/>
                  <a:pt x="203974" y="79790"/>
                </a:cubicBezTo>
                <a:cubicBezTo>
                  <a:pt x="160582" y="62328"/>
                  <a:pt x="-12984" y="-5935"/>
                  <a:pt x="774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F7CF9A37-7BAB-ADA0-6C42-E6B5F88D55D3}"/>
              </a:ext>
            </a:extLst>
          </p:cNvPr>
          <p:cNvSpPr/>
          <p:nvPr/>
        </p:nvSpPr>
        <p:spPr>
          <a:xfrm>
            <a:off x="5628257" y="4025688"/>
            <a:ext cx="423321" cy="149450"/>
          </a:xfrm>
          <a:custGeom>
            <a:avLst/>
            <a:gdLst>
              <a:gd name="connsiteX0" fmla="*/ 1018 w 423321"/>
              <a:gd name="connsiteY0" fmla="*/ 212 h 149450"/>
              <a:gd name="connsiteX1" fmla="*/ 277243 w 423321"/>
              <a:gd name="connsiteY1" fmla="*/ 114512 h 149450"/>
              <a:gd name="connsiteX2" fmla="*/ 267718 w 423321"/>
              <a:gd name="connsiteY2" fmla="*/ 120862 h 149450"/>
              <a:gd name="connsiteX3" fmla="*/ 334393 w 423321"/>
              <a:gd name="connsiteY3" fmla="*/ 120862 h 149450"/>
              <a:gd name="connsiteX4" fmla="*/ 423293 w 423321"/>
              <a:gd name="connsiteY4" fmla="*/ 149437 h 149450"/>
              <a:gd name="connsiteX5" fmla="*/ 324868 w 423321"/>
              <a:gd name="connsiteY5" fmla="*/ 124037 h 149450"/>
              <a:gd name="connsiteX6" fmla="*/ 191518 w 423321"/>
              <a:gd name="connsiteY6" fmla="*/ 85937 h 149450"/>
              <a:gd name="connsiteX7" fmla="*/ 140718 w 423321"/>
              <a:gd name="connsiteY7" fmla="*/ 92287 h 149450"/>
              <a:gd name="connsiteX8" fmla="*/ 181993 w 423321"/>
              <a:gd name="connsiteY8" fmla="*/ 85937 h 149450"/>
              <a:gd name="connsiteX9" fmla="*/ 1018 w 423321"/>
              <a:gd name="connsiteY9" fmla="*/ 212 h 1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321" h="149450">
                <a:moveTo>
                  <a:pt x="1018" y="212"/>
                </a:moveTo>
                <a:cubicBezTo>
                  <a:pt x="16893" y="4974"/>
                  <a:pt x="277243" y="114512"/>
                  <a:pt x="277243" y="114512"/>
                </a:cubicBezTo>
                <a:cubicBezTo>
                  <a:pt x="321693" y="134620"/>
                  <a:pt x="258193" y="119804"/>
                  <a:pt x="267718" y="120862"/>
                </a:cubicBezTo>
                <a:cubicBezTo>
                  <a:pt x="277243" y="121920"/>
                  <a:pt x="308464" y="116100"/>
                  <a:pt x="334393" y="120862"/>
                </a:cubicBezTo>
                <a:cubicBezTo>
                  <a:pt x="360322" y="125624"/>
                  <a:pt x="424880" y="148908"/>
                  <a:pt x="423293" y="149437"/>
                </a:cubicBezTo>
                <a:cubicBezTo>
                  <a:pt x="421706" y="149966"/>
                  <a:pt x="363497" y="134620"/>
                  <a:pt x="324868" y="124037"/>
                </a:cubicBezTo>
                <a:cubicBezTo>
                  <a:pt x="286239" y="113454"/>
                  <a:pt x="222210" y="91229"/>
                  <a:pt x="191518" y="85937"/>
                </a:cubicBezTo>
                <a:cubicBezTo>
                  <a:pt x="160826" y="80645"/>
                  <a:pt x="142305" y="92287"/>
                  <a:pt x="140718" y="92287"/>
                </a:cubicBezTo>
                <a:cubicBezTo>
                  <a:pt x="139131" y="92287"/>
                  <a:pt x="204218" y="99695"/>
                  <a:pt x="181993" y="85937"/>
                </a:cubicBezTo>
                <a:cubicBezTo>
                  <a:pt x="159768" y="72179"/>
                  <a:pt x="-14857" y="-4550"/>
                  <a:pt x="101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8CEE893E-DC43-0885-EB73-F3E05222E0FB}"/>
              </a:ext>
            </a:extLst>
          </p:cNvPr>
          <p:cNvSpPr/>
          <p:nvPr/>
        </p:nvSpPr>
        <p:spPr>
          <a:xfrm>
            <a:off x="6993335" y="4526954"/>
            <a:ext cx="371630" cy="221540"/>
          </a:xfrm>
          <a:custGeom>
            <a:avLst/>
            <a:gdLst>
              <a:gd name="connsiteX0" fmla="*/ 1190 w 371630"/>
              <a:gd name="connsiteY0" fmla="*/ 596 h 221540"/>
              <a:gd name="connsiteX1" fmla="*/ 217090 w 371630"/>
              <a:gd name="connsiteY1" fmla="*/ 146646 h 221540"/>
              <a:gd name="connsiteX2" fmla="*/ 194865 w 371630"/>
              <a:gd name="connsiteY2" fmla="*/ 130771 h 221540"/>
              <a:gd name="connsiteX3" fmla="*/ 369490 w 371630"/>
              <a:gd name="connsiteY3" fmla="*/ 219671 h 221540"/>
              <a:gd name="connsiteX4" fmla="*/ 280590 w 371630"/>
              <a:gd name="connsiteY4" fmla="*/ 184746 h 221540"/>
              <a:gd name="connsiteX5" fmla="*/ 112315 w 371630"/>
              <a:gd name="connsiteY5" fmla="*/ 108546 h 221540"/>
              <a:gd name="connsiteX6" fmla="*/ 204390 w 371630"/>
              <a:gd name="connsiteY6" fmla="*/ 143471 h 221540"/>
              <a:gd name="connsiteX7" fmla="*/ 131365 w 371630"/>
              <a:gd name="connsiteY7" fmla="*/ 114896 h 221540"/>
              <a:gd name="connsiteX8" fmla="*/ 163115 w 371630"/>
              <a:gd name="connsiteY8" fmla="*/ 121246 h 221540"/>
              <a:gd name="connsiteX9" fmla="*/ 131365 w 371630"/>
              <a:gd name="connsiteY9" fmla="*/ 95846 h 221540"/>
              <a:gd name="connsiteX10" fmla="*/ 1190 w 371630"/>
              <a:gd name="connsiteY10" fmla="*/ 596 h 22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630" h="221540">
                <a:moveTo>
                  <a:pt x="1190" y="596"/>
                </a:moveTo>
                <a:cubicBezTo>
                  <a:pt x="15478" y="9063"/>
                  <a:pt x="184811" y="124950"/>
                  <a:pt x="217090" y="146646"/>
                </a:cubicBezTo>
                <a:cubicBezTo>
                  <a:pt x="249369" y="168342"/>
                  <a:pt x="169465" y="118600"/>
                  <a:pt x="194865" y="130771"/>
                </a:cubicBezTo>
                <a:cubicBezTo>
                  <a:pt x="220265" y="142942"/>
                  <a:pt x="355203" y="210675"/>
                  <a:pt x="369490" y="219671"/>
                </a:cubicBezTo>
                <a:cubicBezTo>
                  <a:pt x="383777" y="228667"/>
                  <a:pt x="323453" y="203267"/>
                  <a:pt x="280590" y="184746"/>
                </a:cubicBezTo>
                <a:cubicBezTo>
                  <a:pt x="237728" y="166225"/>
                  <a:pt x="125015" y="115425"/>
                  <a:pt x="112315" y="108546"/>
                </a:cubicBezTo>
                <a:cubicBezTo>
                  <a:pt x="99615" y="101667"/>
                  <a:pt x="201215" y="142413"/>
                  <a:pt x="204390" y="143471"/>
                </a:cubicBezTo>
                <a:cubicBezTo>
                  <a:pt x="207565" y="144529"/>
                  <a:pt x="138244" y="118600"/>
                  <a:pt x="131365" y="114896"/>
                </a:cubicBezTo>
                <a:cubicBezTo>
                  <a:pt x="124486" y="111192"/>
                  <a:pt x="163115" y="124421"/>
                  <a:pt x="163115" y="121246"/>
                </a:cubicBezTo>
                <a:cubicBezTo>
                  <a:pt x="163115" y="118071"/>
                  <a:pt x="157294" y="115425"/>
                  <a:pt x="131365" y="95846"/>
                </a:cubicBezTo>
                <a:cubicBezTo>
                  <a:pt x="105436" y="76267"/>
                  <a:pt x="-13098" y="-7871"/>
                  <a:pt x="119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6E25D73B-BB59-D9E6-516D-7F528608762B}"/>
              </a:ext>
            </a:extLst>
          </p:cNvPr>
          <p:cNvSpPr/>
          <p:nvPr/>
        </p:nvSpPr>
        <p:spPr>
          <a:xfrm>
            <a:off x="7095710" y="4654479"/>
            <a:ext cx="224062" cy="107743"/>
          </a:xfrm>
          <a:custGeom>
            <a:avLst/>
            <a:gdLst>
              <a:gd name="connsiteX0" fmla="*/ 415 w 224062"/>
              <a:gd name="connsiteY0" fmla="*/ 71 h 107743"/>
              <a:gd name="connsiteX1" fmla="*/ 216315 w 224062"/>
              <a:gd name="connsiteY1" fmla="*/ 101671 h 107743"/>
              <a:gd name="connsiteX2" fmla="*/ 162340 w 224062"/>
              <a:gd name="connsiteY2" fmla="*/ 85796 h 107743"/>
              <a:gd name="connsiteX3" fmla="*/ 415 w 224062"/>
              <a:gd name="connsiteY3" fmla="*/ 71 h 10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62" h="107743">
                <a:moveTo>
                  <a:pt x="415" y="71"/>
                </a:moveTo>
                <a:cubicBezTo>
                  <a:pt x="9411" y="2717"/>
                  <a:pt x="189328" y="87384"/>
                  <a:pt x="216315" y="101671"/>
                </a:cubicBezTo>
                <a:cubicBezTo>
                  <a:pt x="243303" y="115959"/>
                  <a:pt x="193561" y="102729"/>
                  <a:pt x="162340" y="85796"/>
                </a:cubicBezTo>
                <a:cubicBezTo>
                  <a:pt x="131119" y="68863"/>
                  <a:pt x="-8581" y="-2575"/>
                  <a:pt x="41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CEC00BBE-D639-A4E1-5719-A05AA013A172}"/>
              </a:ext>
            </a:extLst>
          </p:cNvPr>
          <p:cNvSpPr/>
          <p:nvPr/>
        </p:nvSpPr>
        <p:spPr>
          <a:xfrm>
            <a:off x="6978507" y="4543197"/>
            <a:ext cx="109637" cy="118943"/>
          </a:xfrm>
          <a:custGeom>
            <a:avLst/>
            <a:gdLst>
              <a:gd name="connsiteX0" fmla="*/ 143 w 109637"/>
              <a:gd name="connsiteY0" fmla="*/ 228 h 118943"/>
              <a:gd name="connsiteX1" fmla="*/ 104918 w 109637"/>
              <a:gd name="connsiteY1" fmla="*/ 114528 h 118943"/>
              <a:gd name="connsiteX2" fmla="*/ 82693 w 109637"/>
              <a:gd name="connsiteY2" fmla="*/ 85953 h 118943"/>
              <a:gd name="connsiteX3" fmla="*/ 143 w 109637"/>
              <a:gd name="connsiteY3" fmla="*/ 228 h 11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637" h="118943">
                <a:moveTo>
                  <a:pt x="143" y="228"/>
                </a:moveTo>
                <a:cubicBezTo>
                  <a:pt x="3847" y="4990"/>
                  <a:pt x="91160" y="100240"/>
                  <a:pt x="104918" y="114528"/>
                </a:cubicBezTo>
                <a:cubicBezTo>
                  <a:pt x="118676" y="128816"/>
                  <a:pt x="99626" y="105532"/>
                  <a:pt x="82693" y="85953"/>
                </a:cubicBezTo>
                <a:cubicBezTo>
                  <a:pt x="65760" y="66374"/>
                  <a:pt x="-3561" y="-4534"/>
                  <a:pt x="143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F6973209-AF19-2EC3-5778-29BBD7BFC9AC}"/>
              </a:ext>
            </a:extLst>
          </p:cNvPr>
          <p:cNvSpPr/>
          <p:nvPr/>
        </p:nvSpPr>
        <p:spPr>
          <a:xfrm>
            <a:off x="7188839" y="4732654"/>
            <a:ext cx="347531" cy="121934"/>
          </a:xfrm>
          <a:custGeom>
            <a:avLst/>
            <a:gdLst>
              <a:gd name="connsiteX0" fmla="*/ 2536 w 347531"/>
              <a:gd name="connsiteY0" fmla="*/ 1271 h 121934"/>
              <a:gd name="connsiteX1" fmla="*/ 250186 w 347531"/>
              <a:gd name="connsiteY1" fmla="*/ 86996 h 121934"/>
              <a:gd name="connsiteX2" fmla="*/ 183511 w 347531"/>
              <a:gd name="connsiteY2" fmla="*/ 90171 h 121934"/>
              <a:gd name="connsiteX3" fmla="*/ 345436 w 347531"/>
              <a:gd name="connsiteY3" fmla="*/ 121921 h 121934"/>
              <a:gd name="connsiteX4" fmla="*/ 266061 w 347531"/>
              <a:gd name="connsiteY4" fmla="*/ 93346 h 121934"/>
              <a:gd name="connsiteX5" fmla="*/ 129536 w 347531"/>
              <a:gd name="connsiteY5" fmla="*/ 39371 h 121934"/>
              <a:gd name="connsiteX6" fmla="*/ 2536 w 347531"/>
              <a:gd name="connsiteY6" fmla="*/ 1271 h 12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31" h="121934">
                <a:moveTo>
                  <a:pt x="2536" y="1271"/>
                </a:moveTo>
                <a:cubicBezTo>
                  <a:pt x="22644" y="9208"/>
                  <a:pt x="220024" y="72179"/>
                  <a:pt x="250186" y="86996"/>
                </a:cubicBezTo>
                <a:cubicBezTo>
                  <a:pt x="280348" y="101813"/>
                  <a:pt x="167636" y="84350"/>
                  <a:pt x="183511" y="90171"/>
                </a:cubicBezTo>
                <a:cubicBezTo>
                  <a:pt x="199386" y="95992"/>
                  <a:pt x="331678" y="121392"/>
                  <a:pt x="345436" y="121921"/>
                </a:cubicBezTo>
                <a:cubicBezTo>
                  <a:pt x="359194" y="122450"/>
                  <a:pt x="302044" y="107104"/>
                  <a:pt x="266061" y="93346"/>
                </a:cubicBezTo>
                <a:cubicBezTo>
                  <a:pt x="230078" y="79588"/>
                  <a:pt x="171869" y="54188"/>
                  <a:pt x="129536" y="39371"/>
                </a:cubicBezTo>
                <a:cubicBezTo>
                  <a:pt x="87203" y="24554"/>
                  <a:pt x="-17572" y="-6666"/>
                  <a:pt x="2536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F390909-8ABF-81EB-EAB3-AD4DE4C040F5}"/>
              </a:ext>
            </a:extLst>
          </p:cNvPr>
          <p:cNvSpPr/>
          <p:nvPr/>
        </p:nvSpPr>
        <p:spPr>
          <a:xfrm>
            <a:off x="7112000" y="4679948"/>
            <a:ext cx="235637" cy="168843"/>
          </a:xfrm>
          <a:custGeom>
            <a:avLst/>
            <a:gdLst>
              <a:gd name="connsiteX0" fmla="*/ 0 w 235637"/>
              <a:gd name="connsiteY0" fmla="*/ 2 h 168843"/>
              <a:gd name="connsiteX1" fmla="*/ 142875 w 235637"/>
              <a:gd name="connsiteY1" fmla="*/ 120652 h 168843"/>
              <a:gd name="connsiteX2" fmla="*/ 123825 w 235637"/>
              <a:gd name="connsiteY2" fmla="*/ 104777 h 168843"/>
              <a:gd name="connsiteX3" fmla="*/ 234950 w 235637"/>
              <a:gd name="connsiteY3" fmla="*/ 168277 h 168843"/>
              <a:gd name="connsiteX4" fmla="*/ 168275 w 235637"/>
              <a:gd name="connsiteY4" fmla="*/ 133352 h 168843"/>
              <a:gd name="connsiteX5" fmla="*/ 117475 w 235637"/>
              <a:gd name="connsiteY5" fmla="*/ 88902 h 168843"/>
              <a:gd name="connsiteX6" fmla="*/ 142875 w 235637"/>
              <a:gd name="connsiteY6" fmla="*/ 117477 h 168843"/>
              <a:gd name="connsiteX7" fmla="*/ 0 w 235637"/>
              <a:gd name="connsiteY7" fmla="*/ 2 h 16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637" h="168843">
                <a:moveTo>
                  <a:pt x="0" y="2"/>
                </a:moveTo>
                <a:cubicBezTo>
                  <a:pt x="0" y="531"/>
                  <a:pt x="142875" y="120652"/>
                  <a:pt x="142875" y="120652"/>
                </a:cubicBezTo>
                <a:cubicBezTo>
                  <a:pt x="163512" y="138114"/>
                  <a:pt x="108479" y="96840"/>
                  <a:pt x="123825" y="104777"/>
                </a:cubicBezTo>
                <a:cubicBezTo>
                  <a:pt x="139171" y="112714"/>
                  <a:pt x="227542" y="163515"/>
                  <a:pt x="234950" y="168277"/>
                </a:cubicBezTo>
                <a:cubicBezTo>
                  <a:pt x="242358" y="173040"/>
                  <a:pt x="187854" y="146581"/>
                  <a:pt x="168275" y="133352"/>
                </a:cubicBezTo>
                <a:cubicBezTo>
                  <a:pt x="148696" y="120123"/>
                  <a:pt x="121708" y="91548"/>
                  <a:pt x="117475" y="88902"/>
                </a:cubicBezTo>
                <a:cubicBezTo>
                  <a:pt x="113242" y="86256"/>
                  <a:pt x="158221" y="131765"/>
                  <a:pt x="142875" y="117477"/>
                </a:cubicBezTo>
                <a:cubicBezTo>
                  <a:pt x="127529" y="103190"/>
                  <a:pt x="0" y="-527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BA37CBC-2989-7324-F533-0BBAE4986957}"/>
              </a:ext>
            </a:extLst>
          </p:cNvPr>
          <p:cNvSpPr/>
          <p:nvPr/>
        </p:nvSpPr>
        <p:spPr>
          <a:xfrm>
            <a:off x="7368351" y="4759190"/>
            <a:ext cx="433909" cy="67356"/>
          </a:xfrm>
          <a:custGeom>
            <a:avLst/>
            <a:gdLst>
              <a:gd name="connsiteX0" fmla="*/ 824 w 433909"/>
              <a:gd name="connsiteY0" fmla="*/ 135 h 67356"/>
              <a:gd name="connsiteX1" fmla="*/ 277049 w 433909"/>
              <a:gd name="connsiteY1" fmla="*/ 28710 h 67356"/>
              <a:gd name="connsiteX2" fmla="*/ 238949 w 433909"/>
              <a:gd name="connsiteY2" fmla="*/ 22360 h 67356"/>
              <a:gd name="connsiteX3" fmla="*/ 384999 w 433909"/>
              <a:gd name="connsiteY3" fmla="*/ 16010 h 67356"/>
              <a:gd name="connsiteX4" fmla="*/ 251649 w 433909"/>
              <a:gd name="connsiteY4" fmla="*/ 25535 h 67356"/>
              <a:gd name="connsiteX5" fmla="*/ 432624 w 433909"/>
              <a:gd name="connsiteY5" fmla="*/ 3310 h 67356"/>
              <a:gd name="connsiteX6" fmla="*/ 337374 w 433909"/>
              <a:gd name="connsiteY6" fmla="*/ 16010 h 67356"/>
              <a:gd name="connsiteX7" fmla="*/ 169099 w 433909"/>
              <a:gd name="connsiteY7" fmla="*/ 38235 h 67356"/>
              <a:gd name="connsiteX8" fmla="*/ 172274 w 433909"/>
              <a:gd name="connsiteY8" fmla="*/ 66810 h 67356"/>
              <a:gd name="connsiteX9" fmla="*/ 172274 w 433909"/>
              <a:gd name="connsiteY9" fmla="*/ 54110 h 67356"/>
              <a:gd name="connsiteX10" fmla="*/ 191324 w 433909"/>
              <a:gd name="connsiteY10" fmla="*/ 19185 h 67356"/>
              <a:gd name="connsiteX11" fmla="*/ 824 w 433909"/>
              <a:gd name="connsiteY11" fmla="*/ 135 h 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909" h="67356">
                <a:moveTo>
                  <a:pt x="824" y="135"/>
                </a:moveTo>
                <a:lnTo>
                  <a:pt x="277049" y="28710"/>
                </a:lnTo>
                <a:cubicBezTo>
                  <a:pt x="316736" y="32414"/>
                  <a:pt x="220957" y="24477"/>
                  <a:pt x="238949" y="22360"/>
                </a:cubicBezTo>
                <a:cubicBezTo>
                  <a:pt x="256941" y="20243"/>
                  <a:pt x="382882" y="15481"/>
                  <a:pt x="384999" y="16010"/>
                </a:cubicBezTo>
                <a:cubicBezTo>
                  <a:pt x="387116" y="16539"/>
                  <a:pt x="243712" y="27652"/>
                  <a:pt x="251649" y="25535"/>
                </a:cubicBezTo>
                <a:cubicBezTo>
                  <a:pt x="259586" y="23418"/>
                  <a:pt x="418337" y="4897"/>
                  <a:pt x="432624" y="3310"/>
                </a:cubicBezTo>
                <a:cubicBezTo>
                  <a:pt x="446911" y="1723"/>
                  <a:pt x="337374" y="16010"/>
                  <a:pt x="337374" y="16010"/>
                </a:cubicBezTo>
                <a:cubicBezTo>
                  <a:pt x="293453" y="21831"/>
                  <a:pt x="196616" y="29768"/>
                  <a:pt x="169099" y="38235"/>
                </a:cubicBezTo>
                <a:cubicBezTo>
                  <a:pt x="141582" y="46702"/>
                  <a:pt x="171745" y="64164"/>
                  <a:pt x="172274" y="66810"/>
                </a:cubicBezTo>
                <a:cubicBezTo>
                  <a:pt x="172803" y="69456"/>
                  <a:pt x="169099" y="62048"/>
                  <a:pt x="172274" y="54110"/>
                </a:cubicBezTo>
                <a:cubicBezTo>
                  <a:pt x="175449" y="46172"/>
                  <a:pt x="220428" y="27122"/>
                  <a:pt x="191324" y="19185"/>
                </a:cubicBezTo>
                <a:cubicBezTo>
                  <a:pt x="162220" y="11248"/>
                  <a:pt x="-13463" y="-1452"/>
                  <a:pt x="824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3A9E3867-B577-6445-195E-24765446899B}"/>
              </a:ext>
            </a:extLst>
          </p:cNvPr>
          <p:cNvSpPr/>
          <p:nvPr/>
        </p:nvSpPr>
        <p:spPr>
          <a:xfrm>
            <a:off x="7206598" y="4260813"/>
            <a:ext cx="252718" cy="12839"/>
          </a:xfrm>
          <a:custGeom>
            <a:avLst/>
            <a:gdLst>
              <a:gd name="connsiteX0" fmla="*/ 652 w 252718"/>
              <a:gd name="connsiteY0" fmla="*/ 12737 h 12839"/>
              <a:gd name="connsiteX1" fmla="*/ 248302 w 252718"/>
              <a:gd name="connsiteY1" fmla="*/ 9562 h 12839"/>
              <a:gd name="connsiteX2" fmla="*/ 165752 w 252718"/>
              <a:gd name="connsiteY2" fmla="*/ 37 h 12839"/>
              <a:gd name="connsiteX3" fmla="*/ 175277 w 252718"/>
              <a:gd name="connsiteY3" fmla="*/ 6387 h 12839"/>
              <a:gd name="connsiteX4" fmla="*/ 652 w 252718"/>
              <a:gd name="connsiteY4" fmla="*/ 12737 h 1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18" h="12839">
                <a:moveTo>
                  <a:pt x="652" y="12737"/>
                </a:moveTo>
                <a:cubicBezTo>
                  <a:pt x="12823" y="13266"/>
                  <a:pt x="220785" y="11679"/>
                  <a:pt x="248302" y="9562"/>
                </a:cubicBezTo>
                <a:cubicBezTo>
                  <a:pt x="275819" y="7445"/>
                  <a:pt x="165752" y="37"/>
                  <a:pt x="165752" y="37"/>
                </a:cubicBezTo>
                <a:cubicBezTo>
                  <a:pt x="153581" y="-492"/>
                  <a:pt x="200148" y="4799"/>
                  <a:pt x="175277" y="6387"/>
                </a:cubicBezTo>
                <a:cubicBezTo>
                  <a:pt x="150406" y="7974"/>
                  <a:pt x="-11519" y="12208"/>
                  <a:pt x="652" y="1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56041001-B8FB-4909-433A-69D55E89E656}"/>
              </a:ext>
            </a:extLst>
          </p:cNvPr>
          <p:cNvSpPr/>
          <p:nvPr/>
        </p:nvSpPr>
        <p:spPr>
          <a:xfrm>
            <a:off x="7505390" y="4244400"/>
            <a:ext cx="122532" cy="180104"/>
          </a:xfrm>
          <a:custGeom>
            <a:avLst/>
            <a:gdLst>
              <a:gd name="connsiteX0" fmla="*/ 310 w 122532"/>
              <a:gd name="connsiteY0" fmla="*/ 575 h 180104"/>
              <a:gd name="connsiteX1" fmla="*/ 120960 w 122532"/>
              <a:gd name="connsiteY1" fmla="*/ 178375 h 180104"/>
              <a:gd name="connsiteX2" fmla="*/ 70160 w 122532"/>
              <a:gd name="connsiteY2" fmla="*/ 92650 h 180104"/>
              <a:gd name="connsiteX3" fmla="*/ 86035 w 122532"/>
              <a:gd name="connsiteY3" fmla="*/ 121225 h 180104"/>
              <a:gd name="connsiteX4" fmla="*/ 310 w 122532"/>
              <a:gd name="connsiteY4" fmla="*/ 575 h 1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32" h="180104">
                <a:moveTo>
                  <a:pt x="310" y="575"/>
                </a:moveTo>
                <a:cubicBezTo>
                  <a:pt x="6131" y="10100"/>
                  <a:pt x="109318" y="163029"/>
                  <a:pt x="120960" y="178375"/>
                </a:cubicBezTo>
                <a:cubicBezTo>
                  <a:pt x="132602" y="193721"/>
                  <a:pt x="75981" y="102175"/>
                  <a:pt x="70160" y="92650"/>
                </a:cubicBezTo>
                <a:cubicBezTo>
                  <a:pt x="64339" y="83125"/>
                  <a:pt x="99793" y="139746"/>
                  <a:pt x="86035" y="121225"/>
                </a:cubicBezTo>
                <a:cubicBezTo>
                  <a:pt x="72277" y="102704"/>
                  <a:pt x="-5511" y="-8950"/>
                  <a:pt x="310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2F4DE42B-6ED8-7C2E-F322-7130B05C373E}"/>
              </a:ext>
            </a:extLst>
          </p:cNvPr>
          <p:cNvSpPr/>
          <p:nvPr/>
        </p:nvSpPr>
        <p:spPr>
          <a:xfrm>
            <a:off x="5384776" y="3511497"/>
            <a:ext cx="66705" cy="136613"/>
          </a:xfrm>
          <a:custGeom>
            <a:avLst/>
            <a:gdLst>
              <a:gd name="connsiteX0" fmla="*/ 66699 w 66705"/>
              <a:gd name="connsiteY0" fmla="*/ 53 h 136613"/>
              <a:gd name="connsiteX1" fmla="*/ 22249 w 66705"/>
              <a:gd name="connsiteY1" fmla="*/ 63553 h 136613"/>
              <a:gd name="connsiteX2" fmla="*/ 24 w 66705"/>
              <a:gd name="connsiteY2" fmla="*/ 136578 h 136613"/>
              <a:gd name="connsiteX3" fmla="*/ 19074 w 66705"/>
              <a:gd name="connsiteY3" fmla="*/ 54028 h 136613"/>
              <a:gd name="connsiteX4" fmla="*/ 66699 w 66705"/>
              <a:gd name="connsiteY4" fmla="*/ 53 h 13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05" h="136613">
                <a:moveTo>
                  <a:pt x="66699" y="53"/>
                </a:moveTo>
                <a:cubicBezTo>
                  <a:pt x="67228" y="1640"/>
                  <a:pt x="33361" y="40799"/>
                  <a:pt x="22249" y="63553"/>
                </a:cubicBezTo>
                <a:cubicBezTo>
                  <a:pt x="11137" y="86307"/>
                  <a:pt x="553" y="138165"/>
                  <a:pt x="24" y="136578"/>
                </a:cubicBezTo>
                <a:cubicBezTo>
                  <a:pt x="-505" y="134991"/>
                  <a:pt x="7432" y="75724"/>
                  <a:pt x="19074" y="54028"/>
                </a:cubicBezTo>
                <a:cubicBezTo>
                  <a:pt x="30716" y="32332"/>
                  <a:pt x="66170" y="-1534"/>
                  <a:pt x="66699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90D104D5-DDAF-3A0F-72E6-7678720CF04D}"/>
              </a:ext>
            </a:extLst>
          </p:cNvPr>
          <p:cNvSpPr/>
          <p:nvPr/>
        </p:nvSpPr>
        <p:spPr>
          <a:xfrm>
            <a:off x="5379493" y="3576438"/>
            <a:ext cx="290995" cy="57622"/>
          </a:xfrm>
          <a:custGeom>
            <a:avLst/>
            <a:gdLst>
              <a:gd name="connsiteX0" fmla="*/ 81507 w 290995"/>
              <a:gd name="connsiteY0" fmla="*/ 39887 h 57622"/>
              <a:gd name="connsiteX1" fmla="*/ 284707 w 290995"/>
              <a:gd name="connsiteY1" fmla="*/ 1787 h 57622"/>
              <a:gd name="connsiteX2" fmla="*/ 218032 w 290995"/>
              <a:gd name="connsiteY2" fmla="*/ 11312 h 57622"/>
              <a:gd name="connsiteX3" fmla="*/ 5307 w 290995"/>
              <a:gd name="connsiteY3" fmla="*/ 55762 h 57622"/>
              <a:gd name="connsiteX4" fmla="*/ 81507 w 290995"/>
              <a:gd name="connsiteY4" fmla="*/ 39887 h 5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95" h="57622">
                <a:moveTo>
                  <a:pt x="81507" y="39887"/>
                </a:moveTo>
                <a:lnTo>
                  <a:pt x="284707" y="1787"/>
                </a:lnTo>
                <a:cubicBezTo>
                  <a:pt x="307461" y="-2976"/>
                  <a:pt x="264599" y="2316"/>
                  <a:pt x="218032" y="11312"/>
                </a:cubicBezTo>
                <a:cubicBezTo>
                  <a:pt x="171465" y="20308"/>
                  <a:pt x="27532" y="48883"/>
                  <a:pt x="5307" y="55762"/>
                </a:cubicBezTo>
                <a:cubicBezTo>
                  <a:pt x="-16918" y="62641"/>
                  <a:pt x="34940" y="48883"/>
                  <a:pt x="81507" y="39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5D0E037B-8FCD-1BE1-BA63-8C5A125135BB}"/>
              </a:ext>
            </a:extLst>
          </p:cNvPr>
          <p:cNvSpPr/>
          <p:nvPr/>
        </p:nvSpPr>
        <p:spPr>
          <a:xfrm>
            <a:off x="5876835" y="3619362"/>
            <a:ext cx="165475" cy="181242"/>
          </a:xfrm>
          <a:custGeom>
            <a:avLst/>
            <a:gdLst>
              <a:gd name="connsiteX0" fmla="*/ 90 w 165475"/>
              <a:gd name="connsiteY0" fmla="*/ 138 h 181242"/>
              <a:gd name="connsiteX1" fmla="*/ 155665 w 165475"/>
              <a:gd name="connsiteY1" fmla="*/ 171588 h 181242"/>
              <a:gd name="connsiteX2" fmla="*/ 133440 w 165475"/>
              <a:gd name="connsiteY2" fmla="*/ 143013 h 181242"/>
              <a:gd name="connsiteX3" fmla="*/ 90 w 165475"/>
              <a:gd name="connsiteY3" fmla="*/ 138 h 1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5" h="181242">
                <a:moveTo>
                  <a:pt x="90" y="138"/>
                </a:moveTo>
                <a:cubicBezTo>
                  <a:pt x="3794" y="4900"/>
                  <a:pt x="133440" y="147776"/>
                  <a:pt x="155665" y="171588"/>
                </a:cubicBezTo>
                <a:cubicBezTo>
                  <a:pt x="177890" y="195400"/>
                  <a:pt x="158840" y="171059"/>
                  <a:pt x="133440" y="143013"/>
                </a:cubicBezTo>
                <a:cubicBezTo>
                  <a:pt x="108040" y="114967"/>
                  <a:pt x="-3614" y="-4624"/>
                  <a:pt x="9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CFD34C4-AA4C-0281-4422-1393B51729ED}"/>
              </a:ext>
            </a:extLst>
          </p:cNvPr>
          <p:cNvSpPr/>
          <p:nvPr/>
        </p:nvSpPr>
        <p:spPr>
          <a:xfrm>
            <a:off x="6335461" y="3702543"/>
            <a:ext cx="108979" cy="364456"/>
          </a:xfrm>
          <a:custGeom>
            <a:avLst/>
            <a:gdLst>
              <a:gd name="connsiteX0" fmla="*/ 298 w 108979"/>
              <a:gd name="connsiteY0" fmla="*/ 968 h 364456"/>
              <a:gd name="connsiteX1" fmla="*/ 103598 w 108979"/>
              <a:gd name="connsiteY1" fmla="*/ 352955 h 364456"/>
              <a:gd name="connsiteX2" fmla="*/ 92121 w 108979"/>
              <a:gd name="connsiteY2" fmla="*/ 276436 h 364456"/>
              <a:gd name="connsiteX3" fmla="*/ 72991 w 108979"/>
              <a:gd name="connsiteY3" fmla="*/ 249654 h 364456"/>
              <a:gd name="connsiteX4" fmla="*/ 298 w 108979"/>
              <a:gd name="connsiteY4" fmla="*/ 968 h 3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79" h="364456">
                <a:moveTo>
                  <a:pt x="298" y="968"/>
                </a:moveTo>
                <a:cubicBezTo>
                  <a:pt x="5399" y="18185"/>
                  <a:pt x="88294" y="307044"/>
                  <a:pt x="103598" y="352955"/>
                </a:cubicBezTo>
                <a:cubicBezTo>
                  <a:pt x="118902" y="398866"/>
                  <a:pt x="97222" y="293653"/>
                  <a:pt x="92121" y="276436"/>
                </a:cubicBezTo>
                <a:cubicBezTo>
                  <a:pt x="87020" y="259219"/>
                  <a:pt x="88932" y="298116"/>
                  <a:pt x="72991" y="249654"/>
                </a:cubicBezTo>
                <a:cubicBezTo>
                  <a:pt x="57050" y="201192"/>
                  <a:pt x="-4803" y="-16249"/>
                  <a:pt x="298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6781A0B2-46B3-31F2-FFB5-10304D21C429}"/>
              </a:ext>
            </a:extLst>
          </p:cNvPr>
          <p:cNvSpPr/>
          <p:nvPr/>
        </p:nvSpPr>
        <p:spPr>
          <a:xfrm>
            <a:off x="6371620" y="3931959"/>
            <a:ext cx="48345" cy="310907"/>
          </a:xfrm>
          <a:custGeom>
            <a:avLst/>
            <a:gdLst>
              <a:gd name="connsiteX0" fmla="*/ 48310 w 48345"/>
              <a:gd name="connsiteY0" fmla="*/ 1109 h 310907"/>
              <a:gd name="connsiteX1" fmla="*/ 2398 w 48345"/>
              <a:gd name="connsiteY1" fmla="*/ 303358 h 310907"/>
              <a:gd name="connsiteX2" fmla="*/ 10050 w 48345"/>
              <a:gd name="connsiteY2" fmla="*/ 203884 h 310907"/>
              <a:gd name="connsiteX3" fmla="*/ 48310 w 48345"/>
              <a:gd name="connsiteY3" fmla="*/ 1109 h 31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5" h="310907">
                <a:moveTo>
                  <a:pt x="48310" y="1109"/>
                </a:moveTo>
                <a:cubicBezTo>
                  <a:pt x="47035" y="17688"/>
                  <a:pt x="8775" y="269562"/>
                  <a:pt x="2398" y="303358"/>
                </a:cubicBezTo>
                <a:cubicBezTo>
                  <a:pt x="-3979" y="337154"/>
                  <a:pt x="3673" y="249158"/>
                  <a:pt x="10050" y="203884"/>
                </a:cubicBezTo>
                <a:cubicBezTo>
                  <a:pt x="16427" y="158610"/>
                  <a:pt x="49585" y="-15470"/>
                  <a:pt x="48310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A082DC84-F91F-C3E7-8C37-CF5C3D92AF2F}"/>
              </a:ext>
            </a:extLst>
          </p:cNvPr>
          <p:cNvSpPr/>
          <p:nvPr/>
        </p:nvSpPr>
        <p:spPr>
          <a:xfrm>
            <a:off x="4279362" y="3306809"/>
            <a:ext cx="413288" cy="224646"/>
          </a:xfrm>
          <a:custGeom>
            <a:avLst/>
            <a:gdLst>
              <a:gd name="connsiteX0" fmla="*/ 413288 w 413288"/>
              <a:gd name="connsiteY0" fmla="*/ 23766 h 224646"/>
              <a:gd name="connsiteX1" fmla="*/ 251363 w 413288"/>
              <a:gd name="connsiteY1" fmla="*/ 1541 h 224646"/>
              <a:gd name="connsiteX2" fmla="*/ 111663 w 413288"/>
              <a:gd name="connsiteY2" fmla="*/ 74566 h 224646"/>
              <a:gd name="connsiteX3" fmla="*/ 143413 w 413288"/>
              <a:gd name="connsiteY3" fmla="*/ 45991 h 224646"/>
              <a:gd name="connsiteX4" fmla="*/ 538 w 413288"/>
              <a:gd name="connsiteY4" fmla="*/ 223791 h 224646"/>
              <a:gd name="connsiteX5" fmla="*/ 98963 w 413288"/>
              <a:gd name="connsiteY5" fmla="*/ 109491 h 224646"/>
              <a:gd name="connsiteX6" fmla="*/ 210088 w 413288"/>
              <a:gd name="connsiteY6" fmla="*/ 17416 h 224646"/>
              <a:gd name="connsiteX7" fmla="*/ 168813 w 413288"/>
              <a:gd name="connsiteY7" fmla="*/ 36466 h 224646"/>
              <a:gd name="connsiteX8" fmla="*/ 232313 w 413288"/>
              <a:gd name="connsiteY8" fmla="*/ 4716 h 224646"/>
              <a:gd name="connsiteX9" fmla="*/ 311688 w 413288"/>
              <a:gd name="connsiteY9" fmla="*/ 11066 h 224646"/>
              <a:gd name="connsiteX10" fmla="*/ 413288 w 413288"/>
              <a:gd name="connsiteY10" fmla="*/ 23766 h 22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288" h="224646">
                <a:moveTo>
                  <a:pt x="413288" y="23766"/>
                </a:moveTo>
                <a:cubicBezTo>
                  <a:pt x="403234" y="22179"/>
                  <a:pt x="301634" y="-6926"/>
                  <a:pt x="251363" y="1541"/>
                </a:cubicBezTo>
                <a:cubicBezTo>
                  <a:pt x="201092" y="10008"/>
                  <a:pt x="129655" y="67158"/>
                  <a:pt x="111663" y="74566"/>
                </a:cubicBezTo>
                <a:cubicBezTo>
                  <a:pt x="93671" y="81974"/>
                  <a:pt x="161934" y="21120"/>
                  <a:pt x="143413" y="45991"/>
                </a:cubicBezTo>
                <a:cubicBezTo>
                  <a:pt x="124892" y="70862"/>
                  <a:pt x="7946" y="213208"/>
                  <a:pt x="538" y="223791"/>
                </a:cubicBezTo>
                <a:cubicBezTo>
                  <a:pt x="-6870" y="234374"/>
                  <a:pt x="64038" y="143887"/>
                  <a:pt x="98963" y="109491"/>
                </a:cubicBezTo>
                <a:cubicBezTo>
                  <a:pt x="133888" y="75095"/>
                  <a:pt x="198446" y="29587"/>
                  <a:pt x="210088" y="17416"/>
                </a:cubicBezTo>
                <a:cubicBezTo>
                  <a:pt x="221730" y="5245"/>
                  <a:pt x="165109" y="38583"/>
                  <a:pt x="168813" y="36466"/>
                </a:cubicBezTo>
                <a:cubicBezTo>
                  <a:pt x="172517" y="34349"/>
                  <a:pt x="208501" y="8949"/>
                  <a:pt x="232313" y="4716"/>
                </a:cubicBezTo>
                <a:cubicBezTo>
                  <a:pt x="256125" y="483"/>
                  <a:pt x="284700" y="7891"/>
                  <a:pt x="311688" y="11066"/>
                </a:cubicBezTo>
                <a:lnTo>
                  <a:pt x="413288" y="2376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F2D17605-B6AB-9537-01FF-874EBECAE35E}"/>
              </a:ext>
            </a:extLst>
          </p:cNvPr>
          <p:cNvSpPr/>
          <p:nvPr/>
        </p:nvSpPr>
        <p:spPr>
          <a:xfrm>
            <a:off x="4323338" y="3279775"/>
            <a:ext cx="319099" cy="270797"/>
          </a:xfrm>
          <a:custGeom>
            <a:avLst/>
            <a:gdLst>
              <a:gd name="connsiteX0" fmla="*/ 1012 w 319099"/>
              <a:gd name="connsiteY0" fmla="*/ 269875 h 270797"/>
              <a:gd name="connsiteX1" fmla="*/ 83562 w 319099"/>
              <a:gd name="connsiteY1" fmla="*/ 19050 h 270797"/>
              <a:gd name="connsiteX2" fmla="*/ 45462 w 319099"/>
              <a:gd name="connsiteY2" fmla="*/ 85725 h 270797"/>
              <a:gd name="connsiteX3" fmla="*/ 121662 w 319099"/>
              <a:gd name="connsiteY3" fmla="*/ 57150 h 270797"/>
              <a:gd name="connsiteX4" fmla="*/ 150237 w 319099"/>
              <a:gd name="connsiteY4" fmla="*/ 28575 h 270797"/>
              <a:gd name="connsiteX5" fmla="*/ 124837 w 319099"/>
              <a:gd name="connsiteY5" fmla="*/ 31750 h 270797"/>
              <a:gd name="connsiteX6" fmla="*/ 255012 w 319099"/>
              <a:gd name="connsiteY6" fmla="*/ 12700 h 270797"/>
              <a:gd name="connsiteX7" fmla="*/ 150237 w 319099"/>
              <a:gd name="connsiteY7" fmla="*/ 0 h 270797"/>
              <a:gd name="connsiteX8" fmla="*/ 318512 w 319099"/>
              <a:gd name="connsiteY8" fmla="*/ 12700 h 270797"/>
              <a:gd name="connsiteX9" fmla="*/ 201037 w 319099"/>
              <a:gd name="connsiteY9" fmla="*/ 15875 h 270797"/>
              <a:gd name="connsiteX10" fmla="*/ 74037 w 319099"/>
              <a:gd name="connsiteY10" fmla="*/ 73025 h 270797"/>
              <a:gd name="connsiteX11" fmla="*/ 39112 w 319099"/>
              <a:gd name="connsiteY11" fmla="*/ 136525 h 270797"/>
              <a:gd name="connsiteX12" fmla="*/ 35937 w 319099"/>
              <a:gd name="connsiteY12" fmla="*/ 104775 h 270797"/>
              <a:gd name="connsiteX13" fmla="*/ 1012 w 319099"/>
              <a:gd name="connsiteY13" fmla="*/ 269875 h 27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099" h="270797">
                <a:moveTo>
                  <a:pt x="1012" y="269875"/>
                </a:moveTo>
                <a:cubicBezTo>
                  <a:pt x="8949" y="255588"/>
                  <a:pt x="76154" y="49742"/>
                  <a:pt x="83562" y="19050"/>
                </a:cubicBezTo>
                <a:cubicBezTo>
                  <a:pt x="90970" y="-11642"/>
                  <a:pt x="39112" y="79375"/>
                  <a:pt x="45462" y="85725"/>
                </a:cubicBezTo>
                <a:cubicBezTo>
                  <a:pt x="51812" y="92075"/>
                  <a:pt x="104200" y="66675"/>
                  <a:pt x="121662" y="57150"/>
                </a:cubicBezTo>
                <a:cubicBezTo>
                  <a:pt x="139125" y="47625"/>
                  <a:pt x="149708" y="32808"/>
                  <a:pt x="150237" y="28575"/>
                </a:cubicBezTo>
                <a:cubicBezTo>
                  <a:pt x="150766" y="24342"/>
                  <a:pt x="124837" y="31750"/>
                  <a:pt x="124837" y="31750"/>
                </a:cubicBezTo>
                <a:cubicBezTo>
                  <a:pt x="142300" y="29104"/>
                  <a:pt x="250779" y="17992"/>
                  <a:pt x="255012" y="12700"/>
                </a:cubicBezTo>
                <a:cubicBezTo>
                  <a:pt x="259245" y="7408"/>
                  <a:pt x="139654" y="0"/>
                  <a:pt x="150237" y="0"/>
                </a:cubicBezTo>
                <a:cubicBezTo>
                  <a:pt x="160820" y="0"/>
                  <a:pt x="310045" y="10054"/>
                  <a:pt x="318512" y="12700"/>
                </a:cubicBezTo>
                <a:cubicBezTo>
                  <a:pt x="326979" y="15346"/>
                  <a:pt x="241783" y="5821"/>
                  <a:pt x="201037" y="15875"/>
                </a:cubicBezTo>
                <a:cubicBezTo>
                  <a:pt x="160291" y="25929"/>
                  <a:pt x="101025" y="52917"/>
                  <a:pt x="74037" y="73025"/>
                </a:cubicBezTo>
                <a:cubicBezTo>
                  <a:pt x="47050" y="93133"/>
                  <a:pt x="45462" y="131233"/>
                  <a:pt x="39112" y="136525"/>
                </a:cubicBezTo>
                <a:cubicBezTo>
                  <a:pt x="32762" y="141817"/>
                  <a:pt x="37525" y="81492"/>
                  <a:pt x="35937" y="104775"/>
                </a:cubicBezTo>
                <a:cubicBezTo>
                  <a:pt x="34350" y="128058"/>
                  <a:pt x="-6925" y="284162"/>
                  <a:pt x="1012" y="269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BD4AED5-3610-555C-9B04-D78C521500F5}"/>
              </a:ext>
            </a:extLst>
          </p:cNvPr>
          <p:cNvSpPr/>
          <p:nvPr/>
        </p:nvSpPr>
        <p:spPr>
          <a:xfrm>
            <a:off x="4270307" y="3422586"/>
            <a:ext cx="83612" cy="630952"/>
          </a:xfrm>
          <a:custGeom>
            <a:avLst/>
            <a:gdLst>
              <a:gd name="connsiteX0" fmla="*/ 60393 w 83612"/>
              <a:gd name="connsiteY0" fmla="*/ 64 h 630952"/>
              <a:gd name="connsiteX1" fmla="*/ 41343 w 83612"/>
              <a:gd name="connsiteY1" fmla="*/ 314389 h 630952"/>
              <a:gd name="connsiteX2" fmla="*/ 38168 w 83612"/>
              <a:gd name="connsiteY2" fmla="*/ 269939 h 630952"/>
              <a:gd name="connsiteX3" fmla="*/ 63568 w 83612"/>
              <a:gd name="connsiteY3" fmla="*/ 533464 h 630952"/>
              <a:gd name="connsiteX4" fmla="*/ 54043 w 83612"/>
              <a:gd name="connsiteY4" fmla="*/ 450914 h 630952"/>
              <a:gd name="connsiteX5" fmla="*/ 82618 w 83612"/>
              <a:gd name="connsiteY5" fmla="*/ 628714 h 630952"/>
              <a:gd name="connsiteX6" fmla="*/ 69918 w 83612"/>
              <a:gd name="connsiteY6" fmla="*/ 533464 h 630952"/>
              <a:gd name="connsiteX7" fmla="*/ 3243 w 83612"/>
              <a:gd name="connsiteY7" fmla="*/ 285814 h 630952"/>
              <a:gd name="connsiteX8" fmla="*/ 25468 w 83612"/>
              <a:gd name="connsiteY8" fmla="*/ 362014 h 630952"/>
              <a:gd name="connsiteX9" fmla="*/ 68 w 83612"/>
              <a:gd name="connsiteY9" fmla="*/ 158814 h 630952"/>
              <a:gd name="connsiteX10" fmla="*/ 34993 w 83612"/>
              <a:gd name="connsiteY10" fmla="*/ 285814 h 630952"/>
              <a:gd name="connsiteX11" fmla="*/ 60393 w 83612"/>
              <a:gd name="connsiteY11" fmla="*/ 64 h 6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12" h="630952">
                <a:moveTo>
                  <a:pt x="60393" y="64"/>
                </a:moveTo>
                <a:cubicBezTo>
                  <a:pt x="61451" y="4826"/>
                  <a:pt x="45047" y="269410"/>
                  <a:pt x="41343" y="314389"/>
                </a:cubicBezTo>
                <a:cubicBezTo>
                  <a:pt x="37639" y="359368"/>
                  <a:pt x="34464" y="233427"/>
                  <a:pt x="38168" y="269939"/>
                </a:cubicBezTo>
                <a:cubicBezTo>
                  <a:pt x="41872" y="306451"/>
                  <a:pt x="60922" y="503302"/>
                  <a:pt x="63568" y="533464"/>
                </a:cubicBezTo>
                <a:cubicBezTo>
                  <a:pt x="66214" y="563626"/>
                  <a:pt x="50868" y="435039"/>
                  <a:pt x="54043" y="450914"/>
                </a:cubicBezTo>
                <a:cubicBezTo>
                  <a:pt x="57218" y="466789"/>
                  <a:pt x="79972" y="614956"/>
                  <a:pt x="82618" y="628714"/>
                </a:cubicBezTo>
                <a:cubicBezTo>
                  <a:pt x="85264" y="642472"/>
                  <a:pt x="83147" y="590614"/>
                  <a:pt x="69918" y="533464"/>
                </a:cubicBezTo>
                <a:cubicBezTo>
                  <a:pt x="56689" y="476314"/>
                  <a:pt x="10651" y="314389"/>
                  <a:pt x="3243" y="285814"/>
                </a:cubicBezTo>
                <a:cubicBezTo>
                  <a:pt x="-4165" y="257239"/>
                  <a:pt x="25997" y="383181"/>
                  <a:pt x="25468" y="362014"/>
                </a:cubicBezTo>
                <a:cubicBezTo>
                  <a:pt x="24939" y="340847"/>
                  <a:pt x="-1519" y="171514"/>
                  <a:pt x="68" y="158814"/>
                </a:cubicBezTo>
                <a:cubicBezTo>
                  <a:pt x="1655" y="146114"/>
                  <a:pt x="25997" y="315977"/>
                  <a:pt x="34993" y="285814"/>
                </a:cubicBezTo>
                <a:cubicBezTo>
                  <a:pt x="43989" y="255652"/>
                  <a:pt x="59335" y="-4698"/>
                  <a:pt x="6039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724BFC4-08D2-D574-CB46-BD0953D9ADB4}"/>
              </a:ext>
            </a:extLst>
          </p:cNvPr>
          <p:cNvSpPr/>
          <p:nvPr/>
        </p:nvSpPr>
        <p:spPr>
          <a:xfrm>
            <a:off x="4377242" y="3313495"/>
            <a:ext cx="210761" cy="276187"/>
          </a:xfrm>
          <a:custGeom>
            <a:avLst/>
            <a:gdLst>
              <a:gd name="connsiteX0" fmla="*/ 210633 w 210761"/>
              <a:gd name="connsiteY0" fmla="*/ 10730 h 276187"/>
              <a:gd name="connsiteX1" fmla="*/ 42358 w 210761"/>
              <a:gd name="connsiteY1" fmla="*/ 156780 h 276187"/>
              <a:gd name="connsiteX2" fmla="*/ 1083 w 210761"/>
              <a:gd name="connsiteY2" fmla="*/ 274255 h 276187"/>
              <a:gd name="connsiteX3" fmla="*/ 13783 w 210761"/>
              <a:gd name="connsiteY3" fmla="*/ 217105 h 276187"/>
              <a:gd name="connsiteX4" fmla="*/ 32833 w 210761"/>
              <a:gd name="connsiteY4" fmla="*/ 55180 h 276187"/>
              <a:gd name="connsiteX5" fmla="*/ 32833 w 210761"/>
              <a:gd name="connsiteY5" fmla="*/ 182180 h 276187"/>
              <a:gd name="connsiteX6" fmla="*/ 118558 w 210761"/>
              <a:gd name="connsiteY6" fmla="*/ 1205 h 276187"/>
              <a:gd name="connsiteX7" fmla="*/ 70933 w 210761"/>
              <a:gd name="connsiteY7" fmla="*/ 99630 h 276187"/>
              <a:gd name="connsiteX8" fmla="*/ 210633 w 210761"/>
              <a:gd name="connsiteY8" fmla="*/ 10730 h 27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61" h="276187">
                <a:moveTo>
                  <a:pt x="210633" y="10730"/>
                </a:moveTo>
                <a:cubicBezTo>
                  <a:pt x="205870" y="20255"/>
                  <a:pt x="77283" y="112859"/>
                  <a:pt x="42358" y="156780"/>
                </a:cubicBezTo>
                <a:cubicBezTo>
                  <a:pt x="7433" y="200701"/>
                  <a:pt x="5845" y="264201"/>
                  <a:pt x="1083" y="274255"/>
                </a:cubicBezTo>
                <a:cubicBezTo>
                  <a:pt x="-3680" y="284309"/>
                  <a:pt x="8491" y="253618"/>
                  <a:pt x="13783" y="217105"/>
                </a:cubicBezTo>
                <a:cubicBezTo>
                  <a:pt x="19075" y="180592"/>
                  <a:pt x="29658" y="61001"/>
                  <a:pt x="32833" y="55180"/>
                </a:cubicBezTo>
                <a:cubicBezTo>
                  <a:pt x="36008" y="49359"/>
                  <a:pt x="18546" y="191176"/>
                  <a:pt x="32833" y="182180"/>
                </a:cubicBezTo>
                <a:cubicBezTo>
                  <a:pt x="47120" y="173184"/>
                  <a:pt x="112208" y="14963"/>
                  <a:pt x="118558" y="1205"/>
                </a:cubicBezTo>
                <a:cubicBezTo>
                  <a:pt x="124908" y="-12553"/>
                  <a:pt x="55587" y="95926"/>
                  <a:pt x="70933" y="99630"/>
                </a:cubicBezTo>
                <a:cubicBezTo>
                  <a:pt x="86279" y="103334"/>
                  <a:pt x="215396" y="1205"/>
                  <a:pt x="210633" y="10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8F08531-1F4F-AB02-84C4-9185976C7253}"/>
              </a:ext>
            </a:extLst>
          </p:cNvPr>
          <p:cNvSpPr/>
          <p:nvPr/>
        </p:nvSpPr>
        <p:spPr>
          <a:xfrm>
            <a:off x="4356077" y="3297344"/>
            <a:ext cx="235570" cy="642836"/>
          </a:xfrm>
          <a:custGeom>
            <a:avLst/>
            <a:gdLst>
              <a:gd name="connsiteX0" fmla="*/ 234973 w 235570"/>
              <a:gd name="connsiteY0" fmla="*/ 115781 h 642836"/>
              <a:gd name="connsiteX1" fmla="*/ 136548 w 235570"/>
              <a:gd name="connsiteY1" fmla="*/ 84031 h 642836"/>
              <a:gd name="connsiteX2" fmla="*/ 139723 w 235570"/>
              <a:gd name="connsiteY2" fmla="*/ 115781 h 642836"/>
              <a:gd name="connsiteX3" fmla="*/ 66698 w 235570"/>
              <a:gd name="connsiteY3" fmla="*/ 217381 h 642836"/>
              <a:gd name="connsiteX4" fmla="*/ 79398 w 235570"/>
              <a:gd name="connsiteY4" fmla="*/ 191981 h 642836"/>
              <a:gd name="connsiteX5" fmla="*/ 12723 w 235570"/>
              <a:gd name="connsiteY5" fmla="*/ 341206 h 642836"/>
              <a:gd name="connsiteX6" fmla="*/ 66698 w 235570"/>
              <a:gd name="connsiteY6" fmla="*/ 252306 h 642836"/>
              <a:gd name="connsiteX7" fmla="*/ 22248 w 235570"/>
              <a:gd name="connsiteY7" fmla="*/ 484081 h 642836"/>
              <a:gd name="connsiteX8" fmla="*/ 38123 w 235570"/>
              <a:gd name="connsiteY8" fmla="*/ 417406 h 642836"/>
              <a:gd name="connsiteX9" fmla="*/ 23 w 235570"/>
              <a:gd name="connsiteY9" fmla="*/ 642831 h 642836"/>
              <a:gd name="connsiteX10" fmla="*/ 44473 w 235570"/>
              <a:gd name="connsiteY10" fmla="*/ 423756 h 642836"/>
              <a:gd name="connsiteX11" fmla="*/ 28598 w 235570"/>
              <a:gd name="connsiteY11" fmla="*/ 274531 h 642836"/>
              <a:gd name="connsiteX12" fmla="*/ 31773 w 235570"/>
              <a:gd name="connsiteY12" fmla="*/ 328506 h 642836"/>
              <a:gd name="connsiteX13" fmla="*/ 92098 w 235570"/>
              <a:gd name="connsiteY13" fmla="*/ 99906 h 642836"/>
              <a:gd name="connsiteX14" fmla="*/ 73048 w 235570"/>
              <a:gd name="connsiteY14" fmla="*/ 188806 h 642836"/>
              <a:gd name="connsiteX15" fmla="*/ 228623 w 235570"/>
              <a:gd name="connsiteY15" fmla="*/ 4656 h 642836"/>
              <a:gd name="connsiteX16" fmla="*/ 180998 w 235570"/>
              <a:gd name="connsiteY16" fmla="*/ 61806 h 642836"/>
              <a:gd name="connsiteX17" fmla="*/ 234973 w 235570"/>
              <a:gd name="connsiteY17" fmla="*/ 115781 h 64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570" h="642836">
                <a:moveTo>
                  <a:pt x="234973" y="115781"/>
                </a:moveTo>
                <a:cubicBezTo>
                  <a:pt x="227565" y="119485"/>
                  <a:pt x="152423" y="84031"/>
                  <a:pt x="136548" y="84031"/>
                </a:cubicBezTo>
                <a:cubicBezTo>
                  <a:pt x="120673" y="84031"/>
                  <a:pt x="151365" y="93556"/>
                  <a:pt x="139723" y="115781"/>
                </a:cubicBezTo>
                <a:cubicBezTo>
                  <a:pt x="128081" y="138006"/>
                  <a:pt x="76752" y="204681"/>
                  <a:pt x="66698" y="217381"/>
                </a:cubicBezTo>
                <a:cubicBezTo>
                  <a:pt x="56644" y="230081"/>
                  <a:pt x="88394" y="171344"/>
                  <a:pt x="79398" y="191981"/>
                </a:cubicBezTo>
                <a:cubicBezTo>
                  <a:pt x="70402" y="212619"/>
                  <a:pt x="14840" y="331152"/>
                  <a:pt x="12723" y="341206"/>
                </a:cubicBezTo>
                <a:cubicBezTo>
                  <a:pt x="10606" y="351260"/>
                  <a:pt x="65110" y="228493"/>
                  <a:pt x="66698" y="252306"/>
                </a:cubicBezTo>
                <a:cubicBezTo>
                  <a:pt x="68286" y="276119"/>
                  <a:pt x="27010" y="456564"/>
                  <a:pt x="22248" y="484081"/>
                </a:cubicBezTo>
                <a:cubicBezTo>
                  <a:pt x="17486" y="511598"/>
                  <a:pt x="41827" y="390948"/>
                  <a:pt x="38123" y="417406"/>
                </a:cubicBezTo>
                <a:cubicBezTo>
                  <a:pt x="34419" y="443864"/>
                  <a:pt x="-1035" y="641773"/>
                  <a:pt x="23" y="642831"/>
                </a:cubicBezTo>
                <a:cubicBezTo>
                  <a:pt x="1081" y="643889"/>
                  <a:pt x="39711" y="485139"/>
                  <a:pt x="44473" y="423756"/>
                </a:cubicBezTo>
                <a:cubicBezTo>
                  <a:pt x="49235" y="362373"/>
                  <a:pt x="30715" y="290406"/>
                  <a:pt x="28598" y="274531"/>
                </a:cubicBezTo>
                <a:cubicBezTo>
                  <a:pt x="26481" y="258656"/>
                  <a:pt x="21190" y="357610"/>
                  <a:pt x="31773" y="328506"/>
                </a:cubicBezTo>
                <a:cubicBezTo>
                  <a:pt x="42356" y="299402"/>
                  <a:pt x="85219" y="123189"/>
                  <a:pt x="92098" y="99906"/>
                </a:cubicBezTo>
                <a:cubicBezTo>
                  <a:pt x="98977" y="76623"/>
                  <a:pt x="50294" y="204681"/>
                  <a:pt x="73048" y="188806"/>
                </a:cubicBezTo>
                <a:cubicBezTo>
                  <a:pt x="95802" y="172931"/>
                  <a:pt x="210631" y="25823"/>
                  <a:pt x="228623" y="4656"/>
                </a:cubicBezTo>
                <a:cubicBezTo>
                  <a:pt x="246615" y="-16511"/>
                  <a:pt x="183644" y="40110"/>
                  <a:pt x="180998" y="61806"/>
                </a:cubicBezTo>
                <a:cubicBezTo>
                  <a:pt x="178352" y="83502"/>
                  <a:pt x="242381" y="112077"/>
                  <a:pt x="234973" y="115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9014BE3E-51A6-0E25-2839-89C781A5FD13}"/>
              </a:ext>
            </a:extLst>
          </p:cNvPr>
          <p:cNvSpPr/>
          <p:nvPr/>
        </p:nvSpPr>
        <p:spPr>
          <a:xfrm>
            <a:off x="4355098" y="3523651"/>
            <a:ext cx="10527" cy="405339"/>
          </a:xfrm>
          <a:custGeom>
            <a:avLst/>
            <a:gdLst>
              <a:gd name="connsiteX0" fmla="*/ 10527 w 10527"/>
              <a:gd name="connsiteY0" fmla="*/ 3774 h 405339"/>
              <a:gd name="connsiteX1" fmla="*/ 1002 w 10527"/>
              <a:gd name="connsiteY1" fmla="*/ 400649 h 405339"/>
              <a:gd name="connsiteX2" fmla="*/ 1002 w 10527"/>
              <a:gd name="connsiteY2" fmla="*/ 210149 h 405339"/>
              <a:gd name="connsiteX3" fmla="*/ 10527 w 10527"/>
              <a:gd name="connsiteY3" fmla="*/ 3774 h 40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7" h="405339">
                <a:moveTo>
                  <a:pt x="10527" y="3774"/>
                </a:moveTo>
                <a:cubicBezTo>
                  <a:pt x="10527" y="35524"/>
                  <a:pt x="2589" y="366253"/>
                  <a:pt x="1002" y="400649"/>
                </a:cubicBezTo>
                <a:cubicBezTo>
                  <a:pt x="-586" y="435045"/>
                  <a:pt x="-56" y="271003"/>
                  <a:pt x="1002" y="210149"/>
                </a:cubicBezTo>
                <a:cubicBezTo>
                  <a:pt x="2060" y="149295"/>
                  <a:pt x="10527" y="-27976"/>
                  <a:pt x="10527" y="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0434CE12-F73E-B365-278C-B6EE928EFE4D}"/>
              </a:ext>
            </a:extLst>
          </p:cNvPr>
          <p:cNvSpPr/>
          <p:nvPr/>
        </p:nvSpPr>
        <p:spPr>
          <a:xfrm>
            <a:off x="4361741" y="3504514"/>
            <a:ext cx="200860" cy="503902"/>
          </a:xfrm>
          <a:custGeom>
            <a:avLst/>
            <a:gdLst>
              <a:gd name="connsiteX0" fmla="*/ 200734 w 200860"/>
              <a:gd name="connsiteY0" fmla="*/ 686 h 503902"/>
              <a:gd name="connsiteX1" fmla="*/ 29284 w 200860"/>
              <a:gd name="connsiteY1" fmla="*/ 295961 h 503902"/>
              <a:gd name="connsiteX2" fmla="*/ 48334 w 200860"/>
              <a:gd name="connsiteY2" fmla="*/ 261036 h 503902"/>
              <a:gd name="connsiteX3" fmla="*/ 709 w 200860"/>
              <a:gd name="connsiteY3" fmla="*/ 438836 h 503902"/>
              <a:gd name="connsiteX4" fmla="*/ 19759 w 200860"/>
              <a:gd name="connsiteY4" fmla="*/ 388036 h 503902"/>
              <a:gd name="connsiteX5" fmla="*/ 19759 w 200860"/>
              <a:gd name="connsiteY5" fmla="*/ 502336 h 503902"/>
              <a:gd name="connsiteX6" fmla="*/ 19759 w 200860"/>
              <a:gd name="connsiteY6" fmla="*/ 435661 h 503902"/>
              <a:gd name="connsiteX7" fmla="*/ 48334 w 200860"/>
              <a:gd name="connsiteY7" fmla="*/ 188011 h 503902"/>
              <a:gd name="connsiteX8" fmla="*/ 41984 w 200860"/>
              <a:gd name="connsiteY8" fmla="*/ 245161 h 503902"/>
              <a:gd name="connsiteX9" fmla="*/ 115009 w 200860"/>
              <a:gd name="connsiteY9" fmla="*/ 76886 h 503902"/>
              <a:gd name="connsiteX10" fmla="*/ 57859 w 200860"/>
              <a:gd name="connsiteY10" fmla="*/ 210236 h 503902"/>
              <a:gd name="connsiteX11" fmla="*/ 200734 w 200860"/>
              <a:gd name="connsiteY11" fmla="*/ 686 h 50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860" h="503902">
                <a:moveTo>
                  <a:pt x="200734" y="686"/>
                </a:moveTo>
                <a:cubicBezTo>
                  <a:pt x="195971" y="14974"/>
                  <a:pt x="54684" y="252570"/>
                  <a:pt x="29284" y="295961"/>
                </a:cubicBezTo>
                <a:cubicBezTo>
                  <a:pt x="3884" y="339352"/>
                  <a:pt x="53096" y="237224"/>
                  <a:pt x="48334" y="261036"/>
                </a:cubicBezTo>
                <a:cubicBezTo>
                  <a:pt x="43572" y="284848"/>
                  <a:pt x="5471" y="417669"/>
                  <a:pt x="709" y="438836"/>
                </a:cubicBezTo>
                <a:cubicBezTo>
                  <a:pt x="-4053" y="460003"/>
                  <a:pt x="16584" y="377453"/>
                  <a:pt x="19759" y="388036"/>
                </a:cubicBezTo>
                <a:cubicBezTo>
                  <a:pt x="22934" y="398619"/>
                  <a:pt x="19759" y="502336"/>
                  <a:pt x="19759" y="502336"/>
                </a:cubicBezTo>
                <a:cubicBezTo>
                  <a:pt x="19759" y="510273"/>
                  <a:pt x="14997" y="488048"/>
                  <a:pt x="19759" y="435661"/>
                </a:cubicBezTo>
                <a:cubicBezTo>
                  <a:pt x="24521" y="383274"/>
                  <a:pt x="44630" y="219761"/>
                  <a:pt x="48334" y="188011"/>
                </a:cubicBezTo>
                <a:cubicBezTo>
                  <a:pt x="52038" y="156261"/>
                  <a:pt x="30871" y="263682"/>
                  <a:pt x="41984" y="245161"/>
                </a:cubicBezTo>
                <a:cubicBezTo>
                  <a:pt x="53096" y="226640"/>
                  <a:pt x="112363" y="82707"/>
                  <a:pt x="115009" y="76886"/>
                </a:cubicBezTo>
                <a:cubicBezTo>
                  <a:pt x="117655" y="71065"/>
                  <a:pt x="41455" y="220819"/>
                  <a:pt x="57859" y="210236"/>
                </a:cubicBezTo>
                <a:cubicBezTo>
                  <a:pt x="74263" y="199653"/>
                  <a:pt x="205497" y="-13602"/>
                  <a:pt x="200734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9147D3E-E73E-16DB-9E5B-E4B6A75DEE92}"/>
              </a:ext>
            </a:extLst>
          </p:cNvPr>
          <p:cNvSpPr/>
          <p:nvPr/>
        </p:nvSpPr>
        <p:spPr>
          <a:xfrm>
            <a:off x="4333581" y="4043077"/>
            <a:ext cx="76536" cy="523467"/>
          </a:xfrm>
          <a:custGeom>
            <a:avLst/>
            <a:gdLst>
              <a:gd name="connsiteX0" fmla="*/ 25694 w 76536"/>
              <a:gd name="connsiteY0" fmla="*/ 1873 h 523467"/>
              <a:gd name="connsiteX1" fmla="*/ 294 w 76536"/>
              <a:gd name="connsiteY1" fmla="*/ 506698 h 523467"/>
              <a:gd name="connsiteX2" fmla="*/ 16169 w 76536"/>
              <a:gd name="connsiteY2" fmla="*/ 389223 h 523467"/>
              <a:gd name="connsiteX3" fmla="*/ 76494 w 76536"/>
              <a:gd name="connsiteY3" fmla="*/ 252698 h 523467"/>
              <a:gd name="connsiteX4" fmla="*/ 25694 w 76536"/>
              <a:gd name="connsiteY4" fmla="*/ 338423 h 523467"/>
              <a:gd name="connsiteX5" fmla="*/ 22519 w 76536"/>
              <a:gd name="connsiteY5" fmla="*/ 179673 h 523467"/>
              <a:gd name="connsiteX6" fmla="*/ 9819 w 76536"/>
              <a:gd name="connsiteY6" fmla="*/ 328898 h 523467"/>
              <a:gd name="connsiteX7" fmla="*/ 25694 w 76536"/>
              <a:gd name="connsiteY7" fmla="*/ 1873 h 52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36" h="523467">
                <a:moveTo>
                  <a:pt x="25694" y="1873"/>
                </a:moveTo>
                <a:cubicBezTo>
                  <a:pt x="24107" y="31506"/>
                  <a:pt x="1881" y="442140"/>
                  <a:pt x="294" y="506698"/>
                </a:cubicBezTo>
                <a:cubicBezTo>
                  <a:pt x="-1293" y="571256"/>
                  <a:pt x="3469" y="431556"/>
                  <a:pt x="16169" y="389223"/>
                </a:cubicBezTo>
                <a:cubicBezTo>
                  <a:pt x="28869" y="346890"/>
                  <a:pt x="74907" y="261165"/>
                  <a:pt x="76494" y="252698"/>
                </a:cubicBezTo>
                <a:cubicBezTo>
                  <a:pt x="78081" y="244231"/>
                  <a:pt x="34690" y="350594"/>
                  <a:pt x="25694" y="338423"/>
                </a:cubicBezTo>
                <a:cubicBezTo>
                  <a:pt x="16698" y="326252"/>
                  <a:pt x="25165" y="181261"/>
                  <a:pt x="22519" y="179673"/>
                </a:cubicBezTo>
                <a:cubicBezTo>
                  <a:pt x="19873" y="178086"/>
                  <a:pt x="9819" y="354298"/>
                  <a:pt x="9819" y="328898"/>
                </a:cubicBezTo>
                <a:cubicBezTo>
                  <a:pt x="9819" y="303498"/>
                  <a:pt x="27281" y="-27760"/>
                  <a:pt x="25694" y="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51B080D-FA7D-6DCB-A95F-223CB5820D53}"/>
              </a:ext>
            </a:extLst>
          </p:cNvPr>
          <p:cNvSpPr/>
          <p:nvPr/>
        </p:nvSpPr>
        <p:spPr>
          <a:xfrm>
            <a:off x="4305300" y="3959225"/>
            <a:ext cx="98427" cy="740038"/>
          </a:xfrm>
          <a:custGeom>
            <a:avLst/>
            <a:gdLst>
              <a:gd name="connsiteX0" fmla="*/ 98425 w 98427"/>
              <a:gd name="connsiteY0" fmla="*/ 0 h 740038"/>
              <a:gd name="connsiteX1" fmla="*/ 12700 w 98427"/>
              <a:gd name="connsiteY1" fmla="*/ 158750 h 740038"/>
              <a:gd name="connsiteX2" fmla="*/ 19050 w 98427"/>
              <a:gd name="connsiteY2" fmla="*/ 152400 h 740038"/>
              <a:gd name="connsiteX3" fmla="*/ 15875 w 98427"/>
              <a:gd name="connsiteY3" fmla="*/ 409575 h 740038"/>
              <a:gd name="connsiteX4" fmla="*/ 6350 w 98427"/>
              <a:gd name="connsiteY4" fmla="*/ 307975 h 740038"/>
              <a:gd name="connsiteX5" fmla="*/ 0 w 98427"/>
              <a:gd name="connsiteY5" fmla="*/ 590550 h 740038"/>
              <a:gd name="connsiteX6" fmla="*/ 6350 w 98427"/>
              <a:gd name="connsiteY6" fmla="*/ 508000 h 740038"/>
              <a:gd name="connsiteX7" fmla="*/ 31750 w 98427"/>
              <a:gd name="connsiteY7" fmla="*/ 669925 h 740038"/>
              <a:gd name="connsiteX8" fmla="*/ 15875 w 98427"/>
              <a:gd name="connsiteY8" fmla="*/ 590550 h 740038"/>
              <a:gd name="connsiteX9" fmla="*/ 60325 w 98427"/>
              <a:gd name="connsiteY9" fmla="*/ 739775 h 740038"/>
              <a:gd name="connsiteX10" fmla="*/ 38100 w 98427"/>
              <a:gd name="connsiteY10" fmla="*/ 622300 h 740038"/>
              <a:gd name="connsiteX11" fmla="*/ 15875 w 98427"/>
              <a:gd name="connsiteY11" fmla="*/ 457200 h 740038"/>
              <a:gd name="connsiteX12" fmla="*/ 25400 w 98427"/>
              <a:gd name="connsiteY12" fmla="*/ 231775 h 740038"/>
              <a:gd name="connsiteX13" fmla="*/ 25400 w 98427"/>
              <a:gd name="connsiteY13" fmla="*/ 339725 h 740038"/>
              <a:gd name="connsiteX14" fmla="*/ 9525 w 98427"/>
              <a:gd name="connsiteY14" fmla="*/ 190500 h 740038"/>
              <a:gd name="connsiteX15" fmla="*/ 3175 w 98427"/>
              <a:gd name="connsiteY15" fmla="*/ 222250 h 740038"/>
              <a:gd name="connsiteX16" fmla="*/ 34925 w 98427"/>
              <a:gd name="connsiteY16" fmla="*/ 47625 h 740038"/>
              <a:gd name="connsiteX17" fmla="*/ 9525 w 98427"/>
              <a:gd name="connsiteY17" fmla="*/ 158750 h 740038"/>
              <a:gd name="connsiteX18" fmla="*/ 98425 w 98427"/>
              <a:gd name="connsiteY18" fmla="*/ 0 h 7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427" h="740038">
                <a:moveTo>
                  <a:pt x="98425" y="0"/>
                </a:moveTo>
                <a:cubicBezTo>
                  <a:pt x="98954" y="0"/>
                  <a:pt x="12700" y="158750"/>
                  <a:pt x="12700" y="158750"/>
                </a:cubicBezTo>
                <a:cubicBezTo>
                  <a:pt x="-529" y="184150"/>
                  <a:pt x="18521" y="110596"/>
                  <a:pt x="19050" y="152400"/>
                </a:cubicBezTo>
                <a:cubicBezTo>
                  <a:pt x="19579" y="194204"/>
                  <a:pt x="17992" y="383646"/>
                  <a:pt x="15875" y="409575"/>
                </a:cubicBezTo>
                <a:cubicBezTo>
                  <a:pt x="13758" y="435504"/>
                  <a:pt x="8996" y="277813"/>
                  <a:pt x="6350" y="307975"/>
                </a:cubicBezTo>
                <a:cubicBezTo>
                  <a:pt x="3704" y="338137"/>
                  <a:pt x="0" y="557213"/>
                  <a:pt x="0" y="590550"/>
                </a:cubicBezTo>
                <a:cubicBezTo>
                  <a:pt x="0" y="623887"/>
                  <a:pt x="1058" y="494771"/>
                  <a:pt x="6350" y="508000"/>
                </a:cubicBezTo>
                <a:cubicBezTo>
                  <a:pt x="11642" y="521229"/>
                  <a:pt x="30163" y="656167"/>
                  <a:pt x="31750" y="669925"/>
                </a:cubicBezTo>
                <a:cubicBezTo>
                  <a:pt x="33337" y="683683"/>
                  <a:pt x="11113" y="578908"/>
                  <a:pt x="15875" y="590550"/>
                </a:cubicBezTo>
                <a:cubicBezTo>
                  <a:pt x="20637" y="602192"/>
                  <a:pt x="56621" y="734483"/>
                  <a:pt x="60325" y="739775"/>
                </a:cubicBezTo>
                <a:cubicBezTo>
                  <a:pt x="64029" y="745067"/>
                  <a:pt x="45508" y="669396"/>
                  <a:pt x="38100" y="622300"/>
                </a:cubicBezTo>
                <a:cubicBezTo>
                  <a:pt x="30692" y="575204"/>
                  <a:pt x="17992" y="522287"/>
                  <a:pt x="15875" y="457200"/>
                </a:cubicBezTo>
                <a:cubicBezTo>
                  <a:pt x="13758" y="392113"/>
                  <a:pt x="23813" y="251354"/>
                  <a:pt x="25400" y="231775"/>
                </a:cubicBezTo>
                <a:cubicBezTo>
                  <a:pt x="26987" y="212196"/>
                  <a:pt x="28046" y="346604"/>
                  <a:pt x="25400" y="339725"/>
                </a:cubicBezTo>
                <a:cubicBezTo>
                  <a:pt x="22754" y="332846"/>
                  <a:pt x="13229" y="210079"/>
                  <a:pt x="9525" y="190500"/>
                </a:cubicBezTo>
                <a:cubicBezTo>
                  <a:pt x="5821" y="170921"/>
                  <a:pt x="-1058" y="246062"/>
                  <a:pt x="3175" y="222250"/>
                </a:cubicBezTo>
                <a:cubicBezTo>
                  <a:pt x="7408" y="198438"/>
                  <a:pt x="33867" y="58208"/>
                  <a:pt x="34925" y="47625"/>
                </a:cubicBezTo>
                <a:cubicBezTo>
                  <a:pt x="35983" y="37042"/>
                  <a:pt x="-5821" y="169333"/>
                  <a:pt x="9525" y="158750"/>
                </a:cubicBezTo>
                <a:cubicBezTo>
                  <a:pt x="24871" y="148167"/>
                  <a:pt x="97896" y="0"/>
                  <a:pt x="984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B19C0AA-BADC-D4CC-F6C4-54C8DC1A50A3}"/>
              </a:ext>
            </a:extLst>
          </p:cNvPr>
          <p:cNvSpPr/>
          <p:nvPr/>
        </p:nvSpPr>
        <p:spPr>
          <a:xfrm>
            <a:off x="4575148" y="4228152"/>
            <a:ext cx="146142" cy="581983"/>
          </a:xfrm>
          <a:custGeom>
            <a:avLst/>
            <a:gdLst>
              <a:gd name="connsiteX0" fmla="*/ 34952 w 146142"/>
              <a:gd name="connsiteY0" fmla="*/ 77148 h 581983"/>
              <a:gd name="connsiteX1" fmla="*/ 34952 w 146142"/>
              <a:gd name="connsiteY1" fmla="*/ 483548 h 581983"/>
              <a:gd name="connsiteX2" fmla="*/ 34952 w 146142"/>
              <a:gd name="connsiteY2" fmla="*/ 391473 h 581983"/>
              <a:gd name="connsiteX3" fmla="*/ 27 w 146142"/>
              <a:gd name="connsiteY3" fmla="*/ 581973 h 581983"/>
              <a:gd name="connsiteX4" fmla="*/ 41302 w 146142"/>
              <a:gd name="connsiteY4" fmla="*/ 381948 h 581983"/>
              <a:gd name="connsiteX5" fmla="*/ 146077 w 146142"/>
              <a:gd name="connsiteY5" fmla="*/ 35873 h 581983"/>
              <a:gd name="connsiteX6" fmla="*/ 57177 w 146142"/>
              <a:gd name="connsiteY6" fmla="*/ 321623 h 581983"/>
              <a:gd name="connsiteX7" fmla="*/ 66702 w 146142"/>
              <a:gd name="connsiteY7" fmla="*/ 239073 h 581983"/>
              <a:gd name="connsiteX8" fmla="*/ 82577 w 146142"/>
              <a:gd name="connsiteY8" fmla="*/ 948 h 581983"/>
              <a:gd name="connsiteX9" fmla="*/ 28602 w 146142"/>
              <a:gd name="connsiteY9" fmla="*/ 337498 h 581983"/>
              <a:gd name="connsiteX10" fmla="*/ 34952 w 146142"/>
              <a:gd name="connsiteY10" fmla="*/ 77148 h 58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42" h="581983">
                <a:moveTo>
                  <a:pt x="34952" y="77148"/>
                </a:moveTo>
                <a:cubicBezTo>
                  <a:pt x="36010" y="101490"/>
                  <a:pt x="34952" y="483548"/>
                  <a:pt x="34952" y="483548"/>
                </a:cubicBezTo>
                <a:cubicBezTo>
                  <a:pt x="34952" y="535935"/>
                  <a:pt x="40773" y="375069"/>
                  <a:pt x="34952" y="391473"/>
                </a:cubicBezTo>
                <a:cubicBezTo>
                  <a:pt x="29131" y="407877"/>
                  <a:pt x="-1031" y="583561"/>
                  <a:pt x="27" y="581973"/>
                </a:cubicBezTo>
                <a:cubicBezTo>
                  <a:pt x="1085" y="580385"/>
                  <a:pt x="16960" y="472965"/>
                  <a:pt x="41302" y="381948"/>
                </a:cubicBezTo>
                <a:cubicBezTo>
                  <a:pt x="65644" y="290931"/>
                  <a:pt x="143431" y="45927"/>
                  <a:pt x="146077" y="35873"/>
                </a:cubicBezTo>
                <a:cubicBezTo>
                  <a:pt x="148723" y="25819"/>
                  <a:pt x="70406" y="287756"/>
                  <a:pt x="57177" y="321623"/>
                </a:cubicBezTo>
                <a:cubicBezTo>
                  <a:pt x="43948" y="355490"/>
                  <a:pt x="62469" y="292519"/>
                  <a:pt x="66702" y="239073"/>
                </a:cubicBezTo>
                <a:cubicBezTo>
                  <a:pt x="70935" y="185627"/>
                  <a:pt x="88927" y="-15456"/>
                  <a:pt x="82577" y="948"/>
                </a:cubicBezTo>
                <a:cubicBezTo>
                  <a:pt x="76227" y="17352"/>
                  <a:pt x="35481" y="322681"/>
                  <a:pt x="28602" y="337498"/>
                </a:cubicBezTo>
                <a:cubicBezTo>
                  <a:pt x="21723" y="352315"/>
                  <a:pt x="33894" y="52806"/>
                  <a:pt x="34952" y="77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E41CC687-0FAA-F053-F5C7-891BC580E0D6}"/>
              </a:ext>
            </a:extLst>
          </p:cNvPr>
          <p:cNvSpPr/>
          <p:nvPr/>
        </p:nvSpPr>
        <p:spPr>
          <a:xfrm>
            <a:off x="4431581" y="3527298"/>
            <a:ext cx="315193" cy="286157"/>
          </a:xfrm>
          <a:custGeom>
            <a:avLst/>
            <a:gdLst>
              <a:gd name="connsiteX0" fmla="*/ 38819 w 315193"/>
              <a:gd name="connsiteY0" fmla="*/ 35052 h 286157"/>
              <a:gd name="connsiteX1" fmla="*/ 143594 w 315193"/>
              <a:gd name="connsiteY1" fmla="*/ 244602 h 286157"/>
              <a:gd name="connsiteX2" fmla="*/ 108669 w 315193"/>
              <a:gd name="connsiteY2" fmla="*/ 216027 h 286157"/>
              <a:gd name="connsiteX3" fmla="*/ 286469 w 315193"/>
              <a:gd name="connsiteY3" fmla="*/ 276352 h 286157"/>
              <a:gd name="connsiteX4" fmla="*/ 99144 w 315193"/>
              <a:gd name="connsiteY4" fmla="*/ 270002 h 286157"/>
              <a:gd name="connsiteX5" fmla="*/ 315044 w 315193"/>
              <a:gd name="connsiteY5" fmla="*/ 285877 h 286157"/>
              <a:gd name="connsiteX6" fmla="*/ 130894 w 315193"/>
              <a:gd name="connsiteY6" fmla="*/ 254127 h 286157"/>
              <a:gd name="connsiteX7" fmla="*/ 719 w 315193"/>
              <a:gd name="connsiteY7" fmla="*/ 254127 h 286157"/>
              <a:gd name="connsiteX8" fmla="*/ 188044 w 315193"/>
              <a:gd name="connsiteY8" fmla="*/ 200152 h 286157"/>
              <a:gd name="connsiteX9" fmla="*/ 35644 w 315193"/>
              <a:gd name="connsiteY9" fmla="*/ 241427 h 286157"/>
              <a:gd name="connsiteX10" fmla="*/ 121369 w 315193"/>
              <a:gd name="connsiteY10" fmla="*/ 238252 h 286157"/>
              <a:gd name="connsiteX11" fmla="*/ 127719 w 315193"/>
              <a:gd name="connsiteY11" fmla="*/ 127 h 286157"/>
              <a:gd name="connsiteX12" fmla="*/ 127719 w 315193"/>
              <a:gd name="connsiteY12" fmla="*/ 203327 h 286157"/>
              <a:gd name="connsiteX13" fmla="*/ 76919 w 315193"/>
              <a:gd name="connsiteY13" fmla="*/ 79502 h 286157"/>
              <a:gd name="connsiteX14" fmla="*/ 38819 w 315193"/>
              <a:gd name="connsiteY14" fmla="*/ 35052 h 28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193" h="286157">
                <a:moveTo>
                  <a:pt x="38819" y="35052"/>
                </a:moveTo>
                <a:cubicBezTo>
                  <a:pt x="49931" y="62569"/>
                  <a:pt x="131952" y="214440"/>
                  <a:pt x="143594" y="244602"/>
                </a:cubicBezTo>
                <a:cubicBezTo>
                  <a:pt x="155236" y="274764"/>
                  <a:pt x="84856" y="210735"/>
                  <a:pt x="108669" y="216027"/>
                </a:cubicBezTo>
                <a:cubicBezTo>
                  <a:pt x="132482" y="221319"/>
                  <a:pt x="288056" y="267356"/>
                  <a:pt x="286469" y="276352"/>
                </a:cubicBezTo>
                <a:cubicBezTo>
                  <a:pt x="284882" y="285348"/>
                  <a:pt x="94382" y="268415"/>
                  <a:pt x="99144" y="270002"/>
                </a:cubicBezTo>
                <a:cubicBezTo>
                  <a:pt x="103906" y="271589"/>
                  <a:pt x="309752" y="288523"/>
                  <a:pt x="315044" y="285877"/>
                </a:cubicBezTo>
                <a:cubicBezTo>
                  <a:pt x="320336" y="283231"/>
                  <a:pt x="183281" y="259419"/>
                  <a:pt x="130894" y="254127"/>
                </a:cubicBezTo>
                <a:cubicBezTo>
                  <a:pt x="78507" y="248835"/>
                  <a:pt x="-8806" y="263123"/>
                  <a:pt x="719" y="254127"/>
                </a:cubicBezTo>
                <a:cubicBezTo>
                  <a:pt x="10244" y="245131"/>
                  <a:pt x="182223" y="202269"/>
                  <a:pt x="188044" y="200152"/>
                </a:cubicBezTo>
                <a:cubicBezTo>
                  <a:pt x="193865" y="198035"/>
                  <a:pt x="46756" y="235077"/>
                  <a:pt x="35644" y="241427"/>
                </a:cubicBezTo>
                <a:cubicBezTo>
                  <a:pt x="24532" y="247777"/>
                  <a:pt x="106023" y="278469"/>
                  <a:pt x="121369" y="238252"/>
                </a:cubicBezTo>
                <a:cubicBezTo>
                  <a:pt x="136715" y="198035"/>
                  <a:pt x="126661" y="5948"/>
                  <a:pt x="127719" y="127"/>
                </a:cubicBezTo>
                <a:cubicBezTo>
                  <a:pt x="128777" y="-5694"/>
                  <a:pt x="136186" y="190098"/>
                  <a:pt x="127719" y="203327"/>
                </a:cubicBezTo>
                <a:cubicBezTo>
                  <a:pt x="119252" y="216556"/>
                  <a:pt x="89619" y="107019"/>
                  <a:pt x="76919" y="79502"/>
                </a:cubicBezTo>
                <a:cubicBezTo>
                  <a:pt x="64219" y="51985"/>
                  <a:pt x="27707" y="7535"/>
                  <a:pt x="38819" y="35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8F6F3F05-B6EB-590C-6F3A-C5E69D034401}"/>
              </a:ext>
            </a:extLst>
          </p:cNvPr>
          <p:cNvSpPr/>
          <p:nvPr/>
        </p:nvSpPr>
        <p:spPr>
          <a:xfrm>
            <a:off x="4409634" y="3829049"/>
            <a:ext cx="143622" cy="437550"/>
          </a:xfrm>
          <a:custGeom>
            <a:avLst/>
            <a:gdLst>
              <a:gd name="connsiteX0" fmla="*/ 140141 w 143622"/>
              <a:gd name="connsiteY0" fmla="*/ 15876 h 437550"/>
              <a:gd name="connsiteX1" fmla="*/ 102041 w 143622"/>
              <a:gd name="connsiteY1" fmla="*/ 114301 h 437550"/>
              <a:gd name="connsiteX2" fmla="*/ 111566 w 143622"/>
              <a:gd name="connsiteY2" fmla="*/ 180976 h 437550"/>
              <a:gd name="connsiteX3" fmla="*/ 67116 w 143622"/>
              <a:gd name="connsiteY3" fmla="*/ 307976 h 437550"/>
              <a:gd name="connsiteX4" fmla="*/ 143316 w 143622"/>
              <a:gd name="connsiteY4" fmla="*/ 434976 h 437550"/>
              <a:gd name="connsiteX5" fmla="*/ 92516 w 143622"/>
              <a:gd name="connsiteY5" fmla="*/ 384176 h 437550"/>
              <a:gd name="connsiteX6" fmla="*/ 57591 w 143622"/>
              <a:gd name="connsiteY6" fmla="*/ 276226 h 437550"/>
              <a:gd name="connsiteX7" fmla="*/ 57591 w 143622"/>
              <a:gd name="connsiteY7" fmla="*/ 184151 h 437550"/>
              <a:gd name="connsiteX8" fmla="*/ 441 w 143622"/>
              <a:gd name="connsiteY8" fmla="*/ 38101 h 437550"/>
              <a:gd name="connsiteX9" fmla="*/ 92516 w 143622"/>
              <a:gd name="connsiteY9" fmla="*/ 225426 h 437550"/>
              <a:gd name="connsiteX10" fmla="*/ 92516 w 143622"/>
              <a:gd name="connsiteY10" fmla="*/ 152401 h 437550"/>
              <a:gd name="connsiteX11" fmla="*/ 6791 w 143622"/>
              <a:gd name="connsiteY11" fmla="*/ 1 h 437550"/>
              <a:gd name="connsiteX12" fmla="*/ 79816 w 143622"/>
              <a:gd name="connsiteY12" fmla="*/ 155576 h 437550"/>
              <a:gd name="connsiteX13" fmla="*/ 140141 w 143622"/>
              <a:gd name="connsiteY13" fmla="*/ 15876 h 43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22" h="437550">
                <a:moveTo>
                  <a:pt x="140141" y="15876"/>
                </a:moveTo>
                <a:cubicBezTo>
                  <a:pt x="143845" y="8997"/>
                  <a:pt x="106803" y="86784"/>
                  <a:pt x="102041" y="114301"/>
                </a:cubicBezTo>
                <a:cubicBezTo>
                  <a:pt x="97279" y="141818"/>
                  <a:pt x="117387" y="148697"/>
                  <a:pt x="111566" y="180976"/>
                </a:cubicBezTo>
                <a:cubicBezTo>
                  <a:pt x="105745" y="213255"/>
                  <a:pt x="61824" y="265643"/>
                  <a:pt x="67116" y="307976"/>
                </a:cubicBezTo>
                <a:cubicBezTo>
                  <a:pt x="72408" y="350309"/>
                  <a:pt x="139083" y="422276"/>
                  <a:pt x="143316" y="434976"/>
                </a:cubicBezTo>
                <a:cubicBezTo>
                  <a:pt x="147549" y="447676"/>
                  <a:pt x="106803" y="410634"/>
                  <a:pt x="92516" y="384176"/>
                </a:cubicBezTo>
                <a:cubicBezTo>
                  <a:pt x="78229" y="357718"/>
                  <a:pt x="63412" y="309563"/>
                  <a:pt x="57591" y="276226"/>
                </a:cubicBezTo>
                <a:cubicBezTo>
                  <a:pt x="51770" y="242889"/>
                  <a:pt x="67116" y="223839"/>
                  <a:pt x="57591" y="184151"/>
                </a:cubicBezTo>
                <a:cubicBezTo>
                  <a:pt x="48066" y="144464"/>
                  <a:pt x="-5380" y="31222"/>
                  <a:pt x="441" y="38101"/>
                </a:cubicBezTo>
                <a:cubicBezTo>
                  <a:pt x="6262" y="44980"/>
                  <a:pt x="77170" y="206376"/>
                  <a:pt x="92516" y="225426"/>
                </a:cubicBezTo>
                <a:cubicBezTo>
                  <a:pt x="107862" y="244476"/>
                  <a:pt x="106804" y="189972"/>
                  <a:pt x="92516" y="152401"/>
                </a:cubicBezTo>
                <a:cubicBezTo>
                  <a:pt x="78228" y="114830"/>
                  <a:pt x="8908" y="-528"/>
                  <a:pt x="6791" y="1"/>
                </a:cubicBezTo>
                <a:cubicBezTo>
                  <a:pt x="4674" y="530"/>
                  <a:pt x="62354" y="151343"/>
                  <a:pt x="79816" y="155576"/>
                </a:cubicBezTo>
                <a:cubicBezTo>
                  <a:pt x="97278" y="159809"/>
                  <a:pt x="136437" y="22755"/>
                  <a:pt x="140141" y="1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C439332-DC2C-4342-DB3B-04435CB8FD9F}"/>
              </a:ext>
            </a:extLst>
          </p:cNvPr>
          <p:cNvSpPr/>
          <p:nvPr/>
        </p:nvSpPr>
        <p:spPr>
          <a:xfrm>
            <a:off x="4384633" y="3746080"/>
            <a:ext cx="196892" cy="756278"/>
          </a:xfrm>
          <a:custGeom>
            <a:avLst/>
            <a:gdLst>
              <a:gd name="connsiteX0" fmla="*/ 44492 w 196892"/>
              <a:gd name="connsiteY0" fmla="*/ 3595 h 756278"/>
              <a:gd name="connsiteX1" fmla="*/ 22267 w 196892"/>
              <a:gd name="connsiteY1" fmla="*/ 413170 h 756278"/>
              <a:gd name="connsiteX2" fmla="*/ 12742 w 196892"/>
              <a:gd name="connsiteY2" fmla="*/ 381420 h 756278"/>
              <a:gd name="connsiteX3" fmla="*/ 28617 w 196892"/>
              <a:gd name="connsiteY3" fmla="*/ 540170 h 756278"/>
              <a:gd name="connsiteX4" fmla="*/ 38142 w 196892"/>
              <a:gd name="connsiteY4" fmla="*/ 483020 h 756278"/>
              <a:gd name="connsiteX5" fmla="*/ 101642 w 196892"/>
              <a:gd name="connsiteY5" fmla="*/ 594145 h 756278"/>
              <a:gd name="connsiteX6" fmla="*/ 85767 w 196892"/>
              <a:gd name="connsiteY6" fmla="*/ 689395 h 756278"/>
              <a:gd name="connsiteX7" fmla="*/ 66717 w 196892"/>
              <a:gd name="connsiteY7" fmla="*/ 752895 h 756278"/>
              <a:gd name="connsiteX8" fmla="*/ 123867 w 196892"/>
              <a:gd name="connsiteY8" fmla="*/ 584620 h 756278"/>
              <a:gd name="connsiteX9" fmla="*/ 158792 w 196892"/>
              <a:gd name="connsiteY9" fmla="*/ 489370 h 756278"/>
              <a:gd name="connsiteX10" fmla="*/ 111167 w 196892"/>
              <a:gd name="connsiteY10" fmla="*/ 619545 h 756278"/>
              <a:gd name="connsiteX11" fmla="*/ 196892 w 196892"/>
              <a:gd name="connsiteY11" fmla="*/ 679870 h 756278"/>
              <a:gd name="connsiteX12" fmla="*/ 111167 w 196892"/>
              <a:gd name="connsiteY12" fmla="*/ 565570 h 756278"/>
              <a:gd name="connsiteX13" fmla="*/ 50842 w 196892"/>
              <a:gd name="connsiteY13" fmla="*/ 397295 h 756278"/>
              <a:gd name="connsiteX14" fmla="*/ 98467 w 196892"/>
              <a:gd name="connsiteY14" fmla="*/ 571920 h 756278"/>
              <a:gd name="connsiteX15" fmla="*/ 22267 w 196892"/>
              <a:gd name="connsiteY15" fmla="*/ 441745 h 756278"/>
              <a:gd name="connsiteX16" fmla="*/ 69892 w 196892"/>
              <a:gd name="connsiteY16" fmla="*/ 244895 h 756278"/>
              <a:gd name="connsiteX17" fmla="*/ 28617 w 196892"/>
              <a:gd name="connsiteY17" fmla="*/ 317920 h 756278"/>
              <a:gd name="connsiteX18" fmla="*/ 42 w 196892"/>
              <a:gd name="connsiteY18" fmla="*/ 171870 h 756278"/>
              <a:gd name="connsiteX19" fmla="*/ 22267 w 196892"/>
              <a:gd name="connsiteY19" fmla="*/ 209970 h 756278"/>
              <a:gd name="connsiteX20" fmla="*/ 44492 w 196892"/>
              <a:gd name="connsiteY20" fmla="*/ 3595 h 7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892" h="756278">
                <a:moveTo>
                  <a:pt x="44492" y="3595"/>
                </a:moveTo>
                <a:cubicBezTo>
                  <a:pt x="44492" y="37462"/>
                  <a:pt x="27559" y="350199"/>
                  <a:pt x="22267" y="413170"/>
                </a:cubicBezTo>
                <a:cubicBezTo>
                  <a:pt x="16975" y="476141"/>
                  <a:pt x="11684" y="360253"/>
                  <a:pt x="12742" y="381420"/>
                </a:cubicBezTo>
                <a:cubicBezTo>
                  <a:pt x="13800" y="402587"/>
                  <a:pt x="24384" y="523237"/>
                  <a:pt x="28617" y="540170"/>
                </a:cubicBezTo>
                <a:cubicBezTo>
                  <a:pt x="32850" y="557103"/>
                  <a:pt x="25971" y="474024"/>
                  <a:pt x="38142" y="483020"/>
                </a:cubicBezTo>
                <a:cubicBezTo>
                  <a:pt x="50313" y="492016"/>
                  <a:pt x="93705" y="559749"/>
                  <a:pt x="101642" y="594145"/>
                </a:cubicBezTo>
                <a:cubicBezTo>
                  <a:pt x="109579" y="628541"/>
                  <a:pt x="91588" y="662937"/>
                  <a:pt x="85767" y="689395"/>
                </a:cubicBezTo>
                <a:cubicBezTo>
                  <a:pt x="79946" y="715853"/>
                  <a:pt x="60367" y="770357"/>
                  <a:pt x="66717" y="752895"/>
                </a:cubicBezTo>
                <a:cubicBezTo>
                  <a:pt x="73067" y="735433"/>
                  <a:pt x="108521" y="628541"/>
                  <a:pt x="123867" y="584620"/>
                </a:cubicBezTo>
                <a:cubicBezTo>
                  <a:pt x="139213" y="540699"/>
                  <a:pt x="160909" y="483549"/>
                  <a:pt x="158792" y="489370"/>
                </a:cubicBezTo>
                <a:cubicBezTo>
                  <a:pt x="156675" y="495191"/>
                  <a:pt x="104817" y="587795"/>
                  <a:pt x="111167" y="619545"/>
                </a:cubicBezTo>
                <a:cubicBezTo>
                  <a:pt x="117517" y="651295"/>
                  <a:pt x="196892" y="688866"/>
                  <a:pt x="196892" y="679870"/>
                </a:cubicBezTo>
                <a:cubicBezTo>
                  <a:pt x="196892" y="670874"/>
                  <a:pt x="135509" y="612666"/>
                  <a:pt x="111167" y="565570"/>
                </a:cubicBezTo>
                <a:cubicBezTo>
                  <a:pt x="86825" y="518474"/>
                  <a:pt x="52959" y="396237"/>
                  <a:pt x="50842" y="397295"/>
                </a:cubicBezTo>
                <a:cubicBezTo>
                  <a:pt x="48725" y="398353"/>
                  <a:pt x="103230" y="564512"/>
                  <a:pt x="98467" y="571920"/>
                </a:cubicBezTo>
                <a:cubicBezTo>
                  <a:pt x="93705" y="579328"/>
                  <a:pt x="27029" y="496249"/>
                  <a:pt x="22267" y="441745"/>
                </a:cubicBezTo>
                <a:cubicBezTo>
                  <a:pt x="17505" y="387241"/>
                  <a:pt x="68834" y="265532"/>
                  <a:pt x="69892" y="244895"/>
                </a:cubicBezTo>
                <a:cubicBezTo>
                  <a:pt x="70950" y="224258"/>
                  <a:pt x="40259" y="330091"/>
                  <a:pt x="28617" y="317920"/>
                </a:cubicBezTo>
                <a:cubicBezTo>
                  <a:pt x="16975" y="305749"/>
                  <a:pt x="1100" y="189861"/>
                  <a:pt x="42" y="171870"/>
                </a:cubicBezTo>
                <a:cubicBezTo>
                  <a:pt x="-1016" y="153879"/>
                  <a:pt x="18034" y="234312"/>
                  <a:pt x="22267" y="209970"/>
                </a:cubicBezTo>
                <a:cubicBezTo>
                  <a:pt x="26500" y="185628"/>
                  <a:pt x="44492" y="-30272"/>
                  <a:pt x="44492" y="3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51D9B0E9-F4EB-52E6-F118-A64BF744B822}"/>
              </a:ext>
            </a:extLst>
          </p:cNvPr>
          <p:cNvSpPr/>
          <p:nvPr/>
        </p:nvSpPr>
        <p:spPr>
          <a:xfrm>
            <a:off x="4371819" y="4261353"/>
            <a:ext cx="197639" cy="520331"/>
          </a:xfrm>
          <a:custGeom>
            <a:avLst/>
            <a:gdLst>
              <a:gd name="connsiteX0" fmla="*/ 156 w 197639"/>
              <a:gd name="connsiteY0" fmla="*/ 31247 h 520331"/>
              <a:gd name="connsiteX1" fmla="*/ 73181 w 197639"/>
              <a:gd name="connsiteY1" fmla="*/ 250322 h 520331"/>
              <a:gd name="connsiteX2" fmla="*/ 73181 w 197639"/>
              <a:gd name="connsiteY2" fmla="*/ 380497 h 520331"/>
              <a:gd name="connsiteX3" fmla="*/ 117631 w 197639"/>
              <a:gd name="connsiteY3" fmla="*/ 263022 h 520331"/>
              <a:gd name="connsiteX4" fmla="*/ 47781 w 197639"/>
              <a:gd name="connsiteY4" fmla="*/ 412247 h 520331"/>
              <a:gd name="connsiteX5" fmla="*/ 168431 w 197639"/>
              <a:gd name="connsiteY5" fmla="*/ 145547 h 520331"/>
              <a:gd name="connsiteX6" fmla="*/ 177956 w 197639"/>
              <a:gd name="connsiteY6" fmla="*/ 339222 h 520331"/>
              <a:gd name="connsiteX7" fmla="*/ 184306 w 197639"/>
              <a:gd name="connsiteY7" fmla="*/ 520197 h 520331"/>
              <a:gd name="connsiteX8" fmla="*/ 187481 w 197639"/>
              <a:gd name="connsiteY8" fmla="*/ 310647 h 520331"/>
              <a:gd name="connsiteX9" fmla="*/ 190656 w 197639"/>
              <a:gd name="connsiteY9" fmla="*/ 161422 h 520331"/>
              <a:gd name="connsiteX10" fmla="*/ 85881 w 197639"/>
              <a:gd name="connsiteY10" fmla="*/ 329697 h 520331"/>
              <a:gd name="connsiteX11" fmla="*/ 41431 w 197639"/>
              <a:gd name="connsiteY11" fmla="*/ 240797 h 520331"/>
              <a:gd name="connsiteX12" fmla="*/ 22381 w 197639"/>
              <a:gd name="connsiteY12" fmla="*/ 342397 h 520331"/>
              <a:gd name="connsiteX13" fmla="*/ 104931 w 197639"/>
              <a:gd name="connsiteY13" fmla="*/ 101097 h 520331"/>
              <a:gd name="connsiteX14" fmla="*/ 47781 w 197639"/>
              <a:gd name="connsiteY14" fmla="*/ 2672 h 520331"/>
              <a:gd name="connsiteX15" fmla="*/ 73181 w 197639"/>
              <a:gd name="connsiteY15" fmla="*/ 196347 h 520331"/>
              <a:gd name="connsiteX16" fmla="*/ 54131 w 197639"/>
              <a:gd name="connsiteY16" fmla="*/ 145547 h 520331"/>
              <a:gd name="connsiteX17" fmla="*/ 156 w 197639"/>
              <a:gd name="connsiteY17" fmla="*/ 31247 h 52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7639" h="520331">
                <a:moveTo>
                  <a:pt x="156" y="31247"/>
                </a:moveTo>
                <a:cubicBezTo>
                  <a:pt x="3331" y="48710"/>
                  <a:pt x="61010" y="192114"/>
                  <a:pt x="73181" y="250322"/>
                </a:cubicBezTo>
                <a:cubicBezTo>
                  <a:pt x="85352" y="308530"/>
                  <a:pt x="65773" y="378380"/>
                  <a:pt x="73181" y="380497"/>
                </a:cubicBezTo>
                <a:cubicBezTo>
                  <a:pt x="80589" y="382614"/>
                  <a:pt x="121864" y="257730"/>
                  <a:pt x="117631" y="263022"/>
                </a:cubicBezTo>
                <a:cubicBezTo>
                  <a:pt x="113398" y="268314"/>
                  <a:pt x="39314" y="431826"/>
                  <a:pt x="47781" y="412247"/>
                </a:cubicBezTo>
                <a:cubicBezTo>
                  <a:pt x="56248" y="392668"/>
                  <a:pt x="146735" y="157718"/>
                  <a:pt x="168431" y="145547"/>
                </a:cubicBezTo>
                <a:cubicBezTo>
                  <a:pt x="190127" y="133376"/>
                  <a:pt x="175310" y="276780"/>
                  <a:pt x="177956" y="339222"/>
                </a:cubicBezTo>
                <a:cubicBezTo>
                  <a:pt x="180602" y="401664"/>
                  <a:pt x="182719" y="524959"/>
                  <a:pt x="184306" y="520197"/>
                </a:cubicBezTo>
                <a:cubicBezTo>
                  <a:pt x="185893" y="515435"/>
                  <a:pt x="186423" y="370443"/>
                  <a:pt x="187481" y="310647"/>
                </a:cubicBezTo>
                <a:cubicBezTo>
                  <a:pt x="188539" y="250851"/>
                  <a:pt x="207589" y="158247"/>
                  <a:pt x="190656" y="161422"/>
                </a:cubicBezTo>
                <a:cubicBezTo>
                  <a:pt x="173723" y="164597"/>
                  <a:pt x="110752" y="316468"/>
                  <a:pt x="85881" y="329697"/>
                </a:cubicBezTo>
                <a:cubicBezTo>
                  <a:pt x="61010" y="342926"/>
                  <a:pt x="52014" y="238680"/>
                  <a:pt x="41431" y="240797"/>
                </a:cubicBezTo>
                <a:cubicBezTo>
                  <a:pt x="30848" y="242914"/>
                  <a:pt x="11798" y="365680"/>
                  <a:pt x="22381" y="342397"/>
                </a:cubicBezTo>
                <a:cubicBezTo>
                  <a:pt x="32964" y="319114"/>
                  <a:pt x="100698" y="157718"/>
                  <a:pt x="104931" y="101097"/>
                </a:cubicBezTo>
                <a:cubicBezTo>
                  <a:pt x="109164" y="44476"/>
                  <a:pt x="53073" y="-13203"/>
                  <a:pt x="47781" y="2672"/>
                </a:cubicBezTo>
                <a:cubicBezTo>
                  <a:pt x="42489" y="18547"/>
                  <a:pt x="72123" y="172535"/>
                  <a:pt x="73181" y="196347"/>
                </a:cubicBezTo>
                <a:cubicBezTo>
                  <a:pt x="74239" y="220159"/>
                  <a:pt x="65243" y="173064"/>
                  <a:pt x="54131" y="145547"/>
                </a:cubicBezTo>
                <a:cubicBezTo>
                  <a:pt x="43019" y="118030"/>
                  <a:pt x="-3019" y="13784"/>
                  <a:pt x="156" y="3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5458EC5-9AC0-D497-1633-8EA83ACE3EF7}"/>
              </a:ext>
            </a:extLst>
          </p:cNvPr>
          <p:cNvSpPr/>
          <p:nvPr/>
        </p:nvSpPr>
        <p:spPr>
          <a:xfrm>
            <a:off x="4349094" y="4365187"/>
            <a:ext cx="246263" cy="435578"/>
          </a:xfrm>
          <a:custGeom>
            <a:avLst/>
            <a:gdLst>
              <a:gd name="connsiteX0" fmla="*/ 656 w 246263"/>
              <a:gd name="connsiteY0" fmla="*/ 140138 h 435578"/>
              <a:gd name="connsiteX1" fmla="*/ 99081 w 246263"/>
              <a:gd name="connsiteY1" fmla="*/ 381438 h 435578"/>
              <a:gd name="connsiteX2" fmla="*/ 102256 w 246263"/>
              <a:gd name="connsiteY2" fmla="*/ 381438 h 435578"/>
              <a:gd name="connsiteX3" fmla="*/ 162581 w 246263"/>
              <a:gd name="connsiteY3" fmla="*/ 422713 h 435578"/>
              <a:gd name="connsiteX4" fmla="*/ 89556 w 246263"/>
              <a:gd name="connsiteY4" fmla="*/ 425888 h 435578"/>
              <a:gd name="connsiteX5" fmla="*/ 229256 w 246263"/>
              <a:gd name="connsiteY5" fmla="*/ 429063 h 435578"/>
              <a:gd name="connsiteX6" fmla="*/ 232431 w 246263"/>
              <a:gd name="connsiteY6" fmla="*/ 330638 h 435578"/>
              <a:gd name="connsiteX7" fmla="*/ 238781 w 246263"/>
              <a:gd name="connsiteY7" fmla="*/ 267138 h 435578"/>
              <a:gd name="connsiteX8" fmla="*/ 235606 w 246263"/>
              <a:gd name="connsiteY8" fmla="*/ 438 h 435578"/>
              <a:gd name="connsiteX9" fmla="*/ 238781 w 246263"/>
              <a:gd name="connsiteY9" fmla="*/ 336988 h 435578"/>
              <a:gd name="connsiteX10" fmla="*/ 124481 w 246263"/>
              <a:gd name="connsiteY10" fmla="*/ 324288 h 435578"/>
              <a:gd name="connsiteX11" fmla="*/ 238781 w 246263"/>
              <a:gd name="connsiteY11" fmla="*/ 330638 h 435578"/>
              <a:gd name="connsiteX12" fmla="*/ 197506 w 246263"/>
              <a:gd name="connsiteY12" fmla="*/ 403663 h 435578"/>
              <a:gd name="connsiteX13" fmla="*/ 118131 w 246263"/>
              <a:gd name="connsiteY13" fmla="*/ 365563 h 435578"/>
              <a:gd name="connsiteX14" fmla="*/ 656 w 246263"/>
              <a:gd name="connsiteY14" fmla="*/ 321113 h 435578"/>
              <a:gd name="connsiteX15" fmla="*/ 67331 w 246263"/>
              <a:gd name="connsiteY15" fmla="*/ 298888 h 435578"/>
              <a:gd name="connsiteX16" fmla="*/ 656 w 246263"/>
              <a:gd name="connsiteY16" fmla="*/ 140138 h 43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263" h="435578">
                <a:moveTo>
                  <a:pt x="656" y="140138"/>
                </a:moveTo>
                <a:cubicBezTo>
                  <a:pt x="5948" y="153896"/>
                  <a:pt x="99081" y="381438"/>
                  <a:pt x="99081" y="381438"/>
                </a:cubicBezTo>
                <a:cubicBezTo>
                  <a:pt x="116014" y="421655"/>
                  <a:pt x="91673" y="374559"/>
                  <a:pt x="102256" y="381438"/>
                </a:cubicBezTo>
                <a:cubicBezTo>
                  <a:pt x="112839" y="388317"/>
                  <a:pt x="164698" y="415305"/>
                  <a:pt x="162581" y="422713"/>
                </a:cubicBezTo>
                <a:cubicBezTo>
                  <a:pt x="160464" y="430121"/>
                  <a:pt x="78444" y="424830"/>
                  <a:pt x="89556" y="425888"/>
                </a:cubicBezTo>
                <a:cubicBezTo>
                  <a:pt x="100668" y="426946"/>
                  <a:pt x="205444" y="444938"/>
                  <a:pt x="229256" y="429063"/>
                </a:cubicBezTo>
                <a:cubicBezTo>
                  <a:pt x="253069" y="413188"/>
                  <a:pt x="230844" y="357625"/>
                  <a:pt x="232431" y="330638"/>
                </a:cubicBezTo>
                <a:cubicBezTo>
                  <a:pt x="234018" y="303651"/>
                  <a:pt x="238252" y="322171"/>
                  <a:pt x="238781" y="267138"/>
                </a:cubicBezTo>
                <a:cubicBezTo>
                  <a:pt x="239310" y="212105"/>
                  <a:pt x="235606" y="-11204"/>
                  <a:pt x="235606" y="438"/>
                </a:cubicBezTo>
                <a:cubicBezTo>
                  <a:pt x="235606" y="12080"/>
                  <a:pt x="257302" y="283013"/>
                  <a:pt x="238781" y="336988"/>
                </a:cubicBezTo>
                <a:cubicBezTo>
                  <a:pt x="220260" y="390963"/>
                  <a:pt x="124481" y="325346"/>
                  <a:pt x="124481" y="324288"/>
                </a:cubicBezTo>
                <a:cubicBezTo>
                  <a:pt x="124481" y="323230"/>
                  <a:pt x="226610" y="317409"/>
                  <a:pt x="238781" y="330638"/>
                </a:cubicBezTo>
                <a:cubicBezTo>
                  <a:pt x="250952" y="343867"/>
                  <a:pt x="217614" y="397842"/>
                  <a:pt x="197506" y="403663"/>
                </a:cubicBezTo>
                <a:cubicBezTo>
                  <a:pt x="177398" y="409484"/>
                  <a:pt x="150939" y="379321"/>
                  <a:pt x="118131" y="365563"/>
                </a:cubicBezTo>
                <a:cubicBezTo>
                  <a:pt x="85323" y="351805"/>
                  <a:pt x="9123" y="332225"/>
                  <a:pt x="656" y="321113"/>
                </a:cubicBezTo>
                <a:cubicBezTo>
                  <a:pt x="-7811" y="310001"/>
                  <a:pt x="68389" y="327992"/>
                  <a:pt x="67331" y="298888"/>
                </a:cubicBezTo>
                <a:cubicBezTo>
                  <a:pt x="66273" y="269784"/>
                  <a:pt x="-4636" y="126380"/>
                  <a:pt x="656" y="140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1B0A292F-5705-B76D-5DC5-C49C01233D3E}"/>
              </a:ext>
            </a:extLst>
          </p:cNvPr>
          <p:cNvSpPr/>
          <p:nvPr/>
        </p:nvSpPr>
        <p:spPr>
          <a:xfrm>
            <a:off x="4558122" y="3853462"/>
            <a:ext cx="174245" cy="474830"/>
          </a:xfrm>
          <a:custGeom>
            <a:avLst/>
            <a:gdLst>
              <a:gd name="connsiteX0" fmla="*/ 159928 w 174245"/>
              <a:gd name="connsiteY0" fmla="*/ 988 h 474830"/>
              <a:gd name="connsiteX1" fmla="*/ 71028 w 174245"/>
              <a:gd name="connsiteY1" fmla="*/ 93063 h 474830"/>
              <a:gd name="connsiteX2" fmla="*/ 166278 w 174245"/>
              <a:gd name="connsiteY2" fmla="*/ 178788 h 474830"/>
              <a:gd name="connsiteX3" fmla="*/ 61503 w 174245"/>
              <a:gd name="connsiteY3" fmla="*/ 254988 h 474830"/>
              <a:gd name="connsiteX4" fmla="*/ 105953 w 174245"/>
              <a:gd name="connsiteY4" fmla="*/ 261338 h 474830"/>
              <a:gd name="connsiteX5" fmla="*/ 51978 w 174245"/>
              <a:gd name="connsiteY5" fmla="*/ 328013 h 474830"/>
              <a:gd name="connsiteX6" fmla="*/ 93253 w 174245"/>
              <a:gd name="connsiteY6" fmla="*/ 474063 h 474830"/>
              <a:gd name="connsiteX7" fmla="*/ 45628 w 174245"/>
              <a:gd name="connsiteY7" fmla="*/ 378813 h 474830"/>
              <a:gd name="connsiteX8" fmla="*/ 7528 w 174245"/>
              <a:gd name="connsiteY8" fmla="*/ 232763 h 474830"/>
              <a:gd name="connsiteX9" fmla="*/ 61503 w 174245"/>
              <a:gd name="connsiteY9" fmla="*/ 334363 h 474830"/>
              <a:gd name="connsiteX10" fmla="*/ 99603 w 174245"/>
              <a:gd name="connsiteY10" fmla="*/ 213713 h 474830"/>
              <a:gd name="connsiteX11" fmla="*/ 7528 w 174245"/>
              <a:gd name="connsiteY11" fmla="*/ 143863 h 474830"/>
              <a:gd name="connsiteX12" fmla="*/ 172628 w 174245"/>
              <a:gd name="connsiteY12" fmla="*/ 197838 h 474830"/>
              <a:gd name="connsiteX13" fmla="*/ 86903 w 174245"/>
              <a:gd name="connsiteY13" fmla="*/ 124813 h 474830"/>
              <a:gd name="connsiteX14" fmla="*/ 7528 w 174245"/>
              <a:gd name="connsiteY14" fmla="*/ 61313 h 474830"/>
              <a:gd name="connsiteX15" fmla="*/ 4353 w 174245"/>
              <a:gd name="connsiteY15" fmla="*/ 988 h 474830"/>
              <a:gd name="connsiteX16" fmla="*/ 17053 w 174245"/>
              <a:gd name="connsiteY16" fmla="*/ 112113 h 474830"/>
              <a:gd name="connsiteX17" fmla="*/ 159928 w 174245"/>
              <a:gd name="connsiteY17" fmla="*/ 988 h 47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4245" h="474830">
                <a:moveTo>
                  <a:pt x="159928" y="988"/>
                </a:moveTo>
                <a:cubicBezTo>
                  <a:pt x="168924" y="-2187"/>
                  <a:pt x="69970" y="63430"/>
                  <a:pt x="71028" y="93063"/>
                </a:cubicBezTo>
                <a:cubicBezTo>
                  <a:pt x="72086" y="122696"/>
                  <a:pt x="167865" y="151801"/>
                  <a:pt x="166278" y="178788"/>
                </a:cubicBezTo>
                <a:cubicBezTo>
                  <a:pt x="164691" y="205775"/>
                  <a:pt x="71557" y="241230"/>
                  <a:pt x="61503" y="254988"/>
                </a:cubicBezTo>
                <a:cubicBezTo>
                  <a:pt x="51449" y="268746"/>
                  <a:pt x="107540" y="249167"/>
                  <a:pt x="105953" y="261338"/>
                </a:cubicBezTo>
                <a:cubicBezTo>
                  <a:pt x="104366" y="273509"/>
                  <a:pt x="54095" y="292559"/>
                  <a:pt x="51978" y="328013"/>
                </a:cubicBezTo>
                <a:cubicBezTo>
                  <a:pt x="49861" y="363467"/>
                  <a:pt x="94311" y="465596"/>
                  <a:pt x="93253" y="474063"/>
                </a:cubicBezTo>
                <a:cubicBezTo>
                  <a:pt x="92195" y="482530"/>
                  <a:pt x="59915" y="419030"/>
                  <a:pt x="45628" y="378813"/>
                </a:cubicBezTo>
                <a:cubicBezTo>
                  <a:pt x="31341" y="338596"/>
                  <a:pt x="4882" y="240171"/>
                  <a:pt x="7528" y="232763"/>
                </a:cubicBezTo>
                <a:cubicBezTo>
                  <a:pt x="10174" y="225355"/>
                  <a:pt x="46157" y="337538"/>
                  <a:pt x="61503" y="334363"/>
                </a:cubicBezTo>
                <a:cubicBezTo>
                  <a:pt x="76849" y="331188"/>
                  <a:pt x="108599" y="245463"/>
                  <a:pt x="99603" y="213713"/>
                </a:cubicBezTo>
                <a:cubicBezTo>
                  <a:pt x="90607" y="181963"/>
                  <a:pt x="-4643" y="146509"/>
                  <a:pt x="7528" y="143863"/>
                </a:cubicBezTo>
                <a:cubicBezTo>
                  <a:pt x="19699" y="141217"/>
                  <a:pt x="159399" y="201013"/>
                  <a:pt x="172628" y="197838"/>
                </a:cubicBezTo>
                <a:cubicBezTo>
                  <a:pt x="185857" y="194663"/>
                  <a:pt x="114420" y="147567"/>
                  <a:pt x="86903" y="124813"/>
                </a:cubicBezTo>
                <a:cubicBezTo>
                  <a:pt x="59386" y="102059"/>
                  <a:pt x="21286" y="81951"/>
                  <a:pt x="7528" y="61313"/>
                </a:cubicBezTo>
                <a:cubicBezTo>
                  <a:pt x="-6230" y="40675"/>
                  <a:pt x="2766" y="-7479"/>
                  <a:pt x="4353" y="988"/>
                </a:cubicBezTo>
                <a:cubicBezTo>
                  <a:pt x="5940" y="9455"/>
                  <a:pt x="-6230" y="107351"/>
                  <a:pt x="17053" y="112113"/>
                </a:cubicBezTo>
                <a:cubicBezTo>
                  <a:pt x="40336" y="116876"/>
                  <a:pt x="150932" y="4163"/>
                  <a:pt x="159928" y="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74586DF-ADDC-4D3F-B349-B63593567D9C}"/>
              </a:ext>
            </a:extLst>
          </p:cNvPr>
          <p:cNvSpPr/>
          <p:nvPr/>
        </p:nvSpPr>
        <p:spPr>
          <a:xfrm>
            <a:off x="5729506" y="3454400"/>
            <a:ext cx="36301" cy="85725"/>
          </a:xfrm>
          <a:custGeom>
            <a:avLst/>
            <a:gdLst>
              <a:gd name="connsiteX0" fmla="*/ 36294 w 36301"/>
              <a:gd name="connsiteY0" fmla="*/ 0 h 85725"/>
              <a:gd name="connsiteX1" fmla="*/ 4544 w 36301"/>
              <a:gd name="connsiteY1" fmla="*/ 50800 h 85725"/>
              <a:gd name="connsiteX2" fmla="*/ 4544 w 36301"/>
              <a:gd name="connsiteY2" fmla="*/ 85725 h 85725"/>
              <a:gd name="connsiteX3" fmla="*/ 1369 w 36301"/>
              <a:gd name="connsiteY3" fmla="*/ 50800 h 85725"/>
              <a:gd name="connsiteX4" fmla="*/ 36294 w 36301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1" h="85725">
                <a:moveTo>
                  <a:pt x="36294" y="0"/>
                </a:moveTo>
                <a:cubicBezTo>
                  <a:pt x="36823" y="0"/>
                  <a:pt x="9836" y="36513"/>
                  <a:pt x="4544" y="50800"/>
                </a:cubicBezTo>
                <a:cubicBezTo>
                  <a:pt x="-748" y="65087"/>
                  <a:pt x="5073" y="85725"/>
                  <a:pt x="4544" y="85725"/>
                </a:cubicBezTo>
                <a:cubicBezTo>
                  <a:pt x="4015" y="85725"/>
                  <a:pt x="-2864" y="61383"/>
                  <a:pt x="1369" y="50800"/>
                </a:cubicBezTo>
                <a:cubicBezTo>
                  <a:pt x="5602" y="40217"/>
                  <a:pt x="35765" y="0"/>
                  <a:pt x="362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F319DD07-48FE-60EC-D73C-2B44F2EBCF45}"/>
              </a:ext>
            </a:extLst>
          </p:cNvPr>
          <p:cNvSpPr/>
          <p:nvPr/>
        </p:nvSpPr>
        <p:spPr>
          <a:xfrm>
            <a:off x="5530814" y="3368036"/>
            <a:ext cx="274654" cy="67318"/>
          </a:xfrm>
          <a:custGeom>
            <a:avLst/>
            <a:gdLst>
              <a:gd name="connsiteX0" fmla="*/ 36 w 274654"/>
              <a:gd name="connsiteY0" fmla="*/ 67314 h 67318"/>
              <a:gd name="connsiteX1" fmla="*/ 152436 w 274654"/>
              <a:gd name="connsiteY1" fmla="*/ 16514 h 67318"/>
              <a:gd name="connsiteX2" fmla="*/ 88936 w 274654"/>
              <a:gd name="connsiteY2" fmla="*/ 29214 h 67318"/>
              <a:gd name="connsiteX3" fmla="*/ 273086 w 274654"/>
              <a:gd name="connsiteY3" fmla="*/ 639 h 67318"/>
              <a:gd name="connsiteX4" fmla="*/ 168311 w 274654"/>
              <a:gd name="connsiteY4" fmla="*/ 13339 h 67318"/>
              <a:gd name="connsiteX5" fmla="*/ 36 w 274654"/>
              <a:gd name="connsiteY5" fmla="*/ 67314 h 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54" h="67318">
                <a:moveTo>
                  <a:pt x="36" y="67314"/>
                </a:moveTo>
                <a:cubicBezTo>
                  <a:pt x="-2610" y="67843"/>
                  <a:pt x="137619" y="22864"/>
                  <a:pt x="152436" y="16514"/>
                </a:cubicBezTo>
                <a:cubicBezTo>
                  <a:pt x="167253" y="10164"/>
                  <a:pt x="68828" y="31860"/>
                  <a:pt x="88936" y="29214"/>
                </a:cubicBezTo>
                <a:cubicBezTo>
                  <a:pt x="109044" y="26568"/>
                  <a:pt x="259857" y="3285"/>
                  <a:pt x="273086" y="639"/>
                </a:cubicBezTo>
                <a:cubicBezTo>
                  <a:pt x="286315" y="-2007"/>
                  <a:pt x="212761" y="3814"/>
                  <a:pt x="168311" y="13339"/>
                </a:cubicBezTo>
                <a:cubicBezTo>
                  <a:pt x="123861" y="22864"/>
                  <a:pt x="2682" y="66785"/>
                  <a:pt x="36" y="67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418C034-BFC7-718B-A5FA-8758F26D12BC}"/>
              </a:ext>
            </a:extLst>
          </p:cNvPr>
          <p:cNvSpPr/>
          <p:nvPr/>
        </p:nvSpPr>
        <p:spPr>
          <a:xfrm>
            <a:off x="6013432" y="3575041"/>
            <a:ext cx="15924" cy="131139"/>
          </a:xfrm>
          <a:custGeom>
            <a:avLst/>
            <a:gdLst>
              <a:gd name="connsiteX0" fmla="*/ 18 w 15924"/>
              <a:gd name="connsiteY0" fmla="*/ 9 h 131139"/>
              <a:gd name="connsiteX1" fmla="*/ 12718 w 15924"/>
              <a:gd name="connsiteY1" fmla="*/ 98434 h 131139"/>
              <a:gd name="connsiteX2" fmla="*/ 12718 w 15924"/>
              <a:gd name="connsiteY2" fmla="*/ 76209 h 131139"/>
              <a:gd name="connsiteX3" fmla="*/ 9543 w 15924"/>
              <a:gd name="connsiteY3" fmla="*/ 130184 h 131139"/>
              <a:gd name="connsiteX4" fmla="*/ 15893 w 15924"/>
              <a:gd name="connsiteY4" fmla="*/ 104784 h 131139"/>
              <a:gd name="connsiteX5" fmla="*/ 18 w 15924"/>
              <a:gd name="connsiteY5" fmla="*/ 9 h 13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4" h="131139">
                <a:moveTo>
                  <a:pt x="18" y="9"/>
                </a:moveTo>
                <a:cubicBezTo>
                  <a:pt x="-511" y="-1049"/>
                  <a:pt x="10601" y="85734"/>
                  <a:pt x="12718" y="98434"/>
                </a:cubicBezTo>
                <a:cubicBezTo>
                  <a:pt x="14835" y="111134"/>
                  <a:pt x="13247" y="70917"/>
                  <a:pt x="12718" y="76209"/>
                </a:cubicBezTo>
                <a:cubicBezTo>
                  <a:pt x="12189" y="81501"/>
                  <a:pt x="9014" y="125422"/>
                  <a:pt x="9543" y="130184"/>
                </a:cubicBezTo>
                <a:cubicBezTo>
                  <a:pt x="10072" y="134947"/>
                  <a:pt x="16422" y="121188"/>
                  <a:pt x="15893" y="104784"/>
                </a:cubicBezTo>
                <a:cubicBezTo>
                  <a:pt x="15364" y="88380"/>
                  <a:pt x="547" y="1067"/>
                  <a:pt x="1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B37E07B-E5C0-D632-8BF8-8C5625E398A2}"/>
              </a:ext>
            </a:extLst>
          </p:cNvPr>
          <p:cNvSpPr/>
          <p:nvPr/>
        </p:nvSpPr>
        <p:spPr>
          <a:xfrm>
            <a:off x="6946900" y="3813051"/>
            <a:ext cx="3410" cy="243252"/>
          </a:xfrm>
          <a:custGeom>
            <a:avLst/>
            <a:gdLst>
              <a:gd name="connsiteX0" fmla="*/ 3175 w 3410"/>
              <a:gd name="connsiteY0" fmla="*/ 124 h 243252"/>
              <a:gd name="connsiteX1" fmla="*/ 0 w 3410"/>
              <a:gd name="connsiteY1" fmla="*/ 228724 h 243252"/>
              <a:gd name="connsiteX2" fmla="*/ 3175 w 3410"/>
              <a:gd name="connsiteY2" fmla="*/ 196974 h 243252"/>
              <a:gd name="connsiteX3" fmla="*/ 3175 w 3410"/>
              <a:gd name="connsiteY3" fmla="*/ 124 h 24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" h="243252">
                <a:moveTo>
                  <a:pt x="3175" y="124"/>
                </a:moveTo>
                <a:cubicBezTo>
                  <a:pt x="2646" y="5416"/>
                  <a:pt x="0" y="195916"/>
                  <a:pt x="0" y="228724"/>
                </a:cubicBezTo>
                <a:cubicBezTo>
                  <a:pt x="0" y="261532"/>
                  <a:pt x="3175" y="233486"/>
                  <a:pt x="3175" y="196974"/>
                </a:cubicBezTo>
                <a:cubicBezTo>
                  <a:pt x="3175" y="160462"/>
                  <a:pt x="3704" y="-5168"/>
                  <a:pt x="3175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16EE996-2137-6BD4-8ED9-D7CA0626D0A2}"/>
              </a:ext>
            </a:extLst>
          </p:cNvPr>
          <p:cNvSpPr/>
          <p:nvPr/>
        </p:nvSpPr>
        <p:spPr>
          <a:xfrm>
            <a:off x="7154309" y="4209959"/>
            <a:ext cx="294241" cy="25491"/>
          </a:xfrm>
          <a:custGeom>
            <a:avLst/>
            <a:gdLst>
              <a:gd name="connsiteX0" fmla="*/ 2141 w 294241"/>
              <a:gd name="connsiteY0" fmla="*/ 25491 h 25491"/>
              <a:gd name="connsiteX1" fmla="*/ 138666 w 294241"/>
              <a:gd name="connsiteY1" fmla="*/ 9616 h 25491"/>
              <a:gd name="connsiteX2" fmla="*/ 294241 w 294241"/>
              <a:gd name="connsiteY2" fmla="*/ 15966 h 25491"/>
              <a:gd name="connsiteX3" fmla="*/ 198991 w 294241"/>
              <a:gd name="connsiteY3" fmla="*/ 91 h 25491"/>
              <a:gd name="connsiteX4" fmla="*/ 249791 w 294241"/>
              <a:gd name="connsiteY4" fmla="*/ 9616 h 25491"/>
              <a:gd name="connsiteX5" fmla="*/ 2141 w 294241"/>
              <a:gd name="connsiteY5" fmla="*/ 25491 h 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41" h="25491">
                <a:moveTo>
                  <a:pt x="2141" y="25491"/>
                </a:moveTo>
                <a:cubicBezTo>
                  <a:pt x="-16380" y="25491"/>
                  <a:pt x="89983" y="11203"/>
                  <a:pt x="138666" y="9616"/>
                </a:cubicBezTo>
                <a:cubicBezTo>
                  <a:pt x="187349" y="8029"/>
                  <a:pt x="284187" y="17553"/>
                  <a:pt x="294241" y="15966"/>
                </a:cubicBezTo>
                <a:lnTo>
                  <a:pt x="198991" y="91"/>
                </a:lnTo>
                <a:cubicBezTo>
                  <a:pt x="191583" y="-967"/>
                  <a:pt x="276779" y="7499"/>
                  <a:pt x="249791" y="9616"/>
                </a:cubicBezTo>
                <a:cubicBezTo>
                  <a:pt x="222804" y="11733"/>
                  <a:pt x="20662" y="25491"/>
                  <a:pt x="2141" y="2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D9C87D3-AC92-2AF2-7CE9-8EC804E4F4D4}"/>
              </a:ext>
            </a:extLst>
          </p:cNvPr>
          <p:cNvSpPr/>
          <p:nvPr/>
        </p:nvSpPr>
        <p:spPr>
          <a:xfrm>
            <a:off x="7365978" y="4152891"/>
            <a:ext cx="116567" cy="177835"/>
          </a:xfrm>
          <a:custGeom>
            <a:avLst/>
            <a:gdLst>
              <a:gd name="connsiteX0" fmla="*/ 22 w 116567"/>
              <a:gd name="connsiteY0" fmla="*/ 9 h 177835"/>
              <a:gd name="connsiteX1" fmla="*/ 98447 w 116567"/>
              <a:gd name="connsiteY1" fmla="*/ 114309 h 177835"/>
              <a:gd name="connsiteX2" fmla="*/ 107972 w 116567"/>
              <a:gd name="connsiteY2" fmla="*/ 177809 h 177835"/>
              <a:gd name="connsiteX3" fmla="*/ 107972 w 116567"/>
              <a:gd name="connsiteY3" fmla="*/ 120659 h 177835"/>
              <a:gd name="connsiteX4" fmla="*/ 22 w 116567"/>
              <a:gd name="connsiteY4" fmla="*/ 9 h 17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67" h="177835">
                <a:moveTo>
                  <a:pt x="22" y="9"/>
                </a:moveTo>
                <a:cubicBezTo>
                  <a:pt x="-1566" y="-1049"/>
                  <a:pt x="80455" y="84676"/>
                  <a:pt x="98447" y="114309"/>
                </a:cubicBezTo>
                <a:cubicBezTo>
                  <a:pt x="116439" y="143942"/>
                  <a:pt x="106384" y="176751"/>
                  <a:pt x="107972" y="177809"/>
                </a:cubicBezTo>
                <a:cubicBezTo>
                  <a:pt x="109560" y="178867"/>
                  <a:pt x="126493" y="148176"/>
                  <a:pt x="107972" y="120659"/>
                </a:cubicBezTo>
                <a:cubicBezTo>
                  <a:pt x="89451" y="93142"/>
                  <a:pt x="1610" y="1067"/>
                  <a:pt x="2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E9A46213-AFB8-F956-B03C-CFCD1816FF9A}"/>
              </a:ext>
            </a:extLst>
          </p:cNvPr>
          <p:cNvSpPr/>
          <p:nvPr/>
        </p:nvSpPr>
        <p:spPr>
          <a:xfrm>
            <a:off x="6937806" y="3501941"/>
            <a:ext cx="126588" cy="168081"/>
          </a:xfrm>
          <a:custGeom>
            <a:avLst/>
            <a:gdLst>
              <a:gd name="connsiteX0" fmla="*/ 126569 w 126588"/>
              <a:gd name="connsiteY0" fmla="*/ 84 h 168081"/>
              <a:gd name="connsiteX1" fmla="*/ 9094 w 126588"/>
              <a:gd name="connsiteY1" fmla="*/ 158834 h 168081"/>
              <a:gd name="connsiteX2" fmla="*/ 18619 w 126588"/>
              <a:gd name="connsiteY2" fmla="*/ 136609 h 168081"/>
              <a:gd name="connsiteX3" fmla="*/ 126569 w 126588"/>
              <a:gd name="connsiteY3" fmla="*/ 84 h 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88" h="168081">
                <a:moveTo>
                  <a:pt x="126569" y="84"/>
                </a:moveTo>
                <a:cubicBezTo>
                  <a:pt x="124982" y="3788"/>
                  <a:pt x="27086" y="136080"/>
                  <a:pt x="9094" y="158834"/>
                </a:cubicBezTo>
                <a:cubicBezTo>
                  <a:pt x="-8898" y="181588"/>
                  <a:pt x="2744" y="157776"/>
                  <a:pt x="18619" y="136609"/>
                </a:cubicBezTo>
                <a:cubicBezTo>
                  <a:pt x="34494" y="115442"/>
                  <a:pt x="128156" y="-3620"/>
                  <a:pt x="126569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E7ACD91-57FC-80D7-D480-AA8C1D7021D1}"/>
              </a:ext>
            </a:extLst>
          </p:cNvPr>
          <p:cNvSpPr/>
          <p:nvPr/>
        </p:nvSpPr>
        <p:spPr>
          <a:xfrm>
            <a:off x="7073900" y="3733444"/>
            <a:ext cx="254462" cy="35281"/>
          </a:xfrm>
          <a:custGeom>
            <a:avLst/>
            <a:gdLst>
              <a:gd name="connsiteX0" fmla="*/ 0 w 254462"/>
              <a:gd name="connsiteY0" fmla="*/ 35281 h 35281"/>
              <a:gd name="connsiteX1" fmla="*/ 250825 w 254462"/>
              <a:gd name="connsiteY1" fmla="*/ 356 h 35281"/>
              <a:gd name="connsiteX2" fmla="*/ 155575 w 254462"/>
              <a:gd name="connsiteY2" fmla="*/ 16231 h 35281"/>
              <a:gd name="connsiteX3" fmla="*/ 0 w 254462"/>
              <a:gd name="connsiteY3" fmla="*/ 35281 h 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62" h="35281">
                <a:moveTo>
                  <a:pt x="0" y="35281"/>
                </a:moveTo>
                <a:lnTo>
                  <a:pt x="250825" y="356"/>
                </a:lnTo>
                <a:cubicBezTo>
                  <a:pt x="276754" y="-2819"/>
                  <a:pt x="155575" y="16231"/>
                  <a:pt x="155575" y="16231"/>
                </a:cubicBezTo>
                <a:lnTo>
                  <a:pt x="0" y="352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F8F4B34-CA1C-E3E7-7B05-AC87F8D1B415}"/>
              </a:ext>
            </a:extLst>
          </p:cNvPr>
          <p:cNvSpPr/>
          <p:nvPr/>
        </p:nvSpPr>
        <p:spPr>
          <a:xfrm>
            <a:off x="7283450" y="4076377"/>
            <a:ext cx="287531" cy="13023"/>
          </a:xfrm>
          <a:custGeom>
            <a:avLst/>
            <a:gdLst>
              <a:gd name="connsiteX0" fmla="*/ 0 w 287531"/>
              <a:gd name="connsiteY0" fmla="*/ 13023 h 13023"/>
              <a:gd name="connsiteX1" fmla="*/ 282575 w 287531"/>
              <a:gd name="connsiteY1" fmla="*/ 323 h 13023"/>
              <a:gd name="connsiteX2" fmla="*/ 187325 w 287531"/>
              <a:gd name="connsiteY2" fmla="*/ 3498 h 13023"/>
              <a:gd name="connsiteX3" fmla="*/ 0 w 287531"/>
              <a:gd name="connsiteY3" fmla="*/ 13023 h 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31" h="13023">
                <a:moveTo>
                  <a:pt x="0" y="13023"/>
                </a:moveTo>
                <a:lnTo>
                  <a:pt x="282575" y="323"/>
                </a:lnTo>
                <a:cubicBezTo>
                  <a:pt x="313796" y="-1264"/>
                  <a:pt x="187325" y="3498"/>
                  <a:pt x="187325" y="3498"/>
                </a:cubicBezTo>
                <a:lnTo>
                  <a:pt x="0" y="130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9207B383-2C0C-6214-D67A-791926FCAF4A}"/>
              </a:ext>
            </a:extLst>
          </p:cNvPr>
          <p:cNvSpPr/>
          <p:nvPr/>
        </p:nvSpPr>
        <p:spPr>
          <a:xfrm>
            <a:off x="6899170" y="4003578"/>
            <a:ext cx="129877" cy="171554"/>
          </a:xfrm>
          <a:custGeom>
            <a:avLst/>
            <a:gdLst>
              <a:gd name="connsiteX0" fmla="*/ 105 w 129877"/>
              <a:gd name="connsiteY0" fmla="*/ 171547 h 171554"/>
              <a:gd name="connsiteX1" fmla="*/ 127105 w 129877"/>
              <a:gd name="connsiteY1" fmla="*/ 47722 h 171554"/>
              <a:gd name="connsiteX2" fmla="*/ 89005 w 129877"/>
              <a:gd name="connsiteY2" fmla="*/ 79472 h 171554"/>
              <a:gd name="connsiteX3" fmla="*/ 104880 w 129877"/>
              <a:gd name="connsiteY3" fmla="*/ 50897 h 171554"/>
              <a:gd name="connsiteX4" fmla="*/ 114405 w 129877"/>
              <a:gd name="connsiteY4" fmla="*/ 97 h 171554"/>
              <a:gd name="connsiteX5" fmla="*/ 104880 w 129877"/>
              <a:gd name="connsiteY5" fmla="*/ 41372 h 171554"/>
              <a:gd name="connsiteX6" fmla="*/ 105 w 129877"/>
              <a:gd name="connsiteY6" fmla="*/ 171547 h 1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877" h="171554">
                <a:moveTo>
                  <a:pt x="105" y="171547"/>
                </a:moveTo>
                <a:cubicBezTo>
                  <a:pt x="3809" y="172605"/>
                  <a:pt x="112288" y="63068"/>
                  <a:pt x="127105" y="47722"/>
                </a:cubicBezTo>
                <a:cubicBezTo>
                  <a:pt x="141922" y="32376"/>
                  <a:pt x="92709" y="78943"/>
                  <a:pt x="89005" y="79472"/>
                </a:cubicBezTo>
                <a:cubicBezTo>
                  <a:pt x="85301" y="80001"/>
                  <a:pt x="100647" y="64126"/>
                  <a:pt x="104880" y="50897"/>
                </a:cubicBezTo>
                <a:cubicBezTo>
                  <a:pt x="109113" y="37668"/>
                  <a:pt x="114405" y="1684"/>
                  <a:pt x="114405" y="97"/>
                </a:cubicBezTo>
                <a:cubicBezTo>
                  <a:pt x="114405" y="-1490"/>
                  <a:pt x="118109" y="16501"/>
                  <a:pt x="104880" y="41372"/>
                </a:cubicBezTo>
                <a:cubicBezTo>
                  <a:pt x="91651" y="66243"/>
                  <a:pt x="-3599" y="170489"/>
                  <a:pt x="105" y="17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F9306CB8-EBCB-8892-2635-8973B8A66A0E}"/>
              </a:ext>
            </a:extLst>
          </p:cNvPr>
          <p:cNvSpPr/>
          <p:nvPr/>
        </p:nvSpPr>
        <p:spPr>
          <a:xfrm>
            <a:off x="6737347" y="4419594"/>
            <a:ext cx="47634" cy="260373"/>
          </a:xfrm>
          <a:custGeom>
            <a:avLst/>
            <a:gdLst>
              <a:gd name="connsiteX0" fmla="*/ 47628 w 47634"/>
              <a:gd name="connsiteY0" fmla="*/ 6 h 260373"/>
              <a:gd name="connsiteX1" fmla="*/ 6353 w 47634"/>
              <a:gd name="connsiteY1" fmla="*/ 171456 h 260373"/>
              <a:gd name="connsiteX2" fmla="*/ 3178 w 47634"/>
              <a:gd name="connsiteY2" fmla="*/ 260356 h 260373"/>
              <a:gd name="connsiteX3" fmla="*/ 3178 w 47634"/>
              <a:gd name="connsiteY3" fmla="*/ 165106 h 260373"/>
              <a:gd name="connsiteX4" fmla="*/ 47628 w 47634"/>
              <a:gd name="connsiteY4" fmla="*/ 6 h 26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34" h="260373">
                <a:moveTo>
                  <a:pt x="47628" y="6"/>
                </a:moveTo>
                <a:cubicBezTo>
                  <a:pt x="48157" y="1064"/>
                  <a:pt x="13761" y="128064"/>
                  <a:pt x="6353" y="171456"/>
                </a:cubicBezTo>
                <a:cubicBezTo>
                  <a:pt x="-1055" y="214848"/>
                  <a:pt x="3707" y="261414"/>
                  <a:pt x="3178" y="260356"/>
                </a:cubicBezTo>
                <a:cubicBezTo>
                  <a:pt x="2649" y="259298"/>
                  <a:pt x="-3701" y="211144"/>
                  <a:pt x="3178" y="165106"/>
                </a:cubicBezTo>
                <a:cubicBezTo>
                  <a:pt x="10057" y="119069"/>
                  <a:pt x="47099" y="-1052"/>
                  <a:pt x="4762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822C954-BB0C-894C-9FF3-27444D9AF0D5}"/>
              </a:ext>
            </a:extLst>
          </p:cNvPr>
          <p:cNvSpPr/>
          <p:nvPr/>
        </p:nvSpPr>
        <p:spPr>
          <a:xfrm>
            <a:off x="5962190" y="2180871"/>
            <a:ext cx="725160" cy="314871"/>
          </a:xfrm>
          <a:custGeom>
            <a:avLst/>
            <a:gdLst>
              <a:gd name="connsiteX0" fmla="*/ 460 w 725160"/>
              <a:gd name="connsiteY0" fmla="*/ 314679 h 314871"/>
              <a:gd name="connsiteX1" fmla="*/ 486235 w 725160"/>
              <a:gd name="connsiteY1" fmla="*/ 76554 h 314871"/>
              <a:gd name="connsiteX2" fmla="*/ 422735 w 725160"/>
              <a:gd name="connsiteY2" fmla="*/ 92429 h 314871"/>
              <a:gd name="connsiteX3" fmla="*/ 724360 w 725160"/>
              <a:gd name="connsiteY3" fmla="*/ 354 h 314871"/>
              <a:gd name="connsiteX4" fmla="*/ 511635 w 725160"/>
              <a:gd name="connsiteY4" fmla="*/ 60679 h 314871"/>
              <a:gd name="connsiteX5" fmla="*/ 530685 w 725160"/>
              <a:gd name="connsiteY5" fmla="*/ 60679 h 314871"/>
              <a:gd name="connsiteX6" fmla="*/ 213185 w 725160"/>
              <a:gd name="connsiteY6" fmla="*/ 174979 h 314871"/>
              <a:gd name="connsiteX7" fmla="*/ 394160 w 725160"/>
              <a:gd name="connsiteY7" fmla="*/ 117829 h 314871"/>
              <a:gd name="connsiteX8" fmla="*/ 460 w 725160"/>
              <a:gd name="connsiteY8" fmla="*/ 314679 h 31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60" h="314871">
                <a:moveTo>
                  <a:pt x="460" y="314679"/>
                </a:moveTo>
                <a:cubicBezTo>
                  <a:pt x="15806" y="307800"/>
                  <a:pt x="415856" y="113596"/>
                  <a:pt x="486235" y="76554"/>
                </a:cubicBezTo>
                <a:cubicBezTo>
                  <a:pt x="556614" y="39512"/>
                  <a:pt x="383048" y="105129"/>
                  <a:pt x="422735" y="92429"/>
                </a:cubicBezTo>
                <a:cubicBezTo>
                  <a:pt x="462423" y="79729"/>
                  <a:pt x="709543" y="5646"/>
                  <a:pt x="724360" y="354"/>
                </a:cubicBezTo>
                <a:cubicBezTo>
                  <a:pt x="739177" y="-4938"/>
                  <a:pt x="543914" y="50625"/>
                  <a:pt x="511635" y="60679"/>
                </a:cubicBezTo>
                <a:cubicBezTo>
                  <a:pt x="479356" y="70733"/>
                  <a:pt x="580427" y="41629"/>
                  <a:pt x="530685" y="60679"/>
                </a:cubicBezTo>
                <a:cubicBezTo>
                  <a:pt x="480943" y="79729"/>
                  <a:pt x="235939" y="165454"/>
                  <a:pt x="213185" y="174979"/>
                </a:cubicBezTo>
                <a:cubicBezTo>
                  <a:pt x="190431" y="184504"/>
                  <a:pt x="430143" y="93487"/>
                  <a:pt x="394160" y="117829"/>
                </a:cubicBezTo>
                <a:cubicBezTo>
                  <a:pt x="358177" y="142171"/>
                  <a:pt x="-14886" y="321558"/>
                  <a:pt x="460" y="314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A52F122F-5CE1-07CE-E71D-41D09F5EA49C}"/>
              </a:ext>
            </a:extLst>
          </p:cNvPr>
          <p:cNvSpPr/>
          <p:nvPr/>
        </p:nvSpPr>
        <p:spPr>
          <a:xfrm>
            <a:off x="5915682" y="2599556"/>
            <a:ext cx="62923" cy="278150"/>
          </a:xfrm>
          <a:custGeom>
            <a:avLst/>
            <a:gdLst>
              <a:gd name="connsiteX0" fmla="*/ 62843 w 62923"/>
              <a:gd name="connsiteY0" fmla="*/ 769 h 278150"/>
              <a:gd name="connsiteX1" fmla="*/ 15218 w 62923"/>
              <a:gd name="connsiteY1" fmla="*/ 127769 h 278150"/>
              <a:gd name="connsiteX2" fmla="*/ 5693 w 62923"/>
              <a:gd name="connsiteY2" fmla="*/ 276994 h 278150"/>
              <a:gd name="connsiteX3" fmla="*/ 2518 w 62923"/>
              <a:gd name="connsiteY3" fmla="*/ 188094 h 278150"/>
              <a:gd name="connsiteX4" fmla="*/ 62843 w 62923"/>
              <a:gd name="connsiteY4" fmla="*/ 769 h 27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3" h="278150">
                <a:moveTo>
                  <a:pt x="62843" y="769"/>
                </a:moveTo>
                <a:cubicBezTo>
                  <a:pt x="64960" y="-9285"/>
                  <a:pt x="24743" y="81732"/>
                  <a:pt x="15218" y="127769"/>
                </a:cubicBezTo>
                <a:cubicBezTo>
                  <a:pt x="5693" y="173807"/>
                  <a:pt x="7810" y="266940"/>
                  <a:pt x="5693" y="276994"/>
                </a:cubicBezTo>
                <a:cubicBezTo>
                  <a:pt x="3576" y="287048"/>
                  <a:pt x="-3832" y="229369"/>
                  <a:pt x="2518" y="188094"/>
                </a:cubicBezTo>
                <a:cubicBezTo>
                  <a:pt x="8868" y="146819"/>
                  <a:pt x="60726" y="10823"/>
                  <a:pt x="62843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500E6A2-3997-E8C1-C269-177CB3C6B297}"/>
              </a:ext>
            </a:extLst>
          </p:cNvPr>
          <p:cNvSpPr/>
          <p:nvPr/>
        </p:nvSpPr>
        <p:spPr>
          <a:xfrm>
            <a:off x="5399381" y="2642691"/>
            <a:ext cx="450508" cy="467384"/>
          </a:xfrm>
          <a:custGeom>
            <a:avLst/>
            <a:gdLst>
              <a:gd name="connsiteX0" fmla="*/ 448969 w 450508"/>
              <a:gd name="connsiteY0" fmla="*/ 2084 h 467384"/>
              <a:gd name="connsiteX1" fmla="*/ 93369 w 450508"/>
              <a:gd name="connsiteY1" fmla="*/ 316409 h 467384"/>
              <a:gd name="connsiteX2" fmla="*/ 118769 w 450508"/>
              <a:gd name="connsiteY2" fmla="*/ 284659 h 467384"/>
              <a:gd name="connsiteX3" fmla="*/ 1294 w 450508"/>
              <a:gd name="connsiteY3" fmla="*/ 465634 h 467384"/>
              <a:gd name="connsiteX4" fmla="*/ 207669 w 450508"/>
              <a:gd name="connsiteY4" fmla="*/ 157659 h 467384"/>
              <a:gd name="connsiteX5" fmla="*/ 147344 w 450508"/>
              <a:gd name="connsiteY5" fmla="*/ 252909 h 467384"/>
              <a:gd name="connsiteX6" fmla="*/ 204494 w 450508"/>
              <a:gd name="connsiteY6" fmla="*/ 208459 h 467384"/>
              <a:gd name="connsiteX7" fmla="*/ 134644 w 450508"/>
              <a:gd name="connsiteY7" fmla="*/ 271959 h 467384"/>
              <a:gd name="connsiteX8" fmla="*/ 353719 w 450508"/>
              <a:gd name="connsiteY8" fmla="*/ 68759 h 467384"/>
              <a:gd name="connsiteX9" fmla="*/ 226719 w 450508"/>
              <a:gd name="connsiteY9" fmla="*/ 173534 h 467384"/>
              <a:gd name="connsiteX10" fmla="*/ 448969 w 450508"/>
              <a:gd name="connsiteY10" fmla="*/ 2084 h 46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508" h="467384">
                <a:moveTo>
                  <a:pt x="448969" y="2084"/>
                </a:moveTo>
                <a:cubicBezTo>
                  <a:pt x="426744" y="25896"/>
                  <a:pt x="148402" y="269313"/>
                  <a:pt x="93369" y="316409"/>
                </a:cubicBezTo>
                <a:cubicBezTo>
                  <a:pt x="38336" y="363505"/>
                  <a:pt x="134115" y="259788"/>
                  <a:pt x="118769" y="284659"/>
                </a:cubicBezTo>
                <a:cubicBezTo>
                  <a:pt x="103423" y="309530"/>
                  <a:pt x="-13523" y="486801"/>
                  <a:pt x="1294" y="465634"/>
                </a:cubicBezTo>
                <a:cubicBezTo>
                  <a:pt x="16111" y="444467"/>
                  <a:pt x="183327" y="193113"/>
                  <a:pt x="207669" y="157659"/>
                </a:cubicBezTo>
                <a:cubicBezTo>
                  <a:pt x="232011" y="122205"/>
                  <a:pt x="147873" y="244442"/>
                  <a:pt x="147344" y="252909"/>
                </a:cubicBezTo>
                <a:cubicBezTo>
                  <a:pt x="146815" y="261376"/>
                  <a:pt x="206611" y="205284"/>
                  <a:pt x="204494" y="208459"/>
                </a:cubicBezTo>
                <a:cubicBezTo>
                  <a:pt x="202377" y="211634"/>
                  <a:pt x="134644" y="271959"/>
                  <a:pt x="134644" y="271959"/>
                </a:cubicBezTo>
                <a:cubicBezTo>
                  <a:pt x="159515" y="248676"/>
                  <a:pt x="338373" y="85163"/>
                  <a:pt x="353719" y="68759"/>
                </a:cubicBezTo>
                <a:cubicBezTo>
                  <a:pt x="369065" y="52355"/>
                  <a:pt x="207669" y="180942"/>
                  <a:pt x="226719" y="173534"/>
                </a:cubicBezTo>
                <a:cubicBezTo>
                  <a:pt x="245769" y="166126"/>
                  <a:pt x="471194" y="-21728"/>
                  <a:pt x="448969" y="2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6CFFA19-A8C8-5B11-8A2E-E6048C570320}"/>
              </a:ext>
            </a:extLst>
          </p:cNvPr>
          <p:cNvSpPr/>
          <p:nvPr/>
        </p:nvSpPr>
        <p:spPr>
          <a:xfrm>
            <a:off x="5269969" y="3130507"/>
            <a:ext cx="70381" cy="302821"/>
          </a:xfrm>
          <a:custGeom>
            <a:avLst/>
            <a:gdLst>
              <a:gd name="connsiteX0" fmla="*/ 70381 w 70381"/>
              <a:gd name="connsiteY0" fmla="*/ 43 h 302821"/>
              <a:gd name="connsiteX1" fmla="*/ 19581 w 70381"/>
              <a:gd name="connsiteY1" fmla="*/ 196893 h 302821"/>
              <a:gd name="connsiteX2" fmla="*/ 38631 w 70381"/>
              <a:gd name="connsiteY2" fmla="*/ 158793 h 302821"/>
              <a:gd name="connsiteX3" fmla="*/ 531 w 70381"/>
              <a:gd name="connsiteY3" fmla="*/ 301668 h 302821"/>
              <a:gd name="connsiteX4" fmla="*/ 19581 w 70381"/>
              <a:gd name="connsiteY4" fmla="*/ 215943 h 302821"/>
              <a:gd name="connsiteX5" fmla="*/ 70381 w 70381"/>
              <a:gd name="connsiteY5" fmla="*/ 43 h 30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81" h="302821">
                <a:moveTo>
                  <a:pt x="70381" y="43"/>
                </a:moveTo>
                <a:cubicBezTo>
                  <a:pt x="70381" y="-3132"/>
                  <a:pt x="24873" y="170435"/>
                  <a:pt x="19581" y="196893"/>
                </a:cubicBezTo>
                <a:cubicBezTo>
                  <a:pt x="14289" y="223351"/>
                  <a:pt x="41806" y="141331"/>
                  <a:pt x="38631" y="158793"/>
                </a:cubicBezTo>
                <a:cubicBezTo>
                  <a:pt x="35456" y="176256"/>
                  <a:pt x="3706" y="292143"/>
                  <a:pt x="531" y="301668"/>
                </a:cubicBezTo>
                <a:cubicBezTo>
                  <a:pt x="-2644" y="311193"/>
                  <a:pt x="8998" y="259864"/>
                  <a:pt x="19581" y="215943"/>
                </a:cubicBezTo>
                <a:cubicBezTo>
                  <a:pt x="30164" y="172022"/>
                  <a:pt x="70381" y="3218"/>
                  <a:pt x="7038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D6E72AD-4F3B-44C1-C762-642D0F3ED62B}"/>
              </a:ext>
            </a:extLst>
          </p:cNvPr>
          <p:cNvSpPr/>
          <p:nvPr/>
        </p:nvSpPr>
        <p:spPr>
          <a:xfrm>
            <a:off x="4910825" y="3310671"/>
            <a:ext cx="258581" cy="387107"/>
          </a:xfrm>
          <a:custGeom>
            <a:avLst/>
            <a:gdLst>
              <a:gd name="connsiteX0" fmla="*/ 258075 w 258581"/>
              <a:gd name="connsiteY0" fmla="*/ 854 h 387107"/>
              <a:gd name="connsiteX1" fmla="*/ 4075 w 258581"/>
              <a:gd name="connsiteY1" fmla="*/ 381854 h 387107"/>
              <a:gd name="connsiteX2" fmla="*/ 99325 w 258581"/>
              <a:gd name="connsiteY2" fmla="*/ 226279 h 387107"/>
              <a:gd name="connsiteX3" fmla="*/ 70750 w 258581"/>
              <a:gd name="connsiteY3" fmla="*/ 277079 h 387107"/>
              <a:gd name="connsiteX4" fmla="*/ 258075 w 258581"/>
              <a:gd name="connsiteY4" fmla="*/ 854 h 38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581" h="387107">
                <a:moveTo>
                  <a:pt x="258075" y="854"/>
                </a:moveTo>
                <a:cubicBezTo>
                  <a:pt x="246963" y="18316"/>
                  <a:pt x="30533" y="344283"/>
                  <a:pt x="4075" y="381854"/>
                </a:cubicBezTo>
                <a:cubicBezTo>
                  <a:pt x="-22383" y="419425"/>
                  <a:pt x="88213" y="243741"/>
                  <a:pt x="99325" y="226279"/>
                </a:cubicBezTo>
                <a:cubicBezTo>
                  <a:pt x="110437" y="208817"/>
                  <a:pt x="47467" y="315179"/>
                  <a:pt x="70750" y="277079"/>
                </a:cubicBezTo>
                <a:cubicBezTo>
                  <a:pt x="94033" y="238979"/>
                  <a:pt x="269187" y="-16608"/>
                  <a:pt x="258075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6744F49-2CB3-123E-8932-61DCE61B4127}"/>
              </a:ext>
            </a:extLst>
          </p:cNvPr>
          <p:cNvSpPr/>
          <p:nvPr/>
        </p:nvSpPr>
        <p:spPr>
          <a:xfrm>
            <a:off x="4748299" y="3794069"/>
            <a:ext cx="135232" cy="1127196"/>
          </a:xfrm>
          <a:custGeom>
            <a:avLst/>
            <a:gdLst>
              <a:gd name="connsiteX0" fmla="*/ 134851 w 135232"/>
              <a:gd name="connsiteY0" fmla="*/ 3231 h 1127196"/>
              <a:gd name="connsiteX1" fmla="*/ 4676 w 135232"/>
              <a:gd name="connsiteY1" fmla="*/ 654106 h 1127196"/>
              <a:gd name="connsiteX2" fmla="*/ 26901 w 135232"/>
              <a:gd name="connsiteY2" fmla="*/ 619181 h 1127196"/>
              <a:gd name="connsiteX3" fmla="*/ 7851 w 135232"/>
              <a:gd name="connsiteY3" fmla="*/ 796981 h 1127196"/>
              <a:gd name="connsiteX4" fmla="*/ 23726 w 135232"/>
              <a:gd name="connsiteY4" fmla="*/ 746181 h 1127196"/>
              <a:gd name="connsiteX5" fmla="*/ 1501 w 135232"/>
              <a:gd name="connsiteY5" fmla="*/ 1127181 h 1127196"/>
              <a:gd name="connsiteX6" fmla="*/ 17376 w 135232"/>
              <a:gd name="connsiteY6" fmla="*/ 730306 h 1127196"/>
              <a:gd name="connsiteX7" fmla="*/ 33251 w 135232"/>
              <a:gd name="connsiteY7" fmla="*/ 355656 h 1127196"/>
              <a:gd name="connsiteX8" fmla="*/ 14201 w 135232"/>
              <a:gd name="connsiteY8" fmla="*/ 539806 h 1127196"/>
              <a:gd name="connsiteX9" fmla="*/ 80876 w 135232"/>
              <a:gd name="connsiteY9" fmla="*/ 184206 h 1127196"/>
              <a:gd name="connsiteX10" fmla="*/ 45951 w 135232"/>
              <a:gd name="connsiteY10" fmla="*/ 393756 h 1127196"/>
              <a:gd name="connsiteX11" fmla="*/ 134851 w 135232"/>
              <a:gd name="connsiteY11" fmla="*/ 3231 h 112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232" h="1127196">
                <a:moveTo>
                  <a:pt x="134851" y="3231"/>
                </a:moveTo>
                <a:cubicBezTo>
                  <a:pt x="127972" y="46623"/>
                  <a:pt x="22668" y="551448"/>
                  <a:pt x="4676" y="654106"/>
                </a:cubicBezTo>
                <a:cubicBezTo>
                  <a:pt x="-13316" y="756764"/>
                  <a:pt x="26372" y="595369"/>
                  <a:pt x="26901" y="619181"/>
                </a:cubicBezTo>
                <a:cubicBezTo>
                  <a:pt x="27430" y="642993"/>
                  <a:pt x="8380" y="775814"/>
                  <a:pt x="7851" y="796981"/>
                </a:cubicBezTo>
                <a:cubicBezTo>
                  <a:pt x="7322" y="818148"/>
                  <a:pt x="24784" y="691148"/>
                  <a:pt x="23726" y="746181"/>
                </a:cubicBezTo>
                <a:cubicBezTo>
                  <a:pt x="22668" y="801214"/>
                  <a:pt x="2559" y="1129827"/>
                  <a:pt x="1501" y="1127181"/>
                </a:cubicBezTo>
                <a:cubicBezTo>
                  <a:pt x="443" y="1124535"/>
                  <a:pt x="12084" y="858893"/>
                  <a:pt x="17376" y="730306"/>
                </a:cubicBezTo>
                <a:cubicBezTo>
                  <a:pt x="22668" y="601719"/>
                  <a:pt x="33780" y="387406"/>
                  <a:pt x="33251" y="355656"/>
                </a:cubicBezTo>
                <a:cubicBezTo>
                  <a:pt x="32722" y="323906"/>
                  <a:pt x="6263" y="568381"/>
                  <a:pt x="14201" y="539806"/>
                </a:cubicBezTo>
                <a:cubicBezTo>
                  <a:pt x="22139" y="511231"/>
                  <a:pt x="75584" y="208548"/>
                  <a:pt x="80876" y="184206"/>
                </a:cubicBezTo>
                <a:cubicBezTo>
                  <a:pt x="86168" y="159864"/>
                  <a:pt x="38543" y="420214"/>
                  <a:pt x="45951" y="393756"/>
                </a:cubicBezTo>
                <a:cubicBezTo>
                  <a:pt x="53359" y="367298"/>
                  <a:pt x="141730" y="-40161"/>
                  <a:pt x="134851" y="3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705773B-27F6-EE94-C9DF-2FFAF286733F}"/>
              </a:ext>
            </a:extLst>
          </p:cNvPr>
          <p:cNvSpPr/>
          <p:nvPr/>
        </p:nvSpPr>
        <p:spPr>
          <a:xfrm>
            <a:off x="4650537" y="4951675"/>
            <a:ext cx="10363" cy="626991"/>
          </a:xfrm>
          <a:custGeom>
            <a:avLst/>
            <a:gdLst>
              <a:gd name="connsiteX0" fmla="*/ 838 w 10363"/>
              <a:gd name="connsiteY0" fmla="*/ 4500 h 626991"/>
              <a:gd name="connsiteX1" fmla="*/ 10363 w 10363"/>
              <a:gd name="connsiteY1" fmla="*/ 617275 h 626991"/>
              <a:gd name="connsiteX2" fmla="*/ 838 w 10363"/>
              <a:gd name="connsiteY2" fmla="*/ 353750 h 626991"/>
              <a:gd name="connsiteX3" fmla="*/ 838 w 10363"/>
              <a:gd name="connsiteY3" fmla="*/ 4500 h 6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" h="626991">
                <a:moveTo>
                  <a:pt x="838" y="4500"/>
                </a:moveTo>
                <a:cubicBezTo>
                  <a:pt x="2425" y="48421"/>
                  <a:pt x="10363" y="559067"/>
                  <a:pt x="10363" y="617275"/>
                </a:cubicBezTo>
                <a:cubicBezTo>
                  <a:pt x="10363" y="675483"/>
                  <a:pt x="1367" y="457467"/>
                  <a:pt x="838" y="353750"/>
                </a:cubicBezTo>
                <a:cubicBezTo>
                  <a:pt x="309" y="250033"/>
                  <a:pt x="-749" y="-39421"/>
                  <a:pt x="838" y="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594868-E676-B4AD-6C9D-E6CBF93EBB06}"/>
              </a:ext>
            </a:extLst>
          </p:cNvPr>
          <p:cNvSpPr/>
          <p:nvPr/>
        </p:nvSpPr>
        <p:spPr>
          <a:xfrm>
            <a:off x="7524863" y="4986410"/>
            <a:ext cx="139952" cy="527821"/>
          </a:xfrm>
          <a:custGeom>
            <a:avLst/>
            <a:gdLst>
              <a:gd name="connsiteX0" fmla="*/ 130062 w 139952"/>
              <a:gd name="connsiteY0" fmla="*/ 1515 h 527821"/>
              <a:gd name="connsiteX1" fmla="*/ 91962 w 139952"/>
              <a:gd name="connsiteY1" fmla="*/ 287265 h 527821"/>
              <a:gd name="connsiteX2" fmla="*/ 95137 w 139952"/>
              <a:gd name="connsiteY2" fmla="*/ 252340 h 527821"/>
              <a:gd name="connsiteX3" fmla="*/ 6237 w 139952"/>
              <a:gd name="connsiteY3" fmla="*/ 515865 h 527821"/>
              <a:gd name="connsiteX4" fmla="*/ 22112 w 139952"/>
              <a:gd name="connsiteY4" fmla="*/ 452365 h 527821"/>
              <a:gd name="connsiteX5" fmla="*/ 139587 w 139952"/>
              <a:gd name="connsiteY5" fmla="*/ 182490 h 527821"/>
              <a:gd name="connsiteX6" fmla="*/ 60212 w 139952"/>
              <a:gd name="connsiteY6" fmla="*/ 312665 h 527821"/>
              <a:gd name="connsiteX7" fmla="*/ 95137 w 139952"/>
              <a:gd name="connsiteY7" fmla="*/ 239640 h 527821"/>
              <a:gd name="connsiteX8" fmla="*/ 111012 w 139952"/>
              <a:gd name="connsiteY8" fmla="*/ 185665 h 527821"/>
              <a:gd name="connsiteX9" fmla="*/ 101487 w 139952"/>
              <a:gd name="connsiteY9" fmla="*/ 176140 h 527821"/>
              <a:gd name="connsiteX10" fmla="*/ 130062 w 139952"/>
              <a:gd name="connsiteY10" fmla="*/ 1515 h 52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952" h="527821">
                <a:moveTo>
                  <a:pt x="130062" y="1515"/>
                </a:moveTo>
                <a:cubicBezTo>
                  <a:pt x="128475" y="20036"/>
                  <a:pt x="97783" y="245461"/>
                  <a:pt x="91962" y="287265"/>
                </a:cubicBezTo>
                <a:cubicBezTo>
                  <a:pt x="86141" y="329069"/>
                  <a:pt x="109424" y="214240"/>
                  <a:pt x="95137" y="252340"/>
                </a:cubicBezTo>
                <a:cubicBezTo>
                  <a:pt x="80850" y="290440"/>
                  <a:pt x="18408" y="482528"/>
                  <a:pt x="6237" y="515865"/>
                </a:cubicBezTo>
                <a:cubicBezTo>
                  <a:pt x="-5934" y="549202"/>
                  <a:pt x="-113" y="507927"/>
                  <a:pt x="22112" y="452365"/>
                </a:cubicBezTo>
                <a:cubicBezTo>
                  <a:pt x="44337" y="396803"/>
                  <a:pt x="133237" y="205773"/>
                  <a:pt x="139587" y="182490"/>
                </a:cubicBezTo>
                <a:cubicBezTo>
                  <a:pt x="145937" y="159207"/>
                  <a:pt x="67620" y="303140"/>
                  <a:pt x="60212" y="312665"/>
                </a:cubicBezTo>
                <a:cubicBezTo>
                  <a:pt x="52804" y="322190"/>
                  <a:pt x="86670" y="260807"/>
                  <a:pt x="95137" y="239640"/>
                </a:cubicBezTo>
                <a:cubicBezTo>
                  <a:pt x="103604" y="218473"/>
                  <a:pt x="109954" y="196248"/>
                  <a:pt x="111012" y="185665"/>
                </a:cubicBezTo>
                <a:cubicBezTo>
                  <a:pt x="112070" y="175082"/>
                  <a:pt x="97254" y="212653"/>
                  <a:pt x="101487" y="176140"/>
                </a:cubicBezTo>
                <a:cubicBezTo>
                  <a:pt x="105720" y="139628"/>
                  <a:pt x="131649" y="-17006"/>
                  <a:pt x="130062" y="1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2050478C-6E71-F5F3-9DC4-C94E7AF353C5}"/>
              </a:ext>
            </a:extLst>
          </p:cNvPr>
          <p:cNvSpPr/>
          <p:nvPr/>
        </p:nvSpPr>
        <p:spPr>
          <a:xfrm>
            <a:off x="7220329" y="5676123"/>
            <a:ext cx="152796" cy="185843"/>
          </a:xfrm>
          <a:custGeom>
            <a:avLst/>
            <a:gdLst>
              <a:gd name="connsiteX0" fmla="*/ 152021 w 152796"/>
              <a:gd name="connsiteY0" fmla="*/ 777 h 185843"/>
              <a:gd name="connsiteX1" fmla="*/ 2796 w 152796"/>
              <a:gd name="connsiteY1" fmla="*/ 181752 h 185843"/>
              <a:gd name="connsiteX2" fmla="*/ 59946 w 152796"/>
              <a:gd name="connsiteY2" fmla="*/ 118252 h 185843"/>
              <a:gd name="connsiteX3" fmla="*/ 152021 w 152796"/>
              <a:gd name="connsiteY3" fmla="*/ 777 h 18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96" h="185843">
                <a:moveTo>
                  <a:pt x="152021" y="777"/>
                </a:moveTo>
                <a:cubicBezTo>
                  <a:pt x="142496" y="11360"/>
                  <a:pt x="18142" y="162173"/>
                  <a:pt x="2796" y="181752"/>
                </a:cubicBezTo>
                <a:cubicBezTo>
                  <a:pt x="-12550" y="201331"/>
                  <a:pt x="39309" y="145769"/>
                  <a:pt x="59946" y="118252"/>
                </a:cubicBezTo>
                <a:cubicBezTo>
                  <a:pt x="80583" y="90735"/>
                  <a:pt x="161546" y="-9806"/>
                  <a:pt x="152021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F80769E-3DCF-4DBB-B194-6457C7F1A19F}"/>
              </a:ext>
            </a:extLst>
          </p:cNvPr>
          <p:cNvSpPr/>
          <p:nvPr/>
        </p:nvSpPr>
        <p:spPr>
          <a:xfrm>
            <a:off x="7710317" y="4913602"/>
            <a:ext cx="46266" cy="376206"/>
          </a:xfrm>
          <a:custGeom>
            <a:avLst/>
            <a:gdLst>
              <a:gd name="connsiteX0" fmla="*/ 46208 w 46266"/>
              <a:gd name="connsiteY0" fmla="*/ 1298 h 376206"/>
              <a:gd name="connsiteX1" fmla="*/ 1758 w 46266"/>
              <a:gd name="connsiteY1" fmla="*/ 366423 h 376206"/>
              <a:gd name="connsiteX2" fmla="*/ 11283 w 46266"/>
              <a:gd name="connsiteY2" fmla="*/ 248948 h 376206"/>
              <a:gd name="connsiteX3" fmla="*/ 46208 w 46266"/>
              <a:gd name="connsiteY3" fmla="*/ 1298 h 37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66" h="376206">
                <a:moveTo>
                  <a:pt x="46208" y="1298"/>
                </a:moveTo>
                <a:cubicBezTo>
                  <a:pt x="44621" y="20877"/>
                  <a:pt x="7579" y="325148"/>
                  <a:pt x="1758" y="366423"/>
                </a:cubicBezTo>
                <a:cubicBezTo>
                  <a:pt x="-4063" y="407698"/>
                  <a:pt x="5991" y="308744"/>
                  <a:pt x="11283" y="248948"/>
                </a:cubicBezTo>
                <a:cubicBezTo>
                  <a:pt x="16575" y="189152"/>
                  <a:pt x="47795" y="-18281"/>
                  <a:pt x="46208" y="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D2738E3-BE6B-A01C-03F5-DA482E72542F}"/>
              </a:ext>
            </a:extLst>
          </p:cNvPr>
          <p:cNvSpPr/>
          <p:nvPr/>
        </p:nvSpPr>
        <p:spPr>
          <a:xfrm>
            <a:off x="7756522" y="4873424"/>
            <a:ext cx="85728" cy="352753"/>
          </a:xfrm>
          <a:custGeom>
            <a:avLst/>
            <a:gdLst>
              <a:gd name="connsiteX0" fmla="*/ 3 w 85728"/>
              <a:gd name="connsiteY0" fmla="*/ 201 h 352753"/>
              <a:gd name="connsiteX1" fmla="*/ 76203 w 85728"/>
              <a:gd name="connsiteY1" fmla="*/ 174826 h 352753"/>
              <a:gd name="connsiteX2" fmla="*/ 76203 w 85728"/>
              <a:gd name="connsiteY2" fmla="*/ 143076 h 352753"/>
              <a:gd name="connsiteX3" fmla="*/ 73028 w 85728"/>
              <a:gd name="connsiteY3" fmla="*/ 352626 h 352753"/>
              <a:gd name="connsiteX4" fmla="*/ 76203 w 85728"/>
              <a:gd name="connsiteY4" fmla="*/ 171651 h 352753"/>
              <a:gd name="connsiteX5" fmla="*/ 85728 w 85728"/>
              <a:gd name="connsiteY5" fmla="*/ 16076 h 352753"/>
              <a:gd name="connsiteX6" fmla="*/ 76203 w 85728"/>
              <a:gd name="connsiteY6" fmla="*/ 168476 h 352753"/>
              <a:gd name="connsiteX7" fmla="*/ 73028 w 85728"/>
              <a:gd name="connsiteY7" fmla="*/ 139901 h 352753"/>
              <a:gd name="connsiteX8" fmla="*/ 3 w 85728"/>
              <a:gd name="connsiteY8" fmla="*/ 201 h 3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8" h="352753">
                <a:moveTo>
                  <a:pt x="3" y="201"/>
                </a:moveTo>
                <a:cubicBezTo>
                  <a:pt x="532" y="6022"/>
                  <a:pt x="63503" y="151014"/>
                  <a:pt x="76203" y="174826"/>
                </a:cubicBezTo>
                <a:cubicBezTo>
                  <a:pt x="88903" y="198639"/>
                  <a:pt x="76732" y="113443"/>
                  <a:pt x="76203" y="143076"/>
                </a:cubicBezTo>
                <a:cubicBezTo>
                  <a:pt x="75674" y="172709"/>
                  <a:pt x="73028" y="347864"/>
                  <a:pt x="73028" y="352626"/>
                </a:cubicBezTo>
                <a:cubicBezTo>
                  <a:pt x="73028" y="357388"/>
                  <a:pt x="74086" y="227743"/>
                  <a:pt x="76203" y="171651"/>
                </a:cubicBezTo>
                <a:cubicBezTo>
                  <a:pt x="78320" y="115559"/>
                  <a:pt x="85728" y="16605"/>
                  <a:pt x="85728" y="16076"/>
                </a:cubicBezTo>
                <a:cubicBezTo>
                  <a:pt x="85728" y="15547"/>
                  <a:pt x="78320" y="147839"/>
                  <a:pt x="76203" y="168476"/>
                </a:cubicBezTo>
                <a:cubicBezTo>
                  <a:pt x="74086" y="189113"/>
                  <a:pt x="84140" y="163184"/>
                  <a:pt x="73028" y="139901"/>
                </a:cubicBezTo>
                <a:cubicBezTo>
                  <a:pt x="61916" y="116618"/>
                  <a:pt x="-526" y="-5620"/>
                  <a:pt x="3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32C7A0A1-4734-0D90-2CE3-2D8D92EC63B6}"/>
              </a:ext>
            </a:extLst>
          </p:cNvPr>
          <p:cNvSpPr/>
          <p:nvPr/>
        </p:nvSpPr>
        <p:spPr>
          <a:xfrm>
            <a:off x="7802146" y="5058628"/>
            <a:ext cx="27416" cy="275569"/>
          </a:xfrm>
          <a:custGeom>
            <a:avLst/>
            <a:gdLst>
              <a:gd name="connsiteX0" fmla="*/ 27404 w 27416"/>
              <a:gd name="connsiteY0" fmla="*/ 2322 h 275569"/>
              <a:gd name="connsiteX1" fmla="*/ 2004 w 27416"/>
              <a:gd name="connsiteY1" fmla="*/ 269022 h 275569"/>
              <a:gd name="connsiteX2" fmla="*/ 2004 w 27416"/>
              <a:gd name="connsiteY2" fmla="*/ 189647 h 275569"/>
              <a:gd name="connsiteX3" fmla="*/ 5179 w 27416"/>
              <a:gd name="connsiteY3" fmla="*/ 142022 h 275569"/>
              <a:gd name="connsiteX4" fmla="*/ 27404 w 27416"/>
              <a:gd name="connsiteY4" fmla="*/ 2322 h 27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6" h="275569">
                <a:moveTo>
                  <a:pt x="27404" y="2322"/>
                </a:moveTo>
                <a:cubicBezTo>
                  <a:pt x="26875" y="23489"/>
                  <a:pt x="6237" y="237801"/>
                  <a:pt x="2004" y="269022"/>
                </a:cubicBezTo>
                <a:cubicBezTo>
                  <a:pt x="-2229" y="300243"/>
                  <a:pt x="1475" y="210814"/>
                  <a:pt x="2004" y="189647"/>
                </a:cubicBezTo>
                <a:cubicBezTo>
                  <a:pt x="2533" y="168480"/>
                  <a:pt x="-1171" y="173243"/>
                  <a:pt x="5179" y="142022"/>
                </a:cubicBezTo>
                <a:cubicBezTo>
                  <a:pt x="11529" y="110801"/>
                  <a:pt x="27933" y="-18845"/>
                  <a:pt x="27404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C1D3A16-619A-C511-6418-1F764B1F3F29}"/>
              </a:ext>
            </a:extLst>
          </p:cNvPr>
          <p:cNvSpPr/>
          <p:nvPr/>
        </p:nvSpPr>
        <p:spPr>
          <a:xfrm>
            <a:off x="7549207" y="5408957"/>
            <a:ext cx="125030" cy="362617"/>
          </a:xfrm>
          <a:custGeom>
            <a:avLst/>
            <a:gdLst>
              <a:gd name="connsiteX0" fmla="*/ 124768 w 125030"/>
              <a:gd name="connsiteY0" fmla="*/ 1243 h 362617"/>
              <a:gd name="connsiteX1" fmla="*/ 4118 w 125030"/>
              <a:gd name="connsiteY1" fmla="*/ 353668 h 362617"/>
              <a:gd name="connsiteX2" fmla="*/ 35868 w 125030"/>
              <a:gd name="connsiteY2" fmla="*/ 239368 h 362617"/>
              <a:gd name="connsiteX3" fmla="*/ 124768 w 125030"/>
              <a:gd name="connsiteY3" fmla="*/ 1243 h 36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30" h="362617">
                <a:moveTo>
                  <a:pt x="124768" y="1243"/>
                </a:moveTo>
                <a:cubicBezTo>
                  <a:pt x="119476" y="20293"/>
                  <a:pt x="18935" y="313981"/>
                  <a:pt x="4118" y="353668"/>
                </a:cubicBezTo>
                <a:cubicBezTo>
                  <a:pt x="-10699" y="393355"/>
                  <a:pt x="17876" y="291226"/>
                  <a:pt x="35868" y="239368"/>
                </a:cubicBezTo>
                <a:cubicBezTo>
                  <a:pt x="53860" y="187510"/>
                  <a:pt x="130060" y="-17807"/>
                  <a:pt x="124768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0EDBFE6-57ED-9225-A4FA-16D0D718163B}"/>
              </a:ext>
            </a:extLst>
          </p:cNvPr>
          <p:cNvSpPr/>
          <p:nvPr/>
        </p:nvSpPr>
        <p:spPr>
          <a:xfrm>
            <a:off x="7327628" y="5616149"/>
            <a:ext cx="124125" cy="472440"/>
          </a:xfrm>
          <a:custGeom>
            <a:avLst/>
            <a:gdLst>
              <a:gd name="connsiteX0" fmla="*/ 124097 w 124125"/>
              <a:gd name="connsiteY0" fmla="*/ 426 h 472440"/>
              <a:gd name="connsiteX1" fmla="*/ 41547 w 124125"/>
              <a:gd name="connsiteY1" fmla="*/ 276651 h 472440"/>
              <a:gd name="connsiteX2" fmla="*/ 51072 w 124125"/>
              <a:gd name="connsiteY2" fmla="*/ 206801 h 472440"/>
              <a:gd name="connsiteX3" fmla="*/ 272 w 124125"/>
              <a:gd name="connsiteY3" fmla="*/ 470326 h 472440"/>
              <a:gd name="connsiteX4" fmla="*/ 32022 w 124125"/>
              <a:gd name="connsiteY4" fmla="*/ 324276 h 472440"/>
              <a:gd name="connsiteX5" fmla="*/ 57422 w 124125"/>
              <a:gd name="connsiteY5" fmla="*/ 206801 h 472440"/>
              <a:gd name="connsiteX6" fmla="*/ 51072 w 124125"/>
              <a:gd name="connsiteY6" fmla="*/ 213151 h 472440"/>
              <a:gd name="connsiteX7" fmla="*/ 124097 w 124125"/>
              <a:gd name="connsiteY7" fmla="*/ 426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125" h="472440">
                <a:moveTo>
                  <a:pt x="124097" y="426"/>
                </a:moveTo>
                <a:cubicBezTo>
                  <a:pt x="122509" y="11009"/>
                  <a:pt x="53718" y="242255"/>
                  <a:pt x="41547" y="276651"/>
                </a:cubicBezTo>
                <a:cubicBezTo>
                  <a:pt x="29376" y="311047"/>
                  <a:pt x="57951" y="174522"/>
                  <a:pt x="51072" y="206801"/>
                </a:cubicBezTo>
                <a:cubicBezTo>
                  <a:pt x="44193" y="239080"/>
                  <a:pt x="3447" y="450747"/>
                  <a:pt x="272" y="470326"/>
                </a:cubicBezTo>
                <a:cubicBezTo>
                  <a:pt x="-2903" y="489905"/>
                  <a:pt x="22497" y="368197"/>
                  <a:pt x="32022" y="324276"/>
                </a:cubicBezTo>
                <a:cubicBezTo>
                  <a:pt x="41547" y="280355"/>
                  <a:pt x="57422" y="206801"/>
                  <a:pt x="57422" y="206801"/>
                </a:cubicBezTo>
                <a:cubicBezTo>
                  <a:pt x="60597" y="188280"/>
                  <a:pt x="41018" y="247018"/>
                  <a:pt x="51072" y="213151"/>
                </a:cubicBezTo>
                <a:cubicBezTo>
                  <a:pt x="61126" y="179284"/>
                  <a:pt x="125685" y="-10157"/>
                  <a:pt x="124097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77F7B33-3A30-6823-6308-88F73DF9A4A7}"/>
              </a:ext>
            </a:extLst>
          </p:cNvPr>
          <p:cNvSpPr/>
          <p:nvPr/>
        </p:nvSpPr>
        <p:spPr>
          <a:xfrm>
            <a:off x="6131363" y="6384824"/>
            <a:ext cx="387966" cy="99493"/>
          </a:xfrm>
          <a:custGeom>
            <a:avLst/>
            <a:gdLst>
              <a:gd name="connsiteX0" fmla="*/ 2737 w 387966"/>
              <a:gd name="connsiteY0" fmla="*/ 98526 h 99493"/>
              <a:gd name="connsiteX1" fmla="*/ 361512 w 387966"/>
              <a:gd name="connsiteY1" fmla="*/ 50901 h 99493"/>
              <a:gd name="connsiteX2" fmla="*/ 313887 w 387966"/>
              <a:gd name="connsiteY2" fmla="*/ 73126 h 99493"/>
              <a:gd name="connsiteX3" fmla="*/ 386912 w 387966"/>
              <a:gd name="connsiteY3" fmla="*/ 101 h 99493"/>
              <a:gd name="connsiteX4" fmla="*/ 348812 w 387966"/>
              <a:gd name="connsiteY4" fmla="*/ 57251 h 99493"/>
              <a:gd name="connsiteX5" fmla="*/ 237687 w 387966"/>
              <a:gd name="connsiteY5" fmla="*/ 60426 h 99493"/>
              <a:gd name="connsiteX6" fmla="*/ 304362 w 387966"/>
              <a:gd name="connsiteY6" fmla="*/ 63601 h 99493"/>
              <a:gd name="connsiteX7" fmla="*/ 101162 w 387966"/>
              <a:gd name="connsiteY7" fmla="*/ 85826 h 99493"/>
              <a:gd name="connsiteX8" fmla="*/ 190062 w 387966"/>
              <a:gd name="connsiteY8" fmla="*/ 82651 h 99493"/>
              <a:gd name="connsiteX9" fmla="*/ 2737 w 387966"/>
              <a:gd name="connsiteY9" fmla="*/ 98526 h 9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66" h="99493">
                <a:moveTo>
                  <a:pt x="2737" y="98526"/>
                </a:moveTo>
                <a:cubicBezTo>
                  <a:pt x="31312" y="93234"/>
                  <a:pt x="309654" y="55134"/>
                  <a:pt x="361512" y="50901"/>
                </a:cubicBezTo>
                <a:cubicBezTo>
                  <a:pt x="413370" y="46668"/>
                  <a:pt x="309654" y="81593"/>
                  <a:pt x="313887" y="73126"/>
                </a:cubicBezTo>
                <a:cubicBezTo>
                  <a:pt x="318120" y="64659"/>
                  <a:pt x="381091" y="2747"/>
                  <a:pt x="386912" y="101"/>
                </a:cubicBezTo>
                <a:cubicBezTo>
                  <a:pt x="392733" y="-2545"/>
                  <a:pt x="373683" y="47197"/>
                  <a:pt x="348812" y="57251"/>
                </a:cubicBezTo>
                <a:cubicBezTo>
                  <a:pt x="323941" y="67305"/>
                  <a:pt x="245095" y="59368"/>
                  <a:pt x="237687" y="60426"/>
                </a:cubicBezTo>
                <a:cubicBezTo>
                  <a:pt x="230279" y="61484"/>
                  <a:pt x="327116" y="59368"/>
                  <a:pt x="304362" y="63601"/>
                </a:cubicBezTo>
                <a:cubicBezTo>
                  <a:pt x="281608" y="67834"/>
                  <a:pt x="120212" y="82651"/>
                  <a:pt x="101162" y="85826"/>
                </a:cubicBezTo>
                <a:cubicBezTo>
                  <a:pt x="82112" y="89001"/>
                  <a:pt x="201704" y="79476"/>
                  <a:pt x="190062" y="82651"/>
                </a:cubicBezTo>
                <a:cubicBezTo>
                  <a:pt x="178420" y="85826"/>
                  <a:pt x="-25838" y="103818"/>
                  <a:pt x="2737" y="98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3AD8158-48C6-CE43-B4B0-76B7C648D067}"/>
              </a:ext>
            </a:extLst>
          </p:cNvPr>
          <p:cNvSpPr/>
          <p:nvPr/>
        </p:nvSpPr>
        <p:spPr>
          <a:xfrm>
            <a:off x="7031229" y="6076665"/>
            <a:ext cx="14096" cy="215414"/>
          </a:xfrm>
          <a:custGeom>
            <a:avLst/>
            <a:gdLst>
              <a:gd name="connsiteX0" fmla="*/ 14096 w 14096"/>
              <a:gd name="connsiteY0" fmla="*/ 285 h 215414"/>
              <a:gd name="connsiteX1" fmla="*/ 1396 w 14096"/>
              <a:gd name="connsiteY1" fmla="*/ 206660 h 215414"/>
              <a:gd name="connsiteX2" fmla="*/ 1396 w 14096"/>
              <a:gd name="connsiteY2" fmla="*/ 162210 h 215414"/>
              <a:gd name="connsiteX3" fmla="*/ 14096 w 14096"/>
              <a:gd name="connsiteY3" fmla="*/ 285 h 21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6" h="215414">
                <a:moveTo>
                  <a:pt x="14096" y="285"/>
                </a:moveTo>
                <a:cubicBezTo>
                  <a:pt x="14096" y="7693"/>
                  <a:pt x="3513" y="179673"/>
                  <a:pt x="1396" y="206660"/>
                </a:cubicBezTo>
                <a:cubicBezTo>
                  <a:pt x="-721" y="233648"/>
                  <a:pt x="-191" y="192372"/>
                  <a:pt x="1396" y="162210"/>
                </a:cubicBezTo>
                <a:cubicBezTo>
                  <a:pt x="2983" y="132048"/>
                  <a:pt x="14096" y="-7123"/>
                  <a:pt x="1409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AD13882-04F7-E3AA-4572-916A1E67BC8A}"/>
              </a:ext>
            </a:extLst>
          </p:cNvPr>
          <p:cNvSpPr/>
          <p:nvPr/>
        </p:nvSpPr>
        <p:spPr>
          <a:xfrm>
            <a:off x="6825767" y="6079913"/>
            <a:ext cx="331398" cy="330817"/>
          </a:xfrm>
          <a:custGeom>
            <a:avLst/>
            <a:gdLst>
              <a:gd name="connsiteX0" fmla="*/ 327508 w 331398"/>
              <a:gd name="connsiteY0" fmla="*/ 212 h 330817"/>
              <a:gd name="connsiteX1" fmla="*/ 327508 w 331398"/>
              <a:gd name="connsiteY1" fmla="*/ 117687 h 330817"/>
              <a:gd name="connsiteX2" fmla="*/ 286233 w 331398"/>
              <a:gd name="connsiteY2" fmla="*/ 165312 h 330817"/>
              <a:gd name="connsiteX3" fmla="*/ 311633 w 331398"/>
              <a:gd name="connsiteY3" fmla="*/ 149437 h 330817"/>
              <a:gd name="connsiteX4" fmla="*/ 190983 w 331398"/>
              <a:gd name="connsiteY4" fmla="*/ 254212 h 330817"/>
              <a:gd name="connsiteX5" fmla="*/ 222733 w 331398"/>
              <a:gd name="connsiteY5" fmla="*/ 228812 h 330817"/>
              <a:gd name="connsiteX6" fmla="*/ 483 w 331398"/>
              <a:gd name="connsiteY6" fmla="*/ 330412 h 330817"/>
              <a:gd name="connsiteX7" fmla="*/ 292583 w 331398"/>
              <a:gd name="connsiteY7" fmla="*/ 184362 h 330817"/>
              <a:gd name="connsiteX8" fmla="*/ 267183 w 331398"/>
              <a:gd name="connsiteY8" fmla="*/ 203412 h 330817"/>
              <a:gd name="connsiteX9" fmla="*/ 308458 w 331398"/>
              <a:gd name="connsiteY9" fmla="*/ 149437 h 330817"/>
              <a:gd name="connsiteX10" fmla="*/ 327508 w 331398"/>
              <a:gd name="connsiteY10" fmla="*/ 212 h 33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398" h="330817">
                <a:moveTo>
                  <a:pt x="327508" y="212"/>
                </a:moveTo>
                <a:cubicBezTo>
                  <a:pt x="330683" y="-5080"/>
                  <a:pt x="334387" y="90170"/>
                  <a:pt x="327508" y="117687"/>
                </a:cubicBezTo>
                <a:cubicBezTo>
                  <a:pt x="320629" y="145204"/>
                  <a:pt x="288879" y="160020"/>
                  <a:pt x="286233" y="165312"/>
                </a:cubicBezTo>
                <a:cubicBezTo>
                  <a:pt x="283587" y="170604"/>
                  <a:pt x="327508" y="134620"/>
                  <a:pt x="311633" y="149437"/>
                </a:cubicBezTo>
                <a:cubicBezTo>
                  <a:pt x="295758" y="164254"/>
                  <a:pt x="205800" y="240983"/>
                  <a:pt x="190983" y="254212"/>
                </a:cubicBezTo>
                <a:cubicBezTo>
                  <a:pt x="176166" y="267441"/>
                  <a:pt x="254483" y="216112"/>
                  <a:pt x="222733" y="228812"/>
                </a:cubicBezTo>
                <a:cubicBezTo>
                  <a:pt x="190983" y="241512"/>
                  <a:pt x="-11159" y="337820"/>
                  <a:pt x="483" y="330412"/>
                </a:cubicBezTo>
                <a:cubicBezTo>
                  <a:pt x="12125" y="323004"/>
                  <a:pt x="248133" y="205529"/>
                  <a:pt x="292583" y="184362"/>
                </a:cubicBezTo>
                <a:cubicBezTo>
                  <a:pt x="337033" y="163195"/>
                  <a:pt x="264537" y="209233"/>
                  <a:pt x="267183" y="203412"/>
                </a:cubicBezTo>
                <a:cubicBezTo>
                  <a:pt x="269829" y="197591"/>
                  <a:pt x="295758" y="178012"/>
                  <a:pt x="308458" y="149437"/>
                </a:cubicBezTo>
                <a:cubicBezTo>
                  <a:pt x="321158" y="120862"/>
                  <a:pt x="324333" y="5504"/>
                  <a:pt x="32750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996B7AE8-CEEE-16D0-7AB6-6701FD9E71A0}"/>
              </a:ext>
            </a:extLst>
          </p:cNvPr>
          <p:cNvSpPr/>
          <p:nvPr/>
        </p:nvSpPr>
        <p:spPr>
          <a:xfrm>
            <a:off x="6432550" y="6399949"/>
            <a:ext cx="518841" cy="283426"/>
          </a:xfrm>
          <a:custGeom>
            <a:avLst/>
            <a:gdLst>
              <a:gd name="connsiteX0" fmla="*/ 517525 w 518841"/>
              <a:gd name="connsiteY0" fmla="*/ 851 h 283426"/>
              <a:gd name="connsiteX1" fmla="*/ 107950 w 518841"/>
              <a:gd name="connsiteY1" fmla="*/ 207226 h 283426"/>
              <a:gd name="connsiteX2" fmla="*/ 222250 w 518841"/>
              <a:gd name="connsiteY2" fmla="*/ 124676 h 283426"/>
              <a:gd name="connsiteX3" fmla="*/ 0 w 518841"/>
              <a:gd name="connsiteY3" fmla="*/ 283426 h 283426"/>
              <a:gd name="connsiteX4" fmla="*/ 295275 w 518841"/>
              <a:gd name="connsiteY4" fmla="*/ 83401 h 283426"/>
              <a:gd name="connsiteX5" fmla="*/ 241300 w 518841"/>
              <a:gd name="connsiteY5" fmla="*/ 131026 h 283426"/>
              <a:gd name="connsiteX6" fmla="*/ 517525 w 518841"/>
              <a:gd name="connsiteY6" fmla="*/ 851 h 28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841" h="283426">
                <a:moveTo>
                  <a:pt x="517525" y="851"/>
                </a:moveTo>
                <a:cubicBezTo>
                  <a:pt x="495300" y="13551"/>
                  <a:pt x="157162" y="186589"/>
                  <a:pt x="107950" y="207226"/>
                </a:cubicBezTo>
                <a:cubicBezTo>
                  <a:pt x="58738" y="227863"/>
                  <a:pt x="222250" y="124676"/>
                  <a:pt x="222250" y="124676"/>
                </a:cubicBezTo>
                <a:lnTo>
                  <a:pt x="0" y="283426"/>
                </a:lnTo>
                <a:cubicBezTo>
                  <a:pt x="12171" y="276547"/>
                  <a:pt x="255058" y="108801"/>
                  <a:pt x="295275" y="83401"/>
                </a:cubicBezTo>
                <a:cubicBezTo>
                  <a:pt x="335492" y="58001"/>
                  <a:pt x="209021" y="140551"/>
                  <a:pt x="241300" y="131026"/>
                </a:cubicBezTo>
                <a:cubicBezTo>
                  <a:pt x="273579" y="121501"/>
                  <a:pt x="539750" y="-11849"/>
                  <a:pt x="517525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B75FBD2-7319-C1D1-9618-66E2142CE640}"/>
              </a:ext>
            </a:extLst>
          </p:cNvPr>
          <p:cNvSpPr/>
          <p:nvPr/>
        </p:nvSpPr>
        <p:spPr>
          <a:xfrm>
            <a:off x="4646707" y="3543299"/>
            <a:ext cx="272602" cy="984746"/>
          </a:xfrm>
          <a:custGeom>
            <a:avLst/>
            <a:gdLst>
              <a:gd name="connsiteX0" fmla="*/ 272589 w 272602"/>
              <a:gd name="connsiteY0" fmla="*/ 1 h 984746"/>
              <a:gd name="connsiteX1" fmla="*/ 140705 w 272602"/>
              <a:gd name="connsiteY1" fmla="*/ 457201 h 984746"/>
              <a:gd name="connsiteX2" fmla="*/ 158289 w 272602"/>
              <a:gd name="connsiteY2" fmla="*/ 413239 h 984746"/>
              <a:gd name="connsiteX3" fmla="*/ 28 w 272602"/>
              <a:gd name="connsiteY3" fmla="*/ 984739 h 984746"/>
              <a:gd name="connsiteX4" fmla="*/ 145101 w 272602"/>
              <a:gd name="connsiteY4" fmla="*/ 400051 h 984746"/>
              <a:gd name="connsiteX5" fmla="*/ 131912 w 272602"/>
              <a:gd name="connsiteY5" fmla="*/ 461597 h 984746"/>
              <a:gd name="connsiteX6" fmla="*/ 272589 w 272602"/>
              <a:gd name="connsiteY6" fmla="*/ 1 h 98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602" h="984746">
                <a:moveTo>
                  <a:pt x="272589" y="1"/>
                </a:moveTo>
                <a:cubicBezTo>
                  <a:pt x="274054" y="-732"/>
                  <a:pt x="159755" y="388328"/>
                  <a:pt x="140705" y="457201"/>
                </a:cubicBezTo>
                <a:cubicBezTo>
                  <a:pt x="121655" y="526074"/>
                  <a:pt x="181735" y="325316"/>
                  <a:pt x="158289" y="413239"/>
                </a:cubicBezTo>
                <a:cubicBezTo>
                  <a:pt x="134843" y="501162"/>
                  <a:pt x="2226" y="986937"/>
                  <a:pt x="28" y="984739"/>
                </a:cubicBezTo>
                <a:cubicBezTo>
                  <a:pt x="-2170" y="982541"/>
                  <a:pt x="123120" y="487241"/>
                  <a:pt x="145101" y="400051"/>
                </a:cubicBezTo>
                <a:cubicBezTo>
                  <a:pt x="167082" y="312861"/>
                  <a:pt x="112129" y="526074"/>
                  <a:pt x="131912" y="461597"/>
                </a:cubicBezTo>
                <a:cubicBezTo>
                  <a:pt x="151695" y="397120"/>
                  <a:pt x="271124" y="734"/>
                  <a:pt x="27258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26B79E67-96D5-CB35-270E-31DD21E662AB}"/>
              </a:ext>
            </a:extLst>
          </p:cNvPr>
          <p:cNvSpPr/>
          <p:nvPr/>
        </p:nvSpPr>
        <p:spPr>
          <a:xfrm>
            <a:off x="4584124" y="4668255"/>
            <a:ext cx="23071" cy="842327"/>
          </a:xfrm>
          <a:custGeom>
            <a:avLst/>
            <a:gdLst>
              <a:gd name="connsiteX0" fmla="*/ 1064 w 23071"/>
              <a:gd name="connsiteY0" fmla="*/ 4857 h 842327"/>
              <a:gd name="connsiteX1" fmla="*/ 23045 w 23071"/>
              <a:gd name="connsiteY1" fmla="*/ 826937 h 842327"/>
              <a:gd name="connsiteX2" fmla="*/ 5461 w 23071"/>
              <a:gd name="connsiteY2" fmla="*/ 501622 h 842327"/>
              <a:gd name="connsiteX3" fmla="*/ 1064 w 23071"/>
              <a:gd name="connsiteY3" fmla="*/ 4857 h 84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71" h="842327">
                <a:moveTo>
                  <a:pt x="1064" y="4857"/>
                </a:moveTo>
                <a:cubicBezTo>
                  <a:pt x="3995" y="59076"/>
                  <a:pt x="22312" y="744143"/>
                  <a:pt x="23045" y="826937"/>
                </a:cubicBezTo>
                <a:cubicBezTo>
                  <a:pt x="23778" y="909731"/>
                  <a:pt x="9124" y="637903"/>
                  <a:pt x="5461" y="501622"/>
                </a:cubicBezTo>
                <a:cubicBezTo>
                  <a:pt x="1798" y="365341"/>
                  <a:pt x="-1867" y="-49362"/>
                  <a:pt x="1064" y="4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ED129766-9A64-1B75-02C7-3EE9FC2A405A}"/>
              </a:ext>
            </a:extLst>
          </p:cNvPr>
          <p:cNvSpPr/>
          <p:nvPr/>
        </p:nvSpPr>
        <p:spPr>
          <a:xfrm>
            <a:off x="5320145" y="3635068"/>
            <a:ext cx="494698" cy="69083"/>
          </a:xfrm>
          <a:custGeom>
            <a:avLst/>
            <a:gdLst>
              <a:gd name="connsiteX0" fmla="*/ 0 w 494698"/>
              <a:gd name="connsiteY0" fmla="*/ 69083 h 69083"/>
              <a:gd name="connsiteX1" fmla="*/ 478814 w 494698"/>
              <a:gd name="connsiteY1" fmla="*/ 2581 h 69083"/>
              <a:gd name="connsiteX2" fmla="*/ 389036 w 494698"/>
              <a:gd name="connsiteY2" fmla="*/ 12557 h 69083"/>
              <a:gd name="connsiteX3" fmla="*/ 0 w 494698"/>
              <a:gd name="connsiteY3" fmla="*/ 69083 h 6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98" h="69083">
                <a:moveTo>
                  <a:pt x="0" y="69083"/>
                </a:moveTo>
                <a:lnTo>
                  <a:pt x="478814" y="2581"/>
                </a:lnTo>
                <a:cubicBezTo>
                  <a:pt x="543653" y="-6840"/>
                  <a:pt x="389036" y="12557"/>
                  <a:pt x="389036" y="12557"/>
                </a:cubicBezTo>
                <a:lnTo>
                  <a:pt x="0" y="690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19234C09-5E21-E7F5-30DB-515DF066608B}"/>
              </a:ext>
            </a:extLst>
          </p:cNvPr>
          <p:cNvSpPr/>
          <p:nvPr/>
        </p:nvSpPr>
        <p:spPr>
          <a:xfrm>
            <a:off x="5652655" y="3621024"/>
            <a:ext cx="296572" cy="156680"/>
          </a:xfrm>
          <a:custGeom>
            <a:avLst/>
            <a:gdLst>
              <a:gd name="connsiteX0" fmla="*/ 0 w 296572"/>
              <a:gd name="connsiteY0" fmla="*/ 0 h 156680"/>
              <a:gd name="connsiteX1" fmla="*/ 289282 w 296572"/>
              <a:gd name="connsiteY1" fmla="*/ 152954 h 156680"/>
              <a:gd name="connsiteX2" fmla="*/ 216130 w 296572"/>
              <a:gd name="connsiteY2" fmla="*/ 113053 h 156680"/>
              <a:gd name="connsiteX3" fmla="*/ 0 w 296572"/>
              <a:gd name="connsiteY3" fmla="*/ 0 h 15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72" h="156680">
                <a:moveTo>
                  <a:pt x="0" y="0"/>
                </a:moveTo>
                <a:lnTo>
                  <a:pt x="289282" y="152954"/>
                </a:lnTo>
                <a:cubicBezTo>
                  <a:pt x="325304" y="171796"/>
                  <a:pt x="216130" y="113053"/>
                  <a:pt x="216130" y="11305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AFE4299C-9CE8-1D83-7F8B-07154250E6ED}"/>
              </a:ext>
            </a:extLst>
          </p:cNvPr>
          <p:cNvSpPr/>
          <p:nvPr/>
        </p:nvSpPr>
        <p:spPr>
          <a:xfrm>
            <a:off x="5941937" y="3744052"/>
            <a:ext cx="178091" cy="170679"/>
          </a:xfrm>
          <a:custGeom>
            <a:avLst/>
            <a:gdLst>
              <a:gd name="connsiteX0" fmla="*/ 0 w 178091"/>
              <a:gd name="connsiteY0" fmla="*/ 0 h 170679"/>
              <a:gd name="connsiteX1" fmla="*/ 172905 w 178091"/>
              <a:gd name="connsiteY1" fmla="*/ 166255 h 170679"/>
              <a:gd name="connsiteX2" fmla="*/ 136329 w 178091"/>
              <a:gd name="connsiteY2" fmla="*/ 126354 h 170679"/>
              <a:gd name="connsiteX3" fmla="*/ 0 w 178091"/>
              <a:gd name="connsiteY3" fmla="*/ 0 h 1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91" h="170679">
                <a:moveTo>
                  <a:pt x="0" y="0"/>
                </a:moveTo>
                <a:lnTo>
                  <a:pt x="172905" y="166255"/>
                </a:lnTo>
                <a:cubicBezTo>
                  <a:pt x="195627" y="187314"/>
                  <a:pt x="136329" y="126354"/>
                  <a:pt x="136329" y="12635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6C387B1D-4CEE-E4D3-1756-527E4A486CAA}"/>
              </a:ext>
            </a:extLst>
          </p:cNvPr>
          <p:cNvSpPr/>
          <p:nvPr/>
        </p:nvSpPr>
        <p:spPr>
          <a:xfrm>
            <a:off x="4913445" y="2998683"/>
            <a:ext cx="447105" cy="635829"/>
          </a:xfrm>
          <a:custGeom>
            <a:avLst/>
            <a:gdLst>
              <a:gd name="connsiteX0" fmla="*/ 1039 w 447105"/>
              <a:gd name="connsiteY0" fmla="*/ 635641 h 635829"/>
              <a:gd name="connsiteX1" fmla="*/ 157319 w 447105"/>
              <a:gd name="connsiteY1" fmla="*/ 249931 h 635829"/>
              <a:gd name="connsiteX2" fmla="*/ 127393 w 447105"/>
              <a:gd name="connsiteY2" fmla="*/ 376284 h 635829"/>
              <a:gd name="connsiteX3" fmla="*/ 446602 w 447105"/>
              <a:gd name="connsiteY3" fmla="*/ 549 h 635829"/>
              <a:gd name="connsiteX4" fmla="*/ 200545 w 447105"/>
              <a:gd name="connsiteY4" fmla="*/ 293157 h 635829"/>
              <a:gd name="connsiteX5" fmla="*/ 173944 w 447105"/>
              <a:gd name="connsiteY5" fmla="*/ 326408 h 635829"/>
              <a:gd name="connsiteX6" fmla="*/ 183919 w 447105"/>
              <a:gd name="connsiteY6" fmla="*/ 279857 h 635829"/>
              <a:gd name="connsiteX7" fmla="*/ 84167 w 447105"/>
              <a:gd name="connsiteY7" fmla="*/ 432811 h 635829"/>
              <a:gd name="connsiteX8" fmla="*/ 87492 w 447105"/>
              <a:gd name="connsiteY8" fmla="*/ 303132 h 635829"/>
              <a:gd name="connsiteX9" fmla="*/ 1039 w 447105"/>
              <a:gd name="connsiteY9" fmla="*/ 635641 h 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105" h="635829">
                <a:moveTo>
                  <a:pt x="1039" y="635641"/>
                </a:moveTo>
                <a:cubicBezTo>
                  <a:pt x="12677" y="626774"/>
                  <a:pt x="136260" y="293157"/>
                  <a:pt x="157319" y="249931"/>
                </a:cubicBezTo>
                <a:cubicBezTo>
                  <a:pt x="178378" y="206705"/>
                  <a:pt x="79179" y="417848"/>
                  <a:pt x="127393" y="376284"/>
                </a:cubicBezTo>
                <a:cubicBezTo>
                  <a:pt x="175607" y="334720"/>
                  <a:pt x="434410" y="14403"/>
                  <a:pt x="446602" y="549"/>
                </a:cubicBezTo>
                <a:cubicBezTo>
                  <a:pt x="458794" y="-13305"/>
                  <a:pt x="245988" y="238847"/>
                  <a:pt x="200545" y="293157"/>
                </a:cubicBezTo>
                <a:cubicBezTo>
                  <a:pt x="155102" y="347467"/>
                  <a:pt x="176715" y="328625"/>
                  <a:pt x="173944" y="326408"/>
                </a:cubicBezTo>
                <a:cubicBezTo>
                  <a:pt x="171173" y="324191"/>
                  <a:pt x="198882" y="262123"/>
                  <a:pt x="183919" y="279857"/>
                </a:cubicBezTo>
                <a:cubicBezTo>
                  <a:pt x="168956" y="297591"/>
                  <a:pt x="100238" y="428932"/>
                  <a:pt x="84167" y="432811"/>
                </a:cubicBezTo>
                <a:cubicBezTo>
                  <a:pt x="68096" y="436690"/>
                  <a:pt x="95805" y="269327"/>
                  <a:pt x="87492" y="303132"/>
                </a:cubicBezTo>
                <a:cubicBezTo>
                  <a:pt x="79179" y="336937"/>
                  <a:pt x="-10599" y="644508"/>
                  <a:pt x="1039" y="635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7E73315-8829-63AD-208B-268FCACFA209}"/>
              </a:ext>
            </a:extLst>
          </p:cNvPr>
          <p:cNvSpPr/>
          <p:nvPr/>
        </p:nvSpPr>
        <p:spPr>
          <a:xfrm>
            <a:off x="4606678" y="5543226"/>
            <a:ext cx="318063" cy="543252"/>
          </a:xfrm>
          <a:custGeom>
            <a:avLst/>
            <a:gdLst>
              <a:gd name="connsiteX0" fmla="*/ 247 w 318063"/>
              <a:gd name="connsiteY0" fmla="*/ 324 h 543252"/>
              <a:gd name="connsiteX1" fmla="*/ 152647 w 318063"/>
              <a:gd name="connsiteY1" fmla="*/ 333699 h 543252"/>
              <a:gd name="connsiteX2" fmla="*/ 136772 w 318063"/>
              <a:gd name="connsiteY2" fmla="*/ 282899 h 543252"/>
              <a:gd name="connsiteX3" fmla="*/ 216147 w 318063"/>
              <a:gd name="connsiteY3" fmla="*/ 432124 h 543252"/>
              <a:gd name="connsiteX4" fmla="*/ 178047 w 318063"/>
              <a:gd name="connsiteY4" fmla="*/ 403549 h 543252"/>
              <a:gd name="connsiteX5" fmla="*/ 219322 w 318063"/>
              <a:gd name="connsiteY5" fmla="*/ 463874 h 543252"/>
              <a:gd name="connsiteX6" fmla="*/ 317747 w 318063"/>
              <a:gd name="connsiteY6" fmla="*/ 543249 h 543252"/>
              <a:gd name="connsiteX7" fmla="*/ 247897 w 318063"/>
              <a:gd name="connsiteY7" fmla="*/ 460699 h 543252"/>
              <a:gd name="connsiteX8" fmla="*/ 171697 w 318063"/>
              <a:gd name="connsiteY8" fmla="*/ 311474 h 543252"/>
              <a:gd name="connsiteX9" fmla="*/ 98672 w 318063"/>
              <a:gd name="connsiteY9" fmla="*/ 108274 h 543252"/>
              <a:gd name="connsiteX10" fmla="*/ 162172 w 318063"/>
              <a:gd name="connsiteY10" fmla="*/ 346399 h 543252"/>
              <a:gd name="connsiteX11" fmla="*/ 117722 w 318063"/>
              <a:gd name="connsiteY11" fmla="*/ 273374 h 543252"/>
              <a:gd name="connsiteX12" fmla="*/ 247 w 318063"/>
              <a:gd name="connsiteY12" fmla="*/ 324 h 54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063" h="543252">
                <a:moveTo>
                  <a:pt x="247" y="324"/>
                </a:moveTo>
                <a:cubicBezTo>
                  <a:pt x="6068" y="10378"/>
                  <a:pt x="129893" y="286603"/>
                  <a:pt x="152647" y="333699"/>
                </a:cubicBezTo>
                <a:cubicBezTo>
                  <a:pt x="175401" y="380795"/>
                  <a:pt x="126189" y="266495"/>
                  <a:pt x="136772" y="282899"/>
                </a:cubicBezTo>
                <a:cubicBezTo>
                  <a:pt x="147355" y="299303"/>
                  <a:pt x="209268" y="412016"/>
                  <a:pt x="216147" y="432124"/>
                </a:cubicBezTo>
                <a:cubicBezTo>
                  <a:pt x="223026" y="452232"/>
                  <a:pt x="177518" y="398257"/>
                  <a:pt x="178047" y="403549"/>
                </a:cubicBezTo>
                <a:cubicBezTo>
                  <a:pt x="178576" y="408841"/>
                  <a:pt x="196039" y="440591"/>
                  <a:pt x="219322" y="463874"/>
                </a:cubicBezTo>
                <a:cubicBezTo>
                  <a:pt x="242605" y="487157"/>
                  <a:pt x="312985" y="543778"/>
                  <a:pt x="317747" y="543249"/>
                </a:cubicBezTo>
                <a:cubicBezTo>
                  <a:pt x="322510" y="542720"/>
                  <a:pt x="272239" y="499328"/>
                  <a:pt x="247897" y="460699"/>
                </a:cubicBezTo>
                <a:cubicBezTo>
                  <a:pt x="223555" y="422070"/>
                  <a:pt x="196568" y="370211"/>
                  <a:pt x="171697" y="311474"/>
                </a:cubicBezTo>
                <a:cubicBezTo>
                  <a:pt x="146826" y="252737"/>
                  <a:pt x="100260" y="102453"/>
                  <a:pt x="98672" y="108274"/>
                </a:cubicBezTo>
                <a:cubicBezTo>
                  <a:pt x="97085" y="114095"/>
                  <a:pt x="158997" y="318882"/>
                  <a:pt x="162172" y="346399"/>
                </a:cubicBezTo>
                <a:cubicBezTo>
                  <a:pt x="165347" y="373916"/>
                  <a:pt x="142593" y="329995"/>
                  <a:pt x="117722" y="273374"/>
                </a:cubicBezTo>
                <a:cubicBezTo>
                  <a:pt x="92851" y="216753"/>
                  <a:pt x="-5574" y="-9730"/>
                  <a:pt x="247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F747913-52CE-189F-428A-9CD81B903D0C}"/>
              </a:ext>
            </a:extLst>
          </p:cNvPr>
          <p:cNvSpPr/>
          <p:nvPr/>
        </p:nvSpPr>
        <p:spPr>
          <a:xfrm>
            <a:off x="4997246" y="5680596"/>
            <a:ext cx="45663" cy="172210"/>
          </a:xfrm>
          <a:custGeom>
            <a:avLst/>
            <a:gdLst>
              <a:gd name="connsiteX0" fmla="*/ 204 w 45663"/>
              <a:gd name="connsiteY0" fmla="*/ 2654 h 172210"/>
              <a:gd name="connsiteX1" fmla="*/ 44654 w 45663"/>
              <a:gd name="connsiteY1" fmla="*/ 170929 h 172210"/>
              <a:gd name="connsiteX2" fmla="*/ 28779 w 45663"/>
              <a:gd name="connsiteY2" fmla="*/ 75679 h 172210"/>
              <a:gd name="connsiteX3" fmla="*/ 204 w 45663"/>
              <a:gd name="connsiteY3" fmla="*/ 2654 h 17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63" h="172210">
                <a:moveTo>
                  <a:pt x="204" y="2654"/>
                </a:moveTo>
                <a:cubicBezTo>
                  <a:pt x="2850" y="18529"/>
                  <a:pt x="39892" y="158758"/>
                  <a:pt x="44654" y="170929"/>
                </a:cubicBezTo>
                <a:cubicBezTo>
                  <a:pt x="49416" y="183100"/>
                  <a:pt x="36187" y="105312"/>
                  <a:pt x="28779" y="75679"/>
                </a:cubicBezTo>
                <a:cubicBezTo>
                  <a:pt x="21371" y="46046"/>
                  <a:pt x="-2442" y="-13221"/>
                  <a:pt x="204" y="2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33DB1E4-0998-B3FF-464B-4069BBC03F3E}"/>
              </a:ext>
            </a:extLst>
          </p:cNvPr>
          <p:cNvSpPr/>
          <p:nvPr/>
        </p:nvSpPr>
        <p:spPr>
          <a:xfrm>
            <a:off x="5088502" y="4043982"/>
            <a:ext cx="19223" cy="137917"/>
          </a:xfrm>
          <a:custGeom>
            <a:avLst/>
            <a:gdLst>
              <a:gd name="connsiteX0" fmla="*/ 19130 w 19223"/>
              <a:gd name="connsiteY0" fmla="*/ 38 h 137917"/>
              <a:gd name="connsiteX1" fmla="*/ 7652 w 19223"/>
              <a:gd name="connsiteY1" fmla="*/ 99513 h 137917"/>
              <a:gd name="connsiteX2" fmla="*/ 15304 w 19223"/>
              <a:gd name="connsiteY2" fmla="*/ 137772 h 137917"/>
              <a:gd name="connsiteX3" fmla="*/ 0 w 19223"/>
              <a:gd name="connsiteY3" fmla="*/ 88035 h 137917"/>
              <a:gd name="connsiteX4" fmla="*/ 19130 w 19223"/>
              <a:gd name="connsiteY4" fmla="*/ 38 h 1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3" h="137917">
                <a:moveTo>
                  <a:pt x="19130" y="38"/>
                </a:moveTo>
                <a:cubicBezTo>
                  <a:pt x="20405" y="1951"/>
                  <a:pt x="8290" y="76557"/>
                  <a:pt x="7652" y="99513"/>
                </a:cubicBezTo>
                <a:cubicBezTo>
                  <a:pt x="7014" y="122469"/>
                  <a:pt x="16579" y="139685"/>
                  <a:pt x="15304" y="137772"/>
                </a:cubicBezTo>
                <a:cubicBezTo>
                  <a:pt x="14029" y="135859"/>
                  <a:pt x="0" y="107165"/>
                  <a:pt x="0" y="88035"/>
                </a:cubicBezTo>
                <a:cubicBezTo>
                  <a:pt x="0" y="68905"/>
                  <a:pt x="17855" y="-1875"/>
                  <a:pt x="1913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F359F19E-9572-D22F-8A15-401F96F64C66}"/>
              </a:ext>
            </a:extLst>
          </p:cNvPr>
          <p:cNvSpPr/>
          <p:nvPr/>
        </p:nvSpPr>
        <p:spPr>
          <a:xfrm>
            <a:off x="5386905" y="4943111"/>
            <a:ext cx="65119" cy="107160"/>
          </a:xfrm>
          <a:custGeom>
            <a:avLst/>
            <a:gdLst>
              <a:gd name="connsiteX0" fmla="*/ 21 w 65119"/>
              <a:gd name="connsiteY0" fmla="*/ 5 h 107160"/>
              <a:gd name="connsiteX1" fmla="*/ 57410 w 65119"/>
              <a:gd name="connsiteY1" fmla="*/ 76524 h 107160"/>
              <a:gd name="connsiteX2" fmla="*/ 19150 w 65119"/>
              <a:gd name="connsiteY2" fmla="*/ 107132 h 107160"/>
              <a:gd name="connsiteX3" fmla="*/ 65062 w 65119"/>
              <a:gd name="connsiteY3" fmla="*/ 80350 h 107160"/>
              <a:gd name="connsiteX4" fmla="*/ 21 w 65119"/>
              <a:gd name="connsiteY4" fmla="*/ 5 h 1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9" h="107160">
                <a:moveTo>
                  <a:pt x="21" y="5"/>
                </a:moveTo>
                <a:cubicBezTo>
                  <a:pt x="-1254" y="-633"/>
                  <a:pt x="54222" y="58670"/>
                  <a:pt x="57410" y="76524"/>
                </a:cubicBezTo>
                <a:cubicBezTo>
                  <a:pt x="60598" y="94379"/>
                  <a:pt x="17875" y="106494"/>
                  <a:pt x="19150" y="107132"/>
                </a:cubicBezTo>
                <a:cubicBezTo>
                  <a:pt x="20425" y="107770"/>
                  <a:pt x="66975" y="97567"/>
                  <a:pt x="65062" y="80350"/>
                </a:cubicBezTo>
                <a:cubicBezTo>
                  <a:pt x="63149" y="63133"/>
                  <a:pt x="1296" y="643"/>
                  <a:pt x="2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3FB120A-B82D-C72E-F89B-4B743FA16703}"/>
              </a:ext>
            </a:extLst>
          </p:cNvPr>
          <p:cNvSpPr/>
          <p:nvPr/>
        </p:nvSpPr>
        <p:spPr>
          <a:xfrm>
            <a:off x="7103096" y="5417364"/>
            <a:ext cx="78293" cy="107301"/>
          </a:xfrm>
          <a:custGeom>
            <a:avLst/>
            <a:gdLst>
              <a:gd name="connsiteX0" fmla="*/ 78196 w 78293"/>
              <a:gd name="connsiteY0" fmla="*/ 169 h 107301"/>
              <a:gd name="connsiteX1" fmla="*/ 20807 w 78293"/>
              <a:gd name="connsiteY1" fmla="*/ 57558 h 107301"/>
              <a:gd name="connsiteX2" fmla="*/ 9329 w 78293"/>
              <a:gd name="connsiteY2" fmla="*/ 107295 h 107301"/>
              <a:gd name="connsiteX3" fmla="*/ 1677 w 78293"/>
              <a:gd name="connsiteY3" fmla="*/ 61384 h 107301"/>
              <a:gd name="connsiteX4" fmla="*/ 5503 w 78293"/>
              <a:gd name="connsiteY4" fmla="*/ 76688 h 107301"/>
              <a:gd name="connsiteX5" fmla="*/ 78196 w 78293"/>
              <a:gd name="connsiteY5" fmla="*/ 169 h 10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93" h="107301">
                <a:moveTo>
                  <a:pt x="78196" y="169"/>
                </a:moveTo>
                <a:cubicBezTo>
                  <a:pt x="80747" y="-3019"/>
                  <a:pt x="32285" y="39704"/>
                  <a:pt x="20807" y="57558"/>
                </a:cubicBezTo>
                <a:cubicBezTo>
                  <a:pt x="9329" y="75412"/>
                  <a:pt x="12517" y="106657"/>
                  <a:pt x="9329" y="107295"/>
                </a:cubicBezTo>
                <a:cubicBezTo>
                  <a:pt x="6141" y="107933"/>
                  <a:pt x="1677" y="61384"/>
                  <a:pt x="1677" y="61384"/>
                </a:cubicBezTo>
                <a:cubicBezTo>
                  <a:pt x="1039" y="56283"/>
                  <a:pt x="-3424" y="84340"/>
                  <a:pt x="5503" y="76688"/>
                </a:cubicBezTo>
                <a:cubicBezTo>
                  <a:pt x="14430" y="69036"/>
                  <a:pt x="75645" y="3357"/>
                  <a:pt x="78196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60F7EA21-5BC1-D4C9-43AA-3104E502DD69}"/>
              </a:ext>
            </a:extLst>
          </p:cNvPr>
          <p:cNvSpPr/>
          <p:nvPr/>
        </p:nvSpPr>
        <p:spPr>
          <a:xfrm>
            <a:off x="7111956" y="5165021"/>
            <a:ext cx="16077" cy="99474"/>
          </a:xfrm>
          <a:custGeom>
            <a:avLst/>
            <a:gdLst>
              <a:gd name="connsiteX0" fmla="*/ 8121 w 16077"/>
              <a:gd name="connsiteY0" fmla="*/ 0 h 99474"/>
              <a:gd name="connsiteX1" fmla="*/ 4295 w 16077"/>
              <a:gd name="connsiteY1" fmla="*/ 72693 h 99474"/>
              <a:gd name="connsiteX2" fmla="*/ 469 w 16077"/>
              <a:gd name="connsiteY2" fmla="*/ 99474 h 99474"/>
              <a:gd name="connsiteX3" fmla="*/ 15773 w 16077"/>
              <a:gd name="connsiteY3" fmla="*/ 72693 h 99474"/>
              <a:gd name="connsiteX4" fmla="*/ 8121 w 16077"/>
              <a:gd name="connsiteY4" fmla="*/ 0 h 9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77" h="99474">
                <a:moveTo>
                  <a:pt x="8121" y="0"/>
                </a:moveTo>
                <a:cubicBezTo>
                  <a:pt x="6208" y="0"/>
                  <a:pt x="5570" y="56114"/>
                  <a:pt x="4295" y="72693"/>
                </a:cubicBezTo>
                <a:cubicBezTo>
                  <a:pt x="3020" y="89272"/>
                  <a:pt x="-1444" y="99474"/>
                  <a:pt x="469" y="99474"/>
                </a:cubicBezTo>
                <a:cubicBezTo>
                  <a:pt x="2382" y="99474"/>
                  <a:pt x="13860" y="84808"/>
                  <a:pt x="15773" y="72693"/>
                </a:cubicBezTo>
                <a:cubicBezTo>
                  <a:pt x="17686" y="60578"/>
                  <a:pt x="10034" y="0"/>
                  <a:pt x="81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B9937E6-F7B3-E7B6-5336-1B5446322D8C}"/>
              </a:ext>
            </a:extLst>
          </p:cNvPr>
          <p:cNvSpPr/>
          <p:nvPr/>
        </p:nvSpPr>
        <p:spPr>
          <a:xfrm>
            <a:off x="6427551" y="2639665"/>
            <a:ext cx="53452" cy="149999"/>
          </a:xfrm>
          <a:custGeom>
            <a:avLst/>
            <a:gdLst>
              <a:gd name="connsiteX0" fmla="*/ 31 w 53452"/>
              <a:gd name="connsiteY0" fmla="*/ 235 h 149999"/>
              <a:gd name="connsiteX1" fmla="*/ 49768 w 53452"/>
              <a:gd name="connsiteY1" fmla="*/ 145620 h 149999"/>
              <a:gd name="connsiteX2" fmla="*/ 49768 w 53452"/>
              <a:gd name="connsiteY2" fmla="*/ 115013 h 149999"/>
              <a:gd name="connsiteX3" fmla="*/ 42116 w 53452"/>
              <a:gd name="connsiteY3" fmla="*/ 111187 h 149999"/>
              <a:gd name="connsiteX4" fmla="*/ 31 w 53452"/>
              <a:gd name="connsiteY4" fmla="*/ 235 h 14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2" h="149999">
                <a:moveTo>
                  <a:pt x="31" y="235"/>
                </a:moveTo>
                <a:cubicBezTo>
                  <a:pt x="1306" y="5974"/>
                  <a:pt x="41479" y="126490"/>
                  <a:pt x="49768" y="145620"/>
                </a:cubicBezTo>
                <a:cubicBezTo>
                  <a:pt x="58057" y="164750"/>
                  <a:pt x="49768" y="115013"/>
                  <a:pt x="49768" y="115013"/>
                </a:cubicBezTo>
                <a:cubicBezTo>
                  <a:pt x="48493" y="109274"/>
                  <a:pt x="47217" y="127128"/>
                  <a:pt x="42116" y="111187"/>
                </a:cubicBezTo>
                <a:cubicBezTo>
                  <a:pt x="37015" y="95246"/>
                  <a:pt x="-1244" y="-5504"/>
                  <a:pt x="31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49F8F718-BC0D-AC35-4D29-B44A80989D08}"/>
              </a:ext>
            </a:extLst>
          </p:cNvPr>
          <p:cNvSpPr/>
          <p:nvPr/>
        </p:nvSpPr>
        <p:spPr>
          <a:xfrm>
            <a:off x="6932255" y="2934365"/>
            <a:ext cx="19597" cy="269115"/>
          </a:xfrm>
          <a:custGeom>
            <a:avLst/>
            <a:gdLst>
              <a:gd name="connsiteX0" fmla="*/ 351 w 19597"/>
              <a:gd name="connsiteY0" fmla="*/ 132 h 269115"/>
              <a:gd name="connsiteX1" fmla="*/ 19481 w 19597"/>
              <a:gd name="connsiteY1" fmla="*/ 252644 h 269115"/>
              <a:gd name="connsiteX2" fmla="*/ 8003 w 19597"/>
              <a:gd name="connsiteY2" fmla="*/ 218211 h 269115"/>
              <a:gd name="connsiteX3" fmla="*/ 351 w 19597"/>
              <a:gd name="connsiteY3" fmla="*/ 132 h 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" h="269115">
                <a:moveTo>
                  <a:pt x="351" y="132"/>
                </a:moveTo>
                <a:cubicBezTo>
                  <a:pt x="2264" y="5871"/>
                  <a:pt x="18206" y="216298"/>
                  <a:pt x="19481" y="252644"/>
                </a:cubicBezTo>
                <a:cubicBezTo>
                  <a:pt x="20756" y="288990"/>
                  <a:pt x="11191" y="259659"/>
                  <a:pt x="8003" y="218211"/>
                </a:cubicBezTo>
                <a:cubicBezTo>
                  <a:pt x="4815" y="176763"/>
                  <a:pt x="-1562" y="-5607"/>
                  <a:pt x="35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E29B615-FB97-698A-2892-A9AF5FBDF4B6}"/>
              </a:ext>
            </a:extLst>
          </p:cNvPr>
          <p:cNvSpPr/>
          <p:nvPr/>
        </p:nvSpPr>
        <p:spPr>
          <a:xfrm>
            <a:off x="5799901" y="2891177"/>
            <a:ext cx="66650" cy="124032"/>
          </a:xfrm>
          <a:custGeom>
            <a:avLst/>
            <a:gdLst>
              <a:gd name="connsiteX0" fmla="*/ 8 w 66650"/>
              <a:gd name="connsiteY0" fmla="*/ 69 h 124032"/>
              <a:gd name="connsiteX1" fmla="*/ 60968 w 66650"/>
              <a:gd name="connsiteY1" fmla="*/ 117634 h 124032"/>
              <a:gd name="connsiteX2" fmla="*/ 56613 w 66650"/>
              <a:gd name="connsiteY2" fmla="*/ 100217 h 124032"/>
              <a:gd name="connsiteX3" fmla="*/ 8 w 66650"/>
              <a:gd name="connsiteY3" fmla="*/ 69 h 12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50" h="124032">
                <a:moveTo>
                  <a:pt x="8" y="69"/>
                </a:moveTo>
                <a:cubicBezTo>
                  <a:pt x="734" y="2972"/>
                  <a:pt x="60968" y="117634"/>
                  <a:pt x="60968" y="117634"/>
                </a:cubicBezTo>
                <a:cubicBezTo>
                  <a:pt x="70402" y="134325"/>
                  <a:pt x="67499" y="114731"/>
                  <a:pt x="56613" y="100217"/>
                </a:cubicBezTo>
                <a:cubicBezTo>
                  <a:pt x="45727" y="85703"/>
                  <a:pt x="-718" y="-2834"/>
                  <a:pt x="8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CBC1C11-3D19-C7A7-53B1-2CDC3D466367}"/>
              </a:ext>
            </a:extLst>
          </p:cNvPr>
          <p:cNvSpPr/>
          <p:nvPr/>
        </p:nvSpPr>
        <p:spPr>
          <a:xfrm>
            <a:off x="6265679" y="3282928"/>
            <a:ext cx="197354" cy="140463"/>
          </a:xfrm>
          <a:custGeom>
            <a:avLst/>
            <a:gdLst>
              <a:gd name="connsiteX0" fmla="*/ 138 w 197354"/>
              <a:gd name="connsiteY0" fmla="*/ 203 h 140463"/>
              <a:gd name="connsiteX1" fmla="*/ 187372 w 197354"/>
              <a:gd name="connsiteY1" fmla="*/ 135186 h 140463"/>
              <a:gd name="connsiteX2" fmla="*/ 156892 w 197354"/>
              <a:gd name="connsiteY2" fmla="*/ 104706 h 140463"/>
              <a:gd name="connsiteX3" fmla="*/ 138 w 197354"/>
              <a:gd name="connsiteY3" fmla="*/ 203 h 14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54" h="140463">
                <a:moveTo>
                  <a:pt x="138" y="203"/>
                </a:moveTo>
                <a:cubicBezTo>
                  <a:pt x="5218" y="5283"/>
                  <a:pt x="161246" y="117769"/>
                  <a:pt x="187372" y="135186"/>
                </a:cubicBezTo>
                <a:cubicBezTo>
                  <a:pt x="213498" y="152603"/>
                  <a:pt x="183018" y="122849"/>
                  <a:pt x="156892" y="104706"/>
                </a:cubicBezTo>
                <a:cubicBezTo>
                  <a:pt x="130766" y="86563"/>
                  <a:pt x="-4942" y="-4877"/>
                  <a:pt x="1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20AE517-EF47-55EF-6FF5-A72B4A4F4979}"/>
              </a:ext>
            </a:extLst>
          </p:cNvPr>
          <p:cNvSpPr/>
          <p:nvPr/>
        </p:nvSpPr>
        <p:spPr>
          <a:xfrm>
            <a:off x="5372947" y="3049964"/>
            <a:ext cx="340537" cy="141878"/>
          </a:xfrm>
          <a:custGeom>
            <a:avLst/>
            <a:gdLst>
              <a:gd name="connsiteX0" fmla="*/ 242 w 340537"/>
              <a:gd name="connsiteY0" fmla="*/ 141727 h 141878"/>
              <a:gd name="connsiteX1" fmla="*/ 322459 w 340537"/>
              <a:gd name="connsiteY1" fmla="*/ 6745 h 141878"/>
              <a:gd name="connsiteX2" fmla="*/ 270207 w 340537"/>
              <a:gd name="connsiteY2" fmla="*/ 32870 h 141878"/>
              <a:gd name="connsiteX3" fmla="*/ 242 w 340537"/>
              <a:gd name="connsiteY3" fmla="*/ 141727 h 1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37" h="141878">
                <a:moveTo>
                  <a:pt x="242" y="141727"/>
                </a:moveTo>
                <a:cubicBezTo>
                  <a:pt x="8951" y="137373"/>
                  <a:pt x="277465" y="24888"/>
                  <a:pt x="322459" y="6745"/>
                </a:cubicBezTo>
                <a:cubicBezTo>
                  <a:pt x="367453" y="-11398"/>
                  <a:pt x="320281" y="10373"/>
                  <a:pt x="270207" y="32870"/>
                </a:cubicBezTo>
                <a:cubicBezTo>
                  <a:pt x="220133" y="55367"/>
                  <a:pt x="-8467" y="146081"/>
                  <a:pt x="242" y="141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01AC3AAE-9FA4-2AC5-3617-1182122528F6}"/>
              </a:ext>
            </a:extLst>
          </p:cNvPr>
          <p:cNvSpPr/>
          <p:nvPr/>
        </p:nvSpPr>
        <p:spPr>
          <a:xfrm>
            <a:off x="5212043" y="4406532"/>
            <a:ext cx="58121" cy="156771"/>
          </a:xfrm>
          <a:custGeom>
            <a:avLst/>
            <a:gdLst>
              <a:gd name="connsiteX0" fmla="*/ 37 w 58121"/>
              <a:gd name="connsiteY0" fmla="*/ 5 h 156771"/>
              <a:gd name="connsiteX1" fmla="*/ 47934 w 58121"/>
              <a:gd name="connsiteY1" fmla="*/ 100154 h 156771"/>
              <a:gd name="connsiteX2" fmla="*/ 47934 w 58121"/>
              <a:gd name="connsiteY2" fmla="*/ 156759 h 156771"/>
              <a:gd name="connsiteX3" fmla="*/ 56643 w 58121"/>
              <a:gd name="connsiteY3" fmla="*/ 95799 h 156771"/>
              <a:gd name="connsiteX4" fmla="*/ 37 w 58121"/>
              <a:gd name="connsiteY4" fmla="*/ 5 h 15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21" h="156771">
                <a:moveTo>
                  <a:pt x="37" y="5"/>
                </a:moveTo>
                <a:cubicBezTo>
                  <a:pt x="-1415" y="731"/>
                  <a:pt x="39951" y="74028"/>
                  <a:pt x="47934" y="100154"/>
                </a:cubicBezTo>
                <a:cubicBezTo>
                  <a:pt x="55917" y="126280"/>
                  <a:pt x="46483" y="157485"/>
                  <a:pt x="47934" y="156759"/>
                </a:cubicBezTo>
                <a:cubicBezTo>
                  <a:pt x="49386" y="156033"/>
                  <a:pt x="62449" y="116845"/>
                  <a:pt x="56643" y="95799"/>
                </a:cubicBezTo>
                <a:cubicBezTo>
                  <a:pt x="50837" y="74753"/>
                  <a:pt x="1489" y="-721"/>
                  <a:pt x="3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43A7854-9A46-75C6-CBE8-BE2F49AABE51}"/>
              </a:ext>
            </a:extLst>
          </p:cNvPr>
          <p:cNvSpPr/>
          <p:nvPr/>
        </p:nvSpPr>
        <p:spPr>
          <a:xfrm>
            <a:off x="5050699" y="4462361"/>
            <a:ext cx="44645" cy="329515"/>
          </a:xfrm>
          <a:custGeom>
            <a:avLst/>
            <a:gdLst>
              <a:gd name="connsiteX0" fmla="*/ 272 w 44645"/>
              <a:gd name="connsiteY0" fmla="*/ 782 h 329515"/>
              <a:gd name="connsiteX1" fmla="*/ 43815 w 44645"/>
              <a:gd name="connsiteY1" fmla="*/ 318645 h 329515"/>
              <a:gd name="connsiteX2" fmla="*/ 26398 w 44645"/>
              <a:gd name="connsiteY2" fmla="*/ 231559 h 329515"/>
              <a:gd name="connsiteX3" fmla="*/ 272 w 44645"/>
              <a:gd name="connsiteY3" fmla="*/ 782 h 3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5" h="329515">
                <a:moveTo>
                  <a:pt x="272" y="782"/>
                </a:moveTo>
                <a:cubicBezTo>
                  <a:pt x="3175" y="15296"/>
                  <a:pt x="39461" y="280182"/>
                  <a:pt x="43815" y="318645"/>
                </a:cubicBezTo>
                <a:cubicBezTo>
                  <a:pt x="48169" y="357108"/>
                  <a:pt x="34381" y="285262"/>
                  <a:pt x="26398" y="231559"/>
                </a:cubicBezTo>
                <a:cubicBezTo>
                  <a:pt x="18415" y="177856"/>
                  <a:pt x="-2631" y="-13732"/>
                  <a:pt x="272" y="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DC2327D3-2DBD-2B39-5D78-578523F84837}"/>
              </a:ext>
            </a:extLst>
          </p:cNvPr>
          <p:cNvSpPr/>
          <p:nvPr/>
        </p:nvSpPr>
        <p:spPr>
          <a:xfrm>
            <a:off x="4901665" y="4292452"/>
            <a:ext cx="89073" cy="912052"/>
          </a:xfrm>
          <a:custGeom>
            <a:avLst/>
            <a:gdLst>
              <a:gd name="connsiteX0" fmla="*/ 1261 w 89073"/>
              <a:gd name="connsiteY0" fmla="*/ 9582 h 912052"/>
              <a:gd name="connsiteX1" fmla="*/ 88346 w 89073"/>
              <a:gd name="connsiteY1" fmla="*/ 902211 h 912052"/>
              <a:gd name="connsiteX2" fmla="*/ 40449 w 89073"/>
              <a:gd name="connsiteY2" fmla="*/ 458074 h 912052"/>
              <a:gd name="connsiteX3" fmla="*/ 1261 w 89073"/>
              <a:gd name="connsiteY3" fmla="*/ 9582 h 9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73" h="912052">
                <a:moveTo>
                  <a:pt x="1261" y="9582"/>
                </a:moveTo>
                <a:cubicBezTo>
                  <a:pt x="9244" y="83605"/>
                  <a:pt x="81815" y="827462"/>
                  <a:pt x="88346" y="902211"/>
                </a:cubicBezTo>
                <a:cubicBezTo>
                  <a:pt x="94877" y="976960"/>
                  <a:pt x="55689" y="606120"/>
                  <a:pt x="40449" y="458074"/>
                </a:cubicBezTo>
                <a:cubicBezTo>
                  <a:pt x="25209" y="310028"/>
                  <a:pt x="-6722" y="-64441"/>
                  <a:pt x="1261" y="9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3A8BE92-19A4-F36A-DB79-5863FB77CA19}"/>
              </a:ext>
            </a:extLst>
          </p:cNvPr>
          <p:cNvSpPr/>
          <p:nvPr/>
        </p:nvSpPr>
        <p:spPr>
          <a:xfrm>
            <a:off x="5625737" y="5553860"/>
            <a:ext cx="273365" cy="15271"/>
          </a:xfrm>
          <a:custGeom>
            <a:avLst/>
            <a:gdLst>
              <a:gd name="connsiteX0" fmla="*/ 0 w 273365"/>
              <a:gd name="connsiteY0" fmla="*/ 15271 h 15271"/>
              <a:gd name="connsiteX1" fmla="*/ 265612 w 273365"/>
              <a:gd name="connsiteY1" fmla="*/ 2209 h 15271"/>
              <a:gd name="connsiteX2" fmla="*/ 182880 w 273365"/>
              <a:gd name="connsiteY2" fmla="*/ 2209 h 15271"/>
              <a:gd name="connsiteX3" fmla="*/ 0 w 273365"/>
              <a:gd name="connsiteY3" fmla="*/ 15271 h 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5" h="15271">
                <a:moveTo>
                  <a:pt x="0" y="15271"/>
                </a:moveTo>
                <a:cubicBezTo>
                  <a:pt x="13789" y="15271"/>
                  <a:pt x="235132" y="4386"/>
                  <a:pt x="265612" y="2209"/>
                </a:cubicBezTo>
                <a:cubicBezTo>
                  <a:pt x="296092" y="32"/>
                  <a:pt x="230051" y="-1419"/>
                  <a:pt x="182880" y="2209"/>
                </a:cubicBezTo>
                <a:lnTo>
                  <a:pt x="0" y="152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9190654-F856-E359-7B2E-2CE36ACF6574}"/>
              </a:ext>
            </a:extLst>
          </p:cNvPr>
          <p:cNvSpPr/>
          <p:nvPr/>
        </p:nvSpPr>
        <p:spPr>
          <a:xfrm>
            <a:off x="4806858" y="5263419"/>
            <a:ext cx="67459" cy="342097"/>
          </a:xfrm>
          <a:custGeom>
            <a:avLst/>
            <a:gdLst>
              <a:gd name="connsiteX0" fmla="*/ 273 w 67459"/>
              <a:gd name="connsiteY0" fmla="*/ 912 h 342097"/>
              <a:gd name="connsiteX1" fmla="*/ 65588 w 67459"/>
              <a:gd name="connsiteY1" fmla="*/ 331838 h 342097"/>
              <a:gd name="connsiteX2" fmla="*/ 43816 w 67459"/>
              <a:gd name="connsiteY2" fmla="*/ 236044 h 342097"/>
              <a:gd name="connsiteX3" fmla="*/ 273 w 67459"/>
              <a:gd name="connsiteY3" fmla="*/ 912 h 34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59" h="342097">
                <a:moveTo>
                  <a:pt x="273" y="912"/>
                </a:moveTo>
                <a:cubicBezTo>
                  <a:pt x="3902" y="16878"/>
                  <a:pt x="58331" y="292649"/>
                  <a:pt x="65588" y="331838"/>
                </a:cubicBezTo>
                <a:cubicBezTo>
                  <a:pt x="72845" y="371027"/>
                  <a:pt x="57605" y="289021"/>
                  <a:pt x="43816" y="236044"/>
                </a:cubicBezTo>
                <a:cubicBezTo>
                  <a:pt x="30027" y="183067"/>
                  <a:pt x="-3356" y="-15054"/>
                  <a:pt x="273" y="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F179590-F5C2-262A-9E70-6BF75290AAE1}"/>
              </a:ext>
            </a:extLst>
          </p:cNvPr>
          <p:cNvSpPr/>
          <p:nvPr/>
        </p:nvSpPr>
        <p:spPr>
          <a:xfrm>
            <a:off x="5529902" y="4741548"/>
            <a:ext cx="55138" cy="176614"/>
          </a:xfrm>
          <a:custGeom>
            <a:avLst/>
            <a:gdLst>
              <a:gd name="connsiteX0" fmla="*/ 41 w 55138"/>
              <a:gd name="connsiteY0" fmla="*/ 269 h 176614"/>
              <a:gd name="connsiteX1" fmla="*/ 52292 w 55138"/>
              <a:gd name="connsiteY1" fmla="*/ 170086 h 176614"/>
              <a:gd name="connsiteX2" fmla="*/ 43584 w 55138"/>
              <a:gd name="connsiteY2" fmla="*/ 130898 h 176614"/>
              <a:gd name="connsiteX3" fmla="*/ 41 w 55138"/>
              <a:gd name="connsiteY3" fmla="*/ 269 h 1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38" h="176614">
                <a:moveTo>
                  <a:pt x="41" y="269"/>
                </a:moveTo>
                <a:cubicBezTo>
                  <a:pt x="1492" y="6800"/>
                  <a:pt x="45035" y="148315"/>
                  <a:pt x="52292" y="170086"/>
                </a:cubicBezTo>
                <a:cubicBezTo>
                  <a:pt x="59549" y="191857"/>
                  <a:pt x="51567" y="154121"/>
                  <a:pt x="43584" y="130898"/>
                </a:cubicBezTo>
                <a:cubicBezTo>
                  <a:pt x="35601" y="107675"/>
                  <a:pt x="-1410" y="-6262"/>
                  <a:pt x="41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74E404A-3195-4789-AD96-6D1525F7D05A}"/>
              </a:ext>
            </a:extLst>
          </p:cNvPr>
          <p:cNvSpPr/>
          <p:nvPr/>
        </p:nvSpPr>
        <p:spPr>
          <a:xfrm>
            <a:off x="5238074" y="5503171"/>
            <a:ext cx="72239" cy="311612"/>
          </a:xfrm>
          <a:custGeom>
            <a:avLst/>
            <a:gdLst>
              <a:gd name="connsiteX0" fmla="*/ 132 w 72239"/>
              <a:gd name="connsiteY0" fmla="*/ 646 h 311612"/>
              <a:gd name="connsiteX1" fmla="*/ 69800 w 72239"/>
              <a:gd name="connsiteY1" fmla="*/ 301092 h 311612"/>
              <a:gd name="connsiteX2" fmla="*/ 52383 w 72239"/>
              <a:gd name="connsiteY2" fmla="*/ 222715 h 311612"/>
              <a:gd name="connsiteX3" fmla="*/ 132 w 72239"/>
              <a:gd name="connsiteY3" fmla="*/ 646 h 3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39" h="311612">
                <a:moveTo>
                  <a:pt x="132" y="646"/>
                </a:moveTo>
                <a:cubicBezTo>
                  <a:pt x="3035" y="13709"/>
                  <a:pt x="61092" y="264081"/>
                  <a:pt x="69800" y="301092"/>
                </a:cubicBezTo>
                <a:cubicBezTo>
                  <a:pt x="78508" y="338103"/>
                  <a:pt x="61817" y="269160"/>
                  <a:pt x="52383" y="222715"/>
                </a:cubicBezTo>
                <a:cubicBezTo>
                  <a:pt x="42949" y="176270"/>
                  <a:pt x="-2771" y="-12417"/>
                  <a:pt x="132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E5C333B9-2204-F838-0BA2-092C602B3FED}"/>
              </a:ext>
            </a:extLst>
          </p:cNvPr>
          <p:cNvSpPr/>
          <p:nvPr/>
        </p:nvSpPr>
        <p:spPr>
          <a:xfrm>
            <a:off x="6674884" y="5733680"/>
            <a:ext cx="71925" cy="178781"/>
          </a:xfrm>
          <a:custGeom>
            <a:avLst/>
            <a:gdLst>
              <a:gd name="connsiteX0" fmla="*/ 236 w 71925"/>
              <a:gd name="connsiteY0" fmla="*/ 914 h 178781"/>
              <a:gd name="connsiteX1" fmla="*/ 69905 w 71925"/>
              <a:gd name="connsiteY1" fmla="*/ 175086 h 178781"/>
              <a:gd name="connsiteX2" fmla="*/ 48133 w 71925"/>
              <a:gd name="connsiteY2" fmla="*/ 109771 h 178781"/>
              <a:gd name="connsiteX3" fmla="*/ 236 w 71925"/>
              <a:gd name="connsiteY3" fmla="*/ 914 h 1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5" h="178781">
                <a:moveTo>
                  <a:pt x="236" y="914"/>
                </a:moveTo>
                <a:cubicBezTo>
                  <a:pt x="3865" y="11800"/>
                  <a:pt x="61922" y="156943"/>
                  <a:pt x="69905" y="175086"/>
                </a:cubicBezTo>
                <a:cubicBezTo>
                  <a:pt x="77888" y="193229"/>
                  <a:pt x="60470" y="140251"/>
                  <a:pt x="48133" y="109771"/>
                </a:cubicBezTo>
                <a:cubicBezTo>
                  <a:pt x="35796" y="79291"/>
                  <a:pt x="-3393" y="-9972"/>
                  <a:pt x="236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9187F38-AB8B-EF8D-EFB6-7E0E3FF5BCCA}"/>
              </a:ext>
            </a:extLst>
          </p:cNvPr>
          <p:cNvSpPr/>
          <p:nvPr/>
        </p:nvSpPr>
        <p:spPr>
          <a:xfrm>
            <a:off x="5565297" y="3873314"/>
            <a:ext cx="479905" cy="222460"/>
          </a:xfrm>
          <a:custGeom>
            <a:avLst/>
            <a:gdLst>
              <a:gd name="connsiteX0" fmla="*/ 3653 w 479905"/>
              <a:gd name="connsiteY0" fmla="*/ 186 h 222460"/>
              <a:gd name="connsiteX1" fmla="*/ 267178 w 479905"/>
              <a:gd name="connsiteY1" fmla="*/ 146236 h 222460"/>
              <a:gd name="connsiteX2" fmla="*/ 257653 w 479905"/>
              <a:gd name="connsiteY2" fmla="*/ 149411 h 222460"/>
              <a:gd name="connsiteX3" fmla="*/ 381478 w 479905"/>
              <a:gd name="connsiteY3" fmla="*/ 200211 h 222460"/>
              <a:gd name="connsiteX4" fmla="*/ 365603 w 479905"/>
              <a:gd name="connsiteY4" fmla="*/ 171636 h 222460"/>
              <a:gd name="connsiteX5" fmla="*/ 479903 w 479905"/>
              <a:gd name="connsiteY5" fmla="*/ 222436 h 222460"/>
              <a:gd name="connsiteX6" fmla="*/ 362428 w 479905"/>
              <a:gd name="connsiteY6" fmla="*/ 177986 h 222460"/>
              <a:gd name="connsiteX7" fmla="*/ 210028 w 479905"/>
              <a:gd name="connsiteY7" fmla="*/ 152586 h 222460"/>
              <a:gd name="connsiteX8" fmla="*/ 149703 w 479905"/>
              <a:gd name="connsiteY8" fmla="*/ 114486 h 222460"/>
              <a:gd name="connsiteX9" fmla="*/ 184628 w 479905"/>
              <a:gd name="connsiteY9" fmla="*/ 158936 h 222460"/>
              <a:gd name="connsiteX10" fmla="*/ 89378 w 479905"/>
              <a:gd name="connsiteY10" fmla="*/ 98611 h 222460"/>
              <a:gd name="connsiteX11" fmla="*/ 111603 w 479905"/>
              <a:gd name="connsiteY11" fmla="*/ 114486 h 222460"/>
              <a:gd name="connsiteX12" fmla="*/ 3653 w 479905"/>
              <a:gd name="connsiteY12" fmla="*/ 186 h 22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905" h="222460">
                <a:moveTo>
                  <a:pt x="3653" y="186"/>
                </a:moveTo>
                <a:cubicBezTo>
                  <a:pt x="29582" y="5478"/>
                  <a:pt x="267178" y="146236"/>
                  <a:pt x="267178" y="146236"/>
                </a:cubicBezTo>
                <a:cubicBezTo>
                  <a:pt x="309511" y="171107"/>
                  <a:pt x="238603" y="140415"/>
                  <a:pt x="257653" y="149411"/>
                </a:cubicBezTo>
                <a:cubicBezTo>
                  <a:pt x="276703" y="158407"/>
                  <a:pt x="363486" y="196507"/>
                  <a:pt x="381478" y="200211"/>
                </a:cubicBezTo>
                <a:cubicBezTo>
                  <a:pt x="399470" y="203915"/>
                  <a:pt x="349199" y="167932"/>
                  <a:pt x="365603" y="171636"/>
                </a:cubicBezTo>
                <a:cubicBezTo>
                  <a:pt x="382007" y="175340"/>
                  <a:pt x="480432" y="221378"/>
                  <a:pt x="479903" y="222436"/>
                </a:cubicBezTo>
                <a:cubicBezTo>
                  <a:pt x="479374" y="223494"/>
                  <a:pt x="407407" y="189628"/>
                  <a:pt x="362428" y="177986"/>
                </a:cubicBezTo>
                <a:cubicBezTo>
                  <a:pt x="317449" y="166344"/>
                  <a:pt x="245482" y="163169"/>
                  <a:pt x="210028" y="152586"/>
                </a:cubicBezTo>
                <a:cubicBezTo>
                  <a:pt x="174574" y="142003"/>
                  <a:pt x="153936" y="113428"/>
                  <a:pt x="149703" y="114486"/>
                </a:cubicBezTo>
                <a:cubicBezTo>
                  <a:pt x="145470" y="115544"/>
                  <a:pt x="194682" y="161582"/>
                  <a:pt x="184628" y="158936"/>
                </a:cubicBezTo>
                <a:cubicBezTo>
                  <a:pt x="174574" y="156290"/>
                  <a:pt x="101549" y="106019"/>
                  <a:pt x="89378" y="98611"/>
                </a:cubicBezTo>
                <a:cubicBezTo>
                  <a:pt x="77207" y="91203"/>
                  <a:pt x="125361" y="125069"/>
                  <a:pt x="111603" y="114486"/>
                </a:cubicBezTo>
                <a:cubicBezTo>
                  <a:pt x="97845" y="103903"/>
                  <a:pt x="-22276" y="-5106"/>
                  <a:pt x="365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79A0068-C53D-891D-0A6B-653E49512097}"/>
              </a:ext>
            </a:extLst>
          </p:cNvPr>
          <p:cNvSpPr/>
          <p:nvPr/>
        </p:nvSpPr>
        <p:spPr>
          <a:xfrm>
            <a:off x="7086582" y="4524004"/>
            <a:ext cx="297862" cy="154652"/>
          </a:xfrm>
          <a:custGeom>
            <a:avLst/>
            <a:gdLst>
              <a:gd name="connsiteX0" fmla="*/ 18 w 297862"/>
              <a:gd name="connsiteY0" fmla="*/ 371 h 154652"/>
              <a:gd name="connsiteX1" fmla="*/ 130193 w 297862"/>
              <a:gd name="connsiteY1" fmla="*/ 54346 h 154652"/>
              <a:gd name="connsiteX2" fmla="*/ 180993 w 297862"/>
              <a:gd name="connsiteY2" fmla="*/ 98796 h 154652"/>
              <a:gd name="connsiteX3" fmla="*/ 130193 w 297862"/>
              <a:gd name="connsiteY3" fmla="*/ 44821 h 154652"/>
              <a:gd name="connsiteX4" fmla="*/ 295293 w 297862"/>
              <a:gd name="connsiteY4" fmla="*/ 152771 h 154652"/>
              <a:gd name="connsiteX5" fmla="*/ 225443 w 297862"/>
              <a:gd name="connsiteY5" fmla="*/ 114671 h 154652"/>
              <a:gd name="connsiteX6" fmla="*/ 152418 w 297862"/>
              <a:gd name="connsiteY6" fmla="*/ 130546 h 154652"/>
              <a:gd name="connsiteX7" fmla="*/ 120668 w 297862"/>
              <a:gd name="connsiteY7" fmla="*/ 82921 h 154652"/>
              <a:gd name="connsiteX8" fmla="*/ 18 w 297862"/>
              <a:gd name="connsiteY8" fmla="*/ 371 h 15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62" h="154652">
                <a:moveTo>
                  <a:pt x="18" y="371"/>
                </a:moveTo>
                <a:cubicBezTo>
                  <a:pt x="1605" y="-4391"/>
                  <a:pt x="100031" y="37942"/>
                  <a:pt x="130193" y="54346"/>
                </a:cubicBezTo>
                <a:cubicBezTo>
                  <a:pt x="160355" y="70750"/>
                  <a:pt x="180993" y="100383"/>
                  <a:pt x="180993" y="98796"/>
                </a:cubicBezTo>
                <a:cubicBezTo>
                  <a:pt x="180993" y="97209"/>
                  <a:pt x="111143" y="35825"/>
                  <a:pt x="130193" y="44821"/>
                </a:cubicBezTo>
                <a:cubicBezTo>
                  <a:pt x="149243" y="53817"/>
                  <a:pt x="279418" y="141129"/>
                  <a:pt x="295293" y="152771"/>
                </a:cubicBezTo>
                <a:cubicBezTo>
                  <a:pt x="311168" y="164413"/>
                  <a:pt x="249256" y="118375"/>
                  <a:pt x="225443" y="114671"/>
                </a:cubicBezTo>
                <a:cubicBezTo>
                  <a:pt x="201631" y="110967"/>
                  <a:pt x="169880" y="135838"/>
                  <a:pt x="152418" y="130546"/>
                </a:cubicBezTo>
                <a:cubicBezTo>
                  <a:pt x="134956" y="125254"/>
                  <a:pt x="140247" y="101971"/>
                  <a:pt x="120668" y="82921"/>
                </a:cubicBezTo>
                <a:cubicBezTo>
                  <a:pt x="101089" y="63871"/>
                  <a:pt x="-1569" y="5133"/>
                  <a:pt x="18" y="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C7D4ED54-49CB-0074-5314-1BE9987A6460}"/>
              </a:ext>
            </a:extLst>
          </p:cNvPr>
          <p:cNvSpPr/>
          <p:nvPr/>
        </p:nvSpPr>
        <p:spPr>
          <a:xfrm>
            <a:off x="7023100" y="4520229"/>
            <a:ext cx="338485" cy="162975"/>
          </a:xfrm>
          <a:custGeom>
            <a:avLst/>
            <a:gdLst>
              <a:gd name="connsiteX0" fmla="*/ 0 w 338485"/>
              <a:gd name="connsiteY0" fmla="*/ 971 h 162975"/>
              <a:gd name="connsiteX1" fmla="*/ 196850 w 338485"/>
              <a:gd name="connsiteY1" fmla="*/ 115271 h 162975"/>
              <a:gd name="connsiteX2" fmla="*/ 254000 w 338485"/>
              <a:gd name="connsiteY2" fmla="*/ 147021 h 162975"/>
              <a:gd name="connsiteX3" fmla="*/ 238125 w 338485"/>
              <a:gd name="connsiteY3" fmla="*/ 121621 h 162975"/>
              <a:gd name="connsiteX4" fmla="*/ 336550 w 338485"/>
              <a:gd name="connsiteY4" fmla="*/ 162896 h 162975"/>
              <a:gd name="connsiteX5" fmla="*/ 295275 w 338485"/>
              <a:gd name="connsiteY5" fmla="*/ 108921 h 162975"/>
              <a:gd name="connsiteX6" fmla="*/ 196850 w 338485"/>
              <a:gd name="connsiteY6" fmla="*/ 61296 h 162975"/>
              <a:gd name="connsiteX7" fmla="*/ 0 w 338485"/>
              <a:gd name="connsiteY7" fmla="*/ 971 h 1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485" h="162975">
                <a:moveTo>
                  <a:pt x="0" y="971"/>
                </a:moveTo>
                <a:cubicBezTo>
                  <a:pt x="0" y="9967"/>
                  <a:pt x="154517" y="90929"/>
                  <a:pt x="196850" y="115271"/>
                </a:cubicBezTo>
                <a:cubicBezTo>
                  <a:pt x="239183" y="139613"/>
                  <a:pt x="247121" y="145963"/>
                  <a:pt x="254000" y="147021"/>
                </a:cubicBezTo>
                <a:cubicBezTo>
                  <a:pt x="260879" y="148079"/>
                  <a:pt x="224367" y="118975"/>
                  <a:pt x="238125" y="121621"/>
                </a:cubicBezTo>
                <a:cubicBezTo>
                  <a:pt x="251883" y="124267"/>
                  <a:pt x="327025" y="165013"/>
                  <a:pt x="336550" y="162896"/>
                </a:cubicBezTo>
                <a:cubicBezTo>
                  <a:pt x="346075" y="160779"/>
                  <a:pt x="318558" y="125854"/>
                  <a:pt x="295275" y="108921"/>
                </a:cubicBezTo>
                <a:cubicBezTo>
                  <a:pt x="271992" y="91988"/>
                  <a:pt x="241300" y="74525"/>
                  <a:pt x="196850" y="61296"/>
                </a:cubicBezTo>
                <a:cubicBezTo>
                  <a:pt x="152400" y="48067"/>
                  <a:pt x="0" y="-8025"/>
                  <a:pt x="0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8E48A580-51D1-6809-366B-FD55342EEE4E}"/>
              </a:ext>
            </a:extLst>
          </p:cNvPr>
          <p:cNvSpPr/>
          <p:nvPr/>
        </p:nvSpPr>
        <p:spPr>
          <a:xfrm>
            <a:off x="6149183" y="3756341"/>
            <a:ext cx="50253" cy="325719"/>
          </a:xfrm>
          <a:custGeom>
            <a:avLst/>
            <a:gdLst>
              <a:gd name="connsiteX0" fmla="*/ 4482 w 50253"/>
              <a:gd name="connsiteY0" fmla="*/ 113 h 325719"/>
              <a:gd name="connsiteX1" fmla="*/ 37433 w 50253"/>
              <a:gd name="connsiteY1" fmla="*/ 189583 h 325719"/>
              <a:gd name="connsiteX2" fmla="*/ 33314 w 50253"/>
              <a:gd name="connsiteY2" fmla="*/ 160751 h 325719"/>
              <a:gd name="connsiteX3" fmla="*/ 49790 w 50253"/>
              <a:gd name="connsiteY3" fmla="*/ 325508 h 325719"/>
              <a:gd name="connsiteX4" fmla="*/ 41552 w 50253"/>
              <a:gd name="connsiteY4" fmla="*/ 193702 h 325719"/>
              <a:gd name="connsiteX5" fmla="*/ 363 w 50253"/>
              <a:gd name="connsiteY5" fmla="*/ 119562 h 325719"/>
              <a:gd name="connsiteX6" fmla="*/ 20958 w 50253"/>
              <a:gd name="connsiteY6" fmla="*/ 160751 h 325719"/>
              <a:gd name="connsiteX7" fmla="*/ 4482 w 50253"/>
              <a:gd name="connsiteY7" fmla="*/ 113 h 32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53" h="325719">
                <a:moveTo>
                  <a:pt x="4482" y="113"/>
                </a:moveTo>
                <a:cubicBezTo>
                  <a:pt x="7228" y="4918"/>
                  <a:pt x="32628" y="162810"/>
                  <a:pt x="37433" y="189583"/>
                </a:cubicBezTo>
                <a:cubicBezTo>
                  <a:pt x="42238" y="216356"/>
                  <a:pt x="31255" y="138097"/>
                  <a:pt x="33314" y="160751"/>
                </a:cubicBezTo>
                <a:cubicBezTo>
                  <a:pt x="35373" y="183405"/>
                  <a:pt x="48417" y="320016"/>
                  <a:pt x="49790" y="325508"/>
                </a:cubicBezTo>
                <a:cubicBezTo>
                  <a:pt x="51163" y="331000"/>
                  <a:pt x="49790" y="228026"/>
                  <a:pt x="41552" y="193702"/>
                </a:cubicBezTo>
                <a:cubicBezTo>
                  <a:pt x="33314" y="159378"/>
                  <a:pt x="3795" y="125054"/>
                  <a:pt x="363" y="119562"/>
                </a:cubicBezTo>
                <a:cubicBezTo>
                  <a:pt x="-3069" y="114070"/>
                  <a:pt x="18899" y="176540"/>
                  <a:pt x="20958" y="160751"/>
                </a:cubicBezTo>
                <a:cubicBezTo>
                  <a:pt x="23017" y="144962"/>
                  <a:pt x="1736" y="-4692"/>
                  <a:pt x="4482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FA9C2C54-FD3B-90D5-B447-3A3F4D04E1F3}"/>
              </a:ext>
            </a:extLst>
          </p:cNvPr>
          <p:cNvSpPr/>
          <p:nvPr/>
        </p:nvSpPr>
        <p:spPr>
          <a:xfrm>
            <a:off x="6863657" y="4031660"/>
            <a:ext cx="217264" cy="246180"/>
          </a:xfrm>
          <a:custGeom>
            <a:avLst/>
            <a:gdLst>
              <a:gd name="connsiteX0" fmla="*/ 216765 w 217264"/>
              <a:gd name="connsiteY0" fmla="*/ 762 h 246180"/>
              <a:gd name="connsiteX1" fmla="*/ 6700 w 217264"/>
              <a:gd name="connsiteY1" fmla="*/ 239659 h 246180"/>
              <a:gd name="connsiteX2" fmla="*/ 64365 w 217264"/>
              <a:gd name="connsiteY2" fmla="*/ 165518 h 246180"/>
              <a:gd name="connsiteX3" fmla="*/ 216765 w 217264"/>
              <a:gd name="connsiteY3" fmla="*/ 762 h 24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264" h="246180">
                <a:moveTo>
                  <a:pt x="216765" y="762"/>
                </a:moveTo>
                <a:cubicBezTo>
                  <a:pt x="207154" y="13119"/>
                  <a:pt x="32100" y="212200"/>
                  <a:pt x="6700" y="239659"/>
                </a:cubicBezTo>
                <a:cubicBezTo>
                  <a:pt x="-18700" y="267118"/>
                  <a:pt x="34160" y="201215"/>
                  <a:pt x="64365" y="165518"/>
                </a:cubicBezTo>
                <a:cubicBezTo>
                  <a:pt x="94570" y="129821"/>
                  <a:pt x="226376" y="-11595"/>
                  <a:pt x="216765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8282609E-91C1-4794-89A7-3461B4C2B337}"/>
              </a:ext>
            </a:extLst>
          </p:cNvPr>
          <p:cNvSpPr/>
          <p:nvPr/>
        </p:nvSpPr>
        <p:spPr>
          <a:xfrm>
            <a:off x="6253797" y="4263081"/>
            <a:ext cx="68744" cy="217988"/>
          </a:xfrm>
          <a:custGeom>
            <a:avLst/>
            <a:gdLst>
              <a:gd name="connsiteX0" fmla="*/ 68744 w 68744"/>
              <a:gd name="connsiteY0" fmla="*/ 0 h 217988"/>
              <a:gd name="connsiteX1" fmla="*/ 2841 w 68744"/>
              <a:gd name="connsiteY1" fmla="*/ 210065 h 217988"/>
              <a:gd name="connsiteX2" fmla="*/ 11079 w 68744"/>
              <a:gd name="connsiteY2" fmla="*/ 177114 h 217988"/>
              <a:gd name="connsiteX3" fmla="*/ 68744 w 68744"/>
              <a:gd name="connsiteY3" fmla="*/ 0 h 21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4" h="217988">
                <a:moveTo>
                  <a:pt x="68744" y="0"/>
                </a:moveTo>
                <a:cubicBezTo>
                  <a:pt x="40598" y="90273"/>
                  <a:pt x="12452" y="180546"/>
                  <a:pt x="2841" y="210065"/>
                </a:cubicBezTo>
                <a:cubicBezTo>
                  <a:pt x="-6770" y="239584"/>
                  <a:pt x="11079" y="177114"/>
                  <a:pt x="11079" y="177114"/>
                </a:cubicBezTo>
                <a:lnTo>
                  <a:pt x="687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D9AFA37-4C81-1220-BE89-3DD4B26C4A2E}"/>
              </a:ext>
            </a:extLst>
          </p:cNvPr>
          <p:cNvSpPr/>
          <p:nvPr/>
        </p:nvSpPr>
        <p:spPr>
          <a:xfrm>
            <a:off x="5564418" y="5436929"/>
            <a:ext cx="250512" cy="93332"/>
          </a:xfrm>
          <a:custGeom>
            <a:avLst/>
            <a:gdLst>
              <a:gd name="connsiteX0" fmla="*/ 241 w 250512"/>
              <a:gd name="connsiteY0" fmla="*/ 44 h 93332"/>
              <a:gd name="connsiteX1" fmla="*/ 239139 w 250512"/>
              <a:gd name="connsiteY1" fmla="*/ 90660 h 93332"/>
              <a:gd name="connsiteX2" fmla="*/ 210306 w 250512"/>
              <a:gd name="connsiteY2" fmla="*/ 70066 h 93332"/>
              <a:gd name="connsiteX3" fmla="*/ 193831 w 250512"/>
              <a:gd name="connsiteY3" fmla="*/ 78303 h 93332"/>
              <a:gd name="connsiteX4" fmla="*/ 241 w 250512"/>
              <a:gd name="connsiteY4" fmla="*/ 44 h 9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12" h="93332">
                <a:moveTo>
                  <a:pt x="241" y="44"/>
                </a:moveTo>
                <a:cubicBezTo>
                  <a:pt x="7792" y="2103"/>
                  <a:pt x="204128" y="78990"/>
                  <a:pt x="239139" y="90660"/>
                </a:cubicBezTo>
                <a:cubicBezTo>
                  <a:pt x="274150" y="102330"/>
                  <a:pt x="217857" y="72125"/>
                  <a:pt x="210306" y="70066"/>
                </a:cubicBezTo>
                <a:cubicBezTo>
                  <a:pt x="202755" y="68007"/>
                  <a:pt x="223350" y="89287"/>
                  <a:pt x="193831" y="78303"/>
                </a:cubicBezTo>
                <a:cubicBezTo>
                  <a:pt x="164312" y="67319"/>
                  <a:pt x="-7310" y="-2015"/>
                  <a:pt x="241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381B427-B055-48CF-7863-CEAEADAD9585}"/>
              </a:ext>
            </a:extLst>
          </p:cNvPr>
          <p:cNvSpPr/>
          <p:nvPr/>
        </p:nvSpPr>
        <p:spPr>
          <a:xfrm>
            <a:off x="5572822" y="5119724"/>
            <a:ext cx="59591" cy="126770"/>
          </a:xfrm>
          <a:custGeom>
            <a:avLst/>
            <a:gdLst>
              <a:gd name="connsiteX0" fmla="*/ 75 w 59591"/>
              <a:gd name="connsiteY0" fmla="*/ 92 h 126770"/>
              <a:gd name="connsiteX1" fmla="*/ 57740 w 59591"/>
              <a:gd name="connsiteY1" fmla="*/ 123660 h 126770"/>
              <a:gd name="connsiteX2" fmla="*/ 45383 w 59591"/>
              <a:gd name="connsiteY2" fmla="*/ 90708 h 126770"/>
              <a:gd name="connsiteX3" fmla="*/ 45383 w 59591"/>
              <a:gd name="connsiteY3" fmla="*/ 103065 h 126770"/>
              <a:gd name="connsiteX4" fmla="*/ 75 w 59591"/>
              <a:gd name="connsiteY4" fmla="*/ 92 h 1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91" h="126770">
                <a:moveTo>
                  <a:pt x="75" y="92"/>
                </a:moveTo>
                <a:cubicBezTo>
                  <a:pt x="2135" y="3525"/>
                  <a:pt x="50189" y="108557"/>
                  <a:pt x="57740" y="123660"/>
                </a:cubicBezTo>
                <a:cubicBezTo>
                  <a:pt x="65291" y="138763"/>
                  <a:pt x="47443" y="94141"/>
                  <a:pt x="45383" y="90708"/>
                </a:cubicBezTo>
                <a:cubicBezTo>
                  <a:pt x="43324" y="87276"/>
                  <a:pt x="52248" y="116795"/>
                  <a:pt x="45383" y="103065"/>
                </a:cubicBezTo>
                <a:cubicBezTo>
                  <a:pt x="38518" y="89335"/>
                  <a:pt x="-1985" y="-3341"/>
                  <a:pt x="75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C2310389-03F2-B7B6-4294-31939A07DE05}"/>
              </a:ext>
            </a:extLst>
          </p:cNvPr>
          <p:cNvSpPr/>
          <p:nvPr/>
        </p:nvSpPr>
        <p:spPr>
          <a:xfrm>
            <a:off x="6847405" y="5412215"/>
            <a:ext cx="80716" cy="88437"/>
          </a:xfrm>
          <a:custGeom>
            <a:avLst/>
            <a:gdLst>
              <a:gd name="connsiteX0" fmla="*/ 80617 w 80716"/>
              <a:gd name="connsiteY0" fmla="*/ 44 h 88437"/>
              <a:gd name="connsiteX1" fmla="*/ 2357 w 80716"/>
              <a:gd name="connsiteY1" fmla="*/ 86542 h 88437"/>
              <a:gd name="connsiteX2" fmla="*/ 18833 w 80716"/>
              <a:gd name="connsiteY2" fmla="*/ 61828 h 88437"/>
              <a:gd name="connsiteX3" fmla="*/ 18833 w 80716"/>
              <a:gd name="connsiteY3" fmla="*/ 74185 h 88437"/>
              <a:gd name="connsiteX4" fmla="*/ 80617 w 80716"/>
              <a:gd name="connsiteY4" fmla="*/ 44 h 8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16" h="88437">
                <a:moveTo>
                  <a:pt x="80617" y="44"/>
                </a:moveTo>
                <a:cubicBezTo>
                  <a:pt x="77871" y="2103"/>
                  <a:pt x="2357" y="86542"/>
                  <a:pt x="2357" y="86542"/>
                </a:cubicBezTo>
                <a:cubicBezTo>
                  <a:pt x="-7940" y="96839"/>
                  <a:pt x="18833" y="61828"/>
                  <a:pt x="18833" y="61828"/>
                </a:cubicBezTo>
                <a:cubicBezTo>
                  <a:pt x="21579" y="59769"/>
                  <a:pt x="9222" y="81050"/>
                  <a:pt x="18833" y="74185"/>
                </a:cubicBezTo>
                <a:cubicBezTo>
                  <a:pt x="28444" y="67320"/>
                  <a:pt x="83363" y="-2015"/>
                  <a:pt x="80617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AE7CF-959F-CC16-B608-9C971EB12213}"/>
              </a:ext>
            </a:extLst>
          </p:cNvPr>
          <p:cNvSpPr/>
          <p:nvPr/>
        </p:nvSpPr>
        <p:spPr>
          <a:xfrm>
            <a:off x="6007100" y="6297768"/>
            <a:ext cx="602629" cy="58603"/>
          </a:xfrm>
          <a:custGeom>
            <a:avLst/>
            <a:gdLst>
              <a:gd name="connsiteX0" fmla="*/ 0 w 602629"/>
              <a:gd name="connsiteY0" fmla="*/ 20482 h 58603"/>
              <a:gd name="connsiteX1" fmla="*/ 571500 w 602629"/>
              <a:gd name="connsiteY1" fmla="*/ 1432 h 58603"/>
              <a:gd name="connsiteX2" fmla="*/ 498475 w 602629"/>
              <a:gd name="connsiteY2" fmla="*/ 7782 h 58603"/>
              <a:gd name="connsiteX3" fmla="*/ 257175 w 602629"/>
              <a:gd name="connsiteY3" fmla="*/ 58582 h 58603"/>
              <a:gd name="connsiteX4" fmla="*/ 425450 w 602629"/>
              <a:gd name="connsiteY4" fmla="*/ 14132 h 58603"/>
              <a:gd name="connsiteX5" fmla="*/ 342900 w 602629"/>
              <a:gd name="connsiteY5" fmla="*/ 17307 h 58603"/>
              <a:gd name="connsiteX6" fmla="*/ 0 w 602629"/>
              <a:gd name="connsiteY6" fmla="*/ 20482 h 5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629" h="58603">
                <a:moveTo>
                  <a:pt x="0" y="20482"/>
                </a:moveTo>
                <a:lnTo>
                  <a:pt x="571500" y="1432"/>
                </a:lnTo>
                <a:cubicBezTo>
                  <a:pt x="654579" y="-685"/>
                  <a:pt x="550862" y="-1743"/>
                  <a:pt x="498475" y="7782"/>
                </a:cubicBezTo>
                <a:cubicBezTo>
                  <a:pt x="446088" y="17307"/>
                  <a:pt x="269346" y="57524"/>
                  <a:pt x="257175" y="58582"/>
                </a:cubicBezTo>
                <a:cubicBezTo>
                  <a:pt x="245004" y="59640"/>
                  <a:pt x="411163" y="21011"/>
                  <a:pt x="425450" y="14132"/>
                </a:cubicBezTo>
                <a:cubicBezTo>
                  <a:pt x="439738" y="7253"/>
                  <a:pt x="342900" y="17307"/>
                  <a:pt x="342900" y="17307"/>
                </a:cubicBezTo>
                <a:lnTo>
                  <a:pt x="0" y="20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6D8C2063-A8C1-94E0-9DE7-725A1CE9AF67}"/>
              </a:ext>
            </a:extLst>
          </p:cNvPr>
          <p:cNvSpPr/>
          <p:nvPr/>
        </p:nvSpPr>
        <p:spPr>
          <a:xfrm>
            <a:off x="5229016" y="5895601"/>
            <a:ext cx="78662" cy="255990"/>
          </a:xfrm>
          <a:custGeom>
            <a:avLst/>
            <a:gdLst>
              <a:gd name="connsiteX0" fmla="*/ 209 w 78662"/>
              <a:gd name="connsiteY0" fmla="*/ 374 h 255990"/>
              <a:gd name="connsiteX1" fmla="*/ 76409 w 78662"/>
              <a:gd name="connsiteY1" fmla="*/ 244849 h 255990"/>
              <a:gd name="connsiteX2" fmla="*/ 54184 w 78662"/>
              <a:gd name="connsiteY2" fmla="*/ 190874 h 255990"/>
              <a:gd name="connsiteX3" fmla="*/ 209 w 78662"/>
              <a:gd name="connsiteY3" fmla="*/ 374 h 2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62" h="255990">
                <a:moveTo>
                  <a:pt x="209" y="374"/>
                </a:moveTo>
                <a:cubicBezTo>
                  <a:pt x="3913" y="9370"/>
                  <a:pt x="67413" y="213099"/>
                  <a:pt x="76409" y="244849"/>
                </a:cubicBezTo>
                <a:cubicBezTo>
                  <a:pt x="85405" y="276599"/>
                  <a:pt x="65296" y="234795"/>
                  <a:pt x="54184" y="190874"/>
                </a:cubicBezTo>
                <a:cubicBezTo>
                  <a:pt x="43072" y="146953"/>
                  <a:pt x="-3495" y="-8622"/>
                  <a:pt x="209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2DB2FA96-3826-B61F-4984-49E9965C3C56}"/>
              </a:ext>
            </a:extLst>
          </p:cNvPr>
          <p:cNvSpPr/>
          <p:nvPr/>
        </p:nvSpPr>
        <p:spPr>
          <a:xfrm>
            <a:off x="5578460" y="6286500"/>
            <a:ext cx="316728" cy="102257"/>
          </a:xfrm>
          <a:custGeom>
            <a:avLst/>
            <a:gdLst>
              <a:gd name="connsiteX0" fmla="*/ 15 w 316728"/>
              <a:gd name="connsiteY0" fmla="*/ 0 h 102257"/>
              <a:gd name="connsiteX1" fmla="*/ 174640 w 316728"/>
              <a:gd name="connsiteY1" fmla="*/ 25400 h 102257"/>
              <a:gd name="connsiteX2" fmla="*/ 314340 w 316728"/>
              <a:gd name="connsiteY2" fmla="*/ 101600 h 102257"/>
              <a:gd name="connsiteX3" fmla="*/ 257190 w 316728"/>
              <a:gd name="connsiteY3" fmla="*/ 60325 h 102257"/>
              <a:gd name="connsiteX4" fmla="*/ 184165 w 316728"/>
              <a:gd name="connsiteY4" fmla="*/ 25400 h 102257"/>
              <a:gd name="connsiteX5" fmla="*/ 15 w 316728"/>
              <a:gd name="connsiteY5" fmla="*/ 0 h 1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728" h="102257">
                <a:moveTo>
                  <a:pt x="15" y="0"/>
                </a:moveTo>
                <a:cubicBezTo>
                  <a:pt x="-1572" y="0"/>
                  <a:pt x="122253" y="8467"/>
                  <a:pt x="174640" y="25400"/>
                </a:cubicBezTo>
                <a:cubicBezTo>
                  <a:pt x="227027" y="42333"/>
                  <a:pt x="300582" y="95779"/>
                  <a:pt x="314340" y="101600"/>
                </a:cubicBezTo>
                <a:cubicBezTo>
                  <a:pt x="328098" y="107421"/>
                  <a:pt x="278886" y="73025"/>
                  <a:pt x="257190" y="60325"/>
                </a:cubicBezTo>
                <a:cubicBezTo>
                  <a:pt x="235494" y="47625"/>
                  <a:pt x="223852" y="34396"/>
                  <a:pt x="184165" y="25400"/>
                </a:cubicBezTo>
                <a:cubicBezTo>
                  <a:pt x="144478" y="16404"/>
                  <a:pt x="1602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D01D133-21CE-6455-3E66-C11841635469}"/>
              </a:ext>
            </a:extLst>
          </p:cNvPr>
          <p:cNvSpPr/>
          <p:nvPr/>
        </p:nvSpPr>
        <p:spPr>
          <a:xfrm>
            <a:off x="5231757" y="1939172"/>
            <a:ext cx="1823760" cy="1158487"/>
          </a:xfrm>
          <a:custGeom>
            <a:avLst/>
            <a:gdLst>
              <a:gd name="connsiteX0" fmla="*/ 1606992 w 1823760"/>
              <a:gd name="connsiteY0" fmla="*/ 120634 h 1158487"/>
              <a:gd name="connsiteX1" fmla="*/ 913974 w 1823760"/>
              <a:gd name="connsiteY1" fmla="*/ 322765 h 1158487"/>
              <a:gd name="connsiteX2" fmla="*/ 1207544 w 1823760"/>
              <a:gd name="connsiteY2" fmla="*/ 159135 h 1158487"/>
              <a:gd name="connsiteX3" fmla="*/ 528963 w 1823760"/>
              <a:gd name="connsiteY3" fmla="*/ 577834 h 1158487"/>
              <a:gd name="connsiteX4" fmla="*/ 784032 w 1823760"/>
              <a:gd name="connsiteY4" fmla="*/ 423830 h 1158487"/>
              <a:gd name="connsiteX5" fmla="*/ 105451 w 1823760"/>
              <a:gd name="connsiteY5" fmla="*/ 991721 h 1158487"/>
              <a:gd name="connsiteX6" fmla="*/ 336458 w 1823760"/>
              <a:gd name="connsiteY6" fmla="*/ 804028 h 1158487"/>
              <a:gd name="connsiteX7" fmla="*/ 14011 w 1823760"/>
              <a:gd name="connsiteY7" fmla="*/ 1145725 h 1158487"/>
              <a:gd name="connsiteX8" fmla="*/ 894723 w 1823760"/>
              <a:gd name="connsiteY8" fmla="*/ 269826 h 1158487"/>
              <a:gd name="connsiteX9" fmla="*/ 663717 w 1823760"/>
              <a:gd name="connsiteY9" fmla="*/ 452706 h 1158487"/>
              <a:gd name="connsiteX10" fmla="*/ 1246045 w 1823760"/>
              <a:gd name="connsiteY10" fmla="*/ 86946 h 1158487"/>
              <a:gd name="connsiteX11" fmla="*/ 933224 w 1823760"/>
              <a:gd name="connsiteY11" fmla="*/ 279451 h 1158487"/>
              <a:gd name="connsiteX12" fmla="*/ 1823561 w 1823760"/>
              <a:gd name="connsiteY12" fmla="*/ 319 h 1158487"/>
              <a:gd name="connsiteX13" fmla="*/ 1019851 w 1823760"/>
              <a:gd name="connsiteY13" fmla="*/ 221700 h 1158487"/>
              <a:gd name="connsiteX14" fmla="*/ 1606992 w 1823760"/>
              <a:gd name="connsiteY14" fmla="*/ 120634 h 115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3760" h="1158487">
                <a:moveTo>
                  <a:pt x="1606992" y="120634"/>
                </a:moveTo>
                <a:cubicBezTo>
                  <a:pt x="1589346" y="137478"/>
                  <a:pt x="980549" y="316348"/>
                  <a:pt x="913974" y="322765"/>
                </a:cubicBezTo>
                <a:cubicBezTo>
                  <a:pt x="847399" y="329182"/>
                  <a:pt x="1271712" y="116624"/>
                  <a:pt x="1207544" y="159135"/>
                </a:cubicBezTo>
                <a:cubicBezTo>
                  <a:pt x="1143376" y="201646"/>
                  <a:pt x="599548" y="533718"/>
                  <a:pt x="528963" y="577834"/>
                </a:cubicBezTo>
                <a:cubicBezTo>
                  <a:pt x="458378" y="621950"/>
                  <a:pt x="854617" y="354849"/>
                  <a:pt x="784032" y="423830"/>
                </a:cubicBezTo>
                <a:cubicBezTo>
                  <a:pt x="713447" y="492811"/>
                  <a:pt x="180047" y="928355"/>
                  <a:pt x="105451" y="991721"/>
                </a:cubicBezTo>
                <a:cubicBezTo>
                  <a:pt x="30855" y="1055087"/>
                  <a:pt x="351698" y="778361"/>
                  <a:pt x="336458" y="804028"/>
                </a:cubicBezTo>
                <a:cubicBezTo>
                  <a:pt x="321218" y="829695"/>
                  <a:pt x="-79033" y="1234759"/>
                  <a:pt x="14011" y="1145725"/>
                </a:cubicBezTo>
                <a:cubicBezTo>
                  <a:pt x="107055" y="1056691"/>
                  <a:pt x="786439" y="385329"/>
                  <a:pt x="894723" y="269826"/>
                </a:cubicBezTo>
                <a:cubicBezTo>
                  <a:pt x="1003007" y="154323"/>
                  <a:pt x="605163" y="483186"/>
                  <a:pt x="663717" y="452706"/>
                </a:cubicBezTo>
                <a:cubicBezTo>
                  <a:pt x="722271" y="422226"/>
                  <a:pt x="1201127" y="115822"/>
                  <a:pt x="1246045" y="86946"/>
                </a:cubicBezTo>
                <a:cubicBezTo>
                  <a:pt x="1290963" y="58070"/>
                  <a:pt x="836972" y="293889"/>
                  <a:pt x="933224" y="279451"/>
                </a:cubicBezTo>
                <a:cubicBezTo>
                  <a:pt x="1029476" y="265013"/>
                  <a:pt x="1809123" y="9944"/>
                  <a:pt x="1823561" y="319"/>
                </a:cubicBezTo>
                <a:cubicBezTo>
                  <a:pt x="1837999" y="-9306"/>
                  <a:pt x="1063967" y="201647"/>
                  <a:pt x="1019851" y="221700"/>
                </a:cubicBezTo>
                <a:cubicBezTo>
                  <a:pt x="975735" y="241753"/>
                  <a:pt x="1624638" y="103790"/>
                  <a:pt x="1606992" y="120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E047F2B-9A2F-9FAC-6EEC-C695CC77016D}"/>
              </a:ext>
            </a:extLst>
          </p:cNvPr>
          <p:cNvSpPr/>
          <p:nvPr/>
        </p:nvSpPr>
        <p:spPr>
          <a:xfrm>
            <a:off x="4734355" y="2688880"/>
            <a:ext cx="862946" cy="1443597"/>
          </a:xfrm>
          <a:custGeom>
            <a:avLst/>
            <a:gdLst>
              <a:gd name="connsiteX0" fmla="*/ 862736 w 862946"/>
              <a:gd name="connsiteY0" fmla="*/ 1381 h 1443597"/>
              <a:gd name="connsiteX1" fmla="*/ 395910 w 862946"/>
              <a:gd name="connsiteY1" fmla="*/ 497082 h 1443597"/>
              <a:gd name="connsiteX2" fmla="*/ 573978 w 862946"/>
              <a:gd name="connsiteY2" fmla="*/ 314202 h 1443597"/>
              <a:gd name="connsiteX3" fmla="*/ 217843 w 862946"/>
              <a:gd name="connsiteY3" fmla="*/ 752152 h 1443597"/>
              <a:gd name="connsiteX4" fmla="*/ 275594 w 862946"/>
              <a:gd name="connsiteY4" fmla="*/ 617398 h 1443597"/>
              <a:gd name="connsiteX5" fmla="*/ 87902 w 862946"/>
              <a:gd name="connsiteY5" fmla="*/ 1026472 h 1443597"/>
              <a:gd name="connsiteX6" fmla="*/ 241906 w 862946"/>
              <a:gd name="connsiteY6" fmla="*/ 694400 h 1443597"/>
              <a:gd name="connsiteX7" fmla="*/ 1274 w 862946"/>
              <a:gd name="connsiteY7" fmla="*/ 1440358 h 1443597"/>
              <a:gd name="connsiteX8" fmla="*/ 160091 w 862946"/>
              <a:gd name="connsiteY8" fmla="*/ 935032 h 1443597"/>
              <a:gd name="connsiteX9" fmla="*/ 444037 w 862946"/>
              <a:gd name="connsiteY9" fmla="*/ 217949 h 1443597"/>
              <a:gd name="connsiteX10" fmla="*/ 280407 w 862946"/>
              <a:gd name="connsiteY10" fmla="*/ 670337 h 1443597"/>
              <a:gd name="connsiteX11" fmla="*/ 578790 w 862946"/>
              <a:gd name="connsiteY11" fmla="*/ 174636 h 1443597"/>
              <a:gd name="connsiteX12" fmla="*/ 333346 w 862946"/>
              <a:gd name="connsiteY12" fmla="*/ 540396 h 1443597"/>
              <a:gd name="connsiteX13" fmla="*/ 660605 w 862946"/>
              <a:gd name="connsiteY13" fmla="*/ 174636 h 1443597"/>
              <a:gd name="connsiteX14" fmla="*/ 458474 w 862946"/>
              <a:gd name="connsiteY14" fmla="*/ 343078 h 1443597"/>
              <a:gd name="connsiteX15" fmla="*/ 862736 w 862946"/>
              <a:gd name="connsiteY15" fmla="*/ 1381 h 144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2946" h="1443597">
                <a:moveTo>
                  <a:pt x="862736" y="1381"/>
                </a:moveTo>
                <a:cubicBezTo>
                  <a:pt x="852309" y="27048"/>
                  <a:pt x="444036" y="444945"/>
                  <a:pt x="395910" y="497082"/>
                </a:cubicBezTo>
                <a:cubicBezTo>
                  <a:pt x="347784" y="549219"/>
                  <a:pt x="603656" y="271690"/>
                  <a:pt x="573978" y="314202"/>
                </a:cubicBezTo>
                <a:cubicBezTo>
                  <a:pt x="544300" y="356714"/>
                  <a:pt x="267574" y="701619"/>
                  <a:pt x="217843" y="752152"/>
                </a:cubicBezTo>
                <a:cubicBezTo>
                  <a:pt x="168112" y="802685"/>
                  <a:pt x="297251" y="571678"/>
                  <a:pt x="275594" y="617398"/>
                </a:cubicBezTo>
                <a:cubicBezTo>
                  <a:pt x="253937" y="663118"/>
                  <a:pt x="93517" y="1013638"/>
                  <a:pt x="87902" y="1026472"/>
                </a:cubicBezTo>
                <a:cubicBezTo>
                  <a:pt x="82287" y="1039306"/>
                  <a:pt x="256344" y="625419"/>
                  <a:pt x="241906" y="694400"/>
                </a:cubicBezTo>
                <a:cubicBezTo>
                  <a:pt x="227468" y="763381"/>
                  <a:pt x="14910" y="1400253"/>
                  <a:pt x="1274" y="1440358"/>
                </a:cubicBezTo>
                <a:cubicBezTo>
                  <a:pt x="-12362" y="1480463"/>
                  <a:pt x="86297" y="1138767"/>
                  <a:pt x="160091" y="935032"/>
                </a:cubicBezTo>
                <a:cubicBezTo>
                  <a:pt x="233885" y="731297"/>
                  <a:pt x="423984" y="262065"/>
                  <a:pt x="444037" y="217949"/>
                </a:cubicBezTo>
                <a:cubicBezTo>
                  <a:pt x="464090" y="173833"/>
                  <a:pt x="257948" y="677556"/>
                  <a:pt x="280407" y="670337"/>
                </a:cubicBezTo>
                <a:cubicBezTo>
                  <a:pt x="302866" y="663118"/>
                  <a:pt x="569967" y="196293"/>
                  <a:pt x="578790" y="174636"/>
                </a:cubicBezTo>
                <a:cubicBezTo>
                  <a:pt x="587613" y="152979"/>
                  <a:pt x="319710" y="540396"/>
                  <a:pt x="333346" y="540396"/>
                </a:cubicBezTo>
                <a:cubicBezTo>
                  <a:pt x="346982" y="540396"/>
                  <a:pt x="639750" y="207522"/>
                  <a:pt x="660605" y="174636"/>
                </a:cubicBezTo>
                <a:cubicBezTo>
                  <a:pt x="681460" y="141750"/>
                  <a:pt x="424786" y="370350"/>
                  <a:pt x="458474" y="343078"/>
                </a:cubicBezTo>
                <a:cubicBezTo>
                  <a:pt x="492162" y="315806"/>
                  <a:pt x="873163" y="-24286"/>
                  <a:pt x="862736" y="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6DCA94E4-119F-66EA-61A7-005A31C62A7D}"/>
              </a:ext>
            </a:extLst>
          </p:cNvPr>
          <p:cNvSpPr/>
          <p:nvPr/>
        </p:nvSpPr>
        <p:spPr>
          <a:xfrm>
            <a:off x="6263711" y="1378634"/>
            <a:ext cx="1103141" cy="336366"/>
          </a:xfrm>
          <a:custGeom>
            <a:avLst/>
            <a:gdLst>
              <a:gd name="connsiteX0" fmla="*/ 564 w 1103141"/>
              <a:gd name="connsiteY0" fmla="*/ 53291 h 336366"/>
              <a:gd name="connsiteX1" fmla="*/ 578414 w 1103141"/>
              <a:gd name="connsiteY1" fmla="*/ 2491 h 336366"/>
              <a:gd name="connsiteX2" fmla="*/ 432364 w 1103141"/>
              <a:gd name="connsiteY2" fmla="*/ 15191 h 336366"/>
              <a:gd name="connsiteX3" fmla="*/ 660964 w 1103141"/>
              <a:gd name="connsiteY3" fmla="*/ 78691 h 336366"/>
              <a:gd name="connsiteX4" fmla="*/ 600639 w 1103141"/>
              <a:gd name="connsiteY4" fmla="*/ 85041 h 336366"/>
              <a:gd name="connsiteX5" fmla="*/ 860989 w 1103141"/>
              <a:gd name="connsiteY5" fmla="*/ 196166 h 336366"/>
              <a:gd name="connsiteX6" fmla="*/ 832414 w 1103141"/>
              <a:gd name="connsiteY6" fmla="*/ 186641 h 336366"/>
              <a:gd name="connsiteX7" fmla="*/ 1102289 w 1103141"/>
              <a:gd name="connsiteY7" fmla="*/ 335866 h 336366"/>
              <a:gd name="connsiteX8" fmla="*/ 908614 w 1103141"/>
              <a:gd name="connsiteY8" fmla="*/ 231091 h 336366"/>
              <a:gd name="connsiteX9" fmla="*/ 657789 w 1103141"/>
              <a:gd name="connsiteY9" fmla="*/ 123141 h 336366"/>
              <a:gd name="connsiteX10" fmla="*/ 213289 w 1103141"/>
              <a:gd name="connsiteY10" fmla="*/ 78691 h 336366"/>
              <a:gd name="connsiteX11" fmla="*/ 597464 w 1103141"/>
              <a:gd name="connsiteY11" fmla="*/ 88216 h 336366"/>
              <a:gd name="connsiteX12" fmla="*/ 473639 w 1103141"/>
              <a:gd name="connsiteY12" fmla="*/ 24716 h 336366"/>
              <a:gd name="connsiteX13" fmla="*/ 564 w 1103141"/>
              <a:gd name="connsiteY13" fmla="*/ 53291 h 3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3141" h="336366">
                <a:moveTo>
                  <a:pt x="564" y="53291"/>
                </a:moveTo>
                <a:cubicBezTo>
                  <a:pt x="18026" y="49587"/>
                  <a:pt x="578414" y="2491"/>
                  <a:pt x="578414" y="2491"/>
                </a:cubicBezTo>
                <a:cubicBezTo>
                  <a:pt x="650381" y="-3859"/>
                  <a:pt x="418606" y="2491"/>
                  <a:pt x="432364" y="15191"/>
                </a:cubicBezTo>
                <a:cubicBezTo>
                  <a:pt x="446122" y="27891"/>
                  <a:pt x="632918" y="67049"/>
                  <a:pt x="660964" y="78691"/>
                </a:cubicBezTo>
                <a:cubicBezTo>
                  <a:pt x="689010" y="90333"/>
                  <a:pt x="567302" y="65462"/>
                  <a:pt x="600639" y="85041"/>
                </a:cubicBezTo>
                <a:cubicBezTo>
                  <a:pt x="633977" y="104620"/>
                  <a:pt x="822360" y="179233"/>
                  <a:pt x="860989" y="196166"/>
                </a:cubicBezTo>
                <a:cubicBezTo>
                  <a:pt x="899618" y="213099"/>
                  <a:pt x="792197" y="163358"/>
                  <a:pt x="832414" y="186641"/>
                </a:cubicBezTo>
                <a:cubicBezTo>
                  <a:pt x="872631" y="209924"/>
                  <a:pt x="1089589" y="328458"/>
                  <a:pt x="1102289" y="335866"/>
                </a:cubicBezTo>
                <a:cubicBezTo>
                  <a:pt x="1114989" y="343274"/>
                  <a:pt x="982697" y="266545"/>
                  <a:pt x="908614" y="231091"/>
                </a:cubicBezTo>
                <a:cubicBezTo>
                  <a:pt x="834531" y="195637"/>
                  <a:pt x="773676" y="148541"/>
                  <a:pt x="657789" y="123141"/>
                </a:cubicBezTo>
                <a:cubicBezTo>
                  <a:pt x="541902" y="97741"/>
                  <a:pt x="223343" y="84512"/>
                  <a:pt x="213289" y="78691"/>
                </a:cubicBezTo>
                <a:cubicBezTo>
                  <a:pt x="203235" y="72870"/>
                  <a:pt x="554072" y="97212"/>
                  <a:pt x="597464" y="88216"/>
                </a:cubicBezTo>
                <a:cubicBezTo>
                  <a:pt x="640856" y="79220"/>
                  <a:pt x="571535" y="33183"/>
                  <a:pt x="473639" y="24716"/>
                </a:cubicBezTo>
                <a:cubicBezTo>
                  <a:pt x="375743" y="16249"/>
                  <a:pt x="-16898" y="56995"/>
                  <a:pt x="564" y="53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862A5A8-D837-E3C8-39F7-13F7EAFBE1CA}"/>
              </a:ext>
            </a:extLst>
          </p:cNvPr>
          <p:cNvSpPr/>
          <p:nvPr/>
        </p:nvSpPr>
        <p:spPr>
          <a:xfrm>
            <a:off x="5822695" y="1428750"/>
            <a:ext cx="581280" cy="121150"/>
          </a:xfrm>
          <a:custGeom>
            <a:avLst/>
            <a:gdLst>
              <a:gd name="connsiteX0" fmla="*/ 581280 w 581280"/>
              <a:gd name="connsiteY0" fmla="*/ 0 h 121150"/>
              <a:gd name="connsiteX1" fmla="*/ 6605 w 581280"/>
              <a:gd name="connsiteY1" fmla="*/ 120650 h 121150"/>
              <a:gd name="connsiteX2" fmla="*/ 260605 w 581280"/>
              <a:gd name="connsiteY2" fmla="*/ 44450 h 121150"/>
              <a:gd name="connsiteX3" fmla="*/ 124080 w 581280"/>
              <a:gd name="connsiteY3" fmla="*/ 82550 h 121150"/>
              <a:gd name="connsiteX4" fmla="*/ 292355 w 581280"/>
              <a:gd name="connsiteY4" fmla="*/ 82550 h 121150"/>
              <a:gd name="connsiteX5" fmla="*/ 146305 w 581280"/>
              <a:gd name="connsiteY5" fmla="*/ 114300 h 121150"/>
              <a:gd name="connsiteX6" fmla="*/ 581280 w 581280"/>
              <a:gd name="connsiteY6" fmla="*/ 0 h 12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80" h="121150">
                <a:moveTo>
                  <a:pt x="581280" y="0"/>
                </a:moveTo>
                <a:lnTo>
                  <a:pt x="6605" y="120650"/>
                </a:lnTo>
                <a:cubicBezTo>
                  <a:pt x="-46841" y="128058"/>
                  <a:pt x="241026" y="50800"/>
                  <a:pt x="260605" y="44450"/>
                </a:cubicBezTo>
                <a:cubicBezTo>
                  <a:pt x="280184" y="38100"/>
                  <a:pt x="118788" y="76200"/>
                  <a:pt x="124080" y="82550"/>
                </a:cubicBezTo>
                <a:cubicBezTo>
                  <a:pt x="129372" y="88900"/>
                  <a:pt x="288651" y="77258"/>
                  <a:pt x="292355" y="82550"/>
                </a:cubicBezTo>
                <a:cubicBezTo>
                  <a:pt x="296059" y="87842"/>
                  <a:pt x="146305" y="114300"/>
                  <a:pt x="146305" y="114300"/>
                </a:cubicBezTo>
                <a:lnTo>
                  <a:pt x="5812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C7681E52-49D7-8397-3DC2-7EB496C7E975}"/>
              </a:ext>
            </a:extLst>
          </p:cNvPr>
          <p:cNvSpPr/>
          <p:nvPr/>
        </p:nvSpPr>
        <p:spPr>
          <a:xfrm>
            <a:off x="5421326" y="1425506"/>
            <a:ext cx="866480" cy="388705"/>
          </a:xfrm>
          <a:custGeom>
            <a:avLst/>
            <a:gdLst>
              <a:gd name="connsiteX0" fmla="*/ 855649 w 866480"/>
              <a:gd name="connsiteY0" fmla="*/ 6419 h 388705"/>
              <a:gd name="connsiteX1" fmla="*/ 33324 w 866480"/>
              <a:gd name="connsiteY1" fmla="*/ 377894 h 388705"/>
              <a:gd name="connsiteX2" fmla="*/ 182549 w 866480"/>
              <a:gd name="connsiteY2" fmla="*/ 276294 h 388705"/>
              <a:gd name="connsiteX3" fmla="*/ 388924 w 866480"/>
              <a:gd name="connsiteY3" fmla="*/ 142944 h 388705"/>
              <a:gd name="connsiteX4" fmla="*/ 96824 w 866480"/>
              <a:gd name="connsiteY4" fmla="*/ 362019 h 388705"/>
              <a:gd name="connsiteX5" fmla="*/ 350824 w 866480"/>
              <a:gd name="connsiteY5" fmla="*/ 235019 h 388705"/>
              <a:gd name="connsiteX6" fmla="*/ 525449 w 866480"/>
              <a:gd name="connsiteY6" fmla="*/ 130244 h 388705"/>
              <a:gd name="connsiteX7" fmla="*/ 506399 w 866480"/>
              <a:gd name="connsiteY7" fmla="*/ 139769 h 388705"/>
              <a:gd name="connsiteX8" fmla="*/ 855649 w 866480"/>
              <a:gd name="connsiteY8" fmla="*/ 6419 h 3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480" h="388705">
                <a:moveTo>
                  <a:pt x="855649" y="6419"/>
                </a:moveTo>
                <a:cubicBezTo>
                  <a:pt x="776803" y="46106"/>
                  <a:pt x="145507" y="332915"/>
                  <a:pt x="33324" y="377894"/>
                </a:cubicBezTo>
                <a:cubicBezTo>
                  <a:pt x="-78859" y="422873"/>
                  <a:pt x="123282" y="315452"/>
                  <a:pt x="182549" y="276294"/>
                </a:cubicBezTo>
                <a:cubicBezTo>
                  <a:pt x="241816" y="237136"/>
                  <a:pt x="403211" y="128657"/>
                  <a:pt x="388924" y="142944"/>
                </a:cubicBezTo>
                <a:cubicBezTo>
                  <a:pt x="374637" y="157231"/>
                  <a:pt x="103174" y="346673"/>
                  <a:pt x="96824" y="362019"/>
                </a:cubicBezTo>
                <a:cubicBezTo>
                  <a:pt x="90474" y="377365"/>
                  <a:pt x="279387" y="273648"/>
                  <a:pt x="350824" y="235019"/>
                </a:cubicBezTo>
                <a:cubicBezTo>
                  <a:pt x="422261" y="196390"/>
                  <a:pt x="525449" y="130244"/>
                  <a:pt x="525449" y="130244"/>
                </a:cubicBezTo>
                <a:cubicBezTo>
                  <a:pt x="551378" y="114369"/>
                  <a:pt x="454011" y="156173"/>
                  <a:pt x="506399" y="139769"/>
                </a:cubicBezTo>
                <a:cubicBezTo>
                  <a:pt x="558787" y="123365"/>
                  <a:pt x="934495" y="-33268"/>
                  <a:pt x="855649" y="6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3D191CB7-17D0-491F-48D0-EDD146806EF4}"/>
              </a:ext>
            </a:extLst>
          </p:cNvPr>
          <p:cNvSpPr/>
          <p:nvPr/>
        </p:nvSpPr>
        <p:spPr>
          <a:xfrm>
            <a:off x="4861910" y="1628595"/>
            <a:ext cx="959001" cy="814609"/>
          </a:xfrm>
          <a:custGeom>
            <a:avLst/>
            <a:gdLst>
              <a:gd name="connsiteX0" fmla="*/ 951515 w 959001"/>
              <a:gd name="connsiteY0" fmla="*/ 6530 h 814609"/>
              <a:gd name="connsiteX1" fmla="*/ 341915 w 959001"/>
              <a:gd name="connsiteY1" fmla="*/ 397055 h 814609"/>
              <a:gd name="connsiteX2" fmla="*/ 399065 w 959001"/>
              <a:gd name="connsiteY2" fmla="*/ 371655 h 814609"/>
              <a:gd name="connsiteX3" fmla="*/ 18065 w 959001"/>
              <a:gd name="connsiteY3" fmla="*/ 733605 h 814609"/>
              <a:gd name="connsiteX4" fmla="*/ 141890 w 959001"/>
              <a:gd name="connsiteY4" fmla="*/ 660580 h 814609"/>
              <a:gd name="connsiteX5" fmla="*/ 5365 w 959001"/>
              <a:gd name="connsiteY5" fmla="*/ 809805 h 814609"/>
              <a:gd name="connsiteX6" fmla="*/ 367315 w 959001"/>
              <a:gd name="connsiteY6" fmla="*/ 447855 h 814609"/>
              <a:gd name="connsiteX7" fmla="*/ 287940 w 959001"/>
              <a:gd name="connsiteY7" fmla="*/ 485955 h 814609"/>
              <a:gd name="connsiteX8" fmla="*/ 649890 w 959001"/>
              <a:gd name="connsiteY8" fmla="*/ 111305 h 814609"/>
              <a:gd name="connsiteX9" fmla="*/ 487965 w 959001"/>
              <a:gd name="connsiteY9" fmla="*/ 276405 h 814609"/>
              <a:gd name="connsiteX10" fmla="*/ 786415 w 959001"/>
              <a:gd name="connsiteY10" fmla="*/ 114480 h 814609"/>
              <a:gd name="connsiteX11" fmla="*/ 687990 w 959001"/>
              <a:gd name="connsiteY11" fmla="*/ 149405 h 814609"/>
              <a:gd name="connsiteX12" fmla="*/ 951515 w 959001"/>
              <a:gd name="connsiteY12" fmla="*/ 6530 h 8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01" h="814609">
                <a:moveTo>
                  <a:pt x="951515" y="6530"/>
                </a:moveTo>
                <a:cubicBezTo>
                  <a:pt x="893836" y="47805"/>
                  <a:pt x="433990" y="336201"/>
                  <a:pt x="341915" y="397055"/>
                </a:cubicBezTo>
                <a:cubicBezTo>
                  <a:pt x="249840" y="457909"/>
                  <a:pt x="453040" y="315563"/>
                  <a:pt x="399065" y="371655"/>
                </a:cubicBezTo>
                <a:cubicBezTo>
                  <a:pt x="345090" y="427747"/>
                  <a:pt x="60927" y="685451"/>
                  <a:pt x="18065" y="733605"/>
                </a:cubicBezTo>
                <a:cubicBezTo>
                  <a:pt x="-24797" y="781759"/>
                  <a:pt x="144007" y="647880"/>
                  <a:pt x="141890" y="660580"/>
                </a:cubicBezTo>
                <a:cubicBezTo>
                  <a:pt x="139773" y="673280"/>
                  <a:pt x="-32206" y="845259"/>
                  <a:pt x="5365" y="809805"/>
                </a:cubicBezTo>
                <a:cubicBezTo>
                  <a:pt x="42936" y="774351"/>
                  <a:pt x="320219" y="501830"/>
                  <a:pt x="367315" y="447855"/>
                </a:cubicBezTo>
                <a:cubicBezTo>
                  <a:pt x="414411" y="393880"/>
                  <a:pt x="240844" y="542047"/>
                  <a:pt x="287940" y="485955"/>
                </a:cubicBezTo>
                <a:cubicBezTo>
                  <a:pt x="335036" y="429863"/>
                  <a:pt x="616552" y="146230"/>
                  <a:pt x="649890" y="111305"/>
                </a:cubicBezTo>
                <a:cubicBezTo>
                  <a:pt x="683227" y="76380"/>
                  <a:pt x="465211" y="275876"/>
                  <a:pt x="487965" y="276405"/>
                </a:cubicBezTo>
                <a:cubicBezTo>
                  <a:pt x="510719" y="276934"/>
                  <a:pt x="753078" y="135647"/>
                  <a:pt x="786415" y="114480"/>
                </a:cubicBezTo>
                <a:cubicBezTo>
                  <a:pt x="819752" y="93313"/>
                  <a:pt x="660473" y="166338"/>
                  <a:pt x="687990" y="149405"/>
                </a:cubicBezTo>
                <a:cubicBezTo>
                  <a:pt x="715507" y="132472"/>
                  <a:pt x="1009194" y="-34745"/>
                  <a:pt x="951515" y="6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6693232-7FE5-853B-61F9-2670C2D3397E}"/>
              </a:ext>
            </a:extLst>
          </p:cNvPr>
          <p:cNvSpPr/>
          <p:nvPr/>
        </p:nvSpPr>
        <p:spPr>
          <a:xfrm>
            <a:off x="4320314" y="2257333"/>
            <a:ext cx="769028" cy="1174110"/>
          </a:xfrm>
          <a:custGeom>
            <a:avLst/>
            <a:gdLst>
              <a:gd name="connsiteX0" fmla="*/ 762861 w 769028"/>
              <a:gd name="connsiteY0" fmla="*/ 6442 h 1174110"/>
              <a:gd name="connsiteX1" fmla="*/ 153261 w 769028"/>
              <a:gd name="connsiteY1" fmla="*/ 581117 h 1174110"/>
              <a:gd name="connsiteX2" fmla="*/ 369161 w 769028"/>
              <a:gd name="connsiteY2" fmla="*/ 396967 h 1174110"/>
              <a:gd name="connsiteX3" fmla="*/ 181836 w 769028"/>
              <a:gd name="connsiteY3" fmla="*/ 711292 h 1174110"/>
              <a:gd name="connsiteX4" fmla="*/ 283436 w 769028"/>
              <a:gd name="connsiteY4" fmla="*/ 581117 h 1174110"/>
              <a:gd name="connsiteX5" fmla="*/ 13561 w 769028"/>
              <a:gd name="connsiteY5" fmla="*/ 1152617 h 1174110"/>
              <a:gd name="connsiteX6" fmla="*/ 80236 w 769028"/>
              <a:gd name="connsiteY6" fmla="*/ 990692 h 1174110"/>
              <a:gd name="connsiteX7" fmla="*/ 423136 w 769028"/>
              <a:gd name="connsiteY7" fmla="*/ 403317 h 1174110"/>
              <a:gd name="connsiteX8" fmla="*/ 134211 w 769028"/>
              <a:gd name="connsiteY8" fmla="*/ 974817 h 1174110"/>
              <a:gd name="connsiteX9" fmla="*/ 553311 w 769028"/>
              <a:gd name="connsiteY9" fmla="*/ 95342 h 1174110"/>
              <a:gd name="connsiteX10" fmla="*/ 473936 w 769028"/>
              <a:gd name="connsiteY10" fmla="*/ 260442 h 1174110"/>
              <a:gd name="connsiteX11" fmla="*/ 762861 w 769028"/>
              <a:gd name="connsiteY11" fmla="*/ 6442 h 117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028" h="1174110">
                <a:moveTo>
                  <a:pt x="762861" y="6442"/>
                </a:moveTo>
                <a:cubicBezTo>
                  <a:pt x="709415" y="59888"/>
                  <a:pt x="218878" y="516030"/>
                  <a:pt x="153261" y="581117"/>
                </a:cubicBezTo>
                <a:cubicBezTo>
                  <a:pt x="87644" y="646205"/>
                  <a:pt x="364399" y="375271"/>
                  <a:pt x="369161" y="396967"/>
                </a:cubicBezTo>
                <a:cubicBezTo>
                  <a:pt x="373923" y="418663"/>
                  <a:pt x="196123" y="680600"/>
                  <a:pt x="181836" y="711292"/>
                </a:cubicBezTo>
                <a:cubicBezTo>
                  <a:pt x="167549" y="741984"/>
                  <a:pt x="311482" y="507563"/>
                  <a:pt x="283436" y="581117"/>
                </a:cubicBezTo>
                <a:cubicBezTo>
                  <a:pt x="255390" y="654671"/>
                  <a:pt x="47428" y="1084355"/>
                  <a:pt x="13561" y="1152617"/>
                </a:cubicBezTo>
                <a:cubicBezTo>
                  <a:pt x="-20306" y="1220879"/>
                  <a:pt x="11974" y="1115575"/>
                  <a:pt x="80236" y="990692"/>
                </a:cubicBezTo>
                <a:cubicBezTo>
                  <a:pt x="148498" y="865809"/>
                  <a:pt x="414140" y="405963"/>
                  <a:pt x="423136" y="403317"/>
                </a:cubicBezTo>
                <a:cubicBezTo>
                  <a:pt x="432132" y="400671"/>
                  <a:pt x="112515" y="1026146"/>
                  <a:pt x="134211" y="974817"/>
                </a:cubicBezTo>
                <a:cubicBezTo>
                  <a:pt x="155907" y="923488"/>
                  <a:pt x="496690" y="214404"/>
                  <a:pt x="553311" y="95342"/>
                </a:cubicBezTo>
                <a:cubicBezTo>
                  <a:pt x="609932" y="-23720"/>
                  <a:pt x="442186" y="271554"/>
                  <a:pt x="473936" y="260442"/>
                </a:cubicBezTo>
                <a:cubicBezTo>
                  <a:pt x="505686" y="249330"/>
                  <a:pt x="816307" y="-47004"/>
                  <a:pt x="762861" y="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D26D3DA-CC49-69D1-9846-C0DA73672A4C}"/>
              </a:ext>
            </a:extLst>
          </p:cNvPr>
          <p:cNvSpPr/>
          <p:nvPr/>
        </p:nvSpPr>
        <p:spPr>
          <a:xfrm>
            <a:off x="4571765" y="3216029"/>
            <a:ext cx="285990" cy="546710"/>
          </a:xfrm>
          <a:custGeom>
            <a:avLst/>
            <a:gdLst>
              <a:gd name="connsiteX0" fmla="*/ 136760 w 285990"/>
              <a:gd name="connsiteY0" fmla="*/ 246 h 546710"/>
              <a:gd name="connsiteX1" fmla="*/ 92310 w 285990"/>
              <a:gd name="connsiteY1" fmla="*/ 247896 h 546710"/>
              <a:gd name="connsiteX2" fmla="*/ 251060 w 285990"/>
              <a:gd name="connsiteY2" fmla="*/ 320921 h 546710"/>
              <a:gd name="connsiteX3" fmla="*/ 108185 w 285990"/>
              <a:gd name="connsiteY3" fmla="*/ 343146 h 546710"/>
              <a:gd name="connsiteX4" fmla="*/ 285985 w 285990"/>
              <a:gd name="connsiteY4" fmla="*/ 362196 h 546710"/>
              <a:gd name="connsiteX5" fmla="*/ 114535 w 285990"/>
              <a:gd name="connsiteY5" fmla="*/ 365371 h 546710"/>
              <a:gd name="connsiteX6" fmla="*/ 247885 w 285990"/>
              <a:gd name="connsiteY6" fmla="*/ 546346 h 546710"/>
              <a:gd name="connsiteX7" fmla="*/ 174860 w 285990"/>
              <a:gd name="connsiteY7" fmla="*/ 406646 h 546710"/>
              <a:gd name="connsiteX8" fmla="*/ 235 w 285990"/>
              <a:gd name="connsiteY8" fmla="*/ 219321 h 546710"/>
              <a:gd name="connsiteX9" fmla="*/ 136760 w 285990"/>
              <a:gd name="connsiteY9" fmla="*/ 390771 h 546710"/>
              <a:gd name="connsiteX10" fmla="*/ 114535 w 285990"/>
              <a:gd name="connsiteY10" fmla="*/ 314571 h 546710"/>
              <a:gd name="connsiteX11" fmla="*/ 63735 w 285990"/>
              <a:gd name="connsiteY11" fmla="*/ 219321 h 546710"/>
              <a:gd name="connsiteX12" fmla="*/ 66910 w 285990"/>
              <a:gd name="connsiteY12" fmla="*/ 124071 h 546710"/>
              <a:gd name="connsiteX13" fmla="*/ 66910 w 285990"/>
              <a:gd name="connsiteY13" fmla="*/ 200271 h 546710"/>
              <a:gd name="connsiteX14" fmla="*/ 136760 w 285990"/>
              <a:gd name="connsiteY14" fmla="*/ 246 h 5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990" h="546710">
                <a:moveTo>
                  <a:pt x="136760" y="246"/>
                </a:moveTo>
                <a:cubicBezTo>
                  <a:pt x="140993" y="8183"/>
                  <a:pt x="73260" y="194450"/>
                  <a:pt x="92310" y="247896"/>
                </a:cubicBezTo>
                <a:cubicBezTo>
                  <a:pt x="111360" y="301342"/>
                  <a:pt x="248414" y="305046"/>
                  <a:pt x="251060" y="320921"/>
                </a:cubicBezTo>
                <a:cubicBezTo>
                  <a:pt x="253706" y="336796"/>
                  <a:pt x="102364" y="336267"/>
                  <a:pt x="108185" y="343146"/>
                </a:cubicBezTo>
                <a:cubicBezTo>
                  <a:pt x="114006" y="350025"/>
                  <a:pt x="284927" y="358492"/>
                  <a:pt x="285985" y="362196"/>
                </a:cubicBezTo>
                <a:cubicBezTo>
                  <a:pt x="287043" y="365900"/>
                  <a:pt x="120885" y="334679"/>
                  <a:pt x="114535" y="365371"/>
                </a:cubicBezTo>
                <a:cubicBezTo>
                  <a:pt x="108185" y="396063"/>
                  <a:pt x="237831" y="539467"/>
                  <a:pt x="247885" y="546346"/>
                </a:cubicBezTo>
                <a:cubicBezTo>
                  <a:pt x="257939" y="553225"/>
                  <a:pt x="216135" y="461150"/>
                  <a:pt x="174860" y="406646"/>
                </a:cubicBezTo>
                <a:cubicBezTo>
                  <a:pt x="133585" y="352142"/>
                  <a:pt x="6585" y="221967"/>
                  <a:pt x="235" y="219321"/>
                </a:cubicBezTo>
                <a:cubicBezTo>
                  <a:pt x="-6115" y="216675"/>
                  <a:pt x="117710" y="374896"/>
                  <a:pt x="136760" y="390771"/>
                </a:cubicBezTo>
                <a:cubicBezTo>
                  <a:pt x="155810" y="406646"/>
                  <a:pt x="126706" y="343146"/>
                  <a:pt x="114535" y="314571"/>
                </a:cubicBezTo>
                <a:cubicBezTo>
                  <a:pt x="102364" y="285996"/>
                  <a:pt x="71672" y="251071"/>
                  <a:pt x="63735" y="219321"/>
                </a:cubicBezTo>
                <a:cubicBezTo>
                  <a:pt x="55798" y="187571"/>
                  <a:pt x="66381" y="127246"/>
                  <a:pt x="66910" y="124071"/>
                </a:cubicBezTo>
                <a:cubicBezTo>
                  <a:pt x="67439" y="120896"/>
                  <a:pt x="53152" y="221967"/>
                  <a:pt x="66910" y="200271"/>
                </a:cubicBezTo>
                <a:cubicBezTo>
                  <a:pt x="80668" y="178575"/>
                  <a:pt x="132527" y="-7691"/>
                  <a:pt x="136760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6E03F6F-6D3C-BDD1-3E4A-048E491ACCED}"/>
              </a:ext>
            </a:extLst>
          </p:cNvPr>
          <p:cNvSpPr/>
          <p:nvPr/>
        </p:nvSpPr>
        <p:spPr>
          <a:xfrm>
            <a:off x="6695628" y="1945177"/>
            <a:ext cx="581141" cy="1016974"/>
          </a:xfrm>
          <a:custGeom>
            <a:avLst/>
            <a:gdLst>
              <a:gd name="connsiteX0" fmla="*/ 447 w 581141"/>
              <a:gd name="connsiteY0" fmla="*/ 23323 h 1016974"/>
              <a:gd name="connsiteX1" fmla="*/ 317947 w 581141"/>
              <a:gd name="connsiteY1" fmla="*/ 512273 h 1016974"/>
              <a:gd name="connsiteX2" fmla="*/ 302072 w 581141"/>
              <a:gd name="connsiteY2" fmla="*/ 401148 h 1016974"/>
              <a:gd name="connsiteX3" fmla="*/ 546547 w 581141"/>
              <a:gd name="connsiteY3" fmla="*/ 966298 h 1016974"/>
              <a:gd name="connsiteX4" fmla="*/ 540197 w 581141"/>
              <a:gd name="connsiteY4" fmla="*/ 880573 h 1016974"/>
              <a:gd name="connsiteX5" fmla="*/ 181422 w 581141"/>
              <a:gd name="connsiteY5" fmla="*/ 1098 h 1016974"/>
              <a:gd name="connsiteX6" fmla="*/ 451297 w 581141"/>
              <a:gd name="connsiteY6" fmla="*/ 696423 h 1016974"/>
              <a:gd name="connsiteX7" fmla="*/ 438597 w 581141"/>
              <a:gd name="connsiteY7" fmla="*/ 626573 h 1016974"/>
              <a:gd name="connsiteX8" fmla="*/ 308422 w 581141"/>
              <a:gd name="connsiteY8" fmla="*/ 372573 h 1016974"/>
              <a:gd name="connsiteX9" fmla="*/ 327472 w 581141"/>
              <a:gd name="connsiteY9" fmla="*/ 470998 h 1016974"/>
              <a:gd name="connsiteX10" fmla="*/ 184597 w 581141"/>
              <a:gd name="connsiteY10" fmla="*/ 188423 h 1016974"/>
              <a:gd name="connsiteX11" fmla="*/ 314772 w 581141"/>
              <a:gd name="connsiteY11" fmla="*/ 509098 h 1016974"/>
              <a:gd name="connsiteX12" fmla="*/ 232222 w 581141"/>
              <a:gd name="connsiteY12" fmla="*/ 356698 h 1016974"/>
              <a:gd name="connsiteX13" fmla="*/ 248097 w 581141"/>
              <a:gd name="connsiteY13" fmla="*/ 413848 h 1016974"/>
              <a:gd name="connsiteX14" fmla="*/ 447 w 581141"/>
              <a:gd name="connsiteY14" fmla="*/ 23323 h 101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141" h="1016974">
                <a:moveTo>
                  <a:pt x="447" y="23323"/>
                </a:moveTo>
                <a:cubicBezTo>
                  <a:pt x="12089" y="39727"/>
                  <a:pt x="267676" y="449302"/>
                  <a:pt x="317947" y="512273"/>
                </a:cubicBezTo>
                <a:cubicBezTo>
                  <a:pt x="368218" y="575244"/>
                  <a:pt x="263972" y="325477"/>
                  <a:pt x="302072" y="401148"/>
                </a:cubicBezTo>
                <a:cubicBezTo>
                  <a:pt x="340172" y="476819"/>
                  <a:pt x="506860" y="886394"/>
                  <a:pt x="546547" y="966298"/>
                </a:cubicBezTo>
                <a:cubicBezTo>
                  <a:pt x="586234" y="1046202"/>
                  <a:pt x="601051" y="1041440"/>
                  <a:pt x="540197" y="880573"/>
                </a:cubicBezTo>
                <a:cubicBezTo>
                  <a:pt x="479343" y="719706"/>
                  <a:pt x="196239" y="31790"/>
                  <a:pt x="181422" y="1098"/>
                </a:cubicBezTo>
                <a:cubicBezTo>
                  <a:pt x="166605" y="-29594"/>
                  <a:pt x="408435" y="592177"/>
                  <a:pt x="451297" y="696423"/>
                </a:cubicBezTo>
                <a:cubicBezTo>
                  <a:pt x="494159" y="800669"/>
                  <a:pt x="462409" y="680548"/>
                  <a:pt x="438597" y="626573"/>
                </a:cubicBezTo>
                <a:cubicBezTo>
                  <a:pt x="414785" y="572598"/>
                  <a:pt x="326943" y="398502"/>
                  <a:pt x="308422" y="372573"/>
                </a:cubicBezTo>
                <a:cubicBezTo>
                  <a:pt x="289901" y="346644"/>
                  <a:pt x="348109" y="501690"/>
                  <a:pt x="327472" y="470998"/>
                </a:cubicBezTo>
                <a:cubicBezTo>
                  <a:pt x="306835" y="440306"/>
                  <a:pt x="186714" y="182073"/>
                  <a:pt x="184597" y="188423"/>
                </a:cubicBezTo>
                <a:cubicBezTo>
                  <a:pt x="182480" y="194773"/>
                  <a:pt x="306835" y="481052"/>
                  <a:pt x="314772" y="509098"/>
                </a:cubicBezTo>
                <a:cubicBezTo>
                  <a:pt x="322710" y="537144"/>
                  <a:pt x="243335" y="372573"/>
                  <a:pt x="232222" y="356698"/>
                </a:cubicBezTo>
                <a:cubicBezTo>
                  <a:pt x="221110" y="340823"/>
                  <a:pt x="288314" y="466765"/>
                  <a:pt x="248097" y="413848"/>
                </a:cubicBezTo>
                <a:cubicBezTo>
                  <a:pt x="207880" y="360931"/>
                  <a:pt x="-11195" y="6919"/>
                  <a:pt x="447" y="23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3571A1F-3FCA-6482-40CD-6C29FFF74384}"/>
              </a:ext>
            </a:extLst>
          </p:cNvPr>
          <p:cNvSpPr/>
          <p:nvPr/>
        </p:nvSpPr>
        <p:spPr>
          <a:xfrm>
            <a:off x="7151299" y="2740746"/>
            <a:ext cx="505904" cy="1390126"/>
          </a:xfrm>
          <a:custGeom>
            <a:avLst/>
            <a:gdLst>
              <a:gd name="connsiteX0" fmla="*/ 1976 w 505904"/>
              <a:gd name="connsiteY0" fmla="*/ 8804 h 1390126"/>
              <a:gd name="connsiteX1" fmla="*/ 376626 w 505904"/>
              <a:gd name="connsiteY1" fmla="*/ 1034329 h 1390126"/>
              <a:gd name="connsiteX2" fmla="*/ 300426 w 505904"/>
              <a:gd name="connsiteY2" fmla="*/ 923204 h 1390126"/>
              <a:gd name="connsiteX3" fmla="*/ 494101 w 505904"/>
              <a:gd name="connsiteY3" fmla="*/ 1370879 h 1390126"/>
              <a:gd name="connsiteX4" fmla="*/ 471876 w 505904"/>
              <a:gd name="connsiteY4" fmla="*/ 1288329 h 1390126"/>
              <a:gd name="connsiteX5" fmla="*/ 367101 w 505904"/>
              <a:gd name="connsiteY5" fmla="*/ 1104179 h 1390126"/>
              <a:gd name="connsiteX6" fmla="*/ 408376 w 505904"/>
              <a:gd name="connsiteY6" fmla="*/ 1154979 h 1390126"/>
              <a:gd name="connsiteX7" fmla="*/ 271851 w 505904"/>
              <a:gd name="connsiteY7" fmla="*/ 735879 h 1390126"/>
              <a:gd name="connsiteX8" fmla="*/ 341701 w 505904"/>
              <a:gd name="connsiteY8" fmla="*/ 881929 h 1390126"/>
              <a:gd name="connsiteX9" fmla="*/ 202001 w 505904"/>
              <a:gd name="connsiteY9" fmla="*/ 437429 h 1390126"/>
              <a:gd name="connsiteX10" fmla="*/ 227401 w 505904"/>
              <a:gd name="connsiteY10" fmla="*/ 532679 h 1390126"/>
              <a:gd name="connsiteX11" fmla="*/ 1976 w 505904"/>
              <a:gd name="connsiteY11" fmla="*/ 8804 h 13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904" h="1390126">
                <a:moveTo>
                  <a:pt x="1976" y="8804"/>
                </a:moveTo>
                <a:cubicBezTo>
                  <a:pt x="26847" y="92412"/>
                  <a:pt x="326884" y="881929"/>
                  <a:pt x="376626" y="1034329"/>
                </a:cubicBezTo>
                <a:cubicBezTo>
                  <a:pt x="426368" y="1186729"/>
                  <a:pt x="280847" y="867112"/>
                  <a:pt x="300426" y="923204"/>
                </a:cubicBezTo>
                <a:cubicBezTo>
                  <a:pt x="320005" y="979296"/>
                  <a:pt x="465526" y="1310025"/>
                  <a:pt x="494101" y="1370879"/>
                </a:cubicBezTo>
                <a:cubicBezTo>
                  <a:pt x="522676" y="1431733"/>
                  <a:pt x="493043" y="1332779"/>
                  <a:pt x="471876" y="1288329"/>
                </a:cubicBezTo>
                <a:cubicBezTo>
                  <a:pt x="450709" y="1243879"/>
                  <a:pt x="377684" y="1126404"/>
                  <a:pt x="367101" y="1104179"/>
                </a:cubicBezTo>
                <a:cubicBezTo>
                  <a:pt x="356518" y="1081954"/>
                  <a:pt x="424251" y="1216362"/>
                  <a:pt x="408376" y="1154979"/>
                </a:cubicBezTo>
                <a:cubicBezTo>
                  <a:pt x="392501" y="1093596"/>
                  <a:pt x="282964" y="781387"/>
                  <a:pt x="271851" y="735879"/>
                </a:cubicBezTo>
                <a:cubicBezTo>
                  <a:pt x="260738" y="690371"/>
                  <a:pt x="353343" y="931671"/>
                  <a:pt x="341701" y="881929"/>
                </a:cubicBezTo>
                <a:cubicBezTo>
                  <a:pt x="330059" y="832187"/>
                  <a:pt x="221051" y="495637"/>
                  <a:pt x="202001" y="437429"/>
                </a:cubicBezTo>
                <a:cubicBezTo>
                  <a:pt x="182951" y="379221"/>
                  <a:pt x="260209" y="602529"/>
                  <a:pt x="227401" y="532679"/>
                </a:cubicBezTo>
                <a:cubicBezTo>
                  <a:pt x="194593" y="462829"/>
                  <a:pt x="-22895" y="-74804"/>
                  <a:pt x="1976" y="8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49DB1CB4-9707-3FE7-B900-793B70618D13}"/>
              </a:ext>
            </a:extLst>
          </p:cNvPr>
          <p:cNvSpPr/>
          <p:nvPr/>
        </p:nvSpPr>
        <p:spPr>
          <a:xfrm>
            <a:off x="7632279" y="4164373"/>
            <a:ext cx="254532" cy="690582"/>
          </a:xfrm>
          <a:custGeom>
            <a:avLst/>
            <a:gdLst>
              <a:gd name="connsiteX0" fmla="*/ 421 w 254532"/>
              <a:gd name="connsiteY0" fmla="*/ 1227 h 690582"/>
              <a:gd name="connsiteX1" fmla="*/ 175046 w 254532"/>
              <a:gd name="connsiteY1" fmla="*/ 255227 h 690582"/>
              <a:gd name="connsiteX2" fmla="*/ 149646 w 254532"/>
              <a:gd name="connsiteY2" fmla="*/ 248877 h 690582"/>
              <a:gd name="connsiteX3" fmla="*/ 203621 w 254532"/>
              <a:gd name="connsiteY3" fmla="*/ 407627 h 690582"/>
              <a:gd name="connsiteX4" fmla="*/ 225846 w 254532"/>
              <a:gd name="connsiteY4" fmla="*/ 674327 h 690582"/>
              <a:gd name="connsiteX5" fmla="*/ 235371 w 254532"/>
              <a:gd name="connsiteY5" fmla="*/ 591777 h 690582"/>
              <a:gd name="connsiteX6" fmla="*/ 254421 w 254532"/>
              <a:gd name="connsiteY6" fmla="*/ 690202 h 690582"/>
              <a:gd name="connsiteX7" fmla="*/ 225846 w 254532"/>
              <a:gd name="connsiteY7" fmla="*/ 547327 h 690582"/>
              <a:gd name="connsiteX8" fmla="*/ 222671 w 254532"/>
              <a:gd name="connsiteY8" fmla="*/ 277452 h 690582"/>
              <a:gd name="connsiteX9" fmla="*/ 184571 w 254532"/>
              <a:gd name="connsiteY9" fmla="*/ 264752 h 690582"/>
              <a:gd name="connsiteX10" fmla="*/ 127421 w 254532"/>
              <a:gd name="connsiteY10" fmla="*/ 163152 h 690582"/>
              <a:gd name="connsiteX11" fmla="*/ 421 w 254532"/>
              <a:gd name="connsiteY11" fmla="*/ 1227 h 6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32" h="690582">
                <a:moveTo>
                  <a:pt x="421" y="1227"/>
                </a:moveTo>
                <a:cubicBezTo>
                  <a:pt x="8358" y="16573"/>
                  <a:pt x="150175" y="213952"/>
                  <a:pt x="175046" y="255227"/>
                </a:cubicBezTo>
                <a:cubicBezTo>
                  <a:pt x="199917" y="296502"/>
                  <a:pt x="144884" y="223477"/>
                  <a:pt x="149646" y="248877"/>
                </a:cubicBezTo>
                <a:cubicBezTo>
                  <a:pt x="154408" y="274277"/>
                  <a:pt x="190921" y="336719"/>
                  <a:pt x="203621" y="407627"/>
                </a:cubicBezTo>
                <a:cubicBezTo>
                  <a:pt x="216321" y="478535"/>
                  <a:pt x="220554" y="643635"/>
                  <a:pt x="225846" y="674327"/>
                </a:cubicBezTo>
                <a:cubicBezTo>
                  <a:pt x="231138" y="705019"/>
                  <a:pt x="230609" y="589131"/>
                  <a:pt x="235371" y="591777"/>
                </a:cubicBezTo>
                <a:cubicBezTo>
                  <a:pt x="240133" y="594423"/>
                  <a:pt x="256008" y="697610"/>
                  <a:pt x="254421" y="690202"/>
                </a:cubicBezTo>
                <a:cubicBezTo>
                  <a:pt x="252834" y="682794"/>
                  <a:pt x="231138" y="616119"/>
                  <a:pt x="225846" y="547327"/>
                </a:cubicBezTo>
                <a:cubicBezTo>
                  <a:pt x="220554" y="478535"/>
                  <a:pt x="229550" y="324548"/>
                  <a:pt x="222671" y="277452"/>
                </a:cubicBezTo>
                <a:cubicBezTo>
                  <a:pt x="215792" y="230356"/>
                  <a:pt x="200446" y="283802"/>
                  <a:pt x="184571" y="264752"/>
                </a:cubicBezTo>
                <a:cubicBezTo>
                  <a:pt x="168696" y="245702"/>
                  <a:pt x="155996" y="207602"/>
                  <a:pt x="127421" y="163152"/>
                </a:cubicBezTo>
                <a:cubicBezTo>
                  <a:pt x="98846" y="118702"/>
                  <a:pt x="-7516" y="-14119"/>
                  <a:pt x="421" y="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C1BA11C-7004-FE74-D7E1-B59B23883530}"/>
              </a:ext>
            </a:extLst>
          </p:cNvPr>
          <p:cNvSpPr/>
          <p:nvPr/>
        </p:nvSpPr>
        <p:spPr>
          <a:xfrm>
            <a:off x="7839070" y="4441813"/>
            <a:ext cx="172726" cy="817589"/>
          </a:xfrm>
          <a:custGeom>
            <a:avLst/>
            <a:gdLst>
              <a:gd name="connsiteX0" fmla="*/ 5 w 172726"/>
              <a:gd name="connsiteY0" fmla="*/ 12 h 817589"/>
              <a:gd name="connsiteX1" fmla="*/ 155580 w 172726"/>
              <a:gd name="connsiteY1" fmla="*/ 327037 h 817589"/>
              <a:gd name="connsiteX2" fmla="*/ 79380 w 172726"/>
              <a:gd name="connsiteY2" fmla="*/ 441337 h 817589"/>
              <a:gd name="connsiteX3" fmla="*/ 142880 w 172726"/>
              <a:gd name="connsiteY3" fmla="*/ 412762 h 817589"/>
              <a:gd name="connsiteX4" fmla="*/ 92080 w 172726"/>
              <a:gd name="connsiteY4" fmla="*/ 663587 h 817589"/>
              <a:gd name="connsiteX5" fmla="*/ 107955 w 172726"/>
              <a:gd name="connsiteY5" fmla="*/ 596912 h 817589"/>
              <a:gd name="connsiteX6" fmla="*/ 9530 w 172726"/>
              <a:gd name="connsiteY6" fmla="*/ 815987 h 817589"/>
              <a:gd name="connsiteX7" fmla="*/ 146055 w 172726"/>
              <a:gd name="connsiteY7" fmla="*/ 463562 h 817589"/>
              <a:gd name="connsiteX8" fmla="*/ 155580 w 172726"/>
              <a:gd name="connsiteY8" fmla="*/ 260362 h 817589"/>
              <a:gd name="connsiteX9" fmla="*/ 161930 w 172726"/>
              <a:gd name="connsiteY9" fmla="*/ 314337 h 817589"/>
              <a:gd name="connsiteX10" fmla="*/ 5 w 172726"/>
              <a:gd name="connsiteY10" fmla="*/ 12 h 81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726" h="817589">
                <a:moveTo>
                  <a:pt x="5" y="12"/>
                </a:moveTo>
                <a:cubicBezTo>
                  <a:pt x="-1053" y="2129"/>
                  <a:pt x="142351" y="253483"/>
                  <a:pt x="155580" y="327037"/>
                </a:cubicBezTo>
                <a:cubicBezTo>
                  <a:pt x="168809" y="400591"/>
                  <a:pt x="81497" y="427050"/>
                  <a:pt x="79380" y="441337"/>
                </a:cubicBezTo>
                <a:cubicBezTo>
                  <a:pt x="77263" y="455625"/>
                  <a:pt x="140763" y="375720"/>
                  <a:pt x="142880" y="412762"/>
                </a:cubicBezTo>
                <a:cubicBezTo>
                  <a:pt x="144997" y="449804"/>
                  <a:pt x="97901" y="632895"/>
                  <a:pt x="92080" y="663587"/>
                </a:cubicBezTo>
                <a:cubicBezTo>
                  <a:pt x="86259" y="694279"/>
                  <a:pt x="121713" y="571512"/>
                  <a:pt x="107955" y="596912"/>
                </a:cubicBezTo>
                <a:cubicBezTo>
                  <a:pt x="94197" y="622312"/>
                  <a:pt x="3180" y="838212"/>
                  <a:pt x="9530" y="815987"/>
                </a:cubicBezTo>
                <a:cubicBezTo>
                  <a:pt x="15880" y="793762"/>
                  <a:pt x="121713" y="556166"/>
                  <a:pt x="146055" y="463562"/>
                </a:cubicBezTo>
                <a:cubicBezTo>
                  <a:pt x="170397" y="370958"/>
                  <a:pt x="152934" y="285233"/>
                  <a:pt x="155580" y="260362"/>
                </a:cubicBezTo>
                <a:cubicBezTo>
                  <a:pt x="158226" y="235491"/>
                  <a:pt x="188388" y="359316"/>
                  <a:pt x="161930" y="314337"/>
                </a:cubicBezTo>
                <a:cubicBezTo>
                  <a:pt x="135472" y="269358"/>
                  <a:pt x="1063" y="-2105"/>
                  <a:pt x="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5BAB1F58-45F7-0B7A-FFD1-AFEEB54045B9}"/>
              </a:ext>
            </a:extLst>
          </p:cNvPr>
          <p:cNvSpPr/>
          <p:nvPr/>
        </p:nvSpPr>
        <p:spPr>
          <a:xfrm>
            <a:off x="7824922" y="4444889"/>
            <a:ext cx="133017" cy="856482"/>
          </a:xfrm>
          <a:custGeom>
            <a:avLst/>
            <a:gdLst>
              <a:gd name="connsiteX0" fmla="*/ 7803 w 133017"/>
              <a:gd name="connsiteY0" fmla="*/ 111 h 856482"/>
              <a:gd name="connsiteX1" fmla="*/ 118928 w 133017"/>
              <a:gd name="connsiteY1" fmla="*/ 574786 h 856482"/>
              <a:gd name="connsiteX2" fmla="*/ 118928 w 133017"/>
              <a:gd name="connsiteY2" fmla="*/ 533511 h 856482"/>
              <a:gd name="connsiteX3" fmla="*/ 4628 w 133017"/>
              <a:gd name="connsiteY3" fmla="*/ 851011 h 856482"/>
              <a:gd name="connsiteX4" fmla="*/ 23678 w 133017"/>
              <a:gd name="connsiteY4" fmla="*/ 717661 h 856482"/>
              <a:gd name="connsiteX5" fmla="*/ 36378 w 133017"/>
              <a:gd name="connsiteY5" fmla="*/ 501761 h 856482"/>
              <a:gd name="connsiteX6" fmla="*/ 64953 w 133017"/>
              <a:gd name="connsiteY6" fmla="*/ 781161 h 856482"/>
              <a:gd name="connsiteX7" fmla="*/ 71303 w 133017"/>
              <a:gd name="connsiteY7" fmla="*/ 533511 h 856482"/>
              <a:gd name="connsiteX8" fmla="*/ 61778 w 133017"/>
              <a:gd name="connsiteY8" fmla="*/ 355711 h 856482"/>
              <a:gd name="connsiteX9" fmla="*/ 103053 w 133017"/>
              <a:gd name="connsiteY9" fmla="*/ 523986 h 856482"/>
              <a:gd name="connsiteX10" fmla="*/ 7803 w 133017"/>
              <a:gd name="connsiteY10" fmla="*/ 111 h 8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017" h="856482">
                <a:moveTo>
                  <a:pt x="7803" y="111"/>
                </a:moveTo>
                <a:cubicBezTo>
                  <a:pt x="10449" y="8578"/>
                  <a:pt x="100407" y="485886"/>
                  <a:pt x="118928" y="574786"/>
                </a:cubicBezTo>
                <a:cubicBezTo>
                  <a:pt x="137449" y="663686"/>
                  <a:pt x="137978" y="487474"/>
                  <a:pt x="118928" y="533511"/>
                </a:cubicBezTo>
                <a:cubicBezTo>
                  <a:pt x="99878" y="579548"/>
                  <a:pt x="20503" y="820319"/>
                  <a:pt x="4628" y="851011"/>
                </a:cubicBezTo>
                <a:cubicBezTo>
                  <a:pt x="-11247" y="881703"/>
                  <a:pt x="18386" y="775869"/>
                  <a:pt x="23678" y="717661"/>
                </a:cubicBezTo>
                <a:cubicBezTo>
                  <a:pt x="28970" y="659453"/>
                  <a:pt x="29499" y="491178"/>
                  <a:pt x="36378" y="501761"/>
                </a:cubicBezTo>
                <a:cubicBezTo>
                  <a:pt x="43257" y="512344"/>
                  <a:pt x="59132" y="775869"/>
                  <a:pt x="64953" y="781161"/>
                </a:cubicBezTo>
                <a:cubicBezTo>
                  <a:pt x="70774" y="786453"/>
                  <a:pt x="71832" y="604419"/>
                  <a:pt x="71303" y="533511"/>
                </a:cubicBezTo>
                <a:cubicBezTo>
                  <a:pt x="70774" y="462603"/>
                  <a:pt x="56486" y="357298"/>
                  <a:pt x="61778" y="355711"/>
                </a:cubicBezTo>
                <a:cubicBezTo>
                  <a:pt x="67070" y="354124"/>
                  <a:pt x="107286" y="579019"/>
                  <a:pt x="103053" y="523986"/>
                </a:cubicBezTo>
                <a:cubicBezTo>
                  <a:pt x="98820" y="468953"/>
                  <a:pt x="5157" y="-8356"/>
                  <a:pt x="780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1E2C402-8597-1088-D37E-AF11CAC6FA62}"/>
              </a:ext>
            </a:extLst>
          </p:cNvPr>
          <p:cNvSpPr/>
          <p:nvPr/>
        </p:nvSpPr>
        <p:spPr>
          <a:xfrm>
            <a:off x="6834372" y="1495181"/>
            <a:ext cx="1300577" cy="517807"/>
          </a:xfrm>
          <a:custGeom>
            <a:avLst/>
            <a:gdLst>
              <a:gd name="connsiteX0" fmla="*/ 45853 w 1300577"/>
              <a:gd name="connsiteY0" fmla="*/ 190744 h 517807"/>
              <a:gd name="connsiteX1" fmla="*/ 766578 w 1300577"/>
              <a:gd name="connsiteY1" fmla="*/ 165344 h 517807"/>
              <a:gd name="connsiteX2" fmla="*/ 617353 w 1300577"/>
              <a:gd name="connsiteY2" fmla="*/ 165344 h 517807"/>
              <a:gd name="connsiteX3" fmla="*/ 865003 w 1300577"/>
              <a:gd name="connsiteY3" fmla="*/ 257419 h 517807"/>
              <a:gd name="connsiteX4" fmla="*/ 791978 w 1300577"/>
              <a:gd name="connsiteY4" fmla="*/ 257419 h 517807"/>
              <a:gd name="connsiteX5" fmla="*/ 1099953 w 1300577"/>
              <a:gd name="connsiteY5" fmla="*/ 266944 h 517807"/>
              <a:gd name="connsiteX6" fmla="*/ 845953 w 1300577"/>
              <a:gd name="connsiteY6" fmla="*/ 266944 h 517807"/>
              <a:gd name="connsiteX7" fmla="*/ 1011053 w 1300577"/>
              <a:gd name="connsiteY7" fmla="*/ 343144 h 517807"/>
              <a:gd name="connsiteX8" fmla="*/ 1299978 w 1300577"/>
              <a:gd name="connsiteY8" fmla="*/ 517769 h 517807"/>
              <a:gd name="connsiteX9" fmla="*/ 928503 w 1300577"/>
              <a:gd name="connsiteY9" fmla="*/ 327269 h 517807"/>
              <a:gd name="connsiteX10" fmla="*/ 1125353 w 1300577"/>
              <a:gd name="connsiteY10" fmla="*/ 473319 h 517807"/>
              <a:gd name="connsiteX11" fmla="*/ 455428 w 1300577"/>
              <a:gd name="connsiteY11" fmla="*/ 149469 h 517807"/>
              <a:gd name="connsiteX12" fmla="*/ 969778 w 1300577"/>
              <a:gd name="connsiteY12" fmla="*/ 359019 h 517807"/>
              <a:gd name="connsiteX13" fmla="*/ 655453 w 1300577"/>
              <a:gd name="connsiteY13" fmla="*/ 187569 h 517807"/>
              <a:gd name="connsiteX14" fmla="*/ 109353 w 1300577"/>
              <a:gd name="connsiteY14" fmla="*/ 244 h 517807"/>
              <a:gd name="connsiteX15" fmla="*/ 430028 w 1300577"/>
              <a:gd name="connsiteY15" fmla="*/ 146294 h 517807"/>
              <a:gd name="connsiteX16" fmla="*/ 1403 w 1300577"/>
              <a:gd name="connsiteY16" fmla="*/ 73269 h 517807"/>
              <a:gd name="connsiteX17" fmla="*/ 287153 w 1300577"/>
              <a:gd name="connsiteY17" fmla="*/ 136769 h 517807"/>
              <a:gd name="connsiteX18" fmla="*/ 137928 w 1300577"/>
              <a:gd name="connsiteY18" fmla="*/ 168519 h 517807"/>
              <a:gd name="connsiteX19" fmla="*/ 611003 w 1300577"/>
              <a:gd name="connsiteY19" fmla="*/ 152644 h 517807"/>
              <a:gd name="connsiteX20" fmla="*/ 45853 w 1300577"/>
              <a:gd name="connsiteY20" fmla="*/ 190744 h 51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0577" h="517807">
                <a:moveTo>
                  <a:pt x="45853" y="190744"/>
                </a:moveTo>
                <a:cubicBezTo>
                  <a:pt x="71782" y="192861"/>
                  <a:pt x="671328" y="169577"/>
                  <a:pt x="766578" y="165344"/>
                </a:cubicBezTo>
                <a:cubicBezTo>
                  <a:pt x="861828" y="161111"/>
                  <a:pt x="600949" y="149998"/>
                  <a:pt x="617353" y="165344"/>
                </a:cubicBezTo>
                <a:cubicBezTo>
                  <a:pt x="633757" y="180690"/>
                  <a:pt x="835899" y="242073"/>
                  <a:pt x="865003" y="257419"/>
                </a:cubicBezTo>
                <a:cubicBezTo>
                  <a:pt x="894107" y="272765"/>
                  <a:pt x="791978" y="257419"/>
                  <a:pt x="791978" y="257419"/>
                </a:cubicBezTo>
                <a:lnTo>
                  <a:pt x="1099953" y="266944"/>
                </a:lnTo>
                <a:cubicBezTo>
                  <a:pt x="1108949" y="268531"/>
                  <a:pt x="860770" y="254244"/>
                  <a:pt x="845953" y="266944"/>
                </a:cubicBezTo>
                <a:cubicBezTo>
                  <a:pt x="831136" y="279644"/>
                  <a:pt x="935382" y="301340"/>
                  <a:pt x="1011053" y="343144"/>
                </a:cubicBezTo>
                <a:cubicBezTo>
                  <a:pt x="1086724" y="384948"/>
                  <a:pt x="1313736" y="520415"/>
                  <a:pt x="1299978" y="517769"/>
                </a:cubicBezTo>
                <a:cubicBezTo>
                  <a:pt x="1286220" y="515123"/>
                  <a:pt x="957607" y="334677"/>
                  <a:pt x="928503" y="327269"/>
                </a:cubicBezTo>
                <a:cubicBezTo>
                  <a:pt x="899399" y="319861"/>
                  <a:pt x="1204199" y="502952"/>
                  <a:pt x="1125353" y="473319"/>
                </a:cubicBezTo>
                <a:cubicBezTo>
                  <a:pt x="1046507" y="443686"/>
                  <a:pt x="481357" y="168519"/>
                  <a:pt x="455428" y="149469"/>
                </a:cubicBezTo>
                <a:cubicBezTo>
                  <a:pt x="429499" y="130419"/>
                  <a:pt x="936441" y="352669"/>
                  <a:pt x="969778" y="359019"/>
                </a:cubicBezTo>
                <a:cubicBezTo>
                  <a:pt x="1003116" y="365369"/>
                  <a:pt x="798857" y="247365"/>
                  <a:pt x="655453" y="187569"/>
                </a:cubicBezTo>
                <a:cubicBezTo>
                  <a:pt x="512049" y="127773"/>
                  <a:pt x="146924" y="7123"/>
                  <a:pt x="109353" y="244"/>
                </a:cubicBezTo>
                <a:cubicBezTo>
                  <a:pt x="71782" y="-6635"/>
                  <a:pt x="448020" y="134123"/>
                  <a:pt x="430028" y="146294"/>
                </a:cubicBezTo>
                <a:cubicBezTo>
                  <a:pt x="412036" y="158465"/>
                  <a:pt x="25216" y="74857"/>
                  <a:pt x="1403" y="73269"/>
                </a:cubicBezTo>
                <a:cubicBezTo>
                  <a:pt x="-22410" y="71681"/>
                  <a:pt x="264399" y="120894"/>
                  <a:pt x="287153" y="136769"/>
                </a:cubicBezTo>
                <a:cubicBezTo>
                  <a:pt x="309907" y="152644"/>
                  <a:pt x="83953" y="165873"/>
                  <a:pt x="137928" y="168519"/>
                </a:cubicBezTo>
                <a:cubicBezTo>
                  <a:pt x="191903" y="171165"/>
                  <a:pt x="624761" y="148411"/>
                  <a:pt x="611003" y="152644"/>
                </a:cubicBezTo>
                <a:cubicBezTo>
                  <a:pt x="597245" y="156877"/>
                  <a:pt x="19924" y="188627"/>
                  <a:pt x="45853" y="19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26FB024-1CC4-6B5C-1D17-703AED127F2D}"/>
              </a:ext>
            </a:extLst>
          </p:cNvPr>
          <p:cNvSpPr/>
          <p:nvPr/>
        </p:nvSpPr>
        <p:spPr>
          <a:xfrm>
            <a:off x="5816045" y="3816142"/>
            <a:ext cx="153780" cy="197172"/>
          </a:xfrm>
          <a:custGeom>
            <a:avLst/>
            <a:gdLst>
              <a:gd name="connsiteX0" fmla="*/ 121205 w 153780"/>
              <a:gd name="connsiteY0" fmla="*/ 208 h 197172"/>
              <a:gd name="connsiteX1" fmla="*/ 152955 w 153780"/>
              <a:gd name="connsiteY1" fmla="*/ 63708 h 197172"/>
              <a:gd name="connsiteX2" fmla="*/ 140255 w 153780"/>
              <a:gd name="connsiteY2" fmla="*/ 124033 h 197172"/>
              <a:gd name="connsiteX3" fmla="*/ 95805 w 153780"/>
              <a:gd name="connsiteY3" fmla="*/ 162133 h 197172"/>
              <a:gd name="connsiteX4" fmla="*/ 108505 w 153780"/>
              <a:gd name="connsiteY4" fmla="*/ 168483 h 197172"/>
              <a:gd name="connsiteX5" fmla="*/ 13255 w 153780"/>
              <a:gd name="connsiteY5" fmla="*/ 197058 h 197172"/>
              <a:gd name="connsiteX6" fmla="*/ 38655 w 153780"/>
              <a:gd name="connsiteY6" fmla="*/ 178008 h 197172"/>
              <a:gd name="connsiteX7" fmla="*/ 555 w 153780"/>
              <a:gd name="connsiteY7" fmla="*/ 165308 h 197172"/>
              <a:gd name="connsiteX8" fmla="*/ 73580 w 153780"/>
              <a:gd name="connsiteY8" fmla="*/ 149433 h 197172"/>
              <a:gd name="connsiteX9" fmla="*/ 140255 w 153780"/>
              <a:gd name="connsiteY9" fmla="*/ 85933 h 197172"/>
              <a:gd name="connsiteX10" fmla="*/ 121205 w 153780"/>
              <a:gd name="connsiteY10" fmla="*/ 208 h 19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780" h="197172">
                <a:moveTo>
                  <a:pt x="121205" y="208"/>
                </a:moveTo>
                <a:cubicBezTo>
                  <a:pt x="123322" y="-3496"/>
                  <a:pt x="149780" y="43071"/>
                  <a:pt x="152955" y="63708"/>
                </a:cubicBezTo>
                <a:cubicBezTo>
                  <a:pt x="156130" y="84346"/>
                  <a:pt x="149780" y="107629"/>
                  <a:pt x="140255" y="124033"/>
                </a:cubicBezTo>
                <a:cubicBezTo>
                  <a:pt x="130730" y="140437"/>
                  <a:pt x="95805" y="162133"/>
                  <a:pt x="95805" y="162133"/>
                </a:cubicBezTo>
                <a:cubicBezTo>
                  <a:pt x="90513" y="169541"/>
                  <a:pt x="122263" y="162662"/>
                  <a:pt x="108505" y="168483"/>
                </a:cubicBezTo>
                <a:cubicBezTo>
                  <a:pt x="94747" y="174304"/>
                  <a:pt x="24897" y="195471"/>
                  <a:pt x="13255" y="197058"/>
                </a:cubicBezTo>
                <a:cubicBezTo>
                  <a:pt x="1613" y="198645"/>
                  <a:pt x="40772" y="183300"/>
                  <a:pt x="38655" y="178008"/>
                </a:cubicBezTo>
                <a:cubicBezTo>
                  <a:pt x="36538" y="172716"/>
                  <a:pt x="-5266" y="170070"/>
                  <a:pt x="555" y="165308"/>
                </a:cubicBezTo>
                <a:cubicBezTo>
                  <a:pt x="6376" y="160546"/>
                  <a:pt x="50297" y="162662"/>
                  <a:pt x="73580" y="149433"/>
                </a:cubicBezTo>
                <a:cubicBezTo>
                  <a:pt x="96863" y="136204"/>
                  <a:pt x="132318" y="104454"/>
                  <a:pt x="140255" y="85933"/>
                </a:cubicBezTo>
                <a:cubicBezTo>
                  <a:pt x="148192" y="67412"/>
                  <a:pt x="119088" y="3912"/>
                  <a:pt x="12120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AB808174-0B65-1536-EC7B-786DB133262E}"/>
              </a:ext>
            </a:extLst>
          </p:cNvPr>
          <p:cNvSpPr/>
          <p:nvPr/>
        </p:nvSpPr>
        <p:spPr>
          <a:xfrm>
            <a:off x="7342694" y="4435433"/>
            <a:ext cx="112388" cy="209611"/>
          </a:xfrm>
          <a:custGeom>
            <a:avLst/>
            <a:gdLst>
              <a:gd name="connsiteX0" fmla="*/ 93156 w 112388"/>
              <a:gd name="connsiteY0" fmla="*/ 42 h 209611"/>
              <a:gd name="connsiteX1" fmla="*/ 112206 w 112388"/>
              <a:gd name="connsiteY1" fmla="*/ 104817 h 209611"/>
              <a:gd name="connsiteX2" fmla="*/ 80456 w 112388"/>
              <a:gd name="connsiteY2" fmla="*/ 168317 h 209611"/>
              <a:gd name="connsiteX3" fmla="*/ 86806 w 112388"/>
              <a:gd name="connsiteY3" fmla="*/ 149267 h 209611"/>
              <a:gd name="connsiteX4" fmla="*/ 1081 w 112388"/>
              <a:gd name="connsiteY4" fmla="*/ 209592 h 209611"/>
              <a:gd name="connsiteX5" fmla="*/ 39181 w 112388"/>
              <a:gd name="connsiteY5" fmla="*/ 155617 h 209611"/>
              <a:gd name="connsiteX6" fmla="*/ 48706 w 112388"/>
              <a:gd name="connsiteY6" fmla="*/ 136567 h 209611"/>
              <a:gd name="connsiteX7" fmla="*/ 86806 w 112388"/>
              <a:gd name="connsiteY7" fmla="*/ 92117 h 209611"/>
              <a:gd name="connsiteX8" fmla="*/ 93156 w 112388"/>
              <a:gd name="connsiteY8" fmla="*/ 42 h 20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88" h="209611">
                <a:moveTo>
                  <a:pt x="93156" y="42"/>
                </a:moveTo>
                <a:cubicBezTo>
                  <a:pt x="97389" y="2159"/>
                  <a:pt x="114323" y="76771"/>
                  <a:pt x="112206" y="104817"/>
                </a:cubicBezTo>
                <a:cubicBezTo>
                  <a:pt x="110089" y="132863"/>
                  <a:pt x="84689" y="160909"/>
                  <a:pt x="80456" y="168317"/>
                </a:cubicBezTo>
                <a:cubicBezTo>
                  <a:pt x="76223" y="175725"/>
                  <a:pt x="100035" y="142388"/>
                  <a:pt x="86806" y="149267"/>
                </a:cubicBezTo>
                <a:cubicBezTo>
                  <a:pt x="73577" y="156146"/>
                  <a:pt x="9018" y="208534"/>
                  <a:pt x="1081" y="209592"/>
                </a:cubicBezTo>
                <a:cubicBezTo>
                  <a:pt x="-6856" y="210650"/>
                  <a:pt x="31244" y="167788"/>
                  <a:pt x="39181" y="155617"/>
                </a:cubicBezTo>
                <a:cubicBezTo>
                  <a:pt x="47118" y="143446"/>
                  <a:pt x="40769" y="147150"/>
                  <a:pt x="48706" y="136567"/>
                </a:cubicBezTo>
                <a:cubicBezTo>
                  <a:pt x="56643" y="125984"/>
                  <a:pt x="79398" y="108521"/>
                  <a:pt x="86806" y="92117"/>
                </a:cubicBezTo>
                <a:cubicBezTo>
                  <a:pt x="94214" y="75713"/>
                  <a:pt x="88923" y="-2075"/>
                  <a:pt x="9315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2927F264-2E00-C820-C072-DC2D9E628E6D}"/>
              </a:ext>
            </a:extLst>
          </p:cNvPr>
          <p:cNvSpPr/>
          <p:nvPr/>
        </p:nvSpPr>
        <p:spPr>
          <a:xfrm>
            <a:off x="8018417" y="1840521"/>
            <a:ext cx="681201" cy="1347554"/>
          </a:xfrm>
          <a:custGeom>
            <a:avLst/>
            <a:gdLst>
              <a:gd name="connsiteX0" fmla="*/ 1633 w 681201"/>
              <a:gd name="connsiteY0" fmla="*/ 979 h 1347554"/>
              <a:gd name="connsiteX1" fmla="*/ 284208 w 681201"/>
              <a:gd name="connsiteY1" fmla="*/ 518504 h 1347554"/>
              <a:gd name="connsiteX2" fmla="*/ 281033 w 681201"/>
              <a:gd name="connsiteY2" fmla="*/ 442304 h 1347554"/>
              <a:gd name="connsiteX3" fmla="*/ 449308 w 681201"/>
              <a:gd name="connsiteY3" fmla="*/ 689954 h 1347554"/>
              <a:gd name="connsiteX4" fmla="*/ 401683 w 681201"/>
              <a:gd name="connsiteY4" fmla="*/ 623279 h 1347554"/>
              <a:gd name="connsiteX5" fmla="*/ 519158 w 681201"/>
              <a:gd name="connsiteY5" fmla="*/ 1086829 h 1347554"/>
              <a:gd name="connsiteX6" fmla="*/ 506458 w 681201"/>
              <a:gd name="connsiteY6" fmla="*/ 810604 h 1347554"/>
              <a:gd name="connsiteX7" fmla="*/ 681083 w 681201"/>
              <a:gd name="connsiteY7" fmla="*/ 1347179 h 1347554"/>
              <a:gd name="connsiteX8" fmla="*/ 528683 w 681201"/>
              <a:gd name="connsiteY8" fmla="*/ 886804 h 1347554"/>
              <a:gd name="connsiteX9" fmla="*/ 246108 w 681201"/>
              <a:gd name="connsiteY9" fmla="*/ 385154 h 1347554"/>
              <a:gd name="connsiteX10" fmla="*/ 249283 w 681201"/>
              <a:gd name="connsiteY10" fmla="*/ 461354 h 1347554"/>
              <a:gd name="connsiteX11" fmla="*/ 166733 w 681201"/>
              <a:gd name="connsiteY11" fmla="*/ 270854 h 1347554"/>
              <a:gd name="connsiteX12" fmla="*/ 166733 w 681201"/>
              <a:gd name="connsiteY12" fmla="*/ 385154 h 1347554"/>
              <a:gd name="connsiteX13" fmla="*/ 1633 w 681201"/>
              <a:gd name="connsiteY13" fmla="*/ 979 h 13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1201" h="1347554">
                <a:moveTo>
                  <a:pt x="1633" y="979"/>
                </a:moveTo>
                <a:cubicBezTo>
                  <a:pt x="21212" y="23204"/>
                  <a:pt x="237641" y="444950"/>
                  <a:pt x="284208" y="518504"/>
                </a:cubicBezTo>
                <a:cubicBezTo>
                  <a:pt x="330775" y="592058"/>
                  <a:pt x="253516" y="413729"/>
                  <a:pt x="281033" y="442304"/>
                </a:cubicBezTo>
                <a:cubicBezTo>
                  <a:pt x="308550" y="470879"/>
                  <a:pt x="429200" y="659791"/>
                  <a:pt x="449308" y="689954"/>
                </a:cubicBezTo>
                <a:cubicBezTo>
                  <a:pt x="469416" y="720117"/>
                  <a:pt x="390041" y="557133"/>
                  <a:pt x="401683" y="623279"/>
                </a:cubicBezTo>
                <a:cubicBezTo>
                  <a:pt x="413325" y="689425"/>
                  <a:pt x="501696" y="1055608"/>
                  <a:pt x="519158" y="1086829"/>
                </a:cubicBezTo>
                <a:cubicBezTo>
                  <a:pt x="536620" y="1118050"/>
                  <a:pt x="479471" y="767212"/>
                  <a:pt x="506458" y="810604"/>
                </a:cubicBezTo>
                <a:cubicBezTo>
                  <a:pt x="533446" y="853996"/>
                  <a:pt x="677379" y="1334479"/>
                  <a:pt x="681083" y="1347179"/>
                </a:cubicBezTo>
                <a:cubicBezTo>
                  <a:pt x="684787" y="1359879"/>
                  <a:pt x="601179" y="1047141"/>
                  <a:pt x="528683" y="886804"/>
                </a:cubicBezTo>
                <a:cubicBezTo>
                  <a:pt x="456187" y="726467"/>
                  <a:pt x="292675" y="456062"/>
                  <a:pt x="246108" y="385154"/>
                </a:cubicBezTo>
                <a:cubicBezTo>
                  <a:pt x="199541" y="314246"/>
                  <a:pt x="262512" y="480404"/>
                  <a:pt x="249283" y="461354"/>
                </a:cubicBezTo>
                <a:cubicBezTo>
                  <a:pt x="236054" y="442304"/>
                  <a:pt x="180491" y="283554"/>
                  <a:pt x="166733" y="270854"/>
                </a:cubicBezTo>
                <a:cubicBezTo>
                  <a:pt x="152975" y="258154"/>
                  <a:pt x="188958" y="428546"/>
                  <a:pt x="166733" y="385154"/>
                </a:cubicBezTo>
                <a:cubicBezTo>
                  <a:pt x="144508" y="341762"/>
                  <a:pt x="-17946" y="-21246"/>
                  <a:pt x="1633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A48D73C1-A508-6467-9FC6-B90B05DA45F1}"/>
              </a:ext>
            </a:extLst>
          </p:cNvPr>
          <p:cNvSpPr/>
          <p:nvPr/>
        </p:nvSpPr>
        <p:spPr>
          <a:xfrm>
            <a:off x="8469268" y="2681421"/>
            <a:ext cx="376445" cy="1300454"/>
          </a:xfrm>
          <a:custGeom>
            <a:avLst/>
            <a:gdLst>
              <a:gd name="connsiteX0" fmla="*/ 1632 w 376445"/>
              <a:gd name="connsiteY0" fmla="*/ 4629 h 1300454"/>
              <a:gd name="connsiteX1" fmla="*/ 230232 w 376445"/>
              <a:gd name="connsiteY1" fmla="*/ 442779 h 1300454"/>
              <a:gd name="connsiteX2" fmla="*/ 227057 w 376445"/>
              <a:gd name="connsiteY2" fmla="*/ 372929 h 1300454"/>
              <a:gd name="connsiteX3" fmla="*/ 296907 w 376445"/>
              <a:gd name="connsiteY3" fmla="*/ 601529 h 1300454"/>
              <a:gd name="connsiteX4" fmla="*/ 303257 w 376445"/>
              <a:gd name="connsiteY4" fmla="*/ 995229 h 1300454"/>
              <a:gd name="connsiteX5" fmla="*/ 290557 w 376445"/>
              <a:gd name="connsiteY5" fmla="*/ 792029 h 1300454"/>
              <a:gd name="connsiteX6" fmla="*/ 376282 w 376445"/>
              <a:gd name="connsiteY6" fmla="*/ 1300029 h 1300454"/>
              <a:gd name="connsiteX7" fmla="*/ 309607 w 376445"/>
              <a:gd name="connsiteY7" fmla="*/ 871404 h 1300454"/>
              <a:gd name="connsiteX8" fmla="*/ 220707 w 376445"/>
              <a:gd name="connsiteY8" fmla="*/ 439604 h 1300454"/>
              <a:gd name="connsiteX9" fmla="*/ 220707 w 376445"/>
              <a:gd name="connsiteY9" fmla="*/ 553904 h 1300454"/>
              <a:gd name="connsiteX10" fmla="*/ 103232 w 376445"/>
              <a:gd name="connsiteY10" fmla="*/ 33204 h 1300454"/>
              <a:gd name="connsiteX11" fmla="*/ 125457 w 376445"/>
              <a:gd name="connsiteY11" fmla="*/ 201479 h 1300454"/>
              <a:gd name="connsiteX12" fmla="*/ 1632 w 376445"/>
              <a:gd name="connsiteY12" fmla="*/ 4629 h 13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445" h="1300454">
                <a:moveTo>
                  <a:pt x="1632" y="4629"/>
                </a:moveTo>
                <a:cubicBezTo>
                  <a:pt x="19094" y="44846"/>
                  <a:pt x="192661" y="381396"/>
                  <a:pt x="230232" y="442779"/>
                </a:cubicBezTo>
                <a:cubicBezTo>
                  <a:pt x="267803" y="504162"/>
                  <a:pt x="215945" y="346471"/>
                  <a:pt x="227057" y="372929"/>
                </a:cubicBezTo>
                <a:cubicBezTo>
                  <a:pt x="238170" y="399387"/>
                  <a:pt x="284207" y="497812"/>
                  <a:pt x="296907" y="601529"/>
                </a:cubicBezTo>
                <a:cubicBezTo>
                  <a:pt x="309607" y="705246"/>
                  <a:pt x="304315" y="963479"/>
                  <a:pt x="303257" y="995229"/>
                </a:cubicBezTo>
                <a:cubicBezTo>
                  <a:pt x="302199" y="1026979"/>
                  <a:pt x="278386" y="741229"/>
                  <a:pt x="290557" y="792029"/>
                </a:cubicBezTo>
                <a:cubicBezTo>
                  <a:pt x="302728" y="842829"/>
                  <a:pt x="373107" y="1286800"/>
                  <a:pt x="376282" y="1300029"/>
                </a:cubicBezTo>
                <a:cubicBezTo>
                  <a:pt x="379457" y="1313258"/>
                  <a:pt x="335536" y="1014808"/>
                  <a:pt x="309607" y="871404"/>
                </a:cubicBezTo>
                <a:cubicBezTo>
                  <a:pt x="283678" y="728000"/>
                  <a:pt x="235524" y="492521"/>
                  <a:pt x="220707" y="439604"/>
                </a:cubicBezTo>
                <a:cubicBezTo>
                  <a:pt x="205890" y="386687"/>
                  <a:pt x="240286" y="621637"/>
                  <a:pt x="220707" y="553904"/>
                </a:cubicBezTo>
                <a:cubicBezTo>
                  <a:pt x="201128" y="486171"/>
                  <a:pt x="119107" y="91941"/>
                  <a:pt x="103232" y="33204"/>
                </a:cubicBezTo>
                <a:cubicBezTo>
                  <a:pt x="87357" y="-25533"/>
                  <a:pt x="138686" y="203596"/>
                  <a:pt x="125457" y="201479"/>
                </a:cubicBezTo>
                <a:cubicBezTo>
                  <a:pt x="112228" y="199362"/>
                  <a:pt x="-15830" y="-35588"/>
                  <a:pt x="1632" y="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BD0709BC-F8EF-21BF-15BC-FD1812C3596B}"/>
              </a:ext>
            </a:extLst>
          </p:cNvPr>
          <p:cNvSpPr/>
          <p:nvPr/>
        </p:nvSpPr>
        <p:spPr>
          <a:xfrm>
            <a:off x="8683624" y="3399265"/>
            <a:ext cx="171706" cy="1377572"/>
          </a:xfrm>
          <a:custGeom>
            <a:avLst/>
            <a:gdLst>
              <a:gd name="connsiteX0" fmla="*/ 1 w 171706"/>
              <a:gd name="connsiteY0" fmla="*/ 1160 h 1377572"/>
              <a:gd name="connsiteX1" fmla="*/ 152401 w 171706"/>
              <a:gd name="connsiteY1" fmla="*/ 369460 h 1377572"/>
              <a:gd name="connsiteX2" fmla="*/ 158751 w 171706"/>
              <a:gd name="connsiteY2" fmla="*/ 696485 h 1377572"/>
              <a:gd name="connsiteX3" fmla="*/ 171451 w 171706"/>
              <a:gd name="connsiteY3" fmla="*/ 559960 h 1377572"/>
              <a:gd name="connsiteX4" fmla="*/ 146051 w 171706"/>
              <a:gd name="connsiteY4" fmla="*/ 1356885 h 1377572"/>
              <a:gd name="connsiteX5" fmla="*/ 149226 w 171706"/>
              <a:gd name="connsiteY5" fmla="*/ 1096535 h 1377572"/>
              <a:gd name="connsiteX6" fmla="*/ 139701 w 171706"/>
              <a:gd name="connsiteY6" fmla="*/ 588535 h 1377572"/>
              <a:gd name="connsiteX7" fmla="*/ 165101 w 171706"/>
              <a:gd name="connsiteY7" fmla="*/ 731410 h 1377572"/>
              <a:gd name="connsiteX8" fmla="*/ 149226 w 171706"/>
              <a:gd name="connsiteY8" fmla="*/ 134510 h 1377572"/>
              <a:gd name="connsiteX9" fmla="*/ 149226 w 171706"/>
              <a:gd name="connsiteY9" fmla="*/ 248810 h 1377572"/>
              <a:gd name="connsiteX10" fmla="*/ 1 w 171706"/>
              <a:gd name="connsiteY10" fmla="*/ 1160 h 13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06" h="1377572">
                <a:moveTo>
                  <a:pt x="1" y="1160"/>
                </a:moveTo>
                <a:cubicBezTo>
                  <a:pt x="530" y="21268"/>
                  <a:pt x="125943" y="253572"/>
                  <a:pt x="152401" y="369460"/>
                </a:cubicBezTo>
                <a:cubicBezTo>
                  <a:pt x="178859" y="485348"/>
                  <a:pt x="155576" y="664735"/>
                  <a:pt x="158751" y="696485"/>
                </a:cubicBezTo>
                <a:cubicBezTo>
                  <a:pt x="161926" y="728235"/>
                  <a:pt x="173568" y="449893"/>
                  <a:pt x="171451" y="559960"/>
                </a:cubicBezTo>
                <a:cubicBezTo>
                  <a:pt x="169334" y="670027"/>
                  <a:pt x="149755" y="1267456"/>
                  <a:pt x="146051" y="1356885"/>
                </a:cubicBezTo>
                <a:cubicBezTo>
                  <a:pt x="142347" y="1446314"/>
                  <a:pt x="150284" y="1224593"/>
                  <a:pt x="149226" y="1096535"/>
                </a:cubicBezTo>
                <a:cubicBezTo>
                  <a:pt x="148168" y="968477"/>
                  <a:pt x="137055" y="649389"/>
                  <a:pt x="139701" y="588535"/>
                </a:cubicBezTo>
                <a:cubicBezTo>
                  <a:pt x="142347" y="527681"/>
                  <a:pt x="163514" y="807081"/>
                  <a:pt x="165101" y="731410"/>
                </a:cubicBezTo>
                <a:cubicBezTo>
                  <a:pt x="166688" y="655739"/>
                  <a:pt x="151872" y="214943"/>
                  <a:pt x="149226" y="134510"/>
                </a:cubicBezTo>
                <a:cubicBezTo>
                  <a:pt x="146580" y="54077"/>
                  <a:pt x="173568" y="268918"/>
                  <a:pt x="149226" y="248810"/>
                </a:cubicBezTo>
                <a:cubicBezTo>
                  <a:pt x="124884" y="228702"/>
                  <a:pt x="-528" y="-18948"/>
                  <a:pt x="1" y="1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B3E8889-4B5C-D869-9B21-C62938647339}"/>
              </a:ext>
            </a:extLst>
          </p:cNvPr>
          <p:cNvSpPr/>
          <p:nvPr/>
        </p:nvSpPr>
        <p:spPr>
          <a:xfrm>
            <a:off x="8771940" y="4129333"/>
            <a:ext cx="42458" cy="1337909"/>
          </a:xfrm>
          <a:custGeom>
            <a:avLst/>
            <a:gdLst>
              <a:gd name="connsiteX0" fmla="*/ 16460 w 42458"/>
              <a:gd name="connsiteY0" fmla="*/ 7692 h 1337909"/>
              <a:gd name="connsiteX1" fmla="*/ 585 w 42458"/>
              <a:gd name="connsiteY1" fmla="*/ 883992 h 1337909"/>
              <a:gd name="connsiteX2" fmla="*/ 16460 w 42458"/>
              <a:gd name="connsiteY2" fmla="*/ 795092 h 1337909"/>
              <a:gd name="connsiteX3" fmla="*/ 585 w 42458"/>
              <a:gd name="connsiteY3" fmla="*/ 1328492 h 1337909"/>
              <a:gd name="connsiteX4" fmla="*/ 41860 w 42458"/>
              <a:gd name="connsiteY4" fmla="*/ 271217 h 1337909"/>
              <a:gd name="connsiteX5" fmla="*/ 25985 w 42458"/>
              <a:gd name="connsiteY5" fmla="*/ 445842 h 1337909"/>
              <a:gd name="connsiteX6" fmla="*/ 16460 w 42458"/>
              <a:gd name="connsiteY6" fmla="*/ 7692 h 133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58" h="1337909">
                <a:moveTo>
                  <a:pt x="16460" y="7692"/>
                </a:moveTo>
                <a:cubicBezTo>
                  <a:pt x="12227" y="80717"/>
                  <a:pt x="585" y="752759"/>
                  <a:pt x="585" y="883992"/>
                </a:cubicBezTo>
                <a:cubicBezTo>
                  <a:pt x="585" y="1015225"/>
                  <a:pt x="16460" y="721009"/>
                  <a:pt x="16460" y="795092"/>
                </a:cubicBezTo>
                <a:cubicBezTo>
                  <a:pt x="16460" y="869175"/>
                  <a:pt x="-3648" y="1415805"/>
                  <a:pt x="585" y="1328492"/>
                </a:cubicBezTo>
                <a:cubicBezTo>
                  <a:pt x="4818" y="1241180"/>
                  <a:pt x="37627" y="418325"/>
                  <a:pt x="41860" y="271217"/>
                </a:cubicBezTo>
                <a:cubicBezTo>
                  <a:pt x="46093" y="124109"/>
                  <a:pt x="26514" y="487117"/>
                  <a:pt x="25985" y="445842"/>
                </a:cubicBezTo>
                <a:cubicBezTo>
                  <a:pt x="25456" y="404567"/>
                  <a:pt x="20693" y="-65333"/>
                  <a:pt x="16460" y="7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4635B2EB-6188-D180-5E4F-6AEC6D35FF63}"/>
              </a:ext>
            </a:extLst>
          </p:cNvPr>
          <p:cNvSpPr/>
          <p:nvPr/>
        </p:nvSpPr>
        <p:spPr>
          <a:xfrm>
            <a:off x="8685699" y="4976053"/>
            <a:ext cx="90005" cy="1140471"/>
          </a:xfrm>
          <a:custGeom>
            <a:avLst/>
            <a:gdLst>
              <a:gd name="connsiteX0" fmla="*/ 90001 w 90005"/>
              <a:gd name="connsiteY0" fmla="*/ 2347 h 1140471"/>
              <a:gd name="connsiteX1" fmla="*/ 39201 w 90005"/>
              <a:gd name="connsiteY1" fmla="*/ 510347 h 1140471"/>
              <a:gd name="connsiteX2" fmla="*/ 77301 w 90005"/>
              <a:gd name="connsiteY2" fmla="*/ 970722 h 1140471"/>
              <a:gd name="connsiteX3" fmla="*/ 32851 w 90005"/>
              <a:gd name="connsiteY3" fmla="*/ 704022 h 1140471"/>
              <a:gd name="connsiteX4" fmla="*/ 42376 w 90005"/>
              <a:gd name="connsiteY4" fmla="*/ 961197 h 1140471"/>
              <a:gd name="connsiteX5" fmla="*/ 55076 w 90005"/>
              <a:gd name="connsiteY5" fmla="*/ 1113597 h 1140471"/>
              <a:gd name="connsiteX6" fmla="*/ 1101 w 90005"/>
              <a:gd name="connsiteY6" fmla="*/ 396047 h 1140471"/>
              <a:gd name="connsiteX7" fmla="*/ 23326 w 90005"/>
              <a:gd name="connsiteY7" fmla="*/ 557972 h 1140471"/>
              <a:gd name="connsiteX8" fmla="*/ 77301 w 90005"/>
              <a:gd name="connsiteY8" fmla="*/ 224597 h 1140471"/>
              <a:gd name="connsiteX9" fmla="*/ 36026 w 90005"/>
              <a:gd name="connsiteY9" fmla="*/ 316672 h 1140471"/>
              <a:gd name="connsiteX10" fmla="*/ 90001 w 90005"/>
              <a:gd name="connsiteY10" fmla="*/ 2347 h 11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05" h="1140471">
                <a:moveTo>
                  <a:pt x="90001" y="2347"/>
                </a:moveTo>
                <a:cubicBezTo>
                  <a:pt x="90530" y="34626"/>
                  <a:pt x="41318" y="348951"/>
                  <a:pt x="39201" y="510347"/>
                </a:cubicBezTo>
                <a:cubicBezTo>
                  <a:pt x="37084" y="671743"/>
                  <a:pt x="78359" y="938443"/>
                  <a:pt x="77301" y="970722"/>
                </a:cubicBezTo>
                <a:cubicBezTo>
                  <a:pt x="76243" y="1003001"/>
                  <a:pt x="38672" y="705610"/>
                  <a:pt x="32851" y="704022"/>
                </a:cubicBezTo>
                <a:cubicBezTo>
                  <a:pt x="27030" y="702435"/>
                  <a:pt x="38672" y="892935"/>
                  <a:pt x="42376" y="961197"/>
                </a:cubicBezTo>
                <a:cubicBezTo>
                  <a:pt x="46080" y="1029459"/>
                  <a:pt x="61955" y="1207789"/>
                  <a:pt x="55076" y="1113597"/>
                </a:cubicBezTo>
                <a:cubicBezTo>
                  <a:pt x="48197" y="1019405"/>
                  <a:pt x="6393" y="488651"/>
                  <a:pt x="1101" y="396047"/>
                </a:cubicBezTo>
                <a:cubicBezTo>
                  <a:pt x="-4191" y="303443"/>
                  <a:pt x="10626" y="586547"/>
                  <a:pt x="23326" y="557972"/>
                </a:cubicBezTo>
                <a:cubicBezTo>
                  <a:pt x="36026" y="529397"/>
                  <a:pt x="75184" y="264814"/>
                  <a:pt x="77301" y="224597"/>
                </a:cubicBezTo>
                <a:cubicBezTo>
                  <a:pt x="79418" y="184380"/>
                  <a:pt x="31264" y="352655"/>
                  <a:pt x="36026" y="316672"/>
                </a:cubicBezTo>
                <a:cubicBezTo>
                  <a:pt x="40788" y="280689"/>
                  <a:pt x="89472" y="-29932"/>
                  <a:pt x="90001" y="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87F003-AA3F-844C-4766-1A7F2309BF7C}"/>
              </a:ext>
            </a:extLst>
          </p:cNvPr>
          <p:cNvSpPr/>
          <p:nvPr/>
        </p:nvSpPr>
        <p:spPr>
          <a:xfrm>
            <a:off x="8679796" y="5562431"/>
            <a:ext cx="70826" cy="1362517"/>
          </a:xfrm>
          <a:custGeom>
            <a:avLst/>
            <a:gdLst>
              <a:gd name="connsiteX0" fmla="*/ 10179 w 70826"/>
              <a:gd name="connsiteY0" fmla="*/ 169 h 1362517"/>
              <a:gd name="connsiteX1" fmla="*/ 654 w 70826"/>
              <a:gd name="connsiteY1" fmla="*/ 959019 h 1362517"/>
              <a:gd name="connsiteX2" fmla="*/ 26054 w 70826"/>
              <a:gd name="connsiteY2" fmla="*/ 857419 h 1362517"/>
              <a:gd name="connsiteX3" fmla="*/ 45104 w 70826"/>
              <a:gd name="connsiteY3" fmla="*/ 1352719 h 1362517"/>
              <a:gd name="connsiteX4" fmla="*/ 70504 w 70826"/>
              <a:gd name="connsiteY4" fmla="*/ 336719 h 1362517"/>
              <a:gd name="connsiteX5" fmla="*/ 26054 w 70826"/>
              <a:gd name="connsiteY5" fmla="*/ 1012994 h 1362517"/>
              <a:gd name="connsiteX6" fmla="*/ 22879 w 70826"/>
              <a:gd name="connsiteY6" fmla="*/ 447844 h 1362517"/>
              <a:gd name="connsiteX7" fmla="*/ 38754 w 70826"/>
              <a:gd name="connsiteY7" fmla="*/ 1041569 h 1362517"/>
              <a:gd name="connsiteX8" fmla="*/ 10179 w 70826"/>
              <a:gd name="connsiteY8" fmla="*/ 169 h 136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26" h="1362517">
                <a:moveTo>
                  <a:pt x="10179" y="169"/>
                </a:moveTo>
                <a:cubicBezTo>
                  <a:pt x="3829" y="-13589"/>
                  <a:pt x="-1992" y="816144"/>
                  <a:pt x="654" y="959019"/>
                </a:cubicBezTo>
                <a:cubicBezTo>
                  <a:pt x="3300" y="1101894"/>
                  <a:pt x="18646" y="791803"/>
                  <a:pt x="26054" y="857419"/>
                </a:cubicBezTo>
                <a:cubicBezTo>
                  <a:pt x="33462" y="923035"/>
                  <a:pt x="37696" y="1439502"/>
                  <a:pt x="45104" y="1352719"/>
                </a:cubicBezTo>
                <a:cubicBezTo>
                  <a:pt x="52512" y="1265936"/>
                  <a:pt x="73679" y="393340"/>
                  <a:pt x="70504" y="336719"/>
                </a:cubicBezTo>
                <a:cubicBezTo>
                  <a:pt x="67329" y="280098"/>
                  <a:pt x="33991" y="994473"/>
                  <a:pt x="26054" y="1012994"/>
                </a:cubicBezTo>
                <a:cubicBezTo>
                  <a:pt x="18117" y="1031515"/>
                  <a:pt x="20762" y="443082"/>
                  <a:pt x="22879" y="447844"/>
                </a:cubicBezTo>
                <a:cubicBezTo>
                  <a:pt x="24996" y="452606"/>
                  <a:pt x="39283" y="1108244"/>
                  <a:pt x="38754" y="1041569"/>
                </a:cubicBezTo>
                <a:cubicBezTo>
                  <a:pt x="38225" y="974894"/>
                  <a:pt x="16529" y="13927"/>
                  <a:pt x="10179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6FDFDF27-70FD-6E7B-4661-60E13B864C2C}"/>
              </a:ext>
            </a:extLst>
          </p:cNvPr>
          <p:cNvSpPr/>
          <p:nvPr/>
        </p:nvSpPr>
        <p:spPr>
          <a:xfrm>
            <a:off x="8699482" y="6880180"/>
            <a:ext cx="89377" cy="1196711"/>
          </a:xfrm>
          <a:custGeom>
            <a:avLst/>
            <a:gdLst>
              <a:gd name="connsiteX0" fmla="*/ 18 w 89377"/>
              <a:gd name="connsiteY0" fmla="*/ 45 h 1196711"/>
              <a:gd name="connsiteX1" fmla="*/ 53993 w 89377"/>
              <a:gd name="connsiteY1" fmla="*/ 647745 h 1196711"/>
              <a:gd name="connsiteX2" fmla="*/ 63518 w 89377"/>
              <a:gd name="connsiteY2" fmla="*/ 565195 h 1196711"/>
              <a:gd name="connsiteX3" fmla="*/ 88918 w 89377"/>
              <a:gd name="connsiteY3" fmla="*/ 1193845 h 1196711"/>
              <a:gd name="connsiteX4" fmla="*/ 79393 w 89377"/>
              <a:gd name="connsiteY4" fmla="*/ 273095 h 1196711"/>
              <a:gd name="connsiteX5" fmla="*/ 73043 w 89377"/>
              <a:gd name="connsiteY5" fmla="*/ 511220 h 1196711"/>
              <a:gd name="connsiteX6" fmla="*/ 50818 w 89377"/>
              <a:gd name="connsiteY6" fmla="*/ 320720 h 1196711"/>
              <a:gd name="connsiteX7" fmla="*/ 76218 w 89377"/>
              <a:gd name="connsiteY7" fmla="*/ 539795 h 1196711"/>
              <a:gd name="connsiteX8" fmla="*/ 41293 w 89377"/>
              <a:gd name="connsiteY8" fmla="*/ 396920 h 1196711"/>
              <a:gd name="connsiteX9" fmla="*/ 60343 w 89377"/>
              <a:gd name="connsiteY9" fmla="*/ 612820 h 1196711"/>
              <a:gd name="connsiteX10" fmla="*/ 18 w 89377"/>
              <a:gd name="connsiteY10" fmla="*/ 45 h 119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77" h="1196711">
                <a:moveTo>
                  <a:pt x="18" y="45"/>
                </a:moveTo>
                <a:cubicBezTo>
                  <a:pt x="-1040" y="5866"/>
                  <a:pt x="43410" y="553553"/>
                  <a:pt x="53993" y="647745"/>
                </a:cubicBezTo>
                <a:cubicBezTo>
                  <a:pt x="64576" y="741937"/>
                  <a:pt x="57697" y="474179"/>
                  <a:pt x="63518" y="565195"/>
                </a:cubicBezTo>
                <a:cubicBezTo>
                  <a:pt x="69339" y="656211"/>
                  <a:pt x="86272" y="1242528"/>
                  <a:pt x="88918" y="1193845"/>
                </a:cubicBezTo>
                <a:cubicBezTo>
                  <a:pt x="91564" y="1145162"/>
                  <a:pt x="82039" y="386866"/>
                  <a:pt x="79393" y="273095"/>
                </a:cubicBezTo>
                <a:cubicBezTo>
                  <a:pt x="76747" y="159324"/>
                  <a:pt x="77806" y="503283"/>
                  <a:pt x="73043" y="511220"/>
                </a:cubicBezTo>
                <a:cubicBezTo>
                  <a:pt x="68281" y="519158"/>
                  <a:pt x="50289" y="315958"/>
                  <a:pt x="50818" y="320720"/>
                </a:cubicBezTo>
                <a:cubicBezTo>
                  <a:pt x="51347" y="325483"/>
                  <a:pt x="77805" y="527095"/>
                  <a:pt x="76218" y="539795"/>
                </a:cubicBezTo>
                <a:cubicBezTo>
                  <a:pt x="74631" y="552495"/>
                  <a:pt x="43939" y="384749"/>
                  <a:pt x="41293" y="396920"/>
                </a:cubicBezTo>
                <a:cubicBezTo>
                  <a:pt x="38647" y="409091"/>
                  <a:pt x="67222" y="671557"/>
                  <a:pt x="60343" y="612820"/>
                </a:cubicBezTo>
                <a:cubicBezTo>
                  <a:pt x="53464" y="554083"/>
                  <a:pt x="1076" y="-5776"/>
                  <a:pt x="18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5E513AEF-AEF0-C463-BF43-256B6DABE709}"/>
              </a:ext>
            </a:extLst>
          </p:cNvPr>
          <p:cNvSpPr/>
          <p:nvPr/>
        </p:nvSpPr>
        <p:spPr>
          <a:xfrm>
            <a:off x="8611229" y="7685865"/>
            <a:ext cx="165769" cy="1569719"/>
          </a:xfrm>
          <a:custGeom>
            <a:avLst/>
            <a:gdLst>
              <a:gd name="connsiteX0" fmla="*/ 138488 w 165769"/>
              <a:gd name="connsiteY0" fmla="*/ 2645 h 1569719"/>
              <a:gd name="connsiteX1" fmla="*/ 83960 w 165769"/>
              <a:gd name="connsiteY1" fmla="*/ 745071 h 1569719"/>
              <a:gd name="connsiteX2" fmla="*/ 138488 w 165769"/>
              <a:gd name="connsiteY2" fmla="*/ 640208 h 1569719"/>
              <a:gd name="connsiteX3" fmla="*/ 70 w 165769"/>
              <a:gd name="connsiteY3" fmla="*/ 1567192 h 1569719"/>
              <a:gd name="connsiteX4" fmla="*/ 159461 w 165769"/>
              <a:gd name="connsiteY4" fmla="*/ 313038 h 1569719"/>
              <a:gd name="connsiteX5" fmla="*/ 134294 w 165769"/>
              <a:gd name="connsiteY5" fmla="*/ 543735 h 1569719"/>
              <a:gd name="connsiteX6" fmla="*/ 138488 w 165769"/>
              <a:gd name="connsiteY6" fmla="*/ 166230 h 1569719"/>
              <a:gd name="connsiteX7" fmla="*/ 104932 w 165769"/>
              <a:gd name="connsiteY7" fmla="*/ 485012 h 1569719"/>
              <a:gd name="connsiteX8" fmla="*/ 138488 w 165769"/>
              <a:gd name="connsiteY8" fmla="*/ 2645 h 156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69" h="1569719">
                <a:moveTo>
                  <a:pt x="138488" y="2645"/>
                </a:moveTo>
                <a:cubicBezTo>
                  <a:pt x="134993" y="45988"/>
                  <a:pt x="83960" y="638811"/>
                  <a:pt x="83960" y="745071"/>
                </a:cubicBezTo>
                <a:cubicBezTo>
                  <a:pt x="83960" y="851331"/>
                  <a:pt x="152470" y="503188"/>
                  <a:pt x="138488" y="640208"/>
                </a:cubicBezTo>
                <a:cubicBezTo>
                  <a:pt x="124506" y="777228"/>
                  <a:pt x="-3426" y="1621720"/>
                  <a:pt x="70" y="1567192"/>
                </a:cubicBezTo>
                <a:cubicBezTo>
                  <a:pt x="3565" y="1512664"/>
                  <a:pt x="137090" y="483614"/>
                  <a:pt x="159461" y="313038"/>
                </a:cubicBezTo>
                <a:cubicBezTo>
                  <a:pt x="181832" y="142462"/>
                  <a:pt x="137789" y="568203"/>
                  <a:pt x="134294" y="543735"/>
                </a:cubicBezTo>
                <a:cubicBezTo>
                  <a:pt x="130799" y="519267"/>
                  <a:pt x="143382" y="176017"/>
                  <a:pt x="138488" y="166230"/>
                </a:cubicBezTo>
                <a:cubicBezTo>
                  <a:pt x="133594" y="156443"/>
                  <a:pt x="102835" y="507383"/>
                  <a:pt x="104932" y="485012"/>
                </a:cubicBezTo>
                <a:cubicBezTo>
                  <a:pt x="107029" y="462642"/>
                  <a:pt x="141983" y="-40698"/>
                  <a:pt x="138488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4FB90DF7-874B-B33B-5B9D-633432D71423}"/>
              </a:ext>
            </a:extLst>
          </p:cNvPr>
          <p:cNvSpPr/>
          <p:nvPr/>
        </p:nvSpPr>
        <p:spPr>
          <a:xfrm>
            <a:off x="8250267" y="9085234"/>
            <a:ext cx="453547" cy="1714044"/>
          </a:xfrm>
          <a:custGeom>
            <a:avLst/>
            <a:gdLst>
              <a:gd name="connsiteX0" fmla="*/ 453311 w 453547"/>
              <a:gd name="connsiteY0" fmla="*/ 43 h 1714044"/>
              <a:gd name="connsiteX1" fmla="*/ 285531 w 453547"/>
              <a:gd name="connsiteY1" fmla="*/ 805386 h 1714044"/>
              <a:gd name="connsiteX2" fmla="*/ 306504 w 453547"/>
              <a:gd name="connsiteY2" fmla="*/ 734080 h 1714044"/>
              <a:gd name="connsiteX3" fmla="*/ 184863 w 453547"/>
              <a:gd name="connsiteY3" fmla="*/ 1291948 h 1714044"/>
              <a:gd name="connsiteX4" fmla="*/ 218419 w 453547"/>
              <a:gd name="connsiteY4" fmla="*/ 1099001 h 1714044"/>
              <a:gd name="connsiteX5" fmla="*/ 305 w 453547"/>
              <a:gd name="connsiteY5" fmla="*/ 1711397 h 1714044"/>
              <a:gd name="connsiteX6" fmla="*/ 272948 w 453547"/>
              <a:gd name="connsiteY6" fmla="*/ 817970 h 1714044"/>
              <a:gd name="connsiteX7" fmla="*/ 210030 w 453547"/>
              <a:gd name="connsiteY7" fmla="*/ 960583 h 1714044"/>
              <a:gd name="connsiteX8" fmla="*/ 231003 w 453547"/>
              <a:gd name="connsiteY8" fmla="*/ 172017 h 1714044"/>
              <a:gd name="connsiteX9" fmla="*/ 205836 w 453547"/>
              <a:gd name="connsiteY9" fmla="*/ 1048667 h 1714044"/>
              <a:gd name="connsiteX10" fmla="*/ 285531 w 453547"/>
              <a:gd name="connsiteY10" fmla="*/ 629217 h 1714044"/>
              <a:gd name="connsiteX11" fmla="*/ 243586 w 453547"/>
              <a:gd name="connsiteY11" fmla="*/ 767636 h 1714044"/>
              <a:gd name="connsiteX12" fmla="*/ 453311 w 453547"/>
              <a:gd name="connsiteY12" fmla="*/ 43 h 17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547" h="1714044">
                <a:moveTo>
                  <a:pt x="453311" y="43"/>
                </a:moveTo>
                <a:cubicBezTo>
                  <a:pt x="460302" y="6335"/>
                  <a:pt x="309999" y="683046"/>
                  <a:pt x="285531" y="805386"/>
                </a:cubicBezTo>
                <a:cubicBezTo>
                  <a:pt x="261063" y="927726"/>
                  <a:pt x="323282" y="652986"/>
                  <a:pt x="306504" y="734080"/>
                </a:cubicBezTo>
                <a:cubicBezTo>
                  <a:pt x="289726" y="815174"/>
                  <a:pt x="199544" y="1231128"/>
                  <a:pt x="184863" y="1291948"/>
                </a:cubicBezTo>
                <a:cubicBezTo>
                  <a:pt x="170182" y="1352768"/>
                  <a:pt x="249179" y="1029093"/>
                  <a:pt x="218419" y="1099001"/>
                </a:cubicBezTo>
                <a:cubicBezTo>
                  <a:pt x="187659" y="1168909"/>
                  <a:pt x="-8783" y="1758236"/>
                  <a:pt x="305" y="1711397"/>
                </a:cubicBezTo>
                <a:cubicBezTo>
                  <a:pt x="9393" y="1664559"/>
                  <a:pt x="237994" y="943105"/>
                  <a:pt x="272948" y="817970"/>
                </a:cubicBezTo>
                <a:cubicBezTo>
                  <a:pt x="307902" y="692835"/>
                  <a:pt x="217021" y="1068242"/>
                  <a:pt x="210030" y="960583"/>
                </a:cubicBezTo>
                <a:cubicBezTo>
                  <a:pt x="203039" y="852924"/>
                  <a:pt x="231702" y="157336"/>
                  <a:pt x="231003" y="172017"/>
                </a:cubicBezTo>
                <a:cubicBezTo>
                  <a:pt x="230304" y="186698"/>
                  <a:pt x="196748" y="972467"/>
                  <a:pt x="205836" y="1048667"/>
                </a:cubicBezTo>
                <a:cubicBezTo>
                  <a:pt x="214924" y="1124867"/>
                  <a:pt x="279239" y="676056"/>
                  <a:pt x="285531" y="629217"/>
                </a:cubicBezTo>
                <a:cubicBezTo>
                  <a:pt x="291823" y="582378"/>
                  <a:pt x="217720" y="865508"/>
                  <a:pt x="243586" y="767636"/>
                </a:cubicBezTo>
                <a:cubicBezTo>
                  <a:pt x="269452" y="669765"/>
                  <a:pt x="446320" y="-6249"/>
                  <a:pt x="453311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CDCF86C-95E8-8545-C291-990E7AA235A7}"/>
              </a:ext>
            </a:extLst>
          </p:cNvPr>
          <p:cNvSpPr/>
          <p:nvPr/>
        </p:nvSpPr>
        <p:spPr>
          <a:xfrm>
            <a:off x="7655340" y="10334640"/>
            <a:ext cx="755466" cy="1197972"/>
          </a:xfrm>
          <a:custGeom>
            <a:avLst/>
            <a:gdLst>
              <a:gd name="connsiteX0" fmla="*/ 754623 w 755466"/>
              <a:gd name="connsiteY0" fmla="*/ 597 h 1197972"/>
              <a:gd name="connsiteX1" fmla="*/ 339368 w 755466"/>
              <a:gd name="connsiteY1" fmla="*/ 663327 h 1197972"/>
              <a:gd name="connsiteX2" fmla="*/ 448425 w 755466"/>
              <a:gd name="connsiteY2" fmla="*/ 541687 h 1197972"/>
              <a:gd name="connsiteX3" fmla="*/ 3809 w 755466"/>
              <a:gd name="connsiteY3" fmla="*/ 1196028 h 1197972"/>
              <a:gd name="connsiteX4" fmla="*/ 742040 w 755466"/>
              <a:gd name="connsiteY4" fmla="*/ 298406 h 1197972"/>
              <a:gd name="connsiteX5" fmla="*/ 310007 w 755466"/>
              <a:gd name="connsiteY5" fmla="*/ 717855 h 1197972"/>
              <a:gd name="connsiteX6" fmla="*/ 494565 w 755466"/>
              <a:gd name="connsiteY6" fmla="*/ 399074 h 1197972"/>
              <a:gd name="connsiteX7" fmla="*/ 448425 w 755466"/>
              <a:gd name="connsiteY7" fmla="*/ 541687 h 1197972"/>
              <a:gd name="connsiteX8" fmla="*/ 754623 w 755466"/>
              <a:gd name="connsiteY8" fmla="*/ 597 h 11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5466" h="1197972">
                <a:moveTo>
                  <a:pt x="754623" y="597"/>
                </a:moveTo>
                <a:cubicBezTo>
                  <a:pt x="736447" y="20870"/>
                  <a:pt x="390401" y="573145"/>
                  <a:pt x="339368" y="663327"/>
                </a:cubicBezTo>
                <a:cubicBezTo>
                  <a:pt x="288335" y="753509"/>
                  <a:pt x="504351" y="452904"/>
                  <a:pt x="448425" y="541687"/>
                </a:cubicBezTo>
                <a:cubicBezTo>
                  <a:pt x="392499" y="630470"/>
                  <a:pt x="-45127" y="1236575"/>
                  <a:pt x="3809" y="1196028"/>
                </a:cubicBezTo>
                <a:cubicBezTo>
                  <a:pt x="52745" y="1155481"/>
                  <a:pt x="691007" y="378101"/>
                  <a:pt x="742040" y="298406"/>
                </a:cubicBezTo>
                <a:cubicBezTo>
                  <a:pt x="793073" y="218711"/>
                  <a:pt x="351253" y="701077"/>
                  <a:pt x="310007" y="717855"/>
                </a:cubicBezTo>
                <a:cubicBezTo>
                  <a:pt x="268761" y="734633"/>
                  <a:pt x="471495" y="428435"/>
                  <a:pt x="494565" y="399074"/>
                </a:cubicBezTo>
                <a:cubicBezTo>
                  <a:pt x="517635" y="369713"/>
                  <a:pt x="405082" y="601109"/>
                  <a:pt x="448425" y="541687"/>
                </a:cubicBezTo>
                <a:cubicBezTo>
                  <a:pt x="491768" y="482265"/>
                  <a:pt x="772799" y="-19676"/>
                  <a:pt x="75462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4527211-B511-95DD-392B-F75C7DE8F23D}"/>
              </a:ext>
            </a:extLst>
          </p:cNvPr>
          <p:cNvSpPr/>
          <p:nvPr/>
        </p:nvSpPr>
        <p:spPr>
          <a:xfrm>
            <a:off x="8745349" y="7861543"/>
            <a:ext cx="366095" cy="1171811"/>
          </a:xfrm>
          <a:custGeom>
            <a:avLst/>
            <a:gdLst>
              <a:gd name="connsiteX0" fmla="*/ 174 w 366095"/>
              <a:gd name="connsiteY0" fmla="*/ 3136 h 1171811"/>
              <a:gd name="connsiteX1" fmla="*/ 264427 w 366095"/>
              <a:gd name="connsiteY1" fmla="*/ 716200 h 1171811"/>
              <a:gd name="connsiteX2" fmla="*/ 214093 w 366095"/>
              <a:gd name="connsiteY2" fmla="*/ 619727 h 1171811"/>
              <a:gd name="connsiteX3" fmla="*/ 365095 w 366095"/>
              <a:gd name="connsiteY3" fmla="*/ 1169206 h 1171811"/>
              <a:gd name="connsiteX4" fmla="*/ 272816 w 366095"/>
              <a:gd name="connsiteY4" fmla="*/ 804285 h 1171811"/>
              <a:gd name="connsiteX5" fmla="*/ 138592 w 366095"/>
              <a:gd name="connsiteY5" fmla="*/ 288362 h 1171811"/>
              <a:gd name="connsiteX6" fmla="*/ 222482 w 366095"/>
              <a:gd name="connsiteY6" fmla="*/ 447752 h 1171811"/>
              <a:gd name="connsiteX7" fmla="*/ 174 w 366095"/>
              <a:gd name="connsiteY7" fmla="*/ 3136 h 117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95" h="1171811">
                <a:moveTo>
                  <a:pt x="174" y="3136"/>
                </a:moveTo>
                <a:cubicBezTo>
                  <a:pt x="7165" y="47877"/>
                  <a:pt x="228774" y="613435"/>
                  <a:pt x="264427" y="716200"/>
                </a:cubicBezTo>
                <a:cubicBezTo>
                  <a:pt x="300080" y="818965"/>
                  <a:pt x="197315" y="544226"/>
                  <a:pt x="214093" y="619727"/>
                </a:cubicBezTo>
                <a:cubicBezTo>
                  <a:pt x="230871" y="695228"/>
                  <a:pt x="355308" y="1138446"/>
                  <a:pt x="365095" y="1169206"/>
                </a:cubicBezTo>
                <a:cubicBezTo>
                  <a:pt x="374882" y="1199966"/>
                  <a:pt x="310567" y="951092"/>
                  <a:pt x="272816" y="804285"/>
                </a:cubicBezTo>
                <a:cubicBezTo>
                  <a:pt x="235065" y="657478"/>
                  <a:pt x="146981" y="347784"/>
                  <a:pt x="138592" y="288362"/>
                </a:cubicBezTo>
                <a:cubicBezTo>
                  <a:pt x="130203" y="228940"/>
                  <a:pt x="246251" y="488998"/>
                  <a:pt x="222482" y="447752"/>
                </a:cubicBezTo>
                <a:cubicBezTo>
                  <a:pt x="198713" y="406506"/>
                  <a:pt x="-6817" y="-41605"/>
                  <a:pt x="174" y="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2D1CA06-01EB-0D4C-88F6-BFA1EABA2AD2}"/>
              </a:ext>
            </a:extLst>
          </p:cNvPr>
          <p:cNvSpPr/>
          <p:nvPr/>
        </p:nvSpPr>
        <p:spPr>
          <a:xfrm>
            <a:off x="8426738" y="8284332"/>
            <a:ext cx="517517" cy="1883140"/>
          </a:xfrm>
          <a:custGeom>
            <a:avLst/>
            <a:gdLst>
              <a:gd name="connsiteX0" fmla="*/ 331368 w 517517"/>
              <a:gd name="connsiteY0" fmla="*/ 41741 h 1883140"/>
              <a:gd name="connsiteX1" fmla="*/ 348146 w 517517"/>
              <a:gd name="connsiteY1" fmla="*/ 117242 h 1883140"/>
              <a:gd name="connsiteX2" fmla="*/ 503343 w 517517"/>
              <a:gd name="connsiteY2" fmla="*/ 1048420 h 1883140"/>
              <a:gd name="connsiteX3" fmla="*/ 478176 w 517517"/>
              <a:gd name="connsiteY3" fmla="*/ 964530 h 1883140"/>
              <a:gd name="connsiteX4" fmla="*/ 398480 w 517517"/>
              <a:gd name="connsiteY4" fmla="*/ 1312674 h 1883140"/>
              <a:gd name="connsiteX5" fmla="*/ 473981 w 517517"/>
              <a:gd name="connsiteY5" fmla="*/ 1195228 h 1883140"/>
              <a:gd name="connsiteX6" fmla="*/ 3 w 517517"/>
              <a:gd name="connsiteY6" fmla="*/ 1883125 h 1883140"/>
              <a:gd name="connsiteX7" fmla="*/ 465592 w 517517"/>
              <a:gd name="connsiteY7" fmla="*/ 1174255 h 1883140"/>
              <a:gd name="connsiteX8" fmla="*/ 503343 w 517517"/>
              <a:gd name="connsiteY8" fmla="*/ 1119727 h 1883140"/>
              <a:gd name="connsiteX9" fmla="*/ 440425 w 517517"/>
              <a:gd name="connsiteY9" fmla="*/ 729639 h 1883140"/>
              <a:gd name="connsiteX10" fmla="*/ 482370 w 517517"/>
              <a:gd name="connsiteY10" fmla="*/ 821918 h 1883140"/>
              <a:gd name="connsiteX11" fmla="*/ 272645 w 517517"/>
              <a:gd name="connsiteY11" fmla="*/ 37547 h 1883140"/>
              <a:gd name="connsiteX12" fmla="*/ 381702 w 517517"/>
              <a:gd name="connsiteY12" fmla="*/ 377301 h 1883140"/>
              <a:gd name="connsiteX13" fmla="*/ 331368 w 517517"/>
              <a:gd name="connsiteY13" fmla="*/ 41741 h 18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7517" h="1883140">
                <a:moveTo>
                  <a:pt x="331368" y="41741"/>
                </a:moveTo>
                <a:cubicBezTo>
                  <a:pt x="325775" y="-1602"/>
                  <a:pt x="319484" y="-50538"/>
                  <a:pt x="348146" y="117242"/>
                </a:cubicBezTo>
                <a:cubicBezTo>
                  <a:pt x="376808" y="285022"/>
                  <a:pt x="481671" y="907205"/>
                  <a:pt x="503343" y="1048420"/>
                </a:cubicBezTo>
                <a:cubicBezTo>
                  <a:pt x="525015" y="1189635"/>
                  <a:pt x="495653" y="920488"/>
                  <a:pt x="478176" y="964530"/>
                </a:cubicBezTo>
                <a:cubicBezTo>
                  <a:pt x="460699" y="1008572"/>
                  <a:pt x="399179" y="1274224"/>
                  <a:pt x="398480" y="1312674"/>
                </a:cubicBezTo>
                <a:cubicBezTo>
                  <a:pt x="397781" y="1351124"/>
                  <a:pt x="540394" y="1100153"/>
                  <a:pt x="473981" y="1195228"/>
                </a:cubicBezTo>
                <a:cubicBezTo>
                  <a:pt x="407568" y="1290303"/>
                  <a:pt x="1401" y="1886621"/>
                  <a:pt x="3" y="1883125"/>
                </a:cubicBezTo>
                <a:cubicBezTo>
                  <a:pt x="-1395" y="1879630"/>
                  <a:pt x="381702" y="1301488"/>
                  <a:pt x="465592" y="1174255"/>
                </a:cubicBezTo>
                <a:cubicBezTo>
                  <a:pt x="549482" y="1047022"/>
                  <a:pt x="507537" y="1193830"/>
                  <a:pt x="503343" y="1119727"/>
                </a:cubicBezTo>
                <a:cubicBezTo>
                  <a:pt x="499149" y="1045624"/>
                  <a:pt x="443921" y="779274"/>
                  <a:pt x="440425" y="729639"/>
                </a:cubicBezTo>
                <a:cubicBezTo>
                  <a:pt x="436930" y="680004"/>
                  <a:pt x="510333" y="937267"/>
                  <a:pt x="482370" y="821918"/>
                </a:cubicBezTo>
                <a:cubicBezTo>
                  <a:pt x="454407" y="706569"/>
                  <a:pt x="289423" y="111650"/>
                  <a:pt x="272645" y="37547"/>
                </a:cubicBezTo>
                <a:cubicBezTo>
                  <a:pt x="255867" y="-36556"/>
                  <a:pt x="371915" y="381495"/>
                  <a:pt x="381702" y="377301"/>
                </a:cubicBezTo>
                <a:cubicBezTo>
                  <a:pt x="391489" y="373107"/>
                  <a:pt x="336961" y="85084"/>
                  <a:pt x="331368" y="4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47B99ED-9A5A-B1C9-879B-A5B973B66B95}"/>
              </a:ext>
            </a:extLst>
          </p:cNvPr>
          <p:cNvSpPr/>
          <p:nvPr/>
        </p:nvSpPr>
        <p:spPr>
          <a:xfrm>
            <a:off x="6024667" y="6722499"/>
            <a:ext cx="376810" cy="1099633"/>
          </a:xfrm>
          <a:custGeom>
            <a:avLst/>
            <a:gdLst>
              <a:gd name="connsiteX0" fmla="*/ 376133 w 376810"/>
              <a:gd name="connsiteY0" fmla="*/ 5305 h 1099633"/>
              <a:gd name="connsiteX1" fmla="*/ 212631 w 376810"/>
              <a:gd name="connsiteY1" fmla="*/ 659313 h 1099633"/>
              <a:gd name="connsiteX2" fmla="*/ 230798 w 376810"/>
              <a:gd name="connsiteY2" fmla="*/ 598757 h 1099633"/>
              <a:gd name="connsiteX3" fmla="*/ 684 w 376810"/>
              <a:gd name="connsiteY3" fmla="*/ 1095318 h 1099633"/>
              <a:gd name="connsiteX4" fmla="*/ 315577 w 376810"/>
              <a:gd name="connsiteY4" fmla="*/ 271753 h 1099633"/>
              <a:gd name="connsiteX5" fmla="*/ 273187 w 376810"/>
              <a:gd name="connsiteY5" fmla="*/ 344420 h 1099633"/>
              <a:gd name="connsiteX6" fmla="*/ 376133 w 376810"/>
              <a:gd name="connsiteY6" fmla="*/ 5305 h 10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810" h="1099633">
                <a:moveTo>
                  <a:pt x="376133" y="5305"/>
                </a:moveTo>
                <a:cubicBezTo>
                  <a:pt x="366040" y="57787"/>
                  <a:pt x="236853" y="560404"/>
                  <a:pt x="212631" y="659313"/>
                </a:cubicBezTo>
                <a:cubicBezTo>
                  <a:pt x="188408" y="758222"/>
                  <a:pt x="266122" y="526090"/>
                  <a:pt x="230798" y="598757"/>
                </a:cubicBezTo>
                <a:cubicBezTo>
                  <a:pt x="195474" y="671424"/>
                  <a:pt x="-13446" y="1149819"/>
                  <a:pt x="684" y="1095318"/>
                </a:cubicBezTo>
                <a:cubicBezTo>
                  <a:pt x="14814" y="1040817"/>
                  <a:pt x="270160" y="396903"/>
                  <a:pt x="315577" y="271753"/>
                </a:cubicBezTo>
                <a:cubicBezTo>
                  <a:pt x="360994" y="146603"/>
                  <a:pt x="266122" y="382772"/>
                  <a:pt x="273187" y="344420"/>
                </a:cubicBezTo>
                <a:cubicBezTo>
                  <a:pt x="280252" y="306068"/>
                  <a:pt x="386226" y="-47177"/>
                  <a:pt x="376133" y="5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5A7CBD2-0515-2014-32AD-13E48A17BAD4}"/>
              </a:ext>
            </a:extLst>
          </p:cNvPr>
          <p:cNvSpPr/>
          <p:nvPr/>
        </p:nvSpPr>
        <p:spPr>
          <a:xfrm>
            <a:off x="4438946" y="5801404"/>
            <a:ext cx="255171" cy="471948"/>
          </a:xfrm>
          <a:custGeom>
            <a:avLst/>
            <a:gdLst>
              <a:gd name="connsiteX0" fmla="*/ 250529 w 255171"/>
              <a:gd name="connsiteY0" fmla="*/ 2496 h 471948"/>
              <a:gd name="connsiteX1" fmla="*/ 247354 w 255171"/>
              <a:gd name="connsiteY1" fmla="*/ 107271 h 471948"/>
              <a:gd name="connsiteX2" fmla="*/ 193379 w 255171"/>
              <a:gd name="connsiteY2" fmla="*/ 266021 h 471948"/>
              <a:gd name="connsiteX3" fmla="*/ 228304 w 255171"/>
              <a:gd name="connsiteY3" fmla="*/ 218396 h 471948"/>
              <a:gd name="connsiteX4" fmla="*/ 12404 w 255171"/>
              <a:gd name="connsiteY4" fmla="*/ 462871 h 471948"/>
              <a:gd name="connsiteX5" fmla="*/ 44154 w 255171"/>
              <a:gd name="connsiteY5" fmla="*/ 402546 h 471948"/>
              <a:gd name="connsiteX6" fmla="*/ 193379 w 255171"/>
              <a:gd name="connsiteY6" fmla="*/ 240621 h 471948"/>
              <a:gd name="connsiteX7" fmla="*/ 161629 w 255171"/>
              <a:gd name="connsiteY7" fmla="*/ 278721 h 471948"/>
              <a:gd name="connsiteX8" fmla="*/ 228304 w 255171"/>
              <a:gd name="connsiteY8" fmla="*/ 224746 h 471948"/>
              <a:gd name="connsiteX9" fmla="*/ 177504 w 255171"/>
              <a:gd name="connsiteY9" fmla="*/ 253321 h 471948"/>
              <a:gd name="connsiteX10" fmla="*/ 206079 w 255171"/>
              <a:gd name="connsiteY10" fmla="*/ 212046 h 471948"/>
              <a:gd name="connsiteX11" fmla="*/ 250529 w 255171"/>
              <a:gd name="connsiteY11" fmla="*/ 2496 h 4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71" h="471948">
                <a:moveTo>
                  <a:pt x="250529" y="2496"/>
                </a:moveTo>
                <a:cubicBezTo>
                  <a:pt x="257408" y="-14966"/>
                  <a:pt x="256879" y="63350"/>
                  <a:pt x="247354" y="107271"/>
                </a:cubicBezTo>
                <a:cubicBezTo>
                  <a:pt x="237829" y="151192"/>
                  <a:pt x="196554" y="247500"/>
                  <a:pt x="193379" y="266021"/>
                </a:cubicBezTo>
                <a:cubicBezTo>
                  <a:pt x="190204" y="284542"/>
                  <a:pt x="258466" y="185588"/>
                  <a:pt x="228304" y="218396"/>
                </a:cubicBezTo>
                <a:cubicBezTo>
                  <a:pt x="198142" y="251204"/>
                  <a:pt x="43096" y="432179"/>
                  <a:pt x="12404" y="462871"/>
                </a:cubicBezTo>
                <a:cubicBezTo>
                  <a:pt x="-18288" y="493563"/>
                  <a:pt x="13991" y="439588"/>
                  <a:pt x="44154" y="402546"/>
                </a:cubicBezTo>
                <a:cubicBezTo>
                  <a:pt x="74317" y="365504"/>
                  <a:pt x="173800" y="261258"/>
                  <a:pt x="193379" y="240621"/>
                </a:cubicBezTo>
                <a:cubicBezTo>
                  <a:pt x="212958" y="219984"/>
                  <a:pt x="155808" y="281367"/>
                  <a:pt x="161629" y="278721"/>
                </a:cubicBezTo>
                <a:cubicBezTo>
                  <a:pt x="167450" y="276075"/>
                  <a:pt x="225658" y="228979"/>
                  <a:pt x="228304" y="224746"/>
                </a:cubicBezTo>
                <a:cubicBezTo>
                  <a:pt x="230950" y="220513"/>
                  <a:pt x="181208" y="255438"/>
                  <a:pt x="177504" y="253321"/>
                </a:cubicBezTo>
                <a:cubicBezTo>
                  <a:pt x="173800" y="251204"/>
                  <a:pt x="188087" y="253850"/>
                  <a:pt x="206079" y="212046"/>
                </a:cubicBezTo>
                <a:cubicBezTo>
                  <a:pt x="224071" y="170242"/>
                  <a:pt x="243650" y="19958"/>
                  <a:pt x="250529" y="2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BFF7575-317D-E503-89DE-B8E9C29EA407}"/>
              </a:ext>
            </a:extLst>
          </p:cNvPr>
          <p:cNvSpPr/>
          <p:nvPr/>
        </p:nvSpPr>
        <p:spPr>
          <a:xfrm>
            <a:off x="4730681" y="5917979"/>
            <a:ext cx="6631" cy="270979"/>
          </a:xfrm>
          <a:custGeom>
            <a:avLst/>
            <a:gdLst>
              <a:gd name="connsiteX0" fmla="*/ 3244 w 6631"/>
              <a:gd name="connsiteY0" fmla="*/ 221 h 270979"/>
              <a:gd name="connsiteX1" fmla="*/ 69 w 6631"/>
              <a:gd name="connsiteY1" fmla="*/ 257396 h 270979"/>
              <a:gd name="connsiteX2" fmla="*/ 6419 w 6631"/>
              <a:gd name="connsiteY2" fmla="*/ 212946 h 270979"/>
              <a:gd name="connsiteX3" fmla="*/ 3244 w 6631"/>
              <a:gd name="connsiteY3" fmla="*/ 221 h 27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1" h="270979">
                <a:moveTo>
                  <a:pt x="3244" y="221"/>
                </a:moveTo>
                <a:cubicBezTo>
                  <a:pt x="2186" y="7629"/>
                  <a:pt x="-460" y="221942"/>
                  <a:pt x="69" y="257396"/>
                </a:cubicBezTo>
                <a:cubicBezTo>
                  <a:pt x="598" y="292850"/>
                  <a:pt x="5361" y="252104"/>
                  <a:pt x="6419" y="212946"/>
                </a:cubicBezTo>
                <a:cubicBezTo>
                  <a:pt x="7477" y="173788"/>
                  <a:pt x="4302" y="-7187"/>
                  <a:pt x="3244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208E1283-48DA-0921-4E9F-8D649F3E3BE0}"/>
              </a:ext>
            </a:extLst>
          </p:cNvPr>
          <p:cNvSpPr/>
          <p:nvPr/>
        </p:nvSpPr>
        <p:spPr>
          <a:xfrm>
            <a:off x="4377633" y="5895861"/>
            <a:ext cx="305497" cy="295389"/>
          </a:xfrm>
          <a:custGeom>
            <a:avLst/>
            <a:gdLst>
              <a:gd name="connsiteX0" fmla="*/ 305492 w 305497"/>
              <a:gd name="connsiteY0" fmla="*/ 114 h 295389"/>
              <a:gd name="connsiteX1" fmla="*/ 140392 w 305497"/>
              <a:gd name="connsiteY1" fmla="*/ 184264 h 295389"/>
              <a:gd name="connsiteX2" fmla="*/ 219767 w 305497"/>
              <a:gd name="connsiteY2" fmla="*/ 139814 h 295389"/>
              <a:gd name="connsiteX3" fmla="*/ 692 w 305497"/>
              <a:gd name="connsiteY3" fmla="*/ 295389 h 295389"/>
              <a:gd name="connsiteX4" fmla="*/ 149917 w 305497"/>
              <a:gd name="connsiteY4" fmla="*/ 139814 h 295389"/>
              <a:gd name="connsiteX5" fmla="*/ 134042 w 305497"/>
              <a:gd name="connsiteY5" fmla="*/ 130289 h 295389"/>
              <a:gd name="connsiteX6" fmla="*/ 692 w 305497"/>
              <a:gd name="connsiteY6" fmla="*/ 133464 h 295389"/>
              <a:gd name="connsiteX7" fmla="*/ 168967 w 305497"/>
              <a:gd name="connsiteY7" fmla="*/ 120764 h 295389"/>
              <a:gd name="connsiteX8" fmla="*/ 200717 w 305497"/>
              <a:gd name="connsiteY8" fmla="*/ 25514 h 295389"/>
              <a:gd name="connsiteX9" fmla="*/ 162617 w 305497"/>
              <a:gd name="connsiteY9" fmla="*/ 98539 h 295389"/>
              <a:gd name="connsiteX10" fmla="*/ 184842 w 305497"/>
              <a:gd name="connsiteY10" fmla="*/ 95364 h 295389"/>
              <a:gd name="connsiteX11" fmla="*/ 134042 w 305497"/>
              <a:gd name="connsiteY11" fmla="*/ 155689 h 295389"/>
              <a:gd name="connsiteX12" fmla="*/ 305492 w 305497"/>
              <a:gd name="connsiteY12" fmla="*/ 114 h 29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5497" h="295389">
                <a:moveTo>
                  <a:pt x="305492" y="114"/>
                </a:moveTo>
                <a:cubicBezTo>
                  <a:pt x="306550" y="4876"/>
                  <a:pt x="154679" y="160981"/>
                  <a:pt x="140392" y="184264"/>
                </a:cubicBezTo>
                <a:cubicBezTo>
                  <a:pt x="126105" y="207547"/>
                  <a:pt x="243050" y="121293"/>
                  <a:pt x="219767" y="139814"/>
                </a:cubicBezTo>
                <a:cubicBezTo>
                  <a:pt x="196484" y="158335"/>
                  <a:pt x="12334" y="295389"/>
                  <a:pt x="692" y="295389"/>
                </a:cubicBezTo>
                <a:cubicBezTo>
                  <a:pt x="-10950" y="295389"/>
                  <a:pt x="127692" y="167331"/>
                  <a:pt x="149917" y="139814"/>
                </a:cubicBezTo>
                <a:cubicBezTo>
                  <a:pt x="172142" y="112297"/>
                  <a:pt x="158913" y="131347"/>
                  <a:pt x="134042" y="130289"/>
                </a:cubicBezTo>
                <a:cubicBezTo>
                  <a:pt x="109171" y="129231"/>
                  <a:pt x="-5129" y="135052"/>
                  <a:pt x="692" y="133464"/>
                </a:cubicBezTo>
                <a:cubicBezTo>
                  <a:pt x="6513" y="131877"/>
                  <a:pt x="135630" y="138756"/>
                  <a:pt x="168967" y="120764"/>
                </a:cubicBezTo>
                <a:cubicBezTo>
                  <a:pt x="202304" y="102772"/>
                  <a:pt x="201775" y="29218"/>
                  <a:pt x="200717" y="25514"/>
                </a:cubicBezTo>
                <a:cubicBezTo>
                  <a:pt x="199659" y="21810"/>
                  <a:pt x="165263" y="86897"/>
                  <a:pt x="162617" y="98539"/>
                </a:cubicBezTo>
                <a:cubicBezTo>
                  <a:pt x="159971" y="110181"/>
                  <a:pt x="189605" y="85839"/>
                  <a:pt x="184842" y="95364"/>
                </a:cubicBezTo>
                <a:cubicBezTo>
                  <a:pt x="180079" y="104889"/>
                  <a:pt x="115521" y="170506"/>
                  <a:pt x="134042" y="155689"/>
                </a:cubicBezTo>
                <a:cubicBezTo>
                  <a:pt x="152563" y="140872"/>
                  <a:pt x="304434" y="-4648"/>
                  <a:pt x="30549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CD41A41-999E-2531-B89D-566DA87A2EF5}"/>
              </a:ext>
            </a:extLst>
          </p:cNvPr>
          <p:cNvSpPr/>
          <p:nvPr/>
        </p:nvSpPr>
        <p:spPr>
          <a:xfrm>
            <a:off x="4157721" y="5883275"/>
            <a:ext cx="535114" cy="309128"/>
          </a:xfrm>
          <a:custGeom>
            <a:avLst/>
            <a:gdLst>
              <a:gd name="connsiteX0" fmla="*/ 534929 w 535114"/>
              <a:gd name="connsiteY0" fmla="*/ 0 h 309128"/>
              <a:gd name="connsiteX1" fmla="*/ 290454 w 535114"/>
              <a:gd name="connsiteY1" fmla="*/ 76200 h 309128"/>
              <a:gd name="connsiteX2" fmla="*/ 350779 w 535114"/>
              <a:gd name="connsiteY2" fmla="*/ 50800 h 309128"/>
              <a:gd name="connsiteX3" fmla="*/ 1529 w 535114"/>
              <a:gd name="connsiteY3" fmla="*/ 149225 h 309128"/>
              <a:gd name="connsiteX4" fmla="*/ 226954 w 535114"/>
              <a:gd name="connsiteY4" fmla="*/ 101600 h 309128"/>
              <a:gd name="connsiteX5" fmla="*/ 312679 w 535114"/>
              <a:gd name="connsiteY5" fmla="*/ 63500 h 309128"/>
              <a:gd name="connsiteX6" fmla="*/ 217429 w 535114"/>
              <a:gd name="connsiteY6" fmla="*/ 104775 h 309128"/>
              <a:gd name="connsiteX7" fmla="*/ 182504 w 535114"/>
              <a:gd name="connsiteY7" fmla="*/ 152400 h 309128"/>
              <a:gd name="connsiteX8" fmla="*/ 223779 w 535114"/>
              <a:gd name="connsiteY8" fmla="*/ 123825 h 309128"/>
              <a:gd name="connsiteX9" fmla="*/ 198379 w 535114"/>
              <a:gd name="connsiteY9" fmla="*/ 165100 h 309128"/>
              <a:gd name="connsiteX10" fmla="*/ 214254 w 535114"/>
              <a:gd name="connsiteY10" fmla="*/ 304800 h 309128"/>
              <a:gd name="connsiteX11" fmla="*/ 204729 w 535114"/>
              <a:gd name="connsiteY11" fmla="*/ 269875 h 309128"/>
              <a:gd name="connsiteX12" fmla="*/ 204729 w 535114"/>
              <a:gd name="connsiteY12" fmla="*/ 307975 h 309128"/>
              <a:gd name="connsiteX13" fmla="*/ 150754 w 535114"/>
              <a:gd name="connsiteY13" fmla="*/ 215900 h 309128"/>
              <a:gd name="connsiteX14" fmla="*/ 192029 w 535114"/>
              <a:gd name="connsiteY14" fmla="*/ 269875 h 309128"/>
              <a:gd name="connsiteX15" fmla="*/ 192029 w 535114"/>
              <a:gd name="connsiteY15" fmla="*/ 174625 h 309128"/>
              <a:gd name="connsiteX16" fmla="*/ 252354 w 535114"/>
              <a:gd name="connsiteY16" fmla="*/ 101600 h 309128"/>
              <a:gd name="connsiteX17" fmla="*/ 239654 w 535114"/>
              <a:gd name="connsiteY17" fmla="*/ 114300 h 309128"/>
              <a:gd name="connsiteX18" fmla="*/ 420629 w 535114"/>
              <a:gd name="connsiteY18" fmla="*/ 60325 h 309128"/>
              <a:gd name="connsiteX19" fmla="*/ 315854 w 535114"/>
              <a:gd name="connsiteY19" fmla="*/ 76200 h 309128"/>
              <a:gd name="connsiteX20" fmla="*/ 388879 w 535114"/>
              <a:gd name="connsiteY20" fmla="*/ 53975 h 309128"/>
              <a:gd name="connsiteX21" fmla="*/ 331729 w 535114"/>
              <a:gd name="connsiteY21" fmla="*/ 76200 h 309128"/>
              <a:gd name="connsiteX22" fmla="*/ 534929 w 535114"/>
              <a:gd name="connsiteY22" fmla="*/ 0 h 30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5114" h="309128">
                <a:moveTo>
                  <a:pt x="534929" y="0"/>
                </a:moveTo>
                <a:cubicBezTo>
                  <a:pt x="528050" y="0"/>
                  <a:pt x="321146" y="67733"/>
                  <a:pt x="290454" y="76200"/>
                </a:cubicBezTo>
                <a:cubicBezTo>
                  <a:pt x="259762" y="84667"/>
                  <a:pt x="398933" y="38629"/>
                  <a:pt x="350779" y="50800"/>
                </a:cubicBezTo>
                <a:cubicBezTo>
                  <a:pt x="302625" y="62971"/>
                  <a:pt x="22167" y="140758"/>
                  <a:pt x="1529" y="149225"/>
                </a:cubicBezTo>
                <a:cubicBezTo>
                  <a:pt x="-19109" y="157692"/>
                  <a:pt x="175096" y="115887"/>
                  <a:pt x="226954" y="101600"/>
                </a:cubicBezTo>
                <a:cubicBezTo>
                  <a:pt x="278812" y="87313"/>
                  <a:pt x="314266" y="62971"/>
                  <a:pt x="312679" y="63500"/>
                </a:cubicBezTo>
                <a:cubicBezTo>
                  <a:pt x="311092" y="64029"/>
                  <a:pt x="239125" y="89958"/>
                  <a:pt x="217429" y="104775"/>
                </a:cubicBezTo>
                <a:cubicBezTo>
                  <a:pt x="195733" y="119592"/>
                  <a:pt x="181446" y="149225"/>
                  <a:pt x="182504" y="152400"/>
                </a:cubicBezTo>
                <a:cubicBezTo>
                  <a:pt x="183562" y="155575"/>
                  <a:pt x="221133" y="121708"/>
                  <a:pt x="223779" y="123825"/>
                </a:cubicBezTo>
                <a:cubicBezTo>
                  <a:pt x="226425" y="125942"/>
                  <a:pt x="199966" y="134938"/>
                  <a:pt x="198379" y="165100"/>
                </a:cubicBezTo>
                <a:cubicBezTo>
                  <a:pt x="196792" y="195262"/>
                  <a:pt x="213196" y="287338"/>
                  <a:pt x="214254" y="304800"/>
                </a:cubicBezTo>
                <a:cubicBezTo>
                  <a:pt x="215312" y="322262"/>
                  <a:pt x="206316" y="269346"/>
                  <a:pt x="204729" y="269875"/>
                </a:cubicBezTo>
                <a:cubicBezTo>
                  <a:pt x="203142" y="270404"/>
                  <a:pt x="213725" y="316971"/>
                  <a:pt x="204729" y="307975"/>
                </a:cubicBezTo>
                <a:cubicBezTo>
                  <a:pt x="195733" y="298979"/>
                  <a:pt x="152871" y="222250"/>
                  <a:pt x="150754" y="215900"/>
                </a:cubicBezTo>
                <a:cubicBezTo>
                  <a:pt x="148637" y="209550"/>
                  <a:pt x="185150" y="276754"/>
                  <a:pt x="192029" y="269875"/>
                </a:cubicBezTo>
                <a:cubicBezTo>
                  <a:pt x="198908" y="262996"/>
                  <a:pt x="181975" y="202671"/>
                  <a:pt x="192029" y="174625"/>
                </a:cubicBezTo>
                <a:cubicBezTo>
                  <a:pt x="202083" y="146579"/>
                  <a:pt x="252354" y="101600"/>
                  <a:pt x="252354" y="101600"/>
                </a:cubicBezTo>
                <a:cubicBezTo>
                  <a:pt x="260291" y="91546"/>
                  <a:pt x="211608" y="121179"/>
                  <a:pt x="239654" y="114300"/>
                </a:cubicBezTo>
                <a:cubicBezTo>
                  <a:pt x="267700" y="107421"/>
                  <a:pt x="407929" y="66675"/>
                  <a:pt x="420629" y="60325"/>
                </a:cubicBezTo>
                <a:cubicBezTo>
                  <a:pt x="433329" y="53975"/>
                  <a:pt x="321145" y="77258"/>
                  <a:pt x="315854" y="76200"/>
                </a:cubicBezTo>
                <a:cubicBezTo>
                  <a:pt x="310563" y="75142"/>
                  <a:pt x="386233" y="53975"/>
                  <a:pt x="388879" y="53975"/>
                </a:cubicBezTo>
                <a:cubicBezTo>
                  <a:pt x="391525" y="53975"/>
                  <a:pt x="307916" y="83608"/>
                  <a:pt x="331729" y="76200"/>
                </a:cubicBezTo>
                <a:cubicBezTo>
                  <a:pt x="355541" y="68792"/>
                  <a:pt x="541808" y="0"/>
                  <a:pt x="5349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BAA0C7DE-A2C8-E901-96C0-C5E4D349BDEE}"/>
              </a:ext>
            </a:extLst>
          </p:cNvPr>
          <p:cNvSpPr/>
          <p:nvPr/>
        </p:nvSpPr>
        <p:spPr>
          <a:xfrm>
            <a:off x="4231302" y="5956292"/>
            <a:ext cx="150821" cy="342916"/>
          </a:xfrm>
          <a:custGeom>
            <a:avLst/>
            <a:gdLst>
              <a:gd name="connsiteX0" fmla="*/ 134323 w 150821"/>
              <a:gd name="connsiteY0" fmla="*/ 8 h 342916"/>
              <a:gd name="connsiteX1" fmla="*/ 67648 w 150821"/>
              <a:gd name="connsiteY1" fmla="*/ 127008 h 342916"/>
              <a:gd name="connsiteX2" fmla="*/ 80348 w 150821"/>
              <a:gd name="connsiteY2" fmla="*/ 174633 h 342916"/>
              <a:gd name="connsiteX3" fmla="*/ 73998 w 150821"/>
              <a:gd name="connsiteY3" fmla="*/ 219083 h 342916"/>
              <a:gd name="connsiteX4" fmla="*/ 140673 w 150821"/>
              <a:gd name="connsiteY4" fmla="*/ 225433 h 342916"/>
              <a:gd name="connsiteX5" fmla="*/ 35898 w 150821"/>
              <a:gd name="connsiteY5" fmla="*/ 342908 h 342916"/>
              <a:gd name="connsiteX6" fmla="*/ 121623 w 150821"/>
              <a:gd name="connsiteY6" fmla="*/ 219083 h 342916"/>
              <a:gd name="connsiteX7" fmla="*/ 150198 w 150821"/>
              <a:gd name="connsiteY7" fmla="*/ 161933 h 342916"/>
              <a:gd name="connsiteX8" fmla="*/ 99398 w 150821"/>
              <a:gd name="connsiteY8" fmla="*/ 196858 h 342916"/>
              <a:gd name="connsiteX9" fmla="*/ 973 w 150821"/>
              <a:gd name="connsiteY9" fmla="*/ 82558 h 342916"/>
              <a:gd name="connsiteX10" fmla="*/ 54948 w 150821"/>
              <a:gd name="connsiteY10" fmla="*/ 133358 h 342916"/>
              <a:gd name="connsiteX11" fmla="*/ 134323 w 150821"/>
              <a:gd name="connsiteY11" fmla="*/ 8 h 34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821" h="342916">
                <a:moveTo>
                  <a:pt x="134323" y="8"/>
                </a:moveTo>
                <a:cubicBezTo>
                  <a:pt x="136440" y="-1050"/>
                  <a:pt x="76644" y="97904"/>
                  <a:pt x="67648" y="127008"/>
                </a:cubicBezTo>
                <a:cubicBezTo>
                  <a:pt x="58652" y="156112"/>
                  <a:pt x="79290" y="159287"/>
                  <a:pt x="80348" y="174633"/>
                </a:cubicBezTo>
                <a:cubicBezTo>
                  <a:pt x="81406" y="189979"/>
                  <a:pt x="63944" y="210616"/>
                  <a:pt x="73998" y="219083"/>
                </a:cubicBezTo>
                <a:cubicBezTo>
                  <a:pt x="84052" y="227550"/>
                  <a:pt x="147023" y="204796"/>
                  <a:pt x="140673" y="225433"/>
                </a:cubicBezTo>
                <a:cubicBezTo>
                  <a:pt x="134323" y="246070"/>
                  <a:pt x="39073" y="343966"/>
                  <a:pt x="35898" y="342908"/>
                </a:cubicBezTo>
                <a:cubicBezTo>
                  <a:pt x="32723" y="341850"/>
                  <a:pt x="102573" y="249246"/>
                  <a:pt x="121623" y="219083"/>
                </a:cubicBezTo>
                <a:cubicBezTo>
                  <a:pt x="140673" y="188921"/>
                  <a:pt x="153902" y="165637"/>
                  <a:pt x="150198" y="161933"/>
                </a:cubicBezTo>
                <a:cubicBezTo>
                  <a:pt x="146494" y="158229"/>
                  <a:pt x="124269" y="210087"/>
                  <a:pt x="99398" y="196858"/>
                </a:cubicBezTo>
                <a:cubicBezTo>
                  <a:pt x="74527" y="183629"/>
                  <a:pt x="8381" y="93141"/>
                  <a:pt x="973" y="82558"/>
                </a:cubicBezTo>
                <a:cubicBezTo>
                  <a:pt x="-6435" y="71975"/>
                  <a:pt x="30077" y="145529"/>
                  <a:pt x="54948" y="133358"/>
                </a:cubicBezTo>
                <a:cubicBezTo>
                  <a:pt x="79819" y="121187"/>
                  <a:pt x="132206" y="1066"/>
                  <a:pt x="1343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31DC1290-6DDC-7819-92B5-06F075C1E547}"/>
              </a:ext>
            </a:extLst>
          </p:cNvPr>
          <p:cNvSpPr/>
          <p:nvPr/>
        </p:nvSpPr>
        <p:spPr>
          <a:xfrm>
            <a:off x="3965575" y="5937388"/>
            <a:ext cx="328215" cy="749291"/>
          </a:xfrm>
          <a:custGeom>
            <a:avLst/>
            <a:gdLst>
              <a:gd name="connsiteX0" fmla="*/ 327025 w 328215"/>
              <a:gd name="connsiteY0" fmla="*/ 3037 h 749291"/>
              <a:gd name="connsiteX1" fmla="*/ 107950 w 328215"/>
              <a:gd name="connsiteY1" fmla="*/ 364987 h 749291"/>
              <a:gd name="connsiteX2" fmla="*/ 133350 w 328215"/>
              <a:gd name="connsiteY2" fmla="*/ 336412 h 749291"/>
              <a:gd name="connsiteX3" fmla="*/ 57150 w 328215"/>
              <a:gd name="connsiteY3" fmla="*/ 571362 h 749291"/>
              <a:gd name="connsiteX4" fmla="*/ 66675 w 328215"/>
              <a:gd name="connsiteY4" fmla="*/ 485637 h 749291"/>
              <a:gd name="connsiteX5" fmla="*/ 0 w 328215"/>
              <a:gd name="connsiteY5" fmla="*/ 749162 h 749291"/>
              <a:gd name="connsiteX6" fmla="*/ 66675 w 328215"/>
              <a:gd name="connsiteY6" fmla="*/ 517387 h 749291"/>
              <a:gd name="connsiteX7" fmla="*/ 107950 w 328215"/>
              <a:gd name="connsiteY7" fmla="*/ 279262 h 749291"/>
              <a:gd name="connsiteX8" fmla="*/ 85725 w 328215"/>
              <a:gd name="connsiteY8" fmla="*/ 374512 h 749291"/>
              <a:gd name="connsiteX9" fmla="*/ 231775 w 328215"/>
              <a:gd name="connsiteY9" fmla="*/ 149087 h 749291"/>
              <a:gd name="connsiteX10" fmla="*/ 196850 w 328215"/>
              <a:gd name="connsiteY10" fmla="*/ 190362 h 749291"/>
              <a:gd name="connsiteX11" fmla="*/ 327025 w 328215"/>
              <a:gd name="connsiteY11" fmla="*/ 3037 h 7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215" h="749291">
                <a:moveTo>
                  <a:pt x="327025" y="3037"/>
                </a:moveTo>
                <a:cubicBezTo>
                  <a:pt x="312208" y="32141"/>
                  <a:pt x="140229" y="309425"/>
                  <a:pt x="107950" y="364987"/>
                </a:cubicBezTo>
                <a:cubicBezTo>
                  <a:pt x="75671" y="420549"/>
                  <a:pt x="141817" y="302016"/>
                  <a:pt x="133350" y="336412"/>
                </a:cubicBezTo>
                <a:cubicBezTo>
                  <a:pt x="124883" y="370808"/>
                  <a:pt x="68262" y="546491"/>
                  <a:pt x="57150" y="571362"/>
                </a:cubicBezTo>
                <a:cubicBezTo>
                  <a:pt x="46038" y="596233"/>
                  <a:pt x="76200" y="456004"/>
                  <a:pt x="66675" y="485637"/>
                </a:cubicBezTo>
                <a:cubicBezTo>
                  <a:pt x="57150" y="515270"/>
                  <a:pt x="0" y="743870"/>
                  <a:pt x="0" y="749162"/>
                </a:cubicBezTo>
                <a:cubicBezTo>
                  <a:pt x="0" y="754454"/>
                  <a:pt x="48683" y="595704"/>
                  <a:pt x="66675" y="517387"/>
                </a:cubicBezTo>
                <a:cubicBezTo>
                  <a:pt x="84667" y="439070"/>
                  <a:pt x="104775" y="303075"/>
                  <a:pt x="107950" y="279262"/>
                </a:cubicBezTo>
                <a:cubicBezTo>
                  <a:pt x="111125" y="255450"/>
                  <a:pt x="65087" y="396208"/>
                  <a:pt x="85725" y="374512"/>
                </a:cubicBezTo>
                <a:cubicBezTo>
                  <a:pt x="106362" y="352816"/>
                  <a:pt x="213254" y="179778"/>
                  <a:pt x="231775" y="149087"/>
                </a:cubicBezTo>
                <a:cubicBezTo>
                  <a:pt x="250296" y="118396"/>
                  <a:pt x="179917" y="217879"/>
                  <a:pt x="196850" y="190362"/>
                </a:cubicBezTo>
                <a:cubicBezTo>
                  <a:pt x="213783" y="162845"/>
                  <a:pt x="341842" y="-26067"/>
                  <a:pt x="327025" y="3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BDF8577-E812-A451-7ECD-366C4328684A}"/>
              </a:ext>
            </a:extLst>
          </p:cNvPr>
          <p:cNvSpPr/>
          <p:nvPr/>
        </p:nvSpPr>
        <p:spPr>
          <a:xfrm>
            <a:off x="3905129" y="5996230"/>
            <a:ext cx="347433" cy="436503"/>
          </a:xfrm>
          <a:custGeom>
            <a:avLst/>
            <a:gdLst>
              <a:gd name="connsiteX0" fmla="*/ 346196 w 347433"/>
              <a:gd name="connsiteY0" fmla="*/ 1345 h 436503"/>
              <a:gd name="connsiteX1" fmla="*/ 133471 w 347433"/>
              <a:gd name="connsiteY1" fmla="*/ 252170 h 436503"/>
              <a:gd name="connsiteX2" fmla="*/ 171571 w 347433"/>
              <a:gd name="connsiteY2" fmla="*/ 210895 h 436503"/>
              <a:gd name="connsiteX3" fmla="*/ 121 w 347433"/>
              <a:gd name="connsiteY3" fmla="*/ 436320 h 436503"/>
              <a:gd name="connsiteX4" fmla="*/ 146171 w 347433"/>
              <a:gd name="connsiteY4" fmla="*/ 245820 h 436503"/>
              <a:gd name="connsiteX5" fmla="*/ 257296 w 347433"/>
              <a:gd name="connsiteY5" fmla="*/ 61670 h 436503"/>
              <a:gd name="connsiteX6" fmla="*/ 222371 w 347433"/>
              <a:gd name="connsiteY6" fmla="*/ 147395 h 436503"/>
              <a:gd name="connsiteX7" fmla="*/ 346196 w 347433"/>
              <a:gd name="connsiteY7" fmla="*/ 1345 h 43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433" h="436503">
                <a:moveTo>
                  <a:pt x="346196" y="1345"/>
                </a:moveTo>
                <a:lnTo>
                  <a:pt x="133471" y="252170"/>
                </a:lnTo>
                <a:cubicBezTo>
                  <a:pt x="104367" y="287095"/>
                  <a:pt x="193796" y="180203"/>
                  <a:pt x="171571" y="210895"/>
                </a:cubicBezTo>
                <a:cubicBezTo>
                  <a:pt x="149346" y="241587"/>
                  <a:pt x="4354" y="430499"/>
                  <a:pt x="121" y="436320"/>
                </a:cubicBezTo>
                <a:cubicBezTo>
                  <a:pt x="-4112" y="442141"/>
                  <a:pt x="103309" y="308262"/>
                  <a:pt x="146171" y="245820"/>
                </a:cubicBezTo>
                <a:cubicBezTo>
                  <a:pt x="189033" y="183378"/>
                  <a:pt x="244596" y="78074"/>
                  <a:pt x="257296" y="61670"/>
                </a:cubicBezTo>
                <a:cubicBezTo>
                  <a:pt x="269996" y="45266"/>
                  <a:pt x="206496" y="152687"/>
                  <a:pt x="222371" y="147395"/>
                </a:cubicBezTo>
                <a:cubicBezTo>
                  <a:pt x="238246" y="142103"/>
                  <a:pt x="361013" y="-16117"/>
                  <a:pt x="346196" y="1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80D54414-D1C5-4425-AD7E-E6C9FFD30320}"/>
              </a:ext>
            </a:extLst>
          </p:cNvPr>
          <p:cNvSpPr/>
          <p:nvPr/>
        </p:nvSpPr>
        <p:spPr>
          <a:xfrm>
            <a:off x="6049665" y="6776094"/>
            <a:ext cx="404943" cy="2072371"/>
          </a:xfrm>
          <a:custGeom>
            <a:avLst/>
            <a:gdLst>
              <a:gd name="connsiteX0" fmla="*/ 404923 w 404943"/>
              <a:gd name="connsiteY0" fmla="*/ 1224 h 2072371"/>
              <a:gd name="connsiteX1" fmla="*/ 189770 w 404943"/>
              <a:gd name="connsiteY1" fmla="*/ 808047 h 2072371"/>
              <a:gd name="connsiteX2" fmla="*/ 243559 w 404943"/>
              <a:gd name="connsiteY2" fmla="*/ 720641 h 2072371"/>
              <a:gd name="connsiteX3" fmla="*/ 102364 w 404943"/>
              <a:gd name="connsiteY3" fmla="*/ 1392994 h 2072371"/>
              <a:gd name="connsiteX4" fmla="*/ 149429 w 404943"/>
              <a:gd name="connsiteY4" fmla="*/ 1036647 h 2072371"/>
              <a:gd name="connsiteX5" fmla="*/ 1511 w 404943"/>
              <a:gd name="connsiteY5" fmla="*/ 1695553 h 2072371"/>
              <a:gd name="connsiteX6" fmla="*/ 68747 w 404943"/>
              <a:gd name="connsiteY6" fmla="*/ 1500571 h 2072371"/>
              <a:gd name="connsiteX7" fmla="*/ 1511 w 404943"/>
              <a:gd name="connsiteY7" fmla="*/ 2072071 h 2072371"/>
              <a:gd name="connsiteX8" fmla="*/ 95641 w 404943"/>
              <a:gd name="connsiteY8" fmla="*/ 1574530 h 2072371"/>
              <a:gd name="connsiteX9" fmla="*/ 109088 w 404943"/>
              <a:gd name="connsiteY9" fmla="*/ 1231630 h 2072371"/>
              <a:gd name="connsiteX10" fmla="*/ 115811 w 404943"/>
              <a:gd name="connsiteY10" fmla="*/ 1271971 h 2072371"/>
              <a:gd name="connsiteX11" fmla="*/ 196494 w 404943"/>
              <a:gd name="connsiteY11" fmla="*/ 814771 h 2072371"/>
              <a:gd name="connsiteX12" fmla="*/ 95641 w 404943"/>
              <a:gd name="connsiteY12" fmla="*/ 982859 h 2072371"/>
              <a:gd name="connsiteX13" fmla="*/ 257006 w 404943"/>
              <a:gd name="connsiteY13" fmla="*/ 639959 h 2072371"/>
              <a:gd name="connsiteX14" fmla="*/ 142706 w 404943"/>
              <a:gd name="connsiteY14" fmla="*/ 828218 h 2072371"/>
              <a:gd name="connsiteX15" fmla="*/ 263729 w 404943"/>
              <a:gd name="connsiteY15" fmla="*/ 431530 h 2072371"/>
              <a:gd name="connsiteX16" fmla="*/ 203217 w 404943"/>
              <a:gd name="connsiteY16" fmla="*/ 619788 h 2072371"/>
              <a:gd name="connsiteX17" fmla="*/ 404923 w 404943"/>
              <a:gd name="connsiteY17" fmla="*/ 1224 h 207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4943" h="2072371">
                <a:moveTo>
                  <a:pt x="404923" y="1224"/>
                </a:moveTo>
                <a:cubicBezTo>
                  <a:pt x="402682" y="32600"/>
                  <a:pt x="216664" y="688144"/>
                  <a:pt x="189770" y="808047"/>
                </a:cubicBezTo>
                <a:cubicBezTo>
                  <a:pt x="162876" y="927950"/>
                  <a:pt x="258127" y="623150"/>
                  <a:pt x="243559" y="720641"/>
                </a:cubicBezTo>
                <a:cubicBezTo>
                  <a:pt x="228991" y="818132"/>
                  <a:pt x="118052" y="1340326"/>
                  <a:pt x="102364" y="1392994"/>
                </a:cubicBezTo>
                <a:cubicBezTo>
                  <a:pt x="86676" y="1445662"/>
                  <a:pt x="166238" y="986221"/>
                  <a:pt x="149429" y="1036647"/>
                </a:cubicBezTo>
                <a:cubicBezTo>
                  <a:pt x="132620" y="1087074"/>
                  <a:pt x="14958" y="1618232"/>
                  <a:pt x="1511" y="1695553"/>
                </a:cubicBezTo>
                <a:cubicBezTo>
                  <a:pt x="-11936" y="1772874"/>
                  <a:pt x="68747" y="1437818"/>
                  <a:pt x="68747" y="1500571"/>
                </a:cubicBezTo>
                <a:cubicBezTo>
                  <a:pt x="68747" y="1563324"/>
                  <a:pt x="-2971" y="2059745"/>
                  <a:pt x="1511" y="2072071"/>
                </a:cubicBezTo>
                <a:cubicBezTo>
                  <a:pt x="5993" y="2084397"/>
                  <a:pt x="77712" y="1714603"/>
                  <a:pt x="95641" y="1574530"/>
                </a:cubicBezTo>
                <a:cubicBezTo>
                  <a:pt x="113570" y="1434457"/>
                  <a:pt x="105726" y="1282057"/>
                  <a:pt x="109088" y="1231630"/>
                </a:cubicBezTo>
                <a:cubicBezTo>
                  <a:pt x="112450" y="1181204"/>
                  <a:pt x="101243" y="1341447"/>
                  <a:pt x="115811" y="1271971"/>
                </a:cubicBezTo>
                <a:cubicBezTo>
                  <a:pt x="130379" y="1202495"/>
                  <a:pt x="199856" y="862956"/>
                  <a:pt x="196494" y="814771"/>
                </a:cubicBezTo>
                <a:cubicBezTo>
                  <a:pt x="193132" y="766586"/>
                  <a:pt x="85556" y="1011994"/>
                  <a:pt x="95641" y="982859"/>
                </a:cubicBezTo>
                <a:cubicBezTo>
                  <a:pt x="105726" y="953724"/>
                  <a:pt x="249162" y="665732"/>
                  <a:pt x="257006" y="639959"/>
                </a:cubicBezTo>
                <a:cubicBezTo>
                  <a:pt x="264850" y="614186"/>
                  <a:pt x="141586" y="862956"/>
                  <a:pt x="142706" y="828218"/>
                </a:cubicBezTo>
                <a:cubicBezTo>
                  <a:pt x="143826" y="793480"/>
                  <a:pt x="253644" y="466268"/>
                  <a:pt x="263729" y="431530"/>
                </a:cubicBezTo>
                <a:cubicBezTo>
                  <a:pt x="273814" y="396792"/>
                  <a:pt x="181926" y="688144"/>
                  <a:pt x="203217" y="619788"/>
                </a:cubicBezTo>
                <a:cubicBezTo>
                  <a:pt x="224508" y="551432"/>
                  <a:pt x="407164" y="-30152"/>
                  <a:pt x="404923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D2A3862B-7A77-D48B-C92A-25BA8A236D65}"/>
              </a:ext>
            </a:extLst>
          </p:cNvPr>
          <p:cNvSpPr/>
          <p:nvPr/>
        </p:nvSpPr>
        <p:spPr>
          <a:xfrm>
            <a:off x="6126679" y="8278906"/>
            <a:ext cx="591127" cy="1753366"/>
          </a:xfrm>
          <a:custGeom>
            <a:avLst/>
            <a:gdLst>
              <a:gd name="connsiteX0" fmla="*/ 32074 w 591127"/>
              <a:gd name="connsiteY0" fmla="*/ 4482 h 1753366"/>
              <a:gd name="connsiteX1" fmla="*/ 119480 w 591127"/>
              <a:gd name="connsiteY1" fmla="*/ 898712 h 1753366"/>
              <a:gd name="connsiteX2" fmla="*/ 146374 w 591127"/>
              <a:gd name="connsiteY2" fmla="*/ 804582 h 1753366"/>
              <a:gd name="connsiteX3" fmla="*/ 193439 w 591127"/>
              <a:gd name="connsiteY3" fmla="*/ 979394 h 1753366"/>
              <a:gd name="connsiteX4" fmla="*/ 200162 w 591127"/>
              <a:gd name="connsiteY4" fmla="*/ 831476 h 1753366"/>
              <a:gd name="connsiteX5" fmla="*/ 260674 w 591127"/>
              <a:gd name="connsiteY5" fmla="*/ 1080247 h 1753366"/>
              <a:gd name="connsiteX6" fmla="*/ 301015 w 591127"/>
              <a:gd name="connsiteY6" fmla="*/ 293594 h 1753366"/>
              <a:gd name="connsiteX7" fmla="*/ 287568 w 591127"/>
              <a:gd name="connsiteY7" fmla="*/ 656665 h 1753366"/>
              <a:gd name="connsiteX8" fmla="*/ 509445 w 591127"/>
              <a:gd name="connsiteY8" fmla="*/ 1530723 h 1753366"/>
              <a:gd name="connsiteX9" fmla="*/ 529615 w 591127"/>
              <a:gd name="connsiteY9" fmla="*/ 1248335 h 1753366"/>
              <a:gd name="connsiteX10" fmla="*/ 522892 w 591127"/>
              <a:gd name="connsiteY10" fmla="*/ 1665194 h 1753366"/>
              <a:gd name="connsiteX11" fmla="*/ 469103 w 591127"/>
              <a:gd name="connsiteY11" fmla="*/ 777688 h 1753366"/>
              <a:gd name="connsiteX12" fmla="*/ 583403 w 591127"/>
              <a:gd name="connsiteY12" fmla="*/ 1745876 h 1753366"/>
              <a:gd name="connsiteX13" fmla="*/ 569956 w 591127"/>
              <a:gd name="connsiteY13" fmla="*/ 1228165 h 1753366"/>
              <a:gd name="connsiteX14" fmla="*/ 482550 w 591127"/>
              <a:gd name="connsiteY14" fmla="*/ 1261782 h 1753366"/>
              <a:gd name="connsiteX15" fmla="*/ 260674 w 591127"/>
              <a:gd name="connsiteY15" fmla="*/ 750794 h 1753366"/>
              <a:gd name="connsiteX16" fmla="*/ 126203 w 591127"/>
              <a:gd name="connsiteY16" fmla="*/ 138953 h 1753366"/>
              <a:gd name="connsiteX17" fmla="*/ 193439 w 591127"/>
              <a:gd name="connsiteY17" fmla="*/ 945776 h 1753366"/>
              <a:gd name="connsiteX18" fmla="*/ 5180 w 591127"/>
              <a:gd name="connsiteY18" fmla="*/ 488576 h 1753366"/>
              <a:gd name="connsiteX19" fmla="*/ 52245 w 591127"/>
              <a:gd name="connsiteY19" fmla="*/ 549088 h 1753366"/>
              <a:gd name="connsiteX20" fmla="*/ 32074 w 591127"/>
              <a:gd name="connsiteY20" fmla="*/ 4482 h 175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127" h="1753366">
                <a:moveTo>
                  <a:pt x="32074" y="4482"/>
                </a:moveTo>
                <a:cubicBezTo>
                  <a:pt x="43280" y="62753"/>
                  <a:pt x="100430" y="765362"/>
                  <a:pt x="119480" y="898712"/>
                </a:cubicBezTo>
                <a:cubicBezTo>
                  <a:pt x="138530" y="1032062"/>
                  <a:pt x="134048" y="791135"/>
                  <a:pt x="146374" y="804582"/>
                </a:cubicBezTo>
                <a:cubicBezTo>
                  <a:pt x="158700" y="818029"/>
                  <a:pt x="184474" y="974912"/>
                  <a:pt x="193439" y="979394"/>
                </a:cubicBezTo>
                <a:cubicBezTo>
                  <a:pt x="202404" y="983876"/>
                  <a:pt x="188956" y="814667"/>
                  <a:pt x="200162" y="831476"/>
                </a:cubicBezTo>
                <a:cubicBezTo>
                  <a:pt x="211368" y="848285"/>
                  <a:pt x="243865" y="1169894"/>
                  <a:pt x="260674" y="1080247"/>
                </a:cubicBezTo>
                <a:cubicBezTo>
                  <a:pt x="277483" y="990600"/>
                  <a:pt x="296533" y="364191"/>
                  <a:pt x="301015" y="293594"/>
                </a:cubicBezTo>
                <a:cubicBezTo>
                  <a:pt x="305497" y="222997"/>
                  <a:pt x="252830" y="450477"/>
                  <a:pt x="287568" y="656665"/>
                </a:cubicBezTo>
                <a:cubicBezTo>
                  <a:pt x="322306" y="862853"/>
                  <a:pt x="469104" y="1432111"/>
                  <a:pt x="509445" y="1530723"/>
                </a:cubicBezTo>
                <a:cubicBezTo>
                  <a:pt x="549786" y="1629335"/>
                  <a:pt x="527374" y="1225923"/>
                  <a:pt x="529615" y="1248335"/>
                </a:cubicBezTo>
                <a:cubicBezTo>
                  <a:pt x="531856" y="1270747"/>
                  <a:pt x="532977" y="1743635"/>
                  <a:pt x="522892" y="1665194"/>
                </a:cubicBezTo>
                <a:cubicBezTo>
                  <a:pt x="512807" y="1586753"/>
                  <a:pt x="459018" y="764241"/>
                  <a:pt x="469103" y="777688"/>
                </a:cubicBezTo>
                <a:cubicBezTo>
                  <a:pt x="479188" y="791135"/>
                  <a:pt x="566594" y="1670797"/>
                  <a:pt x="583403" y="1745876"/>
                </a:cubicBezTo>
                <a:cubicBezTo>
                  <a:pt x="600212" y="1820955"/>
                  <a:pt x="586765" y="1308847"/>
                  <a:pt x="569956" y="1228165"/>
                </a:cubicBezTo>
                <a:cubicBezTo>
                  <a:pt x="553147" y="1147483"/>
                  <a:pt x="534097" y="1341344"/>
                  <a:pt x="482550" y="1261782"/>
                </a:cubicBezTo>
                <a:cubicBezTo>
                  <a:pt x="431003" y="1182220"/>
                  <a:pt x="320065" y="937932"/>
                  <a:pt x="260674" y="750794"/>
                </a:cubicBezTo>
                <a:cubicBezTo>
                  <a:pt x="201283" y="563656"/>
                  <a:pt x="137409" y="106456"/>
                  <a:pt x="126203" y="138953"/>
                </a:cubicBezTo>
                <a:cubicBezTo>
                  <a:pt x="114997" y="171450"/>
                  <a:pt x="213610" y="887506"/>
                  <a:pt x="193439" y="945776"/>
                </a:cubicBezTo>
                <a:cubicBezTo>
                  <a:pt x="173269" y="1004047"/>
                  <a:pt x="28712" y="554691"/>
                  <a:pt x="5180" y="488576"/>
                </a:cubicBezTo>
                <a:cubicBezTo>
                  <a:pt x="-18352" y="422461"/>
                  <a:pt x="45522" y="624167"/>
                  <a:pt x="52245" y="549088"/>
                </a:cubicBezTo>
                <a:cubicBezTo>
                  <a:pt x="58968" y="474009"/>
                  <a:pt x="20868" y="-53789"/>
                  <a:pt x="32074" y="4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7F152D25-A579-8A63-91F9-E7FE29179B7E}"/>
              </a:ext>
            </a:extLst>
          </p:cNvPr>
          <p:cNvSpPr/>
          <p:nvPr/>
        </p:nvSpPr>
        <p:spPr>
          <a:xfrm>
            <a:off x="6227229" y="9393013"/>
            <a:ext cx="833036" cy="2154173"/>
          </a:xfrm>
          <a:custGeom>
            <a:avLst/>
            <a:gdLst>
              <a:gd name="connsiteX0" fmla="*/ 408895 w 833036"/>
              <a:gd name="connsiteY0" fmla="*/ 6481 h 2154173"/>
              <a:gd name="connsiteX1" fmla="*/ 576983 w 833036"/>
              <a:gd name="connsiteY1" fmla="*/ 752793 h 2154173"/>
              <a:gd name="connsiteX2" fmla="*/ 509747 w 833036"/>
              <a:gd name="connsiteY2" fmla="*/ 551087 h 2154173"/>
              <a:gd name="connsiteX3" fmla="*/ 597153 w 833036"/>
              <a:gd name="connsiteY3" fmla="*/ 1183099 h 2154173"/>
              <a:gd name="connsiteX4" fmla="*/ 644218 w 833036"/>
              <a:gd name="connsiteY4" fmla="*/ 920881 h 2154173"/>
              <a:gd name="connsiteX5" fmla="*/ 805583 w 833036"/>
              <a:gd name="connsiteY5" fmla="*/ 416616 h 2154173"/>
              <a:gd name="connsiteX6" fmla="*/ 644218 w 833036"/>
              <a:gd name="connsiteY6" fmla="*/ 1162928 h 2154173"/>
              <a:gd name="connsiteX7" fmla="*/ 25653 w 833036"/>
              <a:gd name="connsiteY7" fmla="*/ 2124393 h 2154173"/>
              <a:gd name="connsiteX8" fmla="*/ 187018 w 833036"/>
              <a:gd name="connsiteY8" fmla="*/ 1815111 h 2154173"/>
              <a:gd name="connsiteX9" fmla="*/ 819030 w 833036"/>
              <a:gd name="connsiteY9" fmla="*/ 867093 h 2154173"/>
              <a:gd name="connsiteX10" fmla="*/ 630771 w 833036"/>
              <a:gd name="connsiteY10" fmla="*/ 1041905 h 2154173"/>
              <a:gd name="connsiteX11" fmla="*/ 698006 w 833036"/>
              <a:gd name="connsiteY11" fmla="*/ 154399 h 2154173"/>
              <a:gd name="connsiteX12" fmla="*/ 550089 w 833036"/>
              <a:gd name="connsiteY12" fmla="*/ 880540 h 2154173"/>
              <a:gd name="connsiteX13" fmla="*/ 563536 w 833036"/>
              <a:gd name="connsiteY13" fmla="*/ 416616 h 2154173"/>
              <a:gd name="connsiteX14" fmla="*/ 408895 w 833036"/>
              <a:gd name="connsiteY14" fmla="*/ 6481 h 215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3036" h="2154173">
                <a:moveTo>
                  <a:pt x="408895" y="6481"/>
                </a:moveTo>
                <a:cubicBezTo>
                  <a:pt x="411136" y="62510"/>
                  <a:pt x="560174" y="662025"/>
                  <a:pt x="576983" y="752793"/>
                </a:cubicBezTo>
                <a:cubicBezTo>
                  <a:pt x="593792" y="843561"/>
                  <a:pt x="506385" y="479369"/>
                  <a:pt x="509747" y="551087"/>
                </a:cubicBezTo>
                <a:cubicBezTo>
                  <a:pt x="513109" y="622805"/>
                  <a:pt x="574741" y="1121467"/>
                  <a:pt x="597153" y="1183099"/>
                </a:cubicBezTo>
                <a:cubicBezTo>
                  <a:pt x="619565" y="1244731"/>
                  <a:pt x="609480" y="1048628"/>
                  <a:pt x="644218" y="920881"/>
                </a:cubicBezTo>
                <a:cubicBezTo>
                  <a:pt x="678956" y="793134"/>
                  <a:pt x="805583" y="376275"/>
                  <a:pt x="805583" y="416616"/>
                </a:cubicBezTo>
                <a:cubicBezTo>
                  <a:pt x="805583" y="456957"/>
                  <a:pt x="774206" y="878298"/>
                  <a:pt x="644218" y="1162928"/>
                </a:cubicBezTo>
                <a:cubicBezTo>
                  <a:pt x="514230" y="1447558"/>
                  <a:pt x="101853" y="2015696"/>
                  <a:pt x="25653" y="2124393"/>
                </a:cubicBezTo>
                <a:cubicBezTo>
                  <a:pt x="-50547" y="2233090"/>
                  <a:pt x="54789" y="2024661"/>
                  <a:pt x="187018" y="1815111"/>
                </a:cubicBezTo>
                <a:cubicBezTo>
                  <a:pt x="319247" y="1605561"/>
                  <a:pt x="745071" y="995961"/>
                  <a:pt x="819030" y="867093"/>
                </a:cubicBezTo>
                <a:cubicBezTo>
                  <a:pt x="892989" y="738225"/>
                  <a:pt x="650942" y="1160687"/>
                  <a:pt x="630771" y="1041905"/>
                </a:cubicBezTo>
                <a:cubicBezTo>
                  <a:pt x="610600" y="923123"/>
                  <a:pt x="711453" y="181293"/>
                  <a:pt x="698006" y="154399"/>
                </a:cubicBezTo>
                <a:cubicBezTo>
                  <a:pt x="684559" y="127505"/>
                  <a:pt x="572501" y="836837"/>
                  <a:pt x="550089" y="880540"/>
                </a:cubicBezTo>
                <a:cubicBezTo>
                  <a:pt x="527677" y="924243"/>
                  <a:pt x="587068" y="561172"/>
                  <a:pt x="563536" y="416616"/>
                </a:cubicBezTo>
                <a:cubicBezTo>
                  <a:pt x="540004" y="272060"/>
                  <a:pt x="406654" y="-49548"/>
                  <a:pt x="408895" y="6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533C8C4B-7EA5-5CA2-990C-797191D9082C}"/>
              </a:ext>
            </a:extLst>
          </p:cNvPr>
          <p:cNvSpPr/>
          <p:nvPr/>
        </p:nvSpPr>
        <p:spPr>
          <a:xfrm>
            <a:off x="7591933" y="5302240"/>
            <a:ext cx="193690" cy="467566"/>
          </a:xfrm>
          <a:custGeom>
            <a:avLst/>
            <a:gdLst>
              <a:gd name="connsiteX0" fmla="*/ 193167 w 193690"/>
              <a:gd name="connsiteY0" fmla="*/ 73035 h 467566"/>
              <a:gd name="connsiteX1" fmla="*/ 53467 w 193690"/>
              <a:gd name="connsiteY1" fmla="*/ 282585 h 467566"/>
              <a:gd name="connsiteX2" fmla="*/ 85217 w 193690"/>
              <a:gd name="connsiteY2" fmla="*/ 269885 h 467566"/>
              <a:gd name="connsiteX3" fmla="*/ 2667 w 193690"/>
              <a:gd name="connsiteY3" fmla="*/ 463560 h 467566"/>
              <a:gd name="connsiteX4" fmla="*/ 31242 w 193690"/>
              <a:gd name="connsiteY4" fmla="*/ 368310 h 467566"/>
              <a:gd name="connsiteX5" fmla="*/ 139192 w 193690"/>
              <a:gd name="connsiteY5" fmla="*/ 10 h 467566"/>
              <a:gd name="connsiteX6" fmla="*/ 50292 w 193690"/>
              <a:gd name="connsiteY6" fmla="*/ 355610 h 467566"/>
              <a:gd name="connsiteX7" fmla="*/ 85217 w 193690"/>
              <a:gd name="connsiteY7" fmla="*/ 279410 h 467566"/>
              <a:gd name="connsiteX8" fmla="*/ 53467 w 193690"/>
              <a:gd name="connsiteY8" fmla="*/ 371485 h 467566"/>
              <a:gd name="connsiteX9" fmla="*/ 101092 w 193690"/>
              <a:gd name="connsiteY9" fmla="*/ 263535 h 467566"/>
              <a:gd name="connsiteX10" fmla="*/ 78867 w 193690"/>
              <a:gd name="connsiteY10" fmla="*/ 257185 h 467566"/>
              <a:gd name="connsiteX11" fmla="*/ 101092 w 193690"/>
              <a:gd name="connsiteY11" fmla="*/ 190510 h 467566"/>
              <a:gd name="connsiteX12" fmla="*/ 193167 w 193690"/>
              <a:gd name="connsiteY12" fmla="*/ 73035 h 4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690" h="467566">
                <a:moveTo>
                  <a:pt x="193167" y="73035"/>
                </a:moveTo>
                <a:cubicBezTo>
                  <a:pt x="185230" y="88381"/>
                  <a:pt x="71459" y="249777"/>
                  <a:pt x="53467" y="282585"/>
                </a:cubicBezTo>
                <a:cubicBezTo>
                  <a:pt x="35475" y="315393"/>
                  <a:pt x="93684" y="239723"/>
                  <a:pt x="85217" y="269885"/>
                </a:cubicBezTo>
                <a:cubicBezTo>
                  <a:pt x="76750" y="300048"/>
                  <a:pt x="11663" y="447156"/>
                  <a:pt x="2667" y="463560"/>
                </a:cubicBezTo>
                <a:cubicBezTo>
                  <a:pt x="-6329" y="479964"/>
                  <a:pt x="8488" y="445568"/>
                  <a:pt x="31242" y="368310"/>
                </a:cubicBezTo>
                <a:cubicBezTo>
                  <a:pt x="53996" y="291052"/>
                  <a:pt x="136017" y="2127"/>
                  <a:pt x="139192" y="10"/>
                </a:cubicBezTo>
                <a:cubicBezTo>
                  <a:pt x="142367" y="-2107"/>
                  <a:pt x="59288" y="309043"/>
                  <a:pt x="50292" y="355610"/>
                </a:cubicBezTo>
                <a:cubicBezTo>
                  <a:pt x="41296" y="402177"/>
                  <a:pt x="84688" y="276764"/>
                  <a:pt x="85217" y="279410"/>
                </a:cubicBezTo>
                <a:cubicBezTo>
                  <a:pt x="85746" y="282056"/>
                  <a:pt x="50821" y="374131"/>
                  <a:pt x="53467" y="371485"/>
                </a:cubicBezTo>
                <a:cubicBezTo>
                  <a:pt x="56113" y="368839"/>
                  <a:pt x="96859" y="282585"/>
                  <a:pt x="101092" y="263535"/>
                </a:cubicBezTo>
                <a:cubicBezTo>
                  <a:pt x="105325" y="244485"/>
                  <a:pt x="78867" y="269356"/>
                  <a:pt x="78867" y="257185"/>
                </a:cubicBezTo>
                <a:cubicBezTo>
                  <a:pt x="78867" y="245014"/>
                  <a:pt x="85746" y="215910"/>
                  <a:pt x="101092" y="190510"/>
                </a:cubicBezTo>
                <a:cubicBezTo>
                  <a:pt x="116438" y="165110"/>
                  <a:pt x="201104" y="57689"/>
                  <a:pt x="193167" y="73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75C58D27-0B04-232E-626C-384912E7B35A}"/>
              </a:ext>
            </a:extLst>
          </p:cNvPr>
          <p:cNvSpPr/>
          <p:nvPr/>
        </p:nvSpPr>
        <p:spPr>
          <a:xfrm>
            <a:off x="7114717" y="5679775"/>
            <a:ext cx="461062" cy="620012"/>
          </a:xfrm>
          <a:custGeom>
            <a:avLst/>
            <a:gdLst>
              <a:gd name="connsiteX0" fmla="*/ 451308 w 461062"/>
              <a:gd name="connsiteY0" fmla="*/ 300 h 620012"/>
              <a:gd name="connsiteX1" fmla="*/ 337008 w 461062"/>
              <a:gd name="connsiteY1" fmla="*/ 232075 h 620012"/>
              <a:gd name="connsiteX2" fmla="*/ 371933 w 461062"/>
              <a:gd name="connsiteY2" fmla="*/ 209850 h 620012"/>
              <a:gd name="connsiteX3" fmla="*/ 213183 w 461062"/>
              <a:gd name="connsiteY3" fmla="*/ 400350 h 620012"/>
              <a:gd name="connsiteX4" fmla="*/ 229058 w 461062"/>
              <a:gd name="connsiteY4" fmla="*/ 362250 h 620012"/>
              <a:gd name="connsiteX5" fmla="*/ 458 w 461062"/>
              <a:gd name="connsiteY5" fmla="*/ 619425 h 620012"/>
              <a:gd name="connsiteX6" fmla="*/ 178258 w 461062"/>
              <a:gd name="connsiteY6" fmla="*/ 422575 h 620012"/>
              <a:gd name="connsiteX7" fmla="*/ 454483 w 461062"/>
              <a:gd name="connsiteY7" fmla="*/ 105075 h 620012"/>
              <a:gd name="connsiteX8" fmla="*/ 381458 w 461062"/>
              <a:gd name="connsiteY8" fmla="*/ 181275 h 620012"/>
              <a:gd name="connsiteX9" fmla="*/ 451308 w 461062"/>
              <a:gd name="connsiteY9" fmla="*/ 300 h 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062" h="620012">
                <a:moveTo>
                  <a:pt x="451308" y="300"/>
                </a:moveTo>
                <a:cubicBezTo>
                  <a:pt x="443900" y="8767"/>
                  <a:pt x="350237" y="197150"/>
                  <a:pt x="337008" y="232075"/>
                </a:cubicBezTo>
                <a:cubicBezTo>
                  <a:pt x="323779" y="267000"/>
                  <a:pt x="392570" y="181804"/>
                  <a:pt x="371933" y="209850"/>
                </a:cubicBezTo>
                <a:cubicBezTo>
                  <a:pt x="351295" y="237896"/>
                  <a:pt x="236995" y="374950"/>
                  <a:pt x="213183" y="400350"/>
                </a:cubicBezTo>
                <a:cubicBezTo>
                  <a:pt x="189370" y="425750"/>
                  <a:pt x="264512" y="325738"/>
                  <a:pt x="229058" y="362250"/>
                </a:cubicBezTo>
                <a:cubicBezTo>
                  <a:pt x="193604" y="398763"/>
                  <a:pt x="8925" y="609371"/>
                  <a:pt x="458" y="619425"/>
                </a:cubicBezTo>
                <a:cubicBezTo>
                  <a:pt x="-8009" y="629479"/>
                  <a:pt x="102587" y="508300"/>
                  <a:pt x="178258" y="422575"/>
                </a:cubicBezTo>
                <a:cubicBezTo>
                  <a:pt x="253929" y="336850"/>
                  <a:pt x="420616" y="145292"/>
                  <a:pt x="454483" y="105075"/>
                </a:cubicBezTo>
                <a:cubicBezTo>
                  <a:pt x="488350" y="64858"/>
                  <a:pt x="380400" y="197679"/>
                  <a:pt x="381458" y="181275"/>
                </a:cubicBezTo>
                <a:cubicBezTo>
                  <a:pt x="382516" y="164871"/>
                  <a:pt x="458716" y="-8167"/>
                  <a:pt x="45130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894D042A-4651-DE1C-4A9D-4F66AB0BE790}"/>
              </a:ext>
            </a:extLst>
          </p:cNvPr>
          <p:cNvSpPr/>
          <p:nvPr/>
        </p:nvSpPr>
        <p:spPr>
          <a:xfrm>
            <a:off x="6209721" y="6496634"/>
            <a:ext cx="386097" cy="159844"/>
          </a:xfrm>
          <a:custGeom>
            <a:avLst/>
            <a:gdLst>
              <a:gd name="connsiteX0" fmla="*/ 60904 w 386097"/>
              <a:gd name="connsiteY0" fmla="*/ 158166 h 159844"/>
              <a:gd name="connsiteX1" fmla="*/ 372054 w 386097"/>
              <a:gd name="connsiteY1" fmla="*/ 5766 h 159844"/>
              <a:gd name="connsiteX2" fmla="*/ 299029 w 386097"/>
              <a:gd name="connsiteY2" fmla="*/ 34341 h 159844"/>
              <a:gd name="connsiteX3" fmla="*/ 579 w 386097"/>
              <a:gd name="connsiteY3" fmla="*/ 56566 h 159844"/>
              <a:gd name="connsiteX4" fmla="*/ 222829 w 386097"/>
              <a:gd name="connsiteY4" fmla="*/ 53391 h 159844"/>
              <a:gd name="connsiteX5" fmla="*/ 210129 w 386097"/>
              <a:gd name="connsiteY5" fmla="*/ 85141 h 159844"/>
              <a:gd name="connsiteX6" fmla="*/ 60904 w 386097"/>
              <a:gd name="connsiteY6" fmla="*/ 158166 h 15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097" h="159844">
                <a:moveTo>
                  <a:pt x="60904" y="158166"/>
                </a:moveTo>
                <a:lnTo>
                  <a:pt x="372054" y="5766"/>
                </a:lnTo>
                <a:cubicBezTo>
                  <a:pt x="411742" y="-14872"/>
                  <a:pt x="360941" y="25874"/>
                  <a:pt x="299029" y="34341"/>
                </a:cubicBezTo>
                <a:cubicBezTo>
                  <a:pt x="237117" y="42808"/>
                  <a:pt x="13279" y="53391"/>
                  <a:pt x="579" y="56566"/>
                </a:cubicBezTo>
                <a:cubicBezTo>
                  <a:pt x="-12121" y="59741"/>
                  <a:pt x="187904" y="48628"/>
                  <a:pt x="222829" y="53391"/>
                </a:cubicBezTo>
                <a:cubicBezTo>
                  <a:pt x="257754" y="58153"/>
                  <a:pt x="238175" y="67678"/>
                  <a:pt x="210129" y="85141"/>
                </a:cubicBezTo>
                <a:cubicBezTo>
                  <a:pt x="182083" y="102603"/>
                  <a:pt x="33916" y="171395"/>
                  <a:pt x="60904" y="158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0E0AADB-679E-DA6F-BDCD-4B2D802EDFB8}"/>
              </a:ext>
            </a:extLst>
          </p:cNvPr>
          <p:cNvSpPr/>
          <p:nvPr/>
        </p:nvSpPr>
        <p:spPr>
          <a:xfrm>
            <a:off x="6273679" y="6253868"/>
            <a:ext cx="874960" cy="496285"/>
          </a:xfrm>
          <a:custGeom>
            <a:avLst/>
            <a:gdLst>
              <a:gd name="connsiteX0" fmla="*/ 873246 w 874960"/>
              <a:gd name="connsiteY0" fmla="*/ 882 h 496285"/>
              <a:gd name="connsiteX1" fmla="*/ 587496 w 874960"/>
              <a:gd name="connsiteY1" fmla="*/ 223132 h 496285"/>
              <a:gd name="connsiteX2" fmla="*/ 628771 w 874960"/>
              <a:gd name="connsiteY2" fmla="*/ 216782 h 496285"/>
              <a:gd name="connsiteX3" fmla="*/ 355721 w 874960"/>
              <a:gd name="connsiteY3" fmla="*/ 366007 h 496285"/>
              <a:gd name="connsiteX4" fmla="*/ 403346 w 874960"/>
              <a:gd name="connsiteY4" fmla="*/ 334257 h 496285"/>
              <a:gd name="connsiteX5" fmla="*/ 269996 w 874960"/>
              <a:gd name="connsiteY5" fmla="*/ 353307 h 496285"/>
              <a:gd name="connsiteX6" fmla="*/ 371596 w 874960"/>
              <a:gd name="connsiteY6" fmla="*/ 350132 h 496285"/>
              <a:gd name="connsiteX7" fmla="*/ 121 w 874960"/>
              <a:gd name="connsiteY7" fmla="*/ 496182 h 496285"/>
              <a:gd name="connsiteX8" fmla="*/ 416046 w 874960"/>
              <a:gd name="connsiteY8" fmla="*/ 324732 h 496285"/>
              <a:gd name="connsiteX9" fmla="*/ 165221 w 874960"/>
              <a:gd name="connsiteY9" fmla="*/ 346957 h 496285"/>
              <a:gd name="connsiteX10" fmla="*/ 476371 w 874960"/>
              <a:gd name="connsiteY10" fmla="*/ 277107 h 496285"/>
              <a:gd name="connsiteX11" fmla="*/ 565271 w 874960"/>
              <a:gd name="connsiteY11" fmla="*/ 264407 h 496285"/>
              <a:gd name="connsiteX12" fmla="*/ 555746 w 874960"/>
              <a:gd name="connsiteY12" fmla="*/ 270757 h 496285"/>
              <a:gd name="connsiteX13" fmla="*/ 752596 w 874960"/>
              <a:gd name="connsiteY13" fmla="*/ 121532 h 496285"/>
              <a:gd name="connsiteX14" fmla="*/ 708146 w 874960"/>
              <a:gd name="connsiteY14" fmla="*/ 143757 h 496285"/>
              <a:gd name="connsiteX15" fmla="*/ 873246 w 874960"/>
              <a:gd name="connsiteY15" fmla="*/ 882 h 49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4960" h="496285">
                <a:moveTo>
                  <a:pt x="873246" y="882"/>
                </a:moveTo>
                <a:cubicBezTo>
                  <a:pt x="853138" y="14111"/>
                  <a:pt x="628242" y="187149"/>
                  <a:pt x="587496" y="223132"/>
                </a:cubicBezTo>
                <a:cubicBezTo>
                  <a:pt x="546750" y="259115"/>
                  <a:pt x="667400" y="192969"/>
                  <a:pt x="628771" y="216782"/>
                </a:cubicBezTo>
                <a:cubicBezTo>
                  <a:pt x="590142" y="240595"/>
                  <a:pt x="393292" y="346428"/>
                  <a:pt x="355721" y="366007"/>
                </a:cubicBezTo>
                <a:cubicBezTo>
                  <a:pt x="318150" y="385586"/>
                  <a:pt x="417633" y="336374"/>
                  <a:pt x="403346" y="334257"/>
                </a:cubicBezTo>
                <a:cubicBezTo>
                  <a:pt x="389058" y="332140"/>
                  <a:pt x="275288" y="350661"/>
                  <a:pt x="269996" y="353307"/>
                </a:cubicBezTo>
                <a:cubicBezTo>
                  <a:pt x="264704" y="355953"/>
                  <a:pt x="416575" y="326320"/>
                  <a:pt x="371596" y="350132"/>
                </a:cubicBezTo>
                <a:cubicBezTo>
                  <a:pt x="326617" y="373945"/>
                  <a:pt x="-7287" y="500415"/>
                  <a:pt x="121" y="496182"/>
                </a:cubicBezTo>
                <a:cubicBezTo>
                  <a:pt x="7529" y="491949"/>
                  <a:pt x="388529" y="349603"/>
                  <a:pt x="416046" y="324732"/>
                </a:cubicBezTo>
                <a:cubicBezTo>
                  <a:pt x="443563" y="299861"/>
                  <a:pt x="155167" y="354894"/>
                  <a:pt x="165221" y="346957"/>
                </a:cubicBezTo>
                <a:cubicBezTo>
                  <a:pt x="175275" y="339020"/>
                  <a:pt x="409696" y="290865"/>
                  <a:pt x="476371" y="277107"/>
                </a:cubicBezTo>
                <a:cubicBezTo>
                  <a:pt x="543046" y="263349"/>
                  <a:pt x="552042" y="265465"/>
                  <a:pt x="565271" y="264407"/>
                </a:cubicBezTo>
                <a:cubicBezTo>
                  <a:pt x="578500" y="263349"/>
                  <a:pt x="555746" y="270757"/>
                  <a:pt x="555746" y="270757"/>
                </a:cubicBezTo>
                <a:cubicBezTo>
                  <a:pt x="586967" y="246945"/>
                  <a:pt x="727196" y="142699"/>
                  <a:pt x="752596" y="121532"/>
                </a:cubicBezTo>
                <a:cubicBezTo>
                  <a:pt x="777996" y="100365"/>
                  <a:pt x="685921" y="160161"/>
                  <a:pt x="708146" y="143757"/>
                </a:cubicBezTo>
                <a:cubicBezTo>
                  <a:pt x="730371" y="127353"/>
                  <a:pt x="893354" y="-12347"/>
                  <a:pt x="873246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7A677FE-6572-A89F-6DF5-0214A5A15643}"/>
              </a:ext>
            </a:extLst>
          </p:cNvPr>
          <p:cNvSpPr/>
          <p:nvPr/>
        </p:nvSpPr>
        <p:spPr>
          <a:xfrm>
            <a:off x="5930691" y="5749893"/>
            <a:ext cx="270223" cy="114932"/>
          </a:xfrm>
          <a:custGeom>
            <a:avLst/>
            <a:gdLst>
              <a:gd name="connsiteX0" fmla="*/ 209 w 270223"/>
              <a:gd name="connsiteY0" fmla="*/ 32 h 114932"/>
              <a:gd name="connsiteX1" fmla="*/ 184359 w 270223"/>
              <a:gd name="connsiteY1" fmla="*/ 73057 h 114932"/>
              <a:gd name="connsiteX2" fmla="*/ 152609 w 270223"/>
              <a:gd name="connsiteY2" fmla="*/ 73057 h 114932"/>
              <a:gd name="connsiteX3" fmla="*/ 270084 w 270223"/>
              <a:gd name="connsiteY3" fmla="*/ 114332 h 114932"/>
              <a:gd name="connsiteX4" fmla="*/ 174834 w 270223"/>
              <a:gd name="connsiteY4" fmla="*/ 95282 h 114932"/>
              <a:gd name="connsiteX5" fmla="*/ 101809 w 270223"/>
              <a:gd name="connsiteY5" fmla="*/ 63532 h 114932"/>
              <a:gd name="connsiteX6" fmla="*/ 146259 w 270223"/>
              <a:gd name="connsiteY6" fmla="*/ 63532 h 114932"/>
              <a:gd name="connsiteX7" fmla="*/ 209 w 270223"/>
              <a:gd name="connsiteY7" fmla="*/ 32 h 1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23" h="114932">
                <a:moveTo>
                  <a:pt x="209" y="32"/>
                </a:moveTo>
                <a:cubicBezTo>
                  <a:pt x="6559" y="1620"/>
                  <a:pt x="158959" y="60886"/>
                  <a:pt x="184359" y="73057"/>
                </a:cubicBezTo>
                <a:cubicBezTo>
                  <a:pt x="209759" y="85228"/>
                  <a:pt x="138322" y="66178"/>
                  <a:pt x="152609" y="73057"/>
                </a:cubicBezTo>
                <a:cubicBezTo>
                  <a:pt x="166897" y="79936"/>
                  <a:pt x="266380" y="110628"/>
                  <a:pt x="270084" y="114332"/>
                </a:cubicBezTo>
                <a:cubicBezTo>
                  <a:pt x="273788" y="118036"/>
                  <a:pt x="202880" y="103749"/>
                  <a:pt x="174834" y="95282"/>
                </a:cubicBezTo>
                <a:cubicBezTo>
                  <a:pt x="146788" y="86815"/>
                  <a:pt x="106572" y="68824"/>
                  <a:pt x="101809" y="63532"/>
                </a:cubicBezTo>
                <a:cubicBezTo>
                  <a:pt x="97047" y="58240"/>
                  <a:pt x="158430" y="70940"/>
                  <a:pt x="146259" y="63532"/>
                </a:cubicBezTo>
                <a:cubicBezTo>
                  <a:pt x="134088" y="56124"/>
                  <a:pt x="-6141" y="-1556"/>
                  <a:pt x="20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87638B30-CB8B-FEE6-D8DA-B9A37CD674A4}"/>
              </a:ext>
            </a:extLst>
          </p:cNvPr>
          <p:cNvSpPr/>
          <p:nvPr/>
        </p:nvSpPr>
        <p:spPr>
          <a:xfrm>
            <a:off x="5695891" y="5759289"/>
            <a:ext cx="515989" cy="189707"/>
          </a:xfrm>
          <a:custGeom>
            <a:avLst/>
            <a:gdLst>
              <a:gd name="connsiteX0" fmla="*/ 59 w 515989"/>
              <a:gd name="connsiteY0" fmla="*/ 161 h 189707"/>
              <a:gd name="connsiteX1" fmla="*/ 165159 w 515989"/>
              <a:gd name="connsiteY1" fmla="*/ 38261 h 189707"/>
              <a:gd name="connsiteX2" fmla="*/ 152459 w 515989"/>
              <a:gd name="connsiteY2" fmla="*/ 60486 h 189707"/>
              <a:gd name="connsiteX3" fmla="*/ 308034 w 515989"/>
              <a:gd name="connsiteY3" fmla="*/ 101761 h 189707"/>
              <a:gd name="connsiteX4" fmla="*/ 282634 w 515989"/>
              <a:gd name="connsiteY4" fmla="*/ 101761 h 189707"/>
              <a:gd name="connsiteX5" fmla="*/ 508059 w 515989"/>
              <a:gd name="connsiteY5" fmla="*/ 187486 h 189707"/>
              <a:gd name="connsiteX6" fmla="*/ 435034 w 515989"/>
              <a:gd name="connsiteY6" fmla="*/ 158911 h 189707"/>
              <a:gd name="connsiteX7" fmla="*/ 149284 w 515989"/>
              <a:gd name="connsiteY7" fmla="*/ 98586 h 189707"/>
              <a:gd name="connsiteX8" fmla="*/ 200084 w 515989"/>
              <a:gd name="connsiteY8" fmla="*/ 98586 h 189707"/>
              <a:gd name="connsiteX9" fmla="*/ 171509 w 515989"/>
              <a:gd name="connsiteY9" fmla="*/ 50961 h 189707"/>
              <a:gd name="connsiteX10" fmla="*/ 146109 w 515989"/>
              <a:gd name="connsiteY10" fmla="*/ 54136 h 189707"/>
              <a:gd name="connsiteX11" fmla="*/ 59 w 515989"/>
              <a:gd name="connsiteY11" fmla="*/ 161 h 1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989" h="189707">
                <a:moveTo>
                  <a:pt x="59" y="161"/>
                </a:moveTo>
                <a:cubicBezTo>
                  <a:pt x="3234" y="-2485"/>
                  <a:pt x="139759" y="28207"/>
                  <a:pt x="165159" y="38261"/>
                </a:cubicBezTo>
                <a:cubicBezTo>
                  <a:pt x="190559" y="48315"/>
                  <a:pt x="128647" y="49903"/>
                  <a:pt x="152459" y="60486"/>
                </a:cubicBezTo>
                <a:cubicBezTo>
                  <a:pt x="176271" y="71069"/>
                  <a:pt x="286338" y="94882"/>
                  <a:pt x="308034" y="101761"/>
                </a:cubicBezTo>
                <a:cubicBezTo>
                  <a:pt x="329730" y="108640"/>
                  <a:pt x="249297" y="87474"/>
                  <a:pt x="282634" y="101761"/>
                </a:cubicBezTo>
                <a:cubicBezTo>
                  <a:pt x="315971" y="116048"/>
                  <a:pt x="482659" y="177961"/>
                  <a:pt x="508059" y="187486"/>
                </a:cubicBezTo>
                <a:cubicBezTo>
                  <a:pt x="533459" y="197011"/>
                  <a:pt x="494830" y="173728"/>
                  <a:pt x="435034" y="158911"/>
                </a:cubicBezTo>
                <a:cubicBezTo>
                  <a:pt x="375238" y="144094"/>
                  <a:pt x="188442" y="108640"/>
                  <a:pt x="149284" y="98586"/>
                </a:cubicBezTo>
                <a:cubicBezTo>
                  <a:pt x="110126" y="88532"/>
                  <a:pt x="196380" y="106523"/>
                  <a:pt x="200084" y="98586"/>
                </a:cubicBezTo>
                <a:cubicBezTo>
                  <a:pt x="203788" y="90649"/>
                  <a:pt x="180505" y="58369"/>
                  <a:pt x="171509" y="50961"/>
                </a:cubicBezTo>
                <a:cubicBezTo>
                  <a:pt x="162513" y="43553"/>
                  <a:pt x="170980" y="59428"/>
                  <a:pt x="146109" y="54136"/>
                </a:cubicBezTo>
                <a:cubicBezTo>
                  <a:pt x="121238" y="48844"/>
                  <a:pt x="-3116" y="2807"/>
                  <a:pt x="5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AF4715AC-68F5-10B3-70AA-52393E4E6450}"/>
              </a:ext>
            </a:extLst>
          </p:cNvPr>
          <p:cNvSpPr/>
          <p:nvPr/>
        </p:nvSpPr>
        <p:spPr>
          <a:xfrm>
            <a:off x="6124419" y="5790981"/>
            <a:ext cx="190088" cy="206748"/>
          </a:xfrm>
          <a:custGeom>
            <a:avLst/>
            <a:gdLst>
              <a:gd name="connsiteX0" fmla="*/ 156 w 190088"/>
              <a:gd name="connsiteY0" fmla="*/ 219 h 206748"/>
              <a:gd name="connsiteX1" fmla="*/ 181131 w 190088"/>
              <a:gd name="connsiteY1" fmla="*/ 197069 h 206748"/>
              <a:gd name="connsiteX2" fmla="*/ 149381 w 190088"/>
              <a:gd name="connsiteY2" fmla="*/ 158969 h 206748"/>
              <a:gd name="connsiteX3" fmla="*/ 156 w 190088"/>
              <a:gd name="connsiteY3" fmla="*/ 219 h 20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088" h="206748">
                <a:moveTo>
                  <a:pt x="156" y="219"/>
                </a:moveTo>
                <a:cubicBezTo>
                  <a:pt x="5448" y="6569"/>
                  <a:pt x="156260" y="170611"/>
                  <a:pt x="181131" y="197069"/>
                </a:cubicBezTo>
                <a:cubicBezTo>
                  <a:pt x="206002" y="223527"/>
                  <a:pt x="173723" y="190719"/>
                  <a:pt x="149381" y="158969"/>
                </a:cubicBezTo>
                <a:cubicBezTo>
                  <a:pt x="125039" y="127219"/>
                  <a:pt x="-5136" y="-6131"/>
                  <a:pt x="156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8BF29AB6-CF6A-F3A4-EC30-7ACAF49DF548}"/>
              </a:ext>
            </a:extLst>
          </p:cNvPr>
          <p:cNvSpPr/>
          <p:nvPr/>
        </p:nvSpPr>
        <p:spPr>
          <a:xfrm>
            <a:off x="5336740" y="5683237"/>
            <a:ext cx="400676" cy="44476"/>
          </a:xfrm>
          <a:custGeom>
            <a:avLst/>
            <a:gdLst>
              <a:gd name="connsiteX0" fmla="*/ 3610 w 400676"/>
              <a:gd name="connsiteY0" fmla="*/ 13 h 44476"/>
              <a:gd name="connsiteX1" fmla="*/ 387785 w 400676"/>
              <a:gd name="connsiteY1" fmla="*/ 19063 h 44476"/>
              <a:gd name="connsiteX2" fmla="*/ 295710 w 400676"/>
              <a:gd name="connsiteY2" fmla="*/ 25413 h 44476"/>
              <a:gd name="connsiteX3" fmla="*/ 156010 w 400676"/>
              <a:gd name="connsiteY3" fmla="*/ 44463 h 44476"/>
              <a:gd name="connsiteX4" fmla="*/ 190935 w 400676"/>
              <a:gd name="connsiteY4" fmla="*/ 22238 h 44476"/>
              <a:gd name="connsiteX5" fmla="*/ 3610 w 400676"/>
              <a:gd name="connsiteY5" fmla="*/ 13 h 4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76" h="44476">
                <a:moveTo>
                  <a:pt x="3610" y="13"/>
                </a:moveTo>
                <a:cubicBezTo>
                  <a:pt x="36418" y="-516"/>
                  <a:pt x="339102" y="14830"/>
                  <a:pt x="387785" y="19063"/>
                </a:cubicBezTo>
                <a:cubicBezTo>
                  <a:pt x="436468" y="23296"/>
                  <a:pt x="334339" y="21180"/>
                  <a:pt x="295710" y="25413"/>
                </a:cubicBezTo>
                <a:cubicBezTo>
                  <a:pt x="257081" y="29646"/>
                  <a:pt x="173472" y="44992"/>
                  <a:pt x="156010" y="44463"/>
                </a:cubicBezTo>
                <a:cubicBezTo>
                  <a:pt x="138548" y="43934"/>
                  <a:pt x="209985" y="30175"/>
                  <a:pt x="190935" y="22238"/>
                </a:cubicBezTo>
                <a:cubicBezTo>
                  <a:pt x="171885" y="14301"/>
                  <a:pt x="-29198" y="542"/>
                  <a:pt x="361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967D34-E867-C590-010A-41F99AD80617}"/>
              </a:ext>
            </a:extLst>
          </p:cNvPr>
          <p:cNvSpPr/>
          <p:nvPr/>
        </p:nvSpPr>
        <p:spPr>
          <a:xfrm>
            <a:off x="5656678" y="5695553"/>
            <a:ext cx="411992" cy="137685"/>
          </a:xfrm>
          <a:custGeom>
            <a:avLst/>
            <a:gdLst>
              <a:gd name="connsiteX0" fmla="*/ 1172 w 411992"/>
              <a:gd name="connsiteY0" fmla="*/ 6747 h 137685"/>
              <a:gd name="connsiteX1" fmla="*/ 140872 w 411992"/>
              <a:gd name="connsiteY1" fmla="*/ 6747 h 137685"/>
              <a:gd name="connsiteX2" fmla="*/ 258347 w 411992"/>
              <a:gd name="connsiteY2" fmla="*/ 60722 h 137685"/>
              <a:gd name="connsiteX3" fmla="*/ 201197 w 411992"/>
              <a:gd name="connsiteY3" fmla="*/ 35322 h 137685"/>
              <a:gd name="connsiteX4" fmla="*/ 401222 w 411992"/>
              <a:gd name="connsiteY4" fmla="*/ 133747 h 137685"/>
              <a:gd name="connsiteX5" fmla="*/ 366297 w 411992"/>
              <a:gd name="connsiteY5" fmla="*/ 117872 h 137685"/>
              <a:gd name="connsiteX6" fmla="*/ 207547 w 411992"/>
              <a:gd name="connsiteY6" fmla="*/ 114697 h 137685"/>
              <a:gd name="connsiteX7" fmla="*/ 255172 w 411992"/>
              <a:gd name="connsiteY7" fmla="*/ 114697 h 137685"/>
              <a:gd name="connsiteX8" fmla="*/ 39272 w 411992"/>
              <a:gd name="connsiteY8" fmla="*/ 54372 h 137685"/>
              <a:gd name="connsiteX9" fmla="*/ 71022 w 411992"/>
              <a:gd name="connsiteY9" fmla="*/ 60722 h 137685"/>
              <a:gd name="connsiteX10" fmla="*/ 1172 w 411992"/>
              <a:gd name="connsiteY10" fmla="*/ 6747 h 13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992" h="137685">
                <a:moveTo>
                  <a:pt x="1172" y="6747"/>
                </a:moveTo>
                <a:cubicBezTo>
                  <a:pt x="12814" y="-2249"/>
                  <a:pt x="98010" y="-2249"/>
                  <a:pt x="140872" y="6747"/>
                </a:cubicBezTo>
                <a:cubicBezTo>
                  <a:pt x="183735" y="15743"/>
                  <a:pt x="248293" y="55960"/>
                  <a:pt x="258347" y="60722"/>
                </a:cubicBezTo>
                <a:cubicBezTo>
                  <a:pt x="268401" y="65485"/>
                  <a:pt x="177385" y="23151"/>
                  <a:pt x="201197" y="35322"/>
                </a:cubicBezTo>
                <a:cubicBezTo>
                  <a:pt x="225010" y="47493"/>
                  <a:pt x="373705" y="119989"/>
                  <a:pt x="401222" y="133747"/>
                </a:cubicBezTo>
                <a:cubicBezTo>
                  <a:pt x="428739" y="147505"/>
                  <a:pt x="398576" y="121047"/>
                  <a:pt x="366297" y="117872"/>
                </a:cubicBezTo>
                <a:cubicBezTo>
                  <a:pt x="334018" y="114697"/>
                  <a:pt x="226068" y="115226"/>
                  <a:pt x="207547" y="114697"/>
                </a:cubicBezTo>
                <a:cubicBezTo>
                  <a:pt x="189026" y="114168"/>
                  <a:pt x="283218" y="124751"/>
                  <a:pt x="255172" y="114697"/>
                </a:cubicBezTo>
                <a:cubicBezTo>
                  <a:pt x="227126" y="104643"/>
                  <a:pt x="69964" y="63368"/>
                  <a:pt x="39272" y="54372"/>
                </a:cubicBezTo>
                <a:cubicBezTo>
                  <a:pt x="8580" y="45376"/>
                  <a:pt x="73668" y="67601"/>
                  <a:pt x="71022" y="60722"/>
                </a:cubicBezTo>
                <a:cubicBezTo>
                  <a:pt x="68376" y="53843"/>
                  <a:pt x="-10470" y="15743"/>
                  <a:pt x="1172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663FCC39-1E38-37DF-5D64-F7F8C4C93244}"/>
              </a:ext>
            </a:extLst>
          </p:cNvPr>
          <p:cNvSpPr/>
          <p:nvPr/>
        </p:nvSpPr>
        <p:spPr>
          <a:xfrm>
            <a:off x="5872757" y="5811792"/>
            <a:ext cx="608533" cy="293031"/>
          </a:xfrm>
          <a:custGeom>
            <a:avLst/>
            <a:gdLst>
              <a:gd name="connsiteX0" fmla="*/ 993 w 608533"/>
              <a:gd name="connsiteY0" fmla="*/ 4808 h 293031"/>
              <a:gd name="connsiteX1" fmla="*/ 204193 w 608533"/>
              <a:gd name="connsiteY1" fmla="*/ 1633 h 293031"/>
              <a:gd name="connsiteX2" fmla="*/ 191493 w 608533"/>
              <a:gd name="connsiteY2" fmla="*/ 11158 h 293031"/>
              <a:gd name="connsiteX3" fmla="*/ 324843 w 608533"/>
              <a:gd name="connsiteY3" fmla="*/ 49258 h 293031"/>
              <a:gd name="connsiteX4" fmla="*/ 315318 w 608533"/>
              <a:gd name="connsiteY4" fmla="*/ 55608 h 293031"/>
              <a:gd name="connsiteX5" fmla="*/ 407393 w 608533"/>
              <a:gd name="connsiteY5" fmla="*/ 138158 h 293031"/>
              <a:gd name="connsiteX6" fmla="*/ 369293 w 608533"/>
              <a:gd name="connsiteY6" fmla="*/ 106408 h 293031"/>
              <a:gd name="connsiteX7" fmla="*/ 607418 w 608533"/>
              <a:gd name="connsiteY7" fmla="*/ 290558 h 293031"/>
              <a:gd name="connsiteX8" fmla="*/ 464543 w 608533"/>
              <a:gd name="connsiteY8" fmla="*/ 217533 h 293031"/>
              <a:gd name="connsiteX9" fmla="*/ 270868 w 608533"/>
              <a:gd name="connsiteY9" fmla="*/ 119108 h 293031"/>
              <a:gd name="connsiteX10" fmla="*/ 86718 w 608533"/>
              <a:gd name="connsiteY10" fmla="*/ 68308 h 293031"/>
              <a:gd name="connsiteX11" fmla="*/ 175618 w 608533"/>
              <a:gd name="connsiteY11" fmla="*/ 68308 h 293031"/>
              <a:gd name="connsiteX12" fmla="*/ 127993 w 608533"/>
              <a:gd name="connsiteY12" fmla="*/ 52433 h 293031"/>
              <a:gd name="connsiteX13" fmla="*/ 993 w 608533"/>
              <a:gd name="connsiteY13" fmla="*/ 4808 h 2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533" h="293031">
                <a:moveTo>
                  <a:pt x="993" y="4808"/>
                </a:moveTo>
                <a:cubicBezTo>
                  <a:pt x="13693" y="-3659"/>
                  <a:pt x="204193" y="1633"/>
                  <a:pt x="204193" y="1633"/>
                </a:cubicBezTo>
                <a:cubicBezTo>
                  <a:pt x="235943" y="2691"/>
                  <a:pt x="171385" y="3221"/>
                  <a:pt x="191493" y="11158"/>
                </a:cubicBezTo>
                <a:cubicBezTo>
                  <a:pt x="211601" y="19095"/>
                  <a:pt x="304206" y="41850"/>
                  <a:pt x="324843" y="49258"/>
                </a:cubicBezTo>
                <a:cubicBezTo>
                  <a:pt x="345480" y="56666"/>
                  <a:pt x="301560" y="40791"/>
                  <a:pt x="315318" y="55608"/>
                </a:cubicBezTo>
                <a:cubicBezTo>
                  <a:pt x="329076" y="70425"/>
                  <a:pt x="398397" y="129691"/>
                  <a:pt x="407393" y="138158"/>
                </a:cubicBezTo>
                <a:cubicBezTo>
                  <a:pt x="416389" y="146625"/>
                  <a:pt x="335956" y="81008"/>
                  <a:pt x="369293" y="106408"/>
                </a:cubicBezTo>
                <a:cubicBezTo>
                  <a:pt x="402630" y="131808"/>
                  <a:pt x="591543" y="272037"/>
                  <a:pt x="607418" y="290558"/>
                </a:cubicBezTo>
                <a:cubicBezTo>
                  <a:pt x="623293" y="309079"/>
                  <a:pt x="464543" y="217533"/>
                  <a:pt x="464543" y="217533"/>
                </a:cubicBezTo>
                <a:cubicBezTo>
                  <a:pt x="408451" y="188958"/>
                  <a:pt x="333839" y="143979"/>
                  <a:pt x="270868" y="119108"/>
                </a:cubicBezTo>
                <a:cubicBezTo>
                  <a:pt x="207897" y="94237"/>
                  <a:pt x="102593" y="76775"/>
                  <a:pt x="86718" y="68308"/>
                </a:cubicBezTo>
                <a:cubicBezTo>
                  <a:pt x="70843" y="59841"/>
                  <a:pt x="168739" y="70954"/>
                  <a:pt x="175618" y="68308"/>
                </a:cubicBezTo>
                <a:cubicBezTo>
                  <a:pt x="182497" y="65662"/>
                  <a:pt x="154980" y="63016"/>
                  <a:pt x="127993" y="52433"/>
                </a:cubicBezTo>
                <a:cubicBezTo>
                  <a:pt x="101006" y="41850"/>
                  <a:pt x="-11707" y="13275"/>
                  <a:pt x="993" y="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20C0119-3DDF-991A-8CCD-7E1ADA552A6D}"/>
              </a:ext>
            </a:extLst>
          </p:cNvPr>
          <p:cNvSpPr/>
          <p:nvPr/>
        </p:nvSpPr>
        <p:spPr>
          <a:xfrm>
            <a:off x="4060159" y="6204384"/>
            <a:ext cx="270649" cy="1571849"/>
          </a:xfrm>
          <a:custGeom>
            <a:avLst/>
            <a:gdLst>
              <a:gd name="connsiteX0" fmla="*/ 270619 w 270649"/>
              <a:gd name="connsiteY0" fmla="*/ 72 h 1571849"/>
              <a:gd name="connsiteX1" fmla="*/ 35007 w 270649"/>
              <a:gd name="connsiteY1" fmla="*/ 499346 h 1571849"/>
              <a:gd name="connsiteX2" fmla="*/ 141593 w 270649"/>
              <a:gd name="connsiteY2" fmla="*/ 196416 h 1571849"/>
              <a:gd name="connsiteX3" fmla="*/ 1348 w 270649"/>
              <a:gd name="connsiteY3" fmla="*/ 645201 h 1571849"/>
              <a:gd name="connsiteX4" fmla="*/ 68666 w 270649"/>
              <a:gd name="connsiteY4" fmla="*/ 538615 h 1571849"/>
              <a:gd name="connsiteX5" fmla="*/ 35007 w 270649"/>
              <a:gd name="connsiteY5" fmla="*/ 785447 h 1571849"/>
              <a:gd name="connsiteX6" fmla="*/ 40616 w 270649"/>
              <a:gd name="connsiteY6" fmla="*/ 1127645 h 1571849"/>
              <a:gd name="connsiteX7" fmla="*/ 74275 w 270649"/>
              <a:gd name="connsiteY7" fmla="*/ 970571 h 1571849"/>
              <a:gd name="connsiteX8" fmla="*/ 35007 w 270649"/>
              <a:gd name="connsiteY8" fmla="*/ 1570821 h 1571849"/>
              <a:gd name="connsiteX9" fmla="*/ 29397 w 270649"/>
              <a:gd name="connsiteY9" fmla="*/ 802276 h 1571849"/>
              <a:gd name="connsiteX10" fmla="*/ 40616 w 270649"/>
              <a:gd name="connsiteY10" fmla="*/ 987400 h 1571849"/>
              <a:gd name="connsiteX11" fmla="*/ 51836 w 270649"/>
              <a:gd name="connsiteY11" fmla="*/ 392760 h 1571849"/>
              <a:gd name="connsiteX12" fmla="*/ 29397 w 270649"/>
              <a:gd name="connsiteY12" fmla="*/ 589103 h 1571849"/>
              <a:gd name="connsiteX13" fmla="*/ 124764 w 270649"/>
              <a:gd name="connsiteY13" fmla="*/ 162757 h 1571849"/>
              <a:gd name="connsiteX14" fmla="*/ 51836 w 270649"/>
              <a:gd name="connsiteY14" fmla="*/ 460077 h 1571849"/>
              <a:gd name="connsiteX15" fmla="*/ 270619 w 270649"/>
              <a:gd name="connsiteY15" fmla="*/ 72 h 1571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649" h="1571849">
                <a:moveTo>
                  <a:pt x="270619" y="72"/>
                </a:moveTo>
                <a:cubicBezTo>
                  <a:pt x="267814" y="6617"/>
                  <a:pt x="56511" y="466622"/>
                  <a:pt x="35007" y="499346"/>
                </a:cubicBezTo>
                <a:cubicBezTo>
                  <a:pt x="13503" y="532070"/>
                  <a:pt x="147203" y="172107"/>
                  <a:pt x="141593" y="196416"/>
                </a:cubicBezTo>
                <a:cubicBezTo>
                  <a:pt x="135983" y="220725"/>
                  <a:pt x="13502" y="588168"/>
                  <a:pt x="1348" y="645201"/>
                </a:cubicBezTo>
                <a:cubicBezTo>
                  <a:pt x="-10807" y="702234"/>
                  <a:pt x="63056" y="515241"/>
                  <a:pt x="68666" y="538615"/>
                </a:cubicBezTo>
                <a:cubicBezTo>
                  <a:pt x="74276" y="561989"/>
                  <a:pt x="39682" y="687275"/>
                  <a:pt x="35007" y="785447"/>
                </a:cubicBezTo>
                <a:cubicBezTo>
                  <a:pt x="30332" y="883619"/>
                  <a:pt x="34071" y="1096791"/>
                  <a:pt x="40616" y="1127645"/>
                </a:cubicBezTo>
                <a:cubicBezTo>
                  <a:pt x="47161" y="1158499"/>
                  <a:pt x="75210" y="896708"/>
                  <a:pt x="74275" y="970571"/>
                </a:cubicBezTo>
                <a:cubicBezTo>
                  <a:pt x="73340" y="1044434"/>
                  <a:pt x="42487" y="1598870"/>
                  <a:pt x="35007" y="1570821"/>
                </a:cubicBezTo>
                <a:cubicBezTo>
                  <a:pt x="27527" y="1542772"/>
                  <a:pt x="28462" y="899513"/>
                  <a:pt x="29397" y="802276"/>
                </a:cubicBezTo>
                <a:cubicBezTo>
                  <a:pt x="30332" y="705039"/>
                  <a:pt x="36876" y="1055653"/>
                  <a:pt x="40616" y="987400"/>
                </a:cubicBezTo>
                <a:cubicBezTo>
                  <a:pt x="44356" y="919147"/>
                  <a:pt x="53706" y="459143"/>
                  <a:pt x="51836" y="392760"/>
                </a:cubicBezTo>
                <a:cubicBezTo>
                  <a:pt x="49966" y="326377"/>
                  <a:pt x="17242" y="627437"/>
                  <a:pt x="29397" y="589103"/>
                </a:cubicBezTo>
                <a:cubicBezTo>
                  <a:pt x="41552" y="550769"/>
                  <a:pt x="121024" y="184261"/>
                  <a:pt x="124764" y="162757"/>
                </a:cubicBezTo>
                <a:cubicBezTo>
                  <a:pt x="128504" y="141253"/>
                  <a:pt x="23787" y="486256"/>
                  <a:pt x="51836" y="460077"/>
                </a:cubicBezTo>
                <a:cubicBezTo>
                  <a:pt x="79885" y="433898"/>
                  <a:pt x="273424" y="-6473"/>
                  <a:pt x="27061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09A12931-01F5-FAF2-5CE7-1FE27EB7C814}"/>
              </a:ext>
            </a:extLst>
          </p:cNvPr>
          <p:cNvSpPr/>
          <p:nvPr/>
        </p:nvSpPr>
        <p:spPr>
          <a:xfrm>
            <a:off x="3869627" y="6068495"/>
            <a:ext cx="327301" cy="407498"/>
          </a:xfrm>
          <a:custGeom>
            <a:avLst/>
            <a:gdLst>
              <a:gd name="connsiteX0" fmla="*/ 326515 w 327301"/>
              <a:gd name="connsiteY0" fmla="*/ 1326 h 407498"/>
              <a:gd name="connsiteX1" fmla="*/ 1146 w 327301"/>
              <a:gd name="connsiteY1" fmla="*/ 405233 h 407498"/>
              <a:gd name="connsiteX2" fmla="*/ 214319 w 327301"/>
              <a:gd name="connsiteY2" fmla="*/ 169620 h 407498"/>
              <a:gd name="connsiteX3" fmla="*/ 96513 w 327301"/>
              <a:gd name="connsiteY3" fmla="*/ 270597 h 407498"/>
              <a:gd name="connsiteX4" fmla="*/ 326515 w 327301"/>
              <a:gd name="connsiteY4" fmla="*/ 1326 h 4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301" h="407498">
                <a:moveTo>
                  <a:pt x="326515" y="1326"/>
                </a:moveTo>
                <a:cubicBezTo>
                  <a:pt x="310620" y="23765"/>
                  <a:pt x="19845" y="377184"/>
                  <a:pt x="1146" y="405233"/>
                </a:cubicBezTo>
                <a:cubicBezTo>
                  <a:pt x="-17553" y="433282"/>
                  <a:pt x="198424" y="192059"/>
                  <a:pt x="214319" y="169620"/>
                </a:cubicBezTo>
                <a:cubicBezTo>
                  <a:pt x="230214" y="147181"/>
                  <a:pt x="80618" y="293036"/>
                  <a:pt x="96513" y="270597"/>
                </a:cubicBezTo>
                <a:cubicBezTo>
                  <a:pt x="112407" y="248158"/>
                  <a:pt x="342410" y="-21113"/>
                  <a:pt x="326515" y="1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EADB8B0-378C-4C17-B14E-0FA994CC94B6}"/>
              </a:ext>
            </a:extLst>
          </p:cNvPr>
          <p:cNvSpPr/>
          <p:nvPr/>
        </p:nvSpPr>
        <p:spPr>
          <a:xfrm>
            <a:off x="3851251" y="6358945"/>
            <a:ext cx="174652" cy="953131"/>
          </a:xfrm>
          <a:custGeom>
            <a:avLst/>
            <a:gdLst>
              <a:gd name="connsiteX0" fmla="*/ 85749 w 174652"/>
              <a:gd name="connsiteY0" fmla="*/ 580 h 953131"/>
              <a:gd name="connsiteX1" fmla="*/ 12724 w 174652"/>
              <a:gd name="connsiteY1" fmla="*/ 175205 h 953131"/>
              <a:gd name="connsiteX2" fmla="*/ 41299 w 174652"/>
              <a:gd name="connsiteY2" fmla="*/ 146630 h 953131"/>
              <a:gd name="connsiteX3" fmla="*/ 104799 w 174652"/>
              <a:gd name="connsiteY3" fmla="*/ 400630 h 953131"/>
              <a:gd name="connsiteX4" fmla="*/ 104799 w 174652"/>
              <a:gd name="connsiteY4" fmla="*/ 368880 h 953131"/>
              <a:gd name="connsiteX5" fmla="*/ 174649 w 174652"/>
              <a:gd name="connsiteY5" fmla="*/ 953080 h 953131"/>
              <a:gd name="connsiteX6" fmla="*/ 101624 w 174652"/>
              <a:gd name="connsiteY6" fmla="*/ 403805 h 953131"/>
              <a:gd name="connsiteX7" fmla="*/ 127024 w 174652"/>
              <a:gd name="connsiteY7" fmla="*/ 578430 h 953131"/>
              <a:gd name="connsiteX8" fmla="*/ 41299 w 174652"/>
              <a:gd name="connsiteY8" fmla="*/ 127580 h 953131"/>
              <a:gd name="connsiteX9" fmla="*/ 24 w 174652"/>
              <a:gd name="connsiteY9" fmla="*/ 245055 h 953131"/>
              <a:gd name="connsiteX10" fmla="*/ 34949 w 174652"/>
              <a:gd name="connsiteY10" fmla="*/ 6930 h 953131"/>
              <a:gd name="connsiteX11" fmla="*/ 15899 w 174652"/>
              <a:gd name="connsiteY11" fmla="*/ 114880 h 953131"/>
              <a:gd name="connsiteX12" fmla="*/ 85749 w 174652"/>
              <a:gd name="connsiteY12" fmla="*/ 580 h 95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652" h="953131">
                <a:moveTo>
                  <a:pt x="85749" y="580"/>
                </a:moveTo>
                <a:cubicBezTo>
                  <a:pt x="85220" y="10634"/>
                  <a:pt x="20132" y="150863"/>
                  <a:pt x="12724" y="175205"/>
                </a:cubicBezTo>
                <a:cubicBezTo>
                  <a:pt x="5316" y="199547"/>
                  <a:pt x="25953" y="109059"/>
                  <a:pt x="41299" y="146630"/>
                </a:cubicBezTo>
                <a:cubicBezTo>
                  <a:pt x="56645" y="184201"/>
                  <a:pt x="94216" y="363588"/>
                  <a:pt x="104799" y="400630"/>
                </a:cubicBezTo>
                <a:cubicBezTo>
                  <a:pt x="115382" y="437672"/>
                  <a:pt x="93157" y="276805"/>
                  <a:pt x="104799" y="368880"/>
                </a:cubicBezTo>
                <a:cubicBezTo>
                  <a:pt x="116441" y="460955"/>
                  <a:pt x="175178" y="947259"/>
                  <a:pt x="174649" y="953080"/>
                </a:cubicBezTo>
                <a:cubicBezTo>
                  <a:pt x="174120" y="958901"/>
                  <a:pt x="109561" y="466247"/>
                  <a:pt x="101624" y="403805"/>
                </a:cubicBezTo>
                <a:cubicBezTo>
                  <a:pt x="93687" y="341363"/>
                  <a:pt x="137078" y="624468"/>
                  <a:pt x="127024" y="578430"/>
                </a:cubicBezTo>
                <a:cubicBezTo>
                  <a:pt x="116970" y="532393"/>
                  <a:pt x="62466" y="183143"/>
                  <a:pt x="41299" y="127580"/>
                </a:cubicBezTo>
                <a:cubicBezTo>
                  <a:pt x="20132" y="72018"/>
                  <a:pt x="1082" y="265163"/>
                  <a:pt x="24" y="245055"/>
                </a:cubicBezTo>
                <a:cubicBezTo>
                  <a:pt x="-1034" y="224947"/>
                  <a:pt x="32303" y="28626"/>
                  <a:pt x="34949" y="6930"/>
                </a:cubicBezTo>
                <a:cubicBezTo>
                  <a:pt x="37595" y="-14766"/>
                  <a:pt x="10607" y="115409"/>
                  <a:pt x="15899" y="114880"/>
                </a:cubicBezTo>
                <a:cubicBezTo>
                  <a:pt x="21191" y="114351"/>
                  <a:pt x="86278" y="-9474"/>
                  <a:pt x="85749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FB34C697-5C43-5AEE-F26C-A156102DBDB3}"/>
              </a:ext>
            </a:extLst>
          </p:cNvPr>
          <p:cNvSpPr/>
          <p:nvPr/>
        </p:nvSpPr>
        <p:spPr>
          <a:xfrm>
            <a:off x="3899369" y="6456309"/>
            <a:ext cx="177617" cy="1360649"/>
          </a:xfrm>
          <a:custGeom>
            <a:avLst/>
            <a:gdLst>
              <a:gd name="connsiteX0" fmla="*/ 5881 w 177617"/>
              <a:gd name="connsiteY0" fmla="*/ 11166 h 1360649"/>
              <a:gd name="connsiteX1" fmla="*/ 88431 w 177617"/>
              <a:gd name="connsiteY1" fmla="*/ 604891 h 1360649"/>
              <a:gd name="connsiteX2" fmla="*/ 88431 w 177617"/>
              <a:gd name="connsiteY2" fmla="*/ 573141 h 1360649"/>
              <a:gd name="connsiteX3" fmla="*/ 177331 w 177617"/>
              <a:gd name="connsiteY3" fmla="*/ 1360541 h 1360649"/>
              <a:gd name="connsiteX4" fmla="*/ 117006 w 177617"/>
              <a:gd name="connsiteY4" fmla="*/ 630291 h 1360649"/>
              <a:gd name="connsiteX5" fmla="*/ 123356 w 177617"/>
              <a:gd name="connsiteY5" fmla="*/ 662041 h 1360649"/>
              <a:gd name="connsiteX6" fmla="*/ 75731 w 177617"/>
              <a:gd name="connsiteY6" fmla="*/ 268341 h 1360649"/>
              <a:gd name="connsiteX7" fmla="*/ 66206 w 177617"/>
              <a:gd name="connsiteY7" fmla="*/ 411216 h 1360649"/>
              <a:gd name="connsiteX8" fmla="*/ 34456 w 177617"/>
              <a:gd name="connsiteY8" fmla="*/ 112766 h 1360649"/>
              <a:gd name="connsiteX9" fmla="*/ 9056 w 177617"/>
              <a:gd name="connsiteY9" fmla="*/ 208016 h 1360649"/>
              <a:gd name="connsiteX10" fmla="*/ 5881 w 177617"/>
              <a:gd name="connsiteY10" fmla="*/ 11166 h 13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617" h="1360649">
                <a:moveTo>
                  <a:pt x="5881" y="11166"/>
                </a:moveTo>
                <a:cubicBezTo>
                  <a:pt x="19110" y="77312"/>
                  <a:pt x="74673" y="511229"/>
                  <a:pt x="88431" y="604891"/>
                </a:cubicBezTo>
                <a:cubicBezTo>
                  <a:pt x="102189" y="698554"/>
                  <a:pt x="73614" y="447199"/>
                  <a:pt x="88431" y="573141"/>
                </a:cubicBezTo>
                <a:cubicBezTo>
                  <a:pt x="103248" y="699083"/>
                  <a:pt x="172568" y="1351016"/>
                  <a:pt x="177331" y="1360541"/>
                </a:cubicBezTo>
                <a:cubicBezTo>
                  <a:pt x="182094" y="1370066"/>
                  <a:pt x="126002" y="746708"/>
                  <a:pt x="117006" y="630291"/>
                </a:cubicBezTo>
                <a:cubicBezTo>
                  <a:pt x="108010" y="513874"/>
                  <a:pt x="130235" y="722366"/>
                  <a:pt x="123356" y="662041"/>
                </a:cubicBezTo>
                <a:cubicBezTo>
                  <a:pt x="116477" y="601716"/>
                  <a:pt x="85256" y="310145"/>
                  <a:pt x="75731" y="268341"/>
                </a:cubicBezTo>
                <a:cubicBezTo>
                  <a:pt x="66206" y="226537"/>
                  <a:pt x="73085" y="437145"/>
                  <a:pt x="66206" y="411216"/>
                </a:cubicBezTo>
                <a:cubicBezTo>
                  <a:pt x="59327" y="385287"/>
                  <a:pt x="43981" y="146633"/>
                  <a:pt x="34456" y="112766"/>
                </a:cubicBezTo>
                <a:cubicBezTo>
                  <a:pt x="24931" y="78899"/>
                  <a:pt x="12760" y="222303"/>
                  <a:pt x="9056" y="208016"/>
                </a:cubicBezTo>
                <a:cubicBezTo>
                  <a:pt x="5352" y="193729"/>
                  <a:pt x="-7348" y="-54980"/>
                  <a:pt x="5881" y="1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B334DAB8-292F-87BB-32D7-3ABEBD69F1B7}"/>
              </a:ext>
            </a:extLst>
          </p:cNvPr>
          <p:cNvSpPr/>
          <p:nvPr/>
        </p:nvSpPr>
        <p:spPr>
          <a:xfrm>
            <a:off x="2965870" y="6389903"/>
            <a:ext cx="971135" cy="872182"/>
          </a:xfrm>
          <a:custGeom>
            <a:avLst/>
            <a:gdLst>
              <a:gd name="connsiteX0" fmla="*/ 15455 w 971135"/>
              <a:gd name="connsiteY0" fmla="*/ 334747 h 872182"/>
              <a:gd name="connsiteX1" fmla="*/ 380580 w 971135"/>
              <a:gd name="connsiteY1" fmla="*/ 280772 h 872182"/>
              <a:gd name="connsiteX2" fmla="*/ 323430 w 971135"/>
              <a:gd name="connsiteY2" fmla="*/ 318872 h 872182"/>
              <a:gd name="connsiteX3" fmla="*/ 745705 w 971135"/>
              <a:gd name="connsiteY3" fmla="*/ 102972 h 872182"/>
              <a:gd name="connsiteX4" fmla="*/ 669505 w 971135"/>
              <a:gd name="connsiteY4" fmla="*/ 163297 h 872182"/>
              <a:gd name="connsiteX5" fmla="*/ 885405 w 971135"/>
              <a:gd name="connsiteY5" fmla="*/ 20422 h 872182"/>
              <a:gd name="connsiteX6" fmla="*/ 971130 w 971135"/>
              <a:gd name="connsiteY6" fmla="*/ 4547 h 872182"/>
              <a:gd name="connsiteX7" fmla="*/ 882230 w 971135"/>
              <a:gd name="connsiteY7" fmla="*/ 55347 h 872182"/>
              <a:gd name="connsiteX8" fmla="*/ 748880 w 971135"/>
              <a:gd name="connsiteY8" fmla="*/ 128372 h 872182"/>
              <a:gd name="connsiteX9" fmla="*/ 891755 w 971135"/>
              <a:gd name="connsiteY9" fmla="*/ 29947 h 872182"/>
              <a:gd name="connsiteX10" fmla="*/ 669505 w 971135"/>
              <a:gd name="connsiteY10" fmla="*/ 166472 h 872182"/>
              <a:gd name="connsiteX11" fmla="*/ 358355 w 971135"/>
              <a:gd name="connsiteY11" fmla="*/ 328397 h 872182"/>
              <a:gd name="connsiteX12" fmla="*/ 428205 w 971135"/>
              <a:gd name="connsiteY12" fmla="*/ 261722 h 872182"/>
              <a:gd name="connsiteX13" fmla="*/ 186905 w 971135"/>
              <a:gd name="connsiteY13" fmla="*/ 322047 h 872182"/>
              <a:gd name="connsiteX14" fmla="*/ 91655 w 971135"/>
              <a:gd name="connsiteY14" fmla="*/ 379197 h 872182"/>
              <a:gd name="connsiteX15" fmla="*/ 40855 w 971135"/>
              <a:gd name="connsiteY15" fmla="*/ 550647 h 872182"/>
              <a:gd name="connsiteX16" fmla="*/ 78955 w 971135"/>
              <a:gd name="connsiteY16" fmla="*/ 477622 h 872182"/>
              <a:gd name="connsiteX17" fmla="*/ 78955 w 971135"/>
              <a:gd name="connsiteY17" fmla="*/ 626847 h 872182"/>
              <a:gd name="connsiteX18" fmla="*/ 113880 w 971135"/>
              <a:gd name="connsiteY18" fmla="*/ 871322 h 872182"/>
              <a:gd name="connsiteX19" fmla="*/ 59905 w 971135"/>
              <a:gd name="connsiteY19" fmla="*/ 534772 h 872182"/>
              <a:gd name="connsiteX20" fmla="*/ 85305 w 971135"/>
              <a:gd name="connsiteY20" fmla="*/ 391897 h 872182"/>
              <a:gd name="connsiteX21" fmla="*/ 142455 w 971135"/>
              <a:gd name="connsiteY21" fmla="*/ 312522 h 872182"/>
              <a:gd name="connsiteX22" fmla="*/ 72605 w 971135"/>
              <a:gd name="connsiteY22" fmla="*/ 341097 h 872182"/>
              <a:gd name="connsiteX23" fmla="*/ 15455 w 971135"/>
              <a:gd name="connsiteY23" fmla="*/ 334747 h 87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1135" h="872182">
                <a:moveTo>
                  <a:pt x="15455" y="334747"/>
                </a:moveTo>
                <a:cubicBezTo>
                  <a:pt x="66784" y="324693"/>
                  <a:pt x="329251" y="283418"/>
                  <a:pt x="380580" y="280772"/>
                </a:cubicBezTo>
                <a:cubicBezTo>
                  <a:pt x="431909" y="278126"/>
                  <a:pt x="262576" y="348505"/>
                  <a:pt x="323430" y="318872"/>
                </a:cubicBezTo>
                <a:cubicBezTo>
                  <a:pt x="384284" y="289239"/>
                  <a:pt x="688026" y="128901"/>
                  <a:pt x="745705" y="102972"/>
                </a:cubicBezTo>
                <a:cubicBezTo>
                  <a:pt x="803384" y="77043"/>
                  <a:pt x="646222" y="177055"/>
                  <a:pt x="669505" y="163297"/>
                </a:cubicBezTo>
                <a:cubicBezTo>
                  <a:pt x="692788" y="149539"/>
                  <a:pt x="835134" y="46880"/>
                  <a:pt x="885405" y="20422"/>
                </a:cubicBezTo>
                <a:cubicBezTo>
                  <a:pt x="935676" y="-6036"/>
                  <a:pt x="971659" y="-1274"/>
                  <a:pt x="971130" y="4547"/>
                </a:cubicBezTo>
                <a:cubicBezTo>
                  <a:pt x="970601" y="10368"/>
                  <a:pt x="882230" y="55347"/>
                  <a:pt x="882230" y="55347"/>
                </a:cubicBezTo>
                <a:cubicBezTo>
                  <a:pt x="845188" y="75985"/>
                  <a:pt x="747293" y="132605"/>
                  <a:pt x="748880" y="128372"/>
                </a:cubicBezTo>
                <a:cubicBezTo>
                  <a:pt x="750467" y="124139"/>
                  <a:pt x="904984" y="23597"/>
                  <a:pt x="891755" y="29947"/>
                </a:cubicBezTo>
                <a:cubicBezTo>
                  <a:pt x="878526" y="36297"/>
                  <a:pt x="758405" y="116730"/>
                  <a:pt x="669505" y="166472"/>
                </a:cubicBezTo>
                <a:cubicBezTo>
                  <a:pt x="580605" y="216214"/>
                  <a:pt x="398572" y="312522"/>
                  <a:pt x="358355" y="328397"/>
                </a:cubicBezTo>
                <a:cubicBezTo>
                  <a:pt x="318138" y="344272"/>
                  <a:pt x="456780" y="262780"/>
                  <a:pt x="428205" y="261722"/>
                </a:cubicBezTo>
                <a:cubicBezTo>
                  <a:pt x="399630" y="260664"/>
                  <a:pt x="242997" y="302468"/>
                  <a:pt x="186905" y="322047"/>
                </a:cubicBezTo>
                <a:cubicBezTo>
                  <a:pt x="130813" y="341626"/>
                  <a:pt x="115997" y="341097"/>
                  <a:pt x="91655" y="379197"/>
                </a:cubicBezTo>
                <a:cubicBezTo>
                  <a:pt x="67313" y="417297"/>
                  <a:pt x="42972" y="534243"/>
                  <a:pt x="40855" y="550647"/>
                </a:cubicBezTo>
                <a:cubicBezTo>
                  <a:pt x="38738" y="567051"/>
                  <a:pt x="72605" y="464922"/>
                  <a:pt x="78955" y="477622"/>
                </a:cubicBezTo>
                <a:cubicBezTo>
                  <a:pt x="85305" y="490322"/>
                  <a:pt x="73134" y="561230"/>
                  <a:pt x="78955" y="626847"/>
                </a:cubicBezTo>
                <a:cubicBezTo>
                  <a:pt x="84776" y="692464"/>
                  <a:pt x="117055" y="886668"/>
                  <a:pt x="113880" y="871322"/>
                </a:cubicBezTo>
                <a:cubicBezTo>
                  <a:pt x="110705" y="855976"/>
                  <a:pt x="64667" y="614676"/>
                  <a:pt x="59905" y="534772"/>
                </a:cubicBezTo>
                <a:cubicBezTo>
                  <a:pt x="55143" y="454868"/>
                  <a:pt x="71547" y="428939"/>
                  <a:pt x="85305" y="391897"/>
                </a:cubicBezTo>
                <a:cubicBezTo>
                  <a:pt x="99063" y="354855"/>
                  <a:pt x="144572" y="320989"/>
                  <a:pt x="142455" y="312522"/>
                </a:cubicBezTo>
                <a:cubicBezTo>
                  <a:pt x="140338" y="304055"/>
                  <a:pt x="89538" y="334747"/>
                  <a:pt x="72605" y="341097"/>
                </a:cubicBezTo>
                <a:cubicBezTo>
                  <a:pt x="55672" y="347447"/>
                  <a:pt x="-35874" y="344801"/>
                  <a:pt x="15455" y="334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1A2BF13D-1FA2-DBB0-22A4-9A105F8CAE4B}"/>
              </a:ext>
            </a:extLst>
          </p:cNvPr>
          <p:cNvSpPr/>
          <p:nvPr/>
        </p:nvSpPr>
        <p:spPr>
          <a:xfrm>
            <a:off x="2977553" y="6670554"/>
            <a:ext cx="200667" cy="978250"/>
          </a:xfrm>
          <a:custGeom>
            <a:avLst/>
            <a:gdLst>
              <a:gd name="connsiteX0" fmla="*/ 54572 w 200667"/>
              <a:gd name="connsiteY0" fmla="*/ 121 h 978250"/>
              <a:gd name="connsiteX1" fmla="*/ 3772 w 200667"/>
              <a:gd name="connsiteY1" fmla="*/ 225546 h 978250"/>
              <a:gd name="connsiteX2" fmla="*/ 10122 w 200667"/>
              <a:gd name="connsiteY2" fmla="*/ 187446 h 978250"/>
              <a:gd name="connsiteX3" fmla="*/ 60922 w 200667"/>
              <a:gd name="connsiteY3" fmla="*/ 492246 h 978250"/>
              <a:gd name="connsiteX4" fmla="*/ 67272 w 200667"/>
              <a:gd name="connsiteY4" fmla="*/ 473196 h 978250"/>
              <a:gd name="connsiteX5" fmla="*/ 200622 w 200667"/>
              <a:gd name="connsiteY5" fmla="*/ 978021 h 978250"/>
              <a:gd name="connsiteX6" fmla="*/ 51397 w 200667"/>
              <a:gd name="connsiteY6" fmla="*/ 403346 h 978250"/>
              <a:gd name="connsiteX7" fmla="*/ 32347 w 200667"/>
              <a:gd name="connsiteY7" fmla="*/ 181096 h 978250"/>
              <a:gd name="connsiteX8" fmla="*/ 25997 w 200667"/>
              <a:gd name="connsiteY8" fmla="*/ 193796 h 978250"/>
              <a:gd name="connsiteX9" fmla="*/ 54572 w 200667"/>
              <a:gd name="connsiteY9" fmla="*/ 121 h 97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667" h="978250">
                <a:moveTo>
                  <a:pt x="54572" y="121"/>
                </a:moveTo>
                <a:cubicBezTo>
                  <a:pt x="50868" y="5413"/>
                  <a:pt x="11180" y="194325"/>
                  <a:pt x="3772" y="225546"/>
                </a:cubicBezTo>
                <a:cubicBezTo>
                  <a:pt x="-3636" y="256767"/>
                  <a:pt x="597" y="142996"/>
                  <a:pt x="10122" y="187446"/>
                </a:cubicBezTo>
                <a:cubicBezTo>
                  <a:pt x="19647" y="231896"/>
                  <a:pt x="51397" y="444621"/>
                  <a:pt x="60922" y="492246"/>
                </a:cubicBezTo>
                <a:cubicBezTo>
                  <a:pt x="70447" y="539871"/>
                  <a:pt x="43989" y="392234"/>
                  <a:pt x="67272" y="473196"/>
                </a:cubicBezTo>
                <a:cubicBezTo>
                  <a:pt x="90555" y="554158"/>
                  <a:pt x="203268" y="989663"/>
                  <a:pt x="200622" y="978021"/>
                </a:cubicBezTo>
                <a:cubicBezTo>
                  <a:pt x="197976" y="966379"/>
                  <a:pt x="79443" y="536167"/>
                  <a:pt x="51397" y="403346"/>
                </a:cubicBezTo>
                <a:cubicBezTo>
                  <a:pt x="23351" y="270525"/>
                  <a:pt x="32347" y="181096"/>
                  <a:pt x="32347" y="181096"/>
                </a:cubicBezTo>
                <a:cubicBezTo>
                  <a:pt x="28114" y="146171"/>
                  <a:pt x="22293" y="223959"/>
                  <a:pt x="25997" y="193796"/>
                </a:cubicBezTo>
                <a:cubicBezTo>
                  <a:pt x="29701" y="163634"/>
                  <a:pt x="58276" y="-5171"/>
                  <a:pt x="54572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6C902C4-DCB1-B1C7-542C-A9ABB84A0A4E}"/>
              </a:ext>
            </a:extLst>
          </p:cNvPr>
          <p:cNvSpPr/>
          <p:nvPr/>
        </p:nvSpPr>
        <p:spPr>
          <a:xfrm>
            <a:off x="3060116" y="7088688"/>
            <a:ext cx="140942" cy="744688"/>
          </a:xfrm>
          <a:custGeom>
            <a:avLst/>
            <a:gdLst>
              <a:gd name="connsiteX0" fmla="*/ 584 w 140942"/>
              <a:gd name="connsiteY0" fmla="*/ 4262 h 744688"/>
              <a:gd name="connsiteX1" fmla="*/ 133934 w 140942"/>
              <a:gd name="connsiteY1" fmla="*/ 721812 h 744688"/>
              <a:gd name="connsiteX2" fmla="*/ 114884 w 140942"/>
              <a:gd name="connsiteY2" fmla="*/ 518612 h 744688"/>
              <a:gd name="connsiteX3" fmla="*/ 51384 w 140942"/>
              <a:gd name="connsiteY3" fmla="*/ 36012 h 744688"/>
              <a:gd name="connsiteX4" fmla="*/ 83134 w 140942"/>
              <a:gd name="connsiteY4" fmla="*/ 407487 h 744688"/>
              <a:gd name="connsiteX5" fmla="*/ 584 w 140942"/>
              <a:gd name="connsiteY5" fmla="*/ 4262 h 74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42" h="744688">
                <a:moveTo>
                  <a:pt x="584" y="4262"/>
                </a:moveTo>
                <a:cubicBezTo>
                  <a:pt x="9051" y="56649"/>
                  <a:pt x="114884" y="636087"/>
                  <a:pt x="133934" y="721812"/>
                </a:cubicBezTo>
                <a:cubicBezTo>
                  <a:pt x="152984" y="807537"/>
                  <a:pt x="128642" y="632912"/>
                  <a:pt x="114884" y="518612"/>
                </a:cubicBezTo>
                <a:cubicBezTo>
                  <a:pt x="101126" y="404312"/>
                  <a:pt x="56676" y="54533"/>
                  <a:pt x="51384" y="36012"/>
                </a:cubicBezTo>
                <a:cubicBezTo>
                  <a:pt x="46092" y="17491"/>
                  <a:pt x="87897" y="415425"/>
                  <a:pt x="83134" y="407487"/>
                </a:cubicBezTo>
                <a:cubicBezTo>
                  <a:pt x="78372" y="399550"/>
                  <a:pt x="-7883" y="-48125"/>
                  <a:pt x="584" y="4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3847732-6519-7978-98C3-A27C497E2A4B}"/>
              </a:ext>
            </a:extLst>
          </p:cNvPr>
          <p:cNvSpPr/>
          <p:nvPr/>
        </p:nvSpPr>
        <p:spPr>
          <a:xfrm>
            <a:off x="3054308" y="7158505"/>
            <a:ext cx="111698" cy="738525"/>
          </a:xfrm>
          <a:custGeom>
            <a:avLst/>
            <a:gdLst>
              <a:gd name="connsiteX0" fmla="*/ 42 w 111698"/>
              <a:gd name="connsiteY0" fmla="*/ 1120 h 738525"/>
              <a:gd name="connsiteX1" fmla="*/ 104817 w 111698"/>
              <a:gd name="connsiteY1" fmla="*/ 550395 h 738525"/>
              <a:gd name="connsiteX2" fmla="*/ 101642 w 111698"/>
              <a:gd name="connsiteY2" fmla="*/ 483720 h 738525"/>
              <a:gd name="connsiteX3" fmla="*/ 101642 w 111698"/>
              <a:gd name="connsiteY3" fmla="*/ 737720 h 738525"/>
              <a:gd name="connsiteX4" fmla="*/ 92117 w 111698"/>
              <a:gd name="connsiteY4" fmla="*/ 385295 h 738525"/>
              <a:gd name="connsiteX5" fmla="*/ 92117 w 111698"/>
              <a:gd name="connsiteY5" fmla="*/ 407520 h 738525"/>
              <a:gd name="connsiteX6" fmla="*/ 42 w 111698"/>
              <a:gd name="connsiteY6" fmla="*/ 1120 h 7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98" h="738525">
                <a:moveTo>
                  <a:pt x="42" y="1120"/>
                </a:moveTo>
                <a:cubicBezTo>
                  <a:pt x="2159" y="24933"/>
                  <a:pt x="87884" y="469962"/>
                  <a:pt x="104817" y="550395"/>
                </a:cubicBezTo>
                <a:cubicBezTo>
                  <a:pt x="121750" y="630828"/>
                  <a:pt x="102171" y="452499"/>
                  <a:pt x="101642" y="483720"/>
                </a:cubicBezTo>
                <a:cubicBezTo>
                  <a:pt x="101113" y="514941"/>
                  <a:pt x="103229" y="754124"/>
                  <a:pt x="101642" y="737720"/>
                </a:cubicBezTo>
                <a:cubicBezTo>
                  <a:pt x="100055" y="721316"/>
                  <a:pt x="93704" y="440328"/>
                  <a:pt x="92117" y="385295"/>
                </a:cubicBezTo>
                <a:cubicBezTo>
                  <a:pt x="90530" y="330262"/>
                  <a:pt x="108521" y="474724"/>
                  <a:pt x="92117" y="407520"/>
                </a:cubicBezTo>
                <a:cubicBezTo>
                  <a:pt x="75713" y="340316"/>
                  <a:pt x="-2075" y="-22693"/>
                  <a:pt x="42" y="1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D0631AD-EF78-2751-0BC7-D50467EC47D0}"/>
              </a:ext>
            </a:extLst>
          </p:cNvPr>
          <p:cNvSpPr/>
          <p:nvPr/>
        </p:nvSpPr>
        <p:spPr>
          <a:xfrm>
            <a:off x="3149585" y="7787507"/>
            <a:ext cx="376970" cy="140579"/>
          </a:xfrm>
          <a:custGeom>
            <a:avLst/>
            <a:gdLst>
              <a:gd name="connsiteX0" fmla="*/ 15 w 376970"/>
              <a:gd name="connsiteY0" fmla="*/ 76968 h 140579"/>
              <a:gd name="connsiteX1" fmla="*/ 136540 w 376970"/>
              <a:gd name="connsiteY1" fmla="*/ 768 h 140579"/>
              <a:gd name="connsiteX2" fmla="*/ 104790 w 376970"/>
              <a:gd name="connsiteY2" fmla="*/ 42043 h 140579"/>
              <a:gd name="connsiteX3" fmla="*/ 368315 w 376970"/>
              <a:gd name="connsiteY3" fmla="*/ 111893 h 140579"/>
              <a:gd name="connsiteX4" fmla="*/ 307990 w 376970"/>
              <a:gd name="connsiteY4" fmla="*/ 121418 h 140579"/>
              <a:gd name="connsiteX5" fmla="*/ 254015 w 376970"/>
              <a:gd name="connsiteY5" fmla="*/ 140468 h 140579"/>
              <a:gd name="connsiteX6" fmla="*/ 295290 w 376970"/>
              <a:gd name="connsiteY6" fmla="*/ 111893 h 140579"/>
              <a:gd name="connsiteX7" fmla="*/ 209565 w 376970"/>
              <a:gd name="connsiteY7" fmla="*/ 83318 h 140579"/>
              <a:gd name="connsiteX8" fmla="*/ 114315 w 376970"/>
              <a:gd name="connsiteY8" fmla="*/ 70618 h 140579"/>
              <a:gd name="connsiteX9" fmla="*/ 146065 w 376970"/>
              <a:gd name="connsiteY9" fmla="*/ 45218 h 140579"/>
              <a:gd name="connsiteX10" fmla="*/ 15 w 376970"/>
              <a:gd name="connsiteY10" fmla="*/ 76968 h 14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970" h="140579">
                <a:moveTo>
                  <a:pt x="15" y="76968"/>
                </a:moveTo>
                <a:cubicBezTo>
                  <a:pt x="-1572" y="69560"/>
                  <a:pt x="119078" y="6589"/>
                  <a:pt x="136540" y="768"/>
                </a:cubicBezTo>
                <a:cubicBezTo>
                  <a:pt x="154002" y="-5053"/>
                  <a:pt x="66161" y="23522"/>
                  <a:pt x="104790" y="42043"/>
                </a:cubicBezTo>
                <a:cubicBezTo>
                  <a:pt x="143419" y="60564"/>
                  <a:pt x="334448" y="98664"/>
                  <a:pt x="368315" y="111893"/>
                </a:cubicBezTo>
                <a:cubicBezTo>
                  <a:pt x="402182" y="125122"/>
                  <a:pt x="327040" y="116656"/>
                  <a:pt x="307990" y="121418"/>
                </a:cubicBezTo>
                <a:cubicBezTo>
                  <a:pt x="288940" y="126180"/>
                  <a:pt x="256132" y="142056"/>
                  <a:pt x="254015" y="140468"/>
                </a:cubicBezTo>
                <a:cubicBezTo>
                  <a:pt x="251898" y="138880"/>
                  <a:pt x="302698" y="121418"/>
                  <a:pt x="295290" y="111893"/>
                </a:cubicBezTo>
                <a:cubicBezTo>
                  <a:pt x="287882" y="102368"/>
                  <a:pt x="239727" y="90197"/>
                  <a:pt x="209565" y="83318"/>
                </a:cubicBezTo>
                <a:cubicBezTo>
                  <a:pt x="179403" y="76439"/>
                  <a:pt x="124898" y="76968"/>
                  <a:pt x="114315" y="70618"/>
                </a:cubicBezTo>
                <a:cubicBezTo>
                  <a:pt x="103732" y="64268"/>
                  <a:pt x="161411" y="42572"/>
                  <a:pt x="146065" y="45218"/>
                </a:cubicBezTo>
                <a:cubicBezTo>
                  <a:pt x="130719" y="47864"/>
                  <a:pt x="1602" y="84376"/>
                  <a:pt x="15" y="76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3E66EA9-5A72-E9FF-E1BC-892D242FCF5E}"/>
              </a:ext>
            </a:extLst>
          </p:cNvPr>
          <p:cNvSpPr/>
          <p:nvPr/>
        </p:nvSpPr>
        <p:spPr>
          <a:xfrm>
            <a:off x="3227409" y="7845986"/>
            <a:ext cx="881041" cy="161446"/>
          </a:xfrm>
          <a:custGeom>
            <a:avLst/>
            <a:gdLst>
              <a:gd name="connsiteX0" fmla="*/ 11091 w 881041"/>
              <a:gd name="connsiteY0" fmla="*/ 5789 h 161446"/>
              <a:gd name="connsiteX1" fmla="*/ 249216 w 881041"/>
              <a:gd name="connsiteY1" fmla="*/ 116914 h 161446"/>
              <a:gd name="connsiteX2" fmla="*/ 211116 w 881041"/>
              <a:gd name="connsiteY2" fmla="*/ 107389 h 161446"/>
              <a:gd name="connsiteX3" fmla="*/ 544491 w 881041"/>
              <a:gd name="connsiteY3" fmla="*/ 132789 h 161446"/>
              <a:gd name="connsiteX4" fmla="*/ 417491 w 881041"/>
              <a:gd name="connsiteY4" fmla="*/ 123264 h 161446"/>
              <a:gd name="connsiteX5" fmla="*/ 881041 w 881041"/>
              <a:gd name="connsiteY5" fmla="*/ 161364 h 161446"/>
              <a:gd name="connsiteX6" fmla="*/ 382566 w 881041"/>
              <a:gd name="connsiteY6" fmla="*/ 132789 h 161446"/>
              <a:gd name="connsiteX7" fmla="*/ 122216 w 881041"/>
              <a:gd name="connsiteY7" fmla="*/ 110564 h 161446"/>
              <a:gd name="connsiteX8" fmla="*/ 226991 w 881041"/>
              <a:gd name="connsiteY8" fmla="*/ 120089 h 161446"/>
              <a:gd name="connsiteX9" fmla="*/ 58716 w 881041"/>
              <a:gd name="connsiteY9" fmla="*/ 28014 h 161446"/>
              <a:gd name="connsiteX10" fmla="*/ 11091 w 881041"/>
              <a:gd name="connsiteY10" fmla="*/ 5789 h 16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041" h="161446">
                <a:moveTo>
                  <a:pt x="11091" y="5789"/>
                </a:moveTo>
                <a:lnTo>
                  <a:pt x="249216" y="116914"/>
                </a:lnTo>
                <a:cubicBezTo>
                  <a:pt x="282553" y="133847"/>
                  <a:pt x="161904" y="104743"/>
                  <a:pt x="211116" y="107389"/>
                </a:cubicBezTo>
                <a:cubicBezTo>
                  <a:pt x="260329" y="110035"/>
                  <a:pt x="544491" y="132789"/>
                  <a:pt x="544491" y="132789"/>
                </a:cubicBezTo>
                <a:lnTo>
                  <a:pt x="417491" y="123264"/>
                </a:lnTo>
                <a:lnTo>
                  <a:pt x="881041" y="161364"/>
                </a:lnTo>
                <a:cubicBezTo>
                  <a:pt x="875220" y="162952"/>
                  <a:pt x="509037" y="141256"/>
                  <a:pt x="382566" y="132789"/>
                </a:cubicBezTo>
                <a:cubicBezTo>
                  <a:pt x="256095" y="124322"/>
                  <a:pt x="122216" y="110564"/>
                  <a:pt x="122216" y="110564"/>
                </a:cubicBezTo>
                <a:cubicBezTo>
                  <a:pt x="96287" y="108447"/>
                  <a:pt x="237574" y="133847"/>
                  <a:pt x="226991" y="120089"/>
                </a:cubicBezTo>
                <a:cubicBezTo>
                  <a:pt x="216408" y="106331"/>
                  <a:pt x="95228" y="49181"/>
                  <a:pt x="58716" y="28014"/>
                </a:cubicBezTo>
                <a:cubicBezTo>
                  <a:pt x="22204" y="6847"/>
                  <a:pt x="-20659" y="-9028"/>
                  <a:pt x="11091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98B81211-5498-D829-5EEB-D5CAC34FE13A}"/>
              </a:ext>
            </a:extLst>
          </p:cNvPr>
          <p:cNvSpPr/>
          <p:nvPr/>
        </p:nvSpPr>
        <p:spPr>
          <a:xfrm>
            <a:off x="3154780" y="7848300"/>
            <a:ext cx="966639" cy="172000"/>
          </a:xfrm>
          <a:custGeom>
            <a:avLst/>
            <a:gdLst>
              <a:gd name="connsiteX0" fmla="*/ 1170 w 966639"/>
              <a:gd name="connsiteY0" fmla="*/ 28875 h 172000"/>
              <a:gd name="connsiteX1" fmla="*/ 280570 w 966639"/>
              <a:gd name="connsiteY1" fmla="*/ 117775 h 172000"/>
              <a:gd name="connsiteX2" fmla="*/ 547270 w 966639"/>
              <a:gd name="connsiteY2" fmla="*/ 136825 h 172000"/>
              <a:gd name="connsiteX3" fmla="*/ 353595 w 966639"/>
              <a:gd name="connsiteY3" fmla="*/ 149525 h 172000"/>
              <a:gd name="connsiteX4" fmla="*/ 966370 w 966639"/>
              <a:gd name="connsiteY4" fmla="*/ 171750 h 172000"/>
              <a:gd name="connsiteX5" fmla="*/ 267870 w 966639"/>
              <a:gd name="connsiteY5" fmla="*/ 133650 h 172000"/>
              <a:gd name="connsiteX6" fmla="*/ 71020 w 966639"/>
              <a:gd name="connsiteY6" fmla="*/ 300 h 172000"/>
              <a:gd name="connsiteX7" fmla="*/ 175795 w 966639"/>
              <a:gd name="connsiteY7" fmla="*/ 95550 h 172000"/>
              <a:gd name="connsiteX8" fmla="*/ 1170 w 966639"/>
              <a:gd name="connsiteY8" fmla="*/ 28875 h 1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639" h="172000">
                <a:moveTo>
                  <a:pt x="1170" y="28875"/>
                </a:moveTo>
                <a:cubicBezTo>
                  <a:pt x="18632" y="32579"/>
                  <a:pt x="189553" y="99783"/>
                  <a:pt x="280570" y="117775"/>
                </a:cubicBezTo>
                <a:cubicBezTo>
                  <a:pt x="371587" y="135767"/>
                  <a:pt x="535099" y="131533"/>
                  <a:pt x="547270" y="136825"/>
                </a:cubicBezTo>
                <a:cubicBezTo>
                  <a:pt x="559441" y="142117"/>
                  <a:pt x="283745" y="143704"/>
                  <a:pt x="353595" y="149525"/>
                </a:cubicBezTo>
                <a:cubicBezTo>
                  <a:pt x="423445" y="155346"/>
                  <a:pt x="980657" y="174396"/>
                  <a:pt x="966370" y="171750"/>
                </a:cubicBezTo>
                <a:cubicBezTo>
                  <a:pt x="952083" y="169104"/>
                  <a:pt x="417095" y="162225"/>
                  <a:pt x="267870" y="133650"/>
                </a:cubicBezTo>
                <a:cubicBezTo>
                  <a:pt x="118645" y="105075"/>
                  <a:pt x="86366" y="6650"/>
                  <a:pt x="71020" y="300"/>
                </a:cubicBezTo>
                <a:cubicBezTo>
                  <a:pt x="55674" y="-6050"/>
                  <a:pt x="184262" y="90258"/>
                  <a:pt x="175795" y="95550"/>
                </a:cubicBezTo>
                <a:cubicBezTo>
                  <a:pt x="167328" y="100842"/>
                  <a:pt x="-16292" y="25171"/>
                  <a:pt x="1170" y="28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12CC018-F483-6B32-060F-7F5C6C1D8EB9}"/>
              </a:ext>
            </a:extLst>
          </p:cNvPr>
          <p:cNvSpPr/>
          <p:nvPr/>
        </p:nvSpPr>
        <p:spPr>
          <a:xfrm>
            <a:off x="3890848" y="6627167"/>
            <a:ext cx="176762" cy="1300279"/>
          </a:xfrm>
          <a:custGeom>
            <a:avLst/>
            <a:gdLst>
              <a:gd name="connsiteX0" fmla="*/ 11227 w 176762"/>
              <a:gd name="connsiteY0" fmla="*/ 56208 h 1300279"/>
              <a:gd name="connsiteX1" fmla="*/ 157277 w 176762"/>
              <a:gd name="connsiteY1" fmla="*/ 1103958 h 1300279"/>
              <a:gd name="connsiteX2" fmla="*/ 154102 w 176762"/>
              <a:gd name="connsiteY2" fmla="*/ 1024583 h 1300279"/>
              <a:gd name="connsiteX3" fmla="*/ 169977 w 176762"/>
              <a:gd name="connsiteY3" fmla="*/ 1272233 h 1300279"/>
              <a:gd name="connsiteX4" fmla="*/ 27102 w 176762"/>
              <a:gd name="connsiteY4" fmla="*/ 259408 h 1300279"/>
              <a:gd name="connsiteX5" fmla="*/ 11227 w 176762"/>
              <a:gd name="connsiteY5" fmla="*/ 56208 h 130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62" h="1300279">
                <a:moveTo>
                  <a:pt x="11227" y="56208"/>
                </a:moveTo>
                <a:cubicBezTo>
                  <a:pt x="32923" y="196966"/>
                  <a:pt x="133465" y="942562"/>
                  <a:pt x="157277" y="1103958"/>
                </a:cubicBezTo>
                <a:cubicBezTo>
                  <a:pt x="181089" y="1265354"/>
                  <a:pt x="151985" y="996537"/>
                  <a:pt x="154102" y="1024583"/>
                </a:cubicBezTo>
                <a:cubicBezTo>
                  <a:pt x="156219" y="1052629"/>
                  <a:pt x="191144" y="1399762"/>
                  <a:pt x="169977" y="1272233"/>
                </a:cubicBezTo>
                <a:cubicBezTo>
                  <a:pt x="148810" y="1144704"/>
                  <a:pt x="52502" y="458904"/>
                  <a:pt x="27102" y="259408"/>
                </a:cubicBezTo>
                <a:cubicBezTo>
                  <a:pt x="1702" y="59912"/>
                  <a:pt x="-10469" y="-84550"/>
                  <a:pt x="11227" y="5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F215D9F-96EE-F155-23CC-003BB88595E4}"/>
              </a:ext>
            </a:extLst>
          </p:cNvPr>
          <p:cNvSpPr/>
          <p:nvPr/>
        </p:nvSpPr>
        <p:spPr>
          <a:xfrm>
            <a:off x="3480998" y="7899395"/>
            <a:ext cx="580522" cy="51628"/>
          </a:xfrm>
          <a:custGeom>
            <a:avLst/>
            <a:gdLst>
              <a:gd name="connsiteX0" fmla="*/ 1977 w 580522"/>
              <a:gd name="connsiteY0" fmla="*/ 5 h 51628"/>
              <a:gd name="connsiteX1" fmla="*/ 487752 w 580522"/>
              <a:gd name="connsiteY1" fmla="*/ 50805 h 51628"/>
              <a:gd name="connsiteX2" fmla="*/ 319477 w 580522"/>
              <a:gd name="connsiteY2" fmla="*/ 31755 h 51628"/>
              <a:gd name="connsiteX3" fmla="*/ 579827 w 580522"/>
              <a:gd name="connsiteY3" fmla="*/ 47630 h 51628"/>
              <a:gd name="connsiteX4" fmla="*/ 224227 w 580522"/>
              <a:gd name="connsiteY4" fmla="*/ 47630 h 51628"/>
              <a:gd name="connsiteX5" fmla="*/ 313127 w 580522"/>
              <a:gd name="connsiteY5" fmla="*/ 47630 h 51628"/>
              <a:gd name="connsiteX6" fmla="*/ 1977 w 580522"/>
              <a:gd name="connsiteY6" fmla="*/ 5 h 5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22" h="51628">
                <a:moveTo>
                  <a:pt x="1977" y="5"/>
                </a:moveTo>
                <a:cubicBezTo>
                  <a:pt x="31081" y="534"/>
                  <a:pt x="434835" y="45513"/>
                  <a:pt x="487752" y="50805"/>
                </a:cubicBezTo>
                <a:cubicBezTo>
                  <a:pt x="540669" y="56097"/>
                  <a:pt x="304131" y="32284"/>
                  <a:pt x="319477" y="31755"/>
                </a:cubicBezTo>
                <a:cubicBezTo>
                  <a:pt x="334823" y="31226"/>
                  <a:pt x="595702" y="44984"/>
                  <a:pt x="579827" y="47630"/>
                </a:cubicBezTo>
                <a:cubicBezTo>
                  <a:pt x="563952" y="50276"/>
                  <a:pt x="224227" y="47630"/>
                  <a:pt x="224227" y="47630"/>
                </a:cubicBezTo>
                <a:cubicBezTo>
                  <a:pt x="179777" y="47630"/>
                  <a:pt x="352285" y="56626"/>
                  <a:pt x="313127" y="47630"/>
                </a:cubicBezTo>
                <a:cubicBezTo>
                  <a:pt x="273969" y="38634"/>
                  <a:pt x="-27127" y="-524"/>
                  <a:pt x="197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E07C70CA-E734-C4D1-0500-12FFC07D215B}"/>
              </a:ext>
            </a:extLst>
          </p:cNvPr>
          <p:cNvSpPr/>
          <p:nvPr/>
        </p:nvSpPr>
        <p:spPr>
          <a:xfrm>
            <a:off x="3157906" y="7902598"/>
            <a:ext cx="164208" cy="274186"/>
          </a:xfrm>
          <a:custGeom>
            <a:avLst/>
            <a:gdLst>
              <a:gd name="connsiteX0" fmla="*/ 1219 w 164208"/>
              <a:gd name="connsiteY0" fmla="*/ 3152 h 274186"/>
              <a:gd name="connsiteX1" fmla="*/ 163144 w 164208"/>
              <a:gd name="connsiteY1" fmla="*/ 107927 h 274186"/>
              <a:gd name="connsiteX2" fmla="*/ 71069 w 164208"/>
              <a:gd name="connsiteY2" fmla="*/ 95227 h 274186"/>
              <a:gd name="connsiteX3" fmla="*/ 64719 w 164208"/>
              <a:gd name="connsiteY3" fmla="*/ 187302 h 274186"/>
              <a:gd name="connsiteX4" fmla="*/ 71069 w 164208"/>
              <a:gd name="connsiteY4" fmla="*/ 269852 h 274186"/>
              <a:gd name="connsiteX5" fmla="*/ 67894 w 164208"/>
              <a:gd name="connsiteY5" fmla="*/ 47602 h 274186"/>
              <a:gd name="connsiteX6" fmla="*/ 86944 w 164208"/>
              <a:gd name="connsiteY6" fmla="*/ 28552 h 274186"/>
              <a:gd name="connsiteX7" fmla="*/ 1219 w 164208"/>
              <a:gd name="connsiteY7" fmla="*/ 3152 h 2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208" h="274186">
                <a:moveTo>
                  <a:pt x="1219" y="3152"/>
                </a:moveTo>
                <a:cubicBezTo>
                  <a:pt x="13919" y="16381"/>
                  <a:pt x="151502" y="92581"/>
                  <a:pt x="163144" y="107927"/>
                </a:cubicBezTo>
                <a:cubicBezTo>
                  <a:pt x="174786" y="123273"/>
                  <a:pt x="87473" y="81998"/>
                  <a:pt x="71069" y="95227"/>
                </a:cubicBezTo>
                <a:cubicBezTo>
                  <a:pt x="54665" y="108456"/>
                  <a:pt x="64719" y="158198"/>
                  <a:pt x="64719" y="187302"/>
                </a:cubicBezTo>
                <a:cubicBezTo>
                  <a:pt x="64719" y="216406"/>
                  <a:pt x="70540" y="293135"/>
                  <a:pt x="71069" y="269852"/>
                </a:cubicBezTo>
                <a:cubicBezTo>
                  <a:pt x="71598" y="246569"/>
                  <a:pt x="67894" y="47602"/>
                  <a:pt x="67894" y="47602"/>
                </a:cubicBezTo>
                <a:cubicBezTo>
                  <a:pt x="70540" y="7385"/>
                  <a:pt x="94881" y="34902"/>
                  <a:pt x="86944" y="28552"/>
                </a:cubicBezTo>
                <a:cubicBezTo>
                  <a:pt x="79007" y="22202"/>
                  <a:pt x="-11481" y="-10077"/>
                  <a:pt x="1219" y="3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75165F9E-E6EC-99A3-CB20-013E7E075DA0}"/>
              </a:ext>
            </a:extLst>
          </p:cNvPr>
          <p:cNvSpPr/>
          <p:nvPr/>
        </p:nvSpPr>
        <p:spPr>
          <a:xfrm>
            <a:off x="3334757" y="7997820"/>
            <a:ext cx="704386" cy="51555"/>
          </a:xfrm>
          <a:custGeom>
            <a:avLst/>
            <a:gdLst>
              <a:gd name="connsiteX0" fmla="*/ 2168 w 704386"/>
              <a:gd name="connsiteY0" fmla="*/ 5 h 51555"/>
              <a:gd name="connsiteX1" fmla="*/ 684793 w 704386"/>
              <a:gd name="connsiteY1" fmla="*/ 47630 h 51555"/>
              <a:gd name="connsiteX2" fmla="*/ 475243 w 704386"/>
              <a:gd name="connsiteY2" fmla="*/ 44455 h 51555"/>
              <a:gd name="connsiteX3" fmla="*/ 2168 w 704386"/>
              <a:gd name="connsiteY3" fmla="*/ 5 h 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86" h="51555">
                <a:moveTo>
                  <a:pt x="2168" y="5"/>
                </a:moveTo>
                <a:cubicBezTo>
                  <a:pt x="37093" y="534"/>
                  <a:pt x="605947" y="40222"/>
                  <a:pt x="684793" y="47630"/>
                </a:cubicBezTo>
                <a:cubicBezTo>
                  <a:pt x="763639" y="55038"/>
                  <a:pt x="586368" y="50805"/>
                  <a:pt x="475243" y="44455"/>
                </a:cubicBezTo>
                <a:cubicBezTo>
                  <a:pt x="364118" y="38105"/>
                  <a:pt x="-32757" y="-524"/>
                  <a:pt x="216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EB4672E-F814-D60E-896E-C25A0317195E}"/>
              </a:ext>
            </a:extLst>
          </p:cNvPr>
          <p:cNvSpPr/>
          <p:nvPr/>
        </p:nvSpPr>
        <p:spPr>
          <a:xfrm>
            <a:off x="3203108" y="8201257"/>
            <a:ext cx="222777" cy="41050"/>
          </a:xfrm>
          <a:custGeom>
            <a:avLst/>
            <a:gdLst>
              <a:gd name="connsiteX0" fmla="*/ 467 w 222777"/>
              <a:gd name="connsiteY0" fmla="*/ 41043 h 41050"/>
              <a:gd name="connsiteX1" fmla="*/ 67142 w 222777"/>
              <a:gd name="connsiteY1" fmla="*/ 2943 h 41050"/>
              <a:gd name="connsiteX2" fmla="*/ 222717 w 222777"/>
              <a:gd name="connsiteY2" fmla="*/ 2943 h 41050"/>
              <a:gd name="connsiteX3" fmla="*/ 48092 w 222777"/>
              <a:gd name="connsiteY3" fmla="*/ 6118 h 41050"/>
              <a:gd name="connsiteX4" fmla="*/ 467 w 222777"/>
              <a:gd name="connsiteY4" fmla="*/ 41043 h 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77" h="41050">
                <a:moveTo>
                  <a:pt x="467" y="41043"/>
                </a:moveTo>
                <a:cubicBezTo>
                  <a:pt x="3642" y="40514"/>
                  <a:pt x="30100" y="9293"/>
                  <a:pt x="67142" y="2943"/>
                </a:cubicBezTo>
                <a:cubicBezTo>
                  <a:pt x="104184" y="-3407"/>
                  <a:pt x="225892" y="2414"/>
                  <a:pt x="222717" y="2943"/>
                </a:cubicBezTo>
                <a:cubicBezTo>
                  <a:pt x="219542" y="3472"/>
                  <a:pt x="86192" y="-232"/>
                  <a:pt x="48092" y="6118"/>
                </a:cubicBezTo>
                <a:cubicBezTo>
                  <a:pt x="9992" y="12468"/>
                  <a:pt x="-2708" y="41572"/>
                  <a:pt x="467" y="4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1F2CB108-FAD8-7F0F-A75E-B4C8FC0B40F3}"/>
              </a:ext>
            </a:extLst>
          </p:cNvPr>
          <p:cNvSpPr/>
          <p:nvPr/>
        </p:nvSpPr>
        <p:spPr>
          <a:xfrm>
            <a:off x="3174925" y="8181408"/>
            <a:ext cx="238494" cy="29341"/>
          </a:xfrm>
          <a:custGeom>
            <a:avLst/>
            <a:gdLst>
              <a:gd name="connsiteX0" fmla="*/ 75 w 238494"/>
              <a:gd name="connsiteY0" fmla="*/ 29142 h 29341"/>
              <a:gd name="connsiteX1" fmla="*/ 101675 w 238494"/>
              <a:gd name="connsiteY1" fmla="*/ 567 h 29341"/>
              <a:gd name="connsiteX2" fmla="*/ 238200 w 238494"/>
              <a:gd name="connsiteY2" fmla="*/ 10092 h 29341"/>
              <a:gd name="connsiteX3" fmla="*/ 136600 w 238494"/>
              <a:gd name="connsiteY3" fmla="*/ 10092 h 29341"/>
              <a:gd name="connsiteX4" fmla="*/ 85800 w 238494"/>
              <a:gd name="connsiteY4" fmla="*/ 13267 h 29341"/>
              <a:gd name="connsiteX5" fmla="*/ 75 w 238494"/>
              <a:gd name="connsiteY5" fmla="*/ 29142 h 2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94" h="29341">
                <a:moveTo>
                  <a:pt x="75" y="29142"/>
                </a:moveTo>
                <a:cubicBezTo>
                  <a:pt x="2721" y="27025"/>
                  <a:pt x="61988" y="3742"/>
                  <a:pt x="101675" y="567"/>
                </a:cubicBezTo>
                <a:cubicBezTo>
                  <a:pt x="141362" y="-2608"/>
                  <a:pt x="232379" y="8504"/>
                  <a:pt x="238200" y="10092"/>
                </a:cubicBezTo>
                <a:cubicBezTo>
                  <a:pt x="244021" y="11679"/>
                  <a:pt x="162000" y="9563"/>
                  <a:pt x="136600" y="10092"/>
                </a:cubicBezTo>
                <a:cubicBezTo>
                  <a:pt x="111200" y="10621"/>
                  <a:pt x="106437" y="10621"/>
                  <a:pt x="85800" y="13267"/>
                </a:cubicBezTo>
                <a:cubicBezTo>
                  <a:pt x="65163" y="15913"/>
                  <a:pt x="-2571" y="31259"/>
                  <a:pt x="75" y="29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D748581E-54FD-862C-1097-419273A3D8B7}"/>
              </a:ext>
            </a:extLst>
          </p:cNvPr>
          <p:cNvSpPr/>
          <p:nvPr/>
        </p:nvSpPr>
        <p:spPr>
          <a:xfrm>
            <a:off x="3403117" y="8178709"/>
            <a:ext cx="359352" cy="28685"/>
          </a:xfrm>
          <a:custGeom>
            <a:avLst/>
            <a:gdLst>
              <a:gd name="connsiteX0" fmla="*/ 483 w 359352"/>
              <a:gd name="connsiteY0" fmla="*/ 91 h 28685"/>
              <a:gd name="connsiteX1" fmla="*/ 295758 w 359352"/>
              <a:gd name="connsiteY1" fmla="*/ 9616 h 28685"/>
              <a:gd name="connsiteX2" fmla="*/ 210033 w 359352"/>
              <a:gd name="connsiteY2" fmla="*/ 12791 h 28685"/>
              <a:gd name="connsiteX3" fmla="*/ 359258 w 359352"/>
              <a:gd name="connsiteY3" fmla="*/ 28666 h 28685"/>
              <a:gd name="connsiteX4" fmla="*/ 229083 w 359352"/>
              <a:gd name="connsiteY4" fmla="*/ 15966 h 28685"/>
              <a:gd name="connsiteX5" fmla="*/ 483 w 359352"/>
              <a:gd name="connsiteY5" fmla="*/ 91 h 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352" h="28685">
                <a:moveTo>
                  <a:pt x="483" y="91"/>
                </a:moveTo>
                <a:cubicBezTo>
                  <a:pt x="11595" y="-967"/>
                  <a:pt x="260833" y="7499"/>
                  <a:pt x="295758" y="9616"/>
                </a:cubicBezTo>
                <a:cubicBezTo>
                  <a:pt x="330683" y="11733"/>
                  <a:pt x="199450" y="9616"/>
                  <a:pt x="210033" y="12791"/>
                </a:cubicBezTo>
                <a:cubicBezTo>
                  <a:pt x="220616" y="15966"/>
                  <a:pt x="356083" y="28137"/>
                  <a:pt x="359258" y="28666"/>
                </a:cubicBezTo>
                <a:cubicBezTo>
                  <a:pt x="362433" y="29195"/>
                  <a:pt x="285175" y="18612"/>
                  <a:pt x="229083" y="15966"/>
                </a:cubicBezTo>
                <a:cubicBezTo>
                  <a:pt x="172991" y="13320"/>
                  <a:pt x="-10629" y="1149"/>
                  <a:pt x="483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FAD382B-D340-8A46-950B-BB5F4DC38D06}"/>
              </a:ext>
            </a:extLst>
          </p:cNvPr>
          <p:cNvSpPr/>
          <p:nvPr/>
        </p:nvSpPr>
        <p:spPr>
          <a:xfrm>
            <a:off x="3391316" y="8166010"/>
            <a:ext cx="346973" cy="76321"/>
          </a:xfrm>
          <a:custGeom>
            <a:avLst/>
            <a:gdLst>
              <a:gd name="connsiteX0" fmla="*/ 2759 w 346973"/>
              <a:gd name="connsiteY0" fmla="*/ 63590 h 76321"/>
              <a:gd name="connsiteX1" fmla="*/ 320259 w 346973"/>
              <a:gd name="connsiteY1" fmla="*/ 76290 h 76321"/>
              <a:gd name="connsiteX2" fmla="*/ 225009 w 346973"/>
              <a:gd name="connsiteY2" fmla="*/ 66765 h 76321"/>
              <a:gd name="connsiteX3" fmla="*/ 345659 w 346973"/>
              <a:gd name="connsiteY3" fmla="*/ 54065 h 76321"/>
              <a:gd name="connsiteX4" fmla="*/ 285334 w 346973"/>
              <a:gd name="connsiteY4" fmla="*/ 57240 h 76321"/>
              <a:gd name="connsiteX5" fmla="*/ 225009 w 346973"/>
              <a:gd name="connsiteY5" fmla="*/ 90 h 76321"/>
              <a:gd name="connsiteX6" fmla="*/ 259934 w 346973"/>
              <a:gd name="connsiteY6" fmla="*/ 44540 h 76321"/>
              <a:gd name="connsiteX7" fmla="*/ 240884 w 346973"/>
              <a:gd name="connsiteY7" fmla="*/ 66765 h 76321"/>
              <a:gd name="connsiteX8" fmla="*/ 171034 w 346973"/>
              <a:gd name="connsiteY8" fmla="*/ 54065 h 76321"/>
              <a:gd name="connsiteX9" fmla="*/ 2759 w 346973"/>
              <a:gd name="connsiteY9" fmla="*/ 63590 h 7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973" h="76321">
                <a:moveTo>
                  <a:pt x="2759" y="63590"/>
                </a:moveTo>
                <a:cubicBezTo>
                  <a:pt x="27630" y="67294"/>
                  <a:pt x="283217" y="75761"/>
                  <a:pt x="320259" y="76290"/>
                </a:cubicBezTo>
                <a:cubicBezTo>
                  <a:pt x="357301" y="76819"/>
                  <a:pt x="220776" y="70469"/>
                  <a:pt x="225009" y="66765"/>
                </a:cubicBezTo>
                <a:cubicBezTo>
                  <a:pt x="229242" y="63061"/>
                  <a:pt x="335605" y="55652"/>
                  <a:pt x="345659" y="54065"/>
                </a:cubicBezTo>
                <a:cubicBezTo>
                  <a:pt x="355713" y="52478"/>
                  <a:pt x="305442" y="66236"/>
                  <a:pt x="285334" y="57240"/>
                </a:cubicBezTo>
                <a:cubicBezTo>
                  <a:pt x="265226" y="48244"/>
                  <a:pt x="229242" y="2207"/>
                  <a:pt x="225009" y="90"/>
                </a:cubicBezTo>
                <a:cubicBezTo>
                  <a:pt x="220776" y="-2027"/>
                  <a:pt x="257288" y="33427"/>
                  <a:pt x="259934" y="44540"/>
                </a:cubicBezTo>
                <a:cubicBezTo>
                  <a:pt x="262580" y="55653"/>
                  <a:pt x="255701" y="65178"/>
                  <a:pt x="240884" y="66765"/>
                </a:cubicBezTo>
                <a:cubicBezTo>
                  <a:pt x="226067" y="68352"/>
                  <a:pt x="213896" y="56182"/>
                  <a:pt x="171034" y="54065"/>
                </a:cubicBezTo>
                <a:cubicBezTo>
                  <a:pt x="128172" y="51948"/>
                  <a:pt x="-22112" y="59886"/>
                  <a:pt x="2759" y="63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844409C-35D1-8E74-21D4-AAB58E6197FB}"/>
              </a:ext>
            </a:extLst>
          </p:cNvPr>
          <p:cNvSpPr/>
          <p:nvPr/>
        </p:nvSpPr>
        <p:spPr>
          <a:xfrm>
            <a:off x="3680076" y="8169261"/>
            <a:ext cx="321353" cy="82845"/>
          </a:xfrm>
          <a:custGeom>
            <a:avLst/>
            <a:gdLst>
              <a:gd name="connsiteX0" fmla="*/ 50549 w 321353"/>
              <a:gd name="connsiteY0" fmla="*/ 14 h 82845"/>
              <a:gd name="connsiteX1" fmla="*/ 79124 w 321353"/>
              <a:gd name="connsiteY1" fmla="*/ 66689 h 82845"/>
              <a:gd name="connsiteX2" fmla="*/ 9274 w 321353"/>
              <a:gd name="connsiteY2" fmla="*/ 69864 h 82845"/>
              <a:gd name="connsiteX3" fmla="*/ 320424 w 321353"/>
              <a:gd name="connsiteY3" fmla="*/ 79389 h 82845"/>
              <a:gd name="connsiteX4" fmla="*/ 104524 w 321353"/>
              <a:gd name="connsiteY4" fmla="*/ 82564 h 82845"/>
              <a:gd name="connsiteX5" fmla="*/ 82299 w 321353"/>
              <a:gd name="connsiteY5" fmla="*/ 73039 h 82845"/>
              <a:gd name="connsiteX6" fmla="*/ 50549 w 321353"/>
              <a:gd name="connsiteY6" fmla="*/ 14 h 8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353" h="82845">
                <a:moveTo>
                  <a:pt x="50549" y="14"/>
                </a:moveTo>
                <a:cubicBezTo>
                  <a:pt x="50020" y="-1044"/>
                  <a:pt x="86003" y="55047"/>
                  <a:pt x="79124" y="66689"/>
                </a:cubicBezTo>
                <a:cubicBezTo>
                  <a:pt x="72245" y="78331"/>
                  <a:pt x="-30943" y="67747"/>
                  <a:pt x="9274" y="69864"/>
                </a:cubicBezTo>
                <a:cubicBezTo>
                  <a:pt x="49491" y="71981"/>
                  <a:pt x="304549" y="77272"/>
                  <a:pt x="320424" y="79389"/>
                </a:cubicBezTo>
                <a:cubicBezTo>
                  <a:pt x="336299" y="81506"/>
                  <a:pt x="144211" y="83622"/>
                  <a:pt x="104524" y="82564"/>
                </a:cubicBezTo>
                <a:cubicBezTo>
                  <a:pt x="64837" y="81506"/>
                  <a:pt x="90236" y="82564"/>
                  <a:pt x="82299" y="73039"/>
                </a:cubicBezTo>
                <a:cubicBezTo>
                  <a:pt x="74362" y="63514"/>
                  <a:pt x="51078" y="1072"/>
                  <a:pt x="5054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4BF9CF9-3573-5A63-1084-347517D89AEE}"/>
              </a:ext>
            </a:extLst>
          </p:cNvPr>
          <p:cNvSpPr/>
          <p:nvPr/>
        </p:nvSpPr>
        <p:spPr>
          <a:xfrm>
            <a:off x="3701742" y="8188325"/>
            <a:ext cx="324466" cy="24283"/>
          </a:xfrm>
          <a:custGeom>
            <a:avLst/>
            <a:gdLst>
              <a:gd name="connsiteX0" fmla="*/ 3483 w 324466"/>
              <a:gd name="connsiteY0" fmla="*/ 0 h 24283"/>
              <a:gd name="connsiteX1" fmla="*/ 320983 w 324466"/>
              <a:gd name="connsiteY1" fmla="*/ 22225 h 24283"/>
              <a:gd name="connsiteX2" fmla="*/ 162233 w 324466"/>
              <a:gd name="connsiteY2" fmla="*/ 22225 h 24283"/>
              <a:gd name="connsiteX3" fmla="*/ 3483 w 324466"/>
              <a:gd name="connsiteY3" fmla="*/ 0 h 2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466" h="24283">
                <a:moveTo>
                  <a:pt x="3483" y="0"/>
                </a:moveTo>
                <a:cubicBezTo>
                  <a:pt x="29941" y="0"/>
                  <a:pt x="294525" y="18521"/>
                  <a:pt x="320983" y="22225"/>
                </a:cubicBezTo>
                <a:cubicBezTo>
                  <a:pt x="347441" y="25929"/>
                  <a:pt x="216208" y="23813"/>
                  <a:pt x="162233" y="22225"/>
                </a:cubicBezTo>
                <a:cubicBezTo>
                  <a:pt x="108258" y="20638"/>
                  <a:pt x="-22975" y="0"/>
                  <a:pt x="34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677AC671-7F93-992E-568E-26B97032B89E}"/>
              </a:ext>
            </a:extLst>
          </p:cNvPr>
          <p:cNvSpPr/>
          <p:nvPr/>
        </p:nvSpPr>
        <p:spPr>
          <a:xfrm>
            <a:off x="3457575" y="8578838"/>
            <a:ext cx="343154" cy="69921"/>
          </a:xfrm>
          <a:custGeom>
            <a:avLst/>
            <a:gdLst>
              <a:gd name="connsiteX0" fmla="*/ 0 w 343154"/>
              <a:gd name="connsiteY0" fmla="*/ 12 h 69921"/>
              <a:gd name="connsiteX1" fmla="*/ 279400 w 343154"/>
              <a:gd name="connsiteY1" fmla="*/ 22237 h 69921"/>
              <a:gd name="connsiteX2" fmla="*/ 339725 w 343154"/>
              <a:gd name="connsiteY2" fmla="*/ 38112 h 69921"/>
              <a:gd name="connsiteX3" fmla="*/ 212725 w 343154"/>
              <a:gd name="connsiteY3" fmla="*/ 28587 h 69921"/>
              <a:gd name="connsiteX4" fmla="*/ 254000 w 343154"/>
              <a:gd name="connsiteY4" fmla="*/ 50812 h 69921"/>
              <a:gd name="connsiteX5" fmla="*/ 196850 w 343154"/>
              <a:gd name="connsiteY5" fmla="*/ 69862 h 69921"/>
              <a:gd name="connsiteX6" fmla="*/ 234950 w 343154"/>
              <a:gd name="connsiteY6" fmla="*/ 44462 h 69921"/>
              <a:gd name="connsiteX7" fmla="*/ 219075 w 343154"/>
              <a:gd name="connsiteY7" fmla="*/ 25412 h 69921"/>
              <a:gd name="connsiteX8" fmla="*/ 0 w 343154"/>
              <a:gd name="connsiteY8" fmla="*/ 12 h 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54" h="69921">
                <a:moveTo>
                  <a:pt x="0" y="12"/>
                </a:moveTo>
                <a:cubicBezTo>
                  <a:pt x="10054" y="-517"/>
                  <a:pt x="222779" y="15887"/>
                  <a:pt x="279400" y="22237"/>
                </a:cubicBezTo>
                <a:cubicBezTo>
                  <a:pt x="336021" y="28587"/>
                  <a:pt x="350837" y="37054"/>
                  <a:pt x="339725" y="38112"/>
                </a:cubicBezTo>
                <a:cubicBezTo>
                  <a:pt x="328613" y="39170"/>
                  <a:pt x="227013" y="26470"/>
                  <a:pt x="212725" y="28587"/>
                </a:cubicBezTo>
                <a:cubicBezTo>
                  <a:pt x="198438" y="30704"/>
                  <a:pt x="256646" y="43933"/>
                  <a:pt x="254000" y="50812"/>
                </a:cubicBezTo>
                <a:cubicBezTo>
                  <a:pt x="251354" y="57691"/>
                  <a:pt x="200025" y="70920"/>
                  <a:pt x="196850" y="69862"/>
                </a:cubicBezTo>
                <a:cubicBezTo>
                  <a:pt x="193675" y="68804"/>
                  <a:pt x="234950" y="44462"/>
                  <a:pt x="234950" y="44462"/>
                </a:cubicBezTo>
                <a:cubicBezTo>
                  <a:pt x="238654" y="37054"/>
                  <a:pt x="254529" y="29645"/>
                  <a:pt x="219075" y="25412"/>
                </a:cubicBezTo>
                <a:lnTo>
                  <a:pt x="0" y="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B6E41DC-7850-CF05-7EDF-BE06F4E300E4}"/>
              </a:ext>
            </a:extLst>
          </p:cNvPr>
          <p:cNvSpPr/>
          <p:nvPr/>
        </p:nvSpPr>
        <p:spPr>
          <a:xfrm>
            <a:off x="3469652" y="8638691"/>
            <a:ext cx="467470" cy="13201"/>
          </a:xfrm>
          <a:custGeom>
            <a:avLst/>
            <a:gdLst>
              <a:gd name="connsiteX0" fmla="*/ 3798 w 467470"/>
              <a:gd name="connsiteY0" fmla="*/ 484 h 13201"/>
              <a:gd name="connsiteX1" fmla="*/ 460998 w 467470"/>
              <a:gd name="connsiteY1" fmla="*/ 3659 h 13201"/>
              <a:gd name="connsiteX2" fmla="*/ 254623 w 467470"/>
              <a:gd name="connsiteY2" fmla="*/ 13184 h 13201"/>
              <a:gd name="connsiteX3" fmla="*/ 3798 w 467470"/>
              <a:gd name="connsiteY3" fmla="*/ 484 h 1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470" h="13201">
                <a:moveTo>
                  <a:pt x="3798" y="484"/>
                </a:moveTo>
                <a:cubicBezTo>
                  <a:pt x="38194" y="-1104"/>
                  <a:pt x="419194" y="1542"/>
                  <a:pt x="460998" y="3659"/>
                </a:cubicBezTo>
                <a:cubicBezTo>
                  <a:pt x="502802" y="5776"/>
                  <a:pt x="331352" y="12655"/>
                  <a:pt x="254623" y="13184"/>
                </a:cubicBezTo>
                <a:cubicBezTo>
                  <a:pt x="177894" y="13713"/>
                  <a:pt x="-30598" y="2072"/>
                  <a:pt x="3798" y="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68D8529F-7AA2-52BC-9C01-6BC946DD30BC}"/>
              </a:ext>
            </a:extLst>
          </p:cNvPr>
          <p:cNvSpPr/>
          <p:nvPr/>
        </p:nvSpPr>
        <p:spPr>
          <a:xfrm>
            <a:off x="2193226" y="6749895"/>
            <a:ext cx="865843" cy="139919"/>
          </a:xfrm>
          <a:custGeom>
            <a:avLst/>
            <a:gdLst>
              <a:gd name="connsiteX0" fmla="*/ 41974 w 865843"/>
              <a:gd name="connsiteY0" fmla="*/ 139855 h 139919"/>
              <a:gd name="connsiteX1" fmla="*/ 442024 w 865843"/>
              <a:gd name="connsiteY1" fmla="*/ 38255 h 139919"/>
              <a:gd name="connsiteX2" fmla="*/ 400749 w 865843"/>
              <a:gd name="connsiteY2" fmla="*/ 38255 h 139919"/>
              <a:gd name="connsiteX3" fmla="*/ 635699 w 865843"/>
              <a:gd name="connsiteY3" fmla="*/ 6505 h 139919"/>
              <a:gd name="connsiteX4" fmla="*/ 530924 w 865843"/>
              <a:gd name="connsiteY4" fmla="*/ 155 h 139919"/>
              <a:gd name="connsiteX5" fmla="*/ 864299 w 865843"/>
              <a:gd name="connsiteY5" fmla="*/ 9680 h 139919"/>
              <a:gd name="connsiteX6" fmla="*/ 372174 w 865843"/>
              <a:gd name="connsiteY6" fmla="*/ 25555 h 139919"/>
              <a:gd name="connsiteX7" fmla="*/ 413449 w 865843"/>
              <a:gd name="connsiteY7" fmla="*/ 28730 h 139919"/>
              <a:gd name="connsiteX8" fmla="*/ 699 w 865843"/>
              <a:gd name="connsiteY8" fmla="*/ 70005 h 139919"/>
              <a:gd name="connsiteX9" fmla="*/ 308674 w 865843"/>
              <a:gd name="connsiteY9" fmla="*/ 54130 h 139919"/>
              <a:gd name="connsiteX10" fmla="*/ 41974 w 865843"/>
              <a:gd name="connsiteY10" fmla="*/ 139855 h 13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843" h="139919">
                <a:moveTo>
                  <a:pt x="41974" y="139855"/>
                </a:moveTo>
                <a:cubicBezTo>
                  <a:pt x="64199" y="137209"/>
                  <a:pt x="382228" y="55188"/>
                  <a:pt x="442024" y="38255"/>
                </a:cubicBezTo>
                <a:cubicBezTo>
                  <a:pt x="501820" y="21322"/>
                  <a:pt x="368470" y="43547"/>
                  <a:pt x="400749" y="38255"/>
                </a:cubicBezTo>
                <a:cubicBezTo>
                  <a:pt x="433028" y="32963"/>
                  <a:pt x="614003" y="12855"/>
                  <a:pt x="635699" y="6505"/>
                </a:cubicBezTo>
                <a:cubicBezTo>
                  <a:pt x="657395" y="155"/>
                  <a:pt x="492824" y="-374"/>
                  <a:pt x="530924" y="155"/>
                </a:cubicBezTo>
                <a:cubicBezTo>
                  <a:pt x="569024" y="684"/>
                  <a:pt x="890757" y="5447"/>
                  <a:pt x="864299" y="9680"/>
                </a:cubicBezTo>
                <a:cubicBezTo>
                  <a:pt x="837841" y="13913"/>
                  <a:pt x="447316" y="22380"/>
                  <a:pt x="372174" y="25555"/>
                </a:cubicBezTo>
                <a:cubicBezTo>
                  <a:pt x="297032" y="28730"/>
                  <a:pt x="475361" y="21322"/>
                  <a:pt x="413449" y="28730"/>
                </a:cubicBezTo>
                <a:cubicBezTo>
                  <a:pt x="351537" y="36138"/>
                  <a:pt x="18161" y="65772"/>
                  <a:pt x="699" y="70005"/>
                </a:cubicBezTo>
                <a:cubicBezTo>
                  <a:pt x="-16763" y="74238"/>
                  <a:pt x="298620" y="45663"/>
                  <a:pt x="308674" y="54130"/>
                </a:cubicBezTo>
                <a:cubicBezTo>
                  <a:pt x="318728" y="62597"/>
                  <a:pt x="19749" y="142501"/>
                  <a:pt x="41974" y="139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2F578C0-6CEE-AB73-29BC-8A2E6DE24295}"/>
              </a:ext>
            </a:extLst>
          </p:cNvPr>
          <p:cNvSpPr/>
          <p:nvPr/>
        </p:nvSpPr>
        <p:spPr>
          <a:xfrm>
            <a:off x="1649460" y="6765925"/>
            <a:ext cx="928640" cy="314966"/>
          </a:xfrm>
          <a:custGeom>
            <a:avLst/>
            <a:gdLst>
              <a:gd name="connsiteX0" fmla="*/ 928640 w 928640"/>
              <a:gd name="connsiteY0" fmla="*/ 0 h 314966"/>
              <a:gd name="connsiteX1" fmla="*/ 357140 w 928640"/>
              <a:gd name="connsiteY1" fmla="*/ 171450 h 314966"/>
              <a:gd name="connsiteX2" fmla="*/ 423815 w 928640"/>
              <a:gd name="connsiteY2" fmla="*/ 165100 h 314966"/>
              <a:gd name="connsiteX3" fmla="*/ 1540 w 928640"/>
              <a:gd name="connsiteY3" fmla="*/ 314325 h 314966"/>
              <a:gd name="connsiteX4" fmla="*/ 598440 w 928640"/>
              <a:gd name="connsiteY4" fmla="*/ 98425 h 314966"/>
              <a:gd name="connsiteX5" fmla="*/ 490490 w 928640"/>
              <a:gd name="connsiteY5" fmla="*/ 120650 h 314966"/>
              <a:gd name="connsiteX6" fmla="*/ 709565 w 928640"/>
              <a:gd name="connsiteY6" fmla="*/ 12700 h 314966"/>
              <a:gd name="connsiteX7" fmla="*/ 573040 w 928640"/>
              <a:gd name="connsiteY7" fmla="*/ 88900 h 314966"/>
              <a:gd name="connsiteX8" fmla="*/ 865140 w 928640"/>
              <a:gd name="connsiteY8" fmla="*/ 12700 h 314966"/>
              <a:gd name="connsiteX9" fmla="*/ 712740 w 928640"/>
              <a:gd name="connsiteY9" fmla="*/ 25400 h 314966"/>
              <a:gd name="connsiteX10" fmla="*/ 928640 w 928640"/>
              <a:gd name="connsiteY10" fmla="*/ 0 h 3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8640" h="314966">
                <a:moveTo>
                  <a:pt x="928640" y="0"/>
                </a:moveTo>
                <a:lnTo>
                  <a:pt x="357140" y="171450"/>
                </a:lnTo>
                <a:cubicBezTo>
                  <a:pt x="273003" y="198967"/>
                  <a:pt x="483082" y="141287"/>
                  <a:pt x="423815" y="165100"/>
                </a:cubicBezTo>
                <a:cubicBezTo>
                  <a:pt x="364548" y="188913"/>
                  <a:pt x="-27564" y="325438"/>
                  <a:pt x="1540" y="314325"/>
                </a:cubicBezTo>
                <a:cubicBezTo>
                  <a:pt x="30644" y="303213"/>
                  <a:pt x="516948" y="130704"/>
                  <a:pt x="598440" y="98425"/>
                </a:cubicBezTo>
                <a:cubicBezTo>
                  <a:pt x="679932" y="66146"/>
                  <a:pt x="471969" y="134937"/>
                  <a:pt x="490490" y="120650"/>
                </a:cubicBezTo>
                <a:cubicBezTo>
                  <a:pt x="509011" y="106363"/>
                  <a:pt x="695807" y="17992"/>
                  <a:pt x="709565" y="12700"/>
                </a:cubicBezTo>
                <a:cubicBezTo>
                  <a:pt x="723323" y="7408"/>
                  <a:pt x="547111" y="88900"/>
                  <a:pt x="573040" y="88900"/>
                </a:cubicBezTo>
                <a:cubicBezTo>
                  <a:pt x="598969" y="88900"/>
                  <a:pt x="841857" y="23283"/>
                  <a:pt x="865140" y="12700"/>
                </a:cubicBezTo>
                <a:cubicBezTo>
                  <a:pt x="888423" y="2117"/>
                  <a:pt x="712740" y="25400"/>
                  <a:pt x="712740" y="25400"/>
                </a:cubicBezTo>
                <a:lnTo>
                  <a:pt x="9286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AC522C53-B371-E12D-602B-C41EDD3EF648}"/>
              </a:ext>
            </a:extLst>
          </p:cNvPr>
          <p:cNvSpPr/>
          <p:nvPr/>
        </p:nvSpPr>
        <p:spPr>
          <a:xfrm>
            <a:off x="1069435" y="6997005"/>
            <a:ext cx="807794" cy="491221"/>
          </a:xfrm>
          <a:custGeom>
            <a:avLst/>
            <a:gdLst>
              <a:gd name="connsiteX0" fmla="*/ 806990 w 807794"/>
              <a:gd name="connsiteY0" fmla="*/ 695 h 491221"/>
              <a:gd name="connsiteX1" fmla="*/ 438690 w 807794"/>
              <a:gd name="connsiteY1" fmla="*/ 200720 h 491221"/>
              <a:gd name="connsiteX2" fmla="*/ 543465 w 807794"/>
              <a:gd name="connsiteY2" fmla="*/ 184845 h 491221"/>
              <a:gd name="connsiteX3" fmla="*/ 206915 w 807794"/>
              <a:gd name="connsiteY3" fmla="*/ 334070 h 491221"/>
              <a:gd name="connsiteX4" fmla="*/ 352965 w 807794"/>
              <a:gd name="connsiteY4" fmla="*/ 245170 h 491221"/>
              <a:gd name="connsiteX5" fmla="*/ 3715 w 807794"/>
              <a:gd name="connsiteY5" fmla="*/ 489645 h 491221"/>
              <a:gd name="connsiteX6" fmla="*/ 616490 w 807794"/>
              <a:gd name="connsiteY6" fmla="*/ 105470 h 491221"/>
              <a:gd name="connsiteX7" fmla="*/ 540290 w 807794"/>
              <a:gd name="connsiteY7" fmla="*/ 134045 h 491221"/>
              <a:gd name="connsiteX8" fmla="*/ 806990 w 807794"/>
              <a:gd name="connsiteY8" fmla="*/ 695 h 4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794" h="491221">
                <a:moveTo>
                  <a:pt x="806990" y="695"/>
                </a:moveTo>
                <a:cubicBezTo>
                  <a:pt x="790057" y="11807"/>
                  <a:pt x="482611" y="170028"/>
                  <a:pt x="438690" y="200720"/>
                </a:cubicBezTo>
                <a:cubicBezTo>
                  <a:pt x="394769" y="231412"/>
                  <a:pt x="582094" y="162620"/>
                  <a:pt x="543465" y="184845"/>
                </a:cubicBezTo>
                <a:cubicBezTo>
                  <a:pt x="504836" y="207070"/>
                  <a:pt x="238665" y="324016"/>
                  <a:pt x="206915" y="334070"/>
                </a:cubicBezTo>
                <a:cubicBezTo>
                  <a:pt x="175165" y="344124"/>
                  <a:pt x="386832" y="219241"/>
                  <a:pt x="352965" y="245170"/>
                </a:cubicBezTo>
                <a:cubicBezTo>
                  <a:pt x="319098" y="271099"/>
                  <a:pt x="-40206" y="512928"/>
                  <a:pt x="3715" y="489645"/>
                </a:cubicBezTo>
                <a:cubicBezTo>
                  <a:pt x="47636" y="466362"/>
                  <a:pt x="527061" y="164737"/>
                  <a:pt x="616490" y="105470"/>
                </a:cubicBezTo>
                <a:cubicBezTo>
                  <a:pt x="705919" y="46203"/>
                  <a:pt x="512244" y="153095"/>
                  <a:pt x="540290" y="134045"/>
                </a:cubicBezTo>
                <a:cubicBezTo>
                  <a:pt x="568336" y="114995"/>
                  <a:pt x="823923" y="-10417"/>
                  <a:pt x="806990" y="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82F9E29-37D3-A801-3301-E19C3762D8A1}"/>
              </a:ext>
            </a:extLst>
          </p:cNvPr>
          <p:cNvSpPr/>
          <p:nvPr/>
        </p:nvSpPr>
        <p:spPr>
          <a:xfrm>
            <a:off x="856463" y="7375767"/>
            <a:ext cx="328922" cy="397101"/>
          </a:xfrm>
          <a:custGeom>
            <a:avLst/>
            <a:gdLst>
              <a:gd name="connsiteX0" fmla="*/ 327812 w 328922"/>
              <a:gd name="connsiteY0" fmla="*/ 2933 h 397101"/>
              <a:gd name="connsiteX1" fmla="*/ 787 w 328922"/>
              <a:gd name="connsiteY1" fmla="*/ 396633 h 397101"/>
              <a:gd name="connsiteX2" fmla="*/ 232562 w 328922"/>
              <a:gd name="connsiteY2" fmla="*/ 85483 h 397101"/>
              <a:gd name="connsiteX3" fmla="*/ 111912 w 328922"/>
              <a:gd name="connsiteY3" fmla="*/ 209308 h 397101"/>
              <a:gd name="connsiteX4" fmla="*/ 327812 w 328922"/>
              <a:gd name="connsiteY4" fmla="*/ 2933 h 39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922" h="397101">
                <a:moveTo>
                  <a:pt x="327812" y="2933"/>
                </a:moveTo>
                <a:cubicBezTo>
                  <a:pt x="309291" y="34154"/>
                  <a:pt x="16662" y="382875"/>
                  <a:pt x="787" y="396633"/>
                </a:cubicBezTo>
                <a:cubicBezTo>
                  <a:pt x="-15088" y="410391"/>
                  <a:pt x="214041" y="116704"/>
                  <a:pt x="232562" y="85483"/>
                </a:cubicBezTo>
                <a:cubicBezTo>
                  <a:pt x="251083" y="54262"/>
                  <a:pt x="96566" y="218833"/>
                  <a:pt x="111912" y="209308"/>
                </a:cubicBezTo>
                <a:cubicBezTo>
                  <a:pt x="127258" y="199783"/>
                  <a:pt x="346333" y="-28288"/>
                  <a:pt x="327812" y="2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BF75099E-2E67-C471-96BF-468136AB5A02}"/>
              </a:ext>
            </a:extLst>
          </p:cNvPr>
          <p:cNvSpPr/>
          <p:nvPr/>
        </p:nvSpPr>
        <p:spPr>
          <a:xfrm>
            <a:off x="571101" y="7975413"/>
            <a:ext cx="168786" cy="781607"/>
          </a:xfrm>
          <a:custGeom>
            <a:avLst/>
            <a:gdLst>
              <a:gd name="connsiteX0" fmla="*/ 162324 w 168786"/>
              <a:gd name="connsiteY0" fmla="*/ 187 h 781607"/>
              <a:gd name="connsiteX1" fmla="*/ 57549 w 168786"/>
              <a:gd name="connsiteY1" fmla="*/ 177987 h 781607"/>
              <a:gd name="connsiteX2" fmla="*/ 89299 w 168786"/>
              <a:gd name="connsiteY2" fmla="*/ 146237 h 781607"/>
              <a:gd name="connsiteX3" fmla="*/ 32149 w 168786"/>
              <a:gd name="connsiteY3" fmla="*/ 285937 h 781607"/>
              <a:gd name="connsiteX4" fmla="*/ 57549 w 168786"/>
              <a:gd name="connsiteY4" fmla="*/ 257362 h 781607"/>
              <a:gd name="connsiteX5" fmla="*/ 32149 w 168786"/>
              <a:gd name="connsiteY5" fmla="*/ 349437 h 781607"/>
              <a:gd name="connsiteX6" fmla="*/ 32149 w 168786"/>
              <a:gd name="connsiteY6" fmla="*/ 543112 h 781607"/>
              <a:gd name="connsiteX7" fmla="*/ 399 w 168786"/>
              <a:gd name="connsiteY7" fmla="*/ 428812 h 781607"/>
              <a:gd name="connsiteX8" fmla="*/ 57549 w 168786"/>
              <a:gd name="connsiteY8" fmla="*/ 774887 h 781607"/>
              <a:gd name="connsiteX9" fmla="*/ 51199 w 168786"/>
              <a:gd name="connsiteY9" fmla="*/ 622487 h 781607"/>
              <a:gd name="connsiteX10" fmla="*/ 133749 w 168786"/>
              <a:gd name="connsiteY10" fmla="*/ 203387 h 781607"/>
              <a:gd name="connsiteX11" fmla="*/ 51199 w 168786"/>
              <a:gd name="connsiteY11" fmla="*/ 555812 h 781607"/>
              <a:gd name="connsiteX12" fmla="*/ 25799 w 168786"/>
              <a:gd name="connsiteY12" fmla="*/ 324037 h 781607"/>
              <a:gd name="connsiteX13" fmla="*/ 19449 w 168786"/>
              <a:gd name="connsiteY13" fmla="*/ 352612 h 781607"/>
              <a:gd name="connsiteX14" fmla="*/ 168674 w 168786"/>
              <a:gd name="connsiteY14" fmla="*/ 82737 h 781607"/>
              <a:gd name="connsiteX15" fmla="*/ 44849 w 168786"/>
              <a:gd name="connsiteY15" fmla="*/ 289112 h 781607"/>
              <a:gd name="connsiteX16" fmla="*/ 98824 w 168786"/>
              <a:gd name="connsiteY16" fmla="*/ 146237 h 781607"/>
              <a:gd name="connsiteX17" fmla="*/ 162324 w 168786"/>
              <a:gd name="connsiteY17" fmla="*/ 187 h 78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786" h="781607">
                <a:moveTo>
                  <a:pt x="162324" y="187"/>
                </a:moveTo>
                <a:cubicBezTo>
                  <a:pt x="155445" y="5479"/>
                  <a:pt x="69720" y="153645"/>
                  <a:pt x="57549" y="177987"/>
                </a:cubicBezTo>
                <a:cubicBezTo>
                  <a:pt x="45378" y="202329"/>
                  <a:pt x="93532" y="128245"/>
                  <a:pt x="89299" y="146237"/>
                </a:cubicBezTo>
                <a:cubicBezTo>
                  <a:pt x="85066" y="164229"/>
                  <a:pt x="37441" y="267416"/>
                  <a:pt x="32149" y="285937"/>
                </a:cubicBezTo>
                <a:cubicBezTo>
                  <a:pt x="26857" y="304458"/>
                  <a:pt x="57549" y="246779"/>
                  <a:pt x="57549" y="257362"/>
                </a:cubicBezTo>
                <a:cubicBezTo>
                  <a:pt x="57549" y="267945"/>
                  <a:pt x="36382" y="301812"/>
                  <a:pt x="32149" y="349437"/>
                </a:cubicBezTo>
                <a:cubicBezTo>
                  <a:pt x="27916" y="397062"/>
                  <a:pt x="37441" y="529883"/>
                  <a:pt x="32149" y="543112"/>
                </a:cubicBezTo>
                <a:cubicBezTo>
                  <a:pt x="26857" y="556341"/>
                  <a:pt x="-3834" y="390183"/>
                  <a:pt x="399" y="428812"/>
                </a:cubicBezTo>
                <a:cubicBezTo>
                  <a:pt x="4632" y="467441"/>
                  <a:pt x="49082" y="742608"/>
                  <a:pt x="57549" y="774887"/>
                </a:cubicBezTo>
                <a:cubicBezTo>
                  <a:pt x="66016" y="807166"/>
                  <a:pt x="38499" y="717737"/>
                  <a:pt x="51199" y="622487"/>
                </a:cubicBezTo>
                <a:cubicBezTo>
                  <a:pt x="63899" y="527237"/>
                  <a:pt x="133749" y="214499"/>
                  <a:pt x="133749" y="203387"/>
                </a:cubicBezTo>
                <a:cubicBezTo>
                  <a:pt x="133749" y="192275"/>
                  <a:pt x="69191" y="535704"/>
                  <a:pt x="51199" y="555812"/>
                </a:cubicBezTo>
                <a:cubicBezTo>
                  <a:pt x="33207" y="575920"/>
                  <a:pt x="31091" y="357904"/>
                  <a:pt x="25799" y="324037"/>
                </a:cubicBezTo>
                <a:cubicBezTo>
                  <a:pt x="20507" y="290170"/>
                  <a:pt x="-4364" y="392829"/>
                  <a:pt x="19449" y="352612"/>
                </a:cubicBezTo>
                <a:cubicBezTo>
                  <a:pt x="43262" y="312395"/>
                  <a:pt x="164441" y="93320"/>
                  <a:pt x="168674" y="82737"/>
                </a:cubicBezTo>
                <a:cubicBezTo>
                  <a:pt x="172907" y="72154"/>
                  <a:pt x="56491" y="278529"/>
                  <a:pt x="44849" y="289112"/>
                </a:cubicBezTo>
                <a:cubicBezTo>
                  <a:pt x="33207" y="299695"/>
                  <a:pt x="77657" y="189629"/>
                  <a:pt x="98824" y="146237"/>
                </a:cubicBezTo>
                <a:cubicBezTo>
                  <a:pt x="119991" y="102845"/>
                  <a:pt x="169203" y="-5105"/>
                  <a:pt x="162324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33542E71-AB9D-54C1-1223-0944BAE00B0C}"/>
              </a:ext>
            </a:extLst>
          </p:cNvPr>
          <p:cNvSpPr/>
          <p:nvPr/>
        </p:nvSpPr>
        <p:spPr>
          <a:xfrm>
            <a:off x="576757" y="9041734"/>
            <a:ext cx="128842" cy="471845"/>
          </a:xfrm>
          <a:custGeom>
            <a:avLst/>
            <a:gdLst>
              <a:gd name="connsiteX0" fmla="*/ 96343 w 128842"/>
              <a:gd name="connsiteY0" fmla="*/ 13366 h 471845"/>
              <a:gd name="connsiteX1" fmla="*/ 128093 w 128842"/>
              <a:gd name="connsiteY1" fmla="*/ 264191 h 471845"/>
              <a:gd name="connsiteX2" fmla="*/ 118568 w 128842"/>
              <a:gd name="connsiteY2" fmla="*/ 337216 h 471845"/>
              <a:gd name="connsiteX3" fmla="*/ 115393 w 128842"/>
              <a:gd name="connsiteY3" fmla="*/ 254666 h 471845"/>
              <a:gd name="connsiteX4" fmla="*/ 29668 w 128842"/>
              <a:gd name="connsiteY4" fmla="*/ 470566 h 471845"/>
              <a:gd name="connsiteX5" fmla="*/ 26493 w 128842"/>
              <a:gd name="connsiteY5" fmla="*/ 327691 h 471845"/>
              <a:gd name="connsiteX6" fmla="*/ 1093 w 128842"/>
              <a:gd name="connsiteY6" fmla="*/ 666 h 471845"/>
              <a:gd name="connsiteX7" fmla="*/ 7443 w 128842"/>
              <a:gd name="connsiteY7" fmla="*/ 248316 h 471845"/>
              <a:gd name="connsiteX8" fmla="*/ 32843 w 128842"/>
              <a:gd name="connsiteY8" fmla="*/ 441991 h 471845"/>
              <a:gd name="connsiteX9" fmla="*/ 26493 w 128842"/>
              <a:gd name="connsiteY9" fmla="*/ 19716 h 471845"/>
              <a:gd name="connsiteX10" fmla="*/ 45543 w 128842"/>
              <a:gd name="connsiteY10" fmla="*/ 441991 h 471845"/>
              <a:gd name="connsiteX11" fmla="*/ 124918 w 128842"/>
              <a:gd name="connsiteY11" fmla="*/ 254666 h 471845"/>
              <a:gd name="connsiteX12" fmla="*/ 96343 w 128842"/>
              <a:gd name="connsiteY12" fmla="*/ 13366 h 47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42" h="471845">
                <a:moveTo>
                  <a:pt x="96343" y="13366"/>
                </a:moveTo>
                <a:cubicBezTo>
                  <a:pt x="96872" y="14953"/>
                  <a:pt x="124389" y="210216"/>
                  <a:pt x="128093" y="264191"/>
                </a:cubicBezTo>
                <a:cubicBezTo>
                  <a:pt x="131797" y="318166"/>
                  <a:pt x="120685" y="338804"/>
                  <a:pt x="118568" y="337216"/>
                </a:cubicBezTo>
                <a:cubicBezTo>
                  <a:pt x="116451" y="335628"/>
                  <a:pt x="130210" y="232441"/>
                  <a:pt x="115393" y="254666"/>
                </a:cubicBezTo>
                <a:cubicBezTo>
                  <a:pt x="100576" y="276891"/>
                  <a:pt x="44485" y="458395"/>
                  <a:pt x="29668" y="470566"/>
                </a:cubicBezTo>
                <a:cubicBezTo>
                  <a:pt x="14851" y="482737"/>
                  <a:pt x="31255" y="406008"/>
                  <a:pt x="26493" y="327691"/>
                </a:cubicBezTo>
                <a:cubicBezTo>
                  <a:pt x="21731" y="249374"/>
                  <a:pt x="4268" y="13895"/>
                  <a:pt x="1093" y="666"/>
                </a:cubicBezTo>
                <a:cubicBezTo>
                  <a:pt x="-2082" y="-12563"/>
                  <a:pt x="2151" y="174762"/>
                  <a:pt x="7443" y="248316"/>
                </a:cubicBezTo>
                <a:cubicBezTo>
                  <a:pt x="12735" y="321870"/>
                  <a:pt x="29668" y="480091"/>
                  <a:pt x="32843" y="441991"/>
                </a:cubicBezTo>
                <a:cubicBezTo>
                  <a:pt x="36018" y="403891"/>
                  <a:pt x="24376" y="19716"/>
                  <a:pt x="26493" y="19716"/>
                </a:cubicBezTo>
                <a:cubicBezTo>
                  <a:pt x="28610" y="19716"/>
                  <a:pt x="29139" y="402833"/>
                  <a:pt x="45543" y="441991"/>
                </a:cubicBezTo>
                <a:cubicBezTo>
                  <a:pt x="61947" y="481149"/>
                  <a:pt x="113276" y="320283"/>
                  <a:pt x="124918" y="254666"/>
                </a:cubicBezTo>
                <a:cubicBezTo>
                  <a:pt x="136560" y="189049"/>
                  <a:pt x="95814" y="11779"/>
                  <a:pt x="96343" y="13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4B6BB667-6C2D-265A-AD6C-69F4783C70AE}"/>
              </a:ext>
            </a:extLst>
          </p:cNvPr>
          <p:cNvSpPr/>
          <p:nvPr/>
        </p:nvSpPr>
        <p:spPr>
          <a:xfrm>
            <a:off x="445264" y="9710445"/>
            <a:ext cx="167683" cy="724341"/>
          </a:xfrm>
          <a:custGeom>
            <a:avLst/>
            <a:gdLst>
              <a:gd name="connsiteX0" fmla="*/ 123061 w 167683"/>
              <a:gd name="connsiteY0" fmla="*/ 1880 h 724341"/>
              <a:gd name="connsiteX1" fmla="*/ 69086 w 167683"/>
              <a:gd name="connsiteY1" fmla="*/ 290805 h 724341"/>
              <a:gd name="connsiteX2" fmla="*/ 110361 w 167683"/>
              <a:gd name="connsiteY2" fmla="*/ 201905 h 724341"/>
              <a:gd name="connsiteX3" fmla="*/ 46861 w 167683"/>
              <a:gd name="connsiteY3" fmla="*/ 382880 h 724341"/>
              <a:gd name="connsiteX4" fmla="*/ 5586 w 167683"/>
              <a:gd name="connsiteY4" fmla="*/ 713080 h 724341"/>
              <a:gd name="connsiteX5" fmla="*/ 18286 w 167683"/>
              <a:gd name="connsiteY5" fmla="*/ 608305 h 724341"/>
              <a:gd name="connsiteX6" fmla="*/ 167511 w 167683"/>
              <a:gd name="connsiteY6" fmla="*/ 230480 h 724341"/>
              <a:gd name="connsiteX7" fmla="*/ 50036 w 167683"/>
              <a:gd name="connsiteY7" fmla="*/ 481305 h 724341"/>
              <a:gd name="connsiteX8" fmla="*/ 138936 w 167683"/>
              <a:gd name="connsiteY8" fmla="*/ 173330 h 724341"/>
              <a:gd name="connsiteX9" fmla="*/ 65911 w 167683"/>
              <a:gd name="connsiteY9" fmla="*/ 338430 h 724341"/>
              <a:gd name="connsiteX10" fmla="*/ 142111 w 167683"/>
              <a:gd name="connsiteY10" fmla="*/ 71730 h 724341"/>
              <a:gd name="connsiteX11" fmla="*/ 94486 w 167683"/>
              <a:gd name="connsiteY11" fmla="*/ 160630 h 724341"/>
              <a:gd name="connsiteX12" fmla="*/ 123061 w 167683"/>
              <a:gd name="connsiteY12" fmla="*/ 1880 h 72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683" h="724341">
                <a:moveTo>
                  <a:pt x="123061" y="1880"/>
                </a:moveTo>
                <a:cubicBezTo>
                  <a:pt x="118828" y="23576"/>
                  <a:pt x="71203" y="257468"/>
                  <a:pt x="69086" y="290805"/>
                </a:cubicBezTo>
                <a:cubicBezTo>
                  <a:pt x="66969" y="324142"/>
                  <a:pt x="114065" y="186559"/>
                  <a:pt x="110361" y="201905"/>
                </a:cubicBezTo>
                <a:cubicBezTo>
                  <a:pt x="106657" y="217251"/>
                  <a:pt x="64323" y="297684"/>
                  <a:pt x="46861" y="382880"/>
                </a:cubicBezTo>
                <a:cubicBezTo>
                  <a:pt x="29398" y="468076"/>
                  <a:pt x="10348" y="675509"/>
                  <a:pt x="5586" y="713080"/>
                </a:cubicBezTo>
                <a:cubicBezTo>
                  <a:pt x="824" y="750651"/>
                  <a:pt x="-8701" y="688738"/>
                  <a:pt x="18286" y="608305"/>
                </a:cubicBezTo>
                <a:cubicBezTo>
                  <a:pt x="45273" y="527872"/>
                  <a:pt x="162219" y="251646"/>
                  <a:pt x="167511" y="230480"/>
                </a:cubicBezTo>
                <a:cubicBezTo>
                  <a:pt x="172803" y="209314"/>
                  <a:pt x="54799" y="490830"/>
                  <a:pt x="50036" y="481305"/>
                </a:cubicBezTo>
                <a:cubicBezTo>
                  <a:pt x="45273" y="471780"/>
                  <a:pt x="136290" y="197142"/>
                  <a:pt x="138936" y="173330"/>
                </a:cubicBezTo>
                <a:cubicBezTo>
                  <a:pt x="141582" y="149518"/>
                  <a:pt x="65382" y="355363"/>
                  <a:pt x="65911" y="338430"/>
                </a:cubicBezTo>
                <a:cubicBezTo>
                  <a:pt x="66440" y="321497"/>
                  <a:pt x="137349" y="101363"/>
                  <a:pt x="142111" y="71730"/>
                </a:cubicBezTo>
                <a:cubicBezTo>
                  <a:pt x="146873" y="42097"/>
                  <a:pt x="98190" y="168038"/>
                  <a:pt x="94486" y="160630"/>
                </a:cubicBezTo>
                <a:cubicBezTo>
                  <a:pt x="90782" y="153222"/>
                  <a:pt x="127294" y="-19816"/>
                  <a:pt x="123061" y="1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8D9E778E-0DCE-EBBF-AA91-325523D45D2E}"/>
              </a:ext>
            </a:extLst>
          </p:cNvPr>
          <p:cNvSpPr/>
          <p:nvPr/>
        </p:nvSpPr>
        <p:spPr>
          <a:xfrm>
            <a:off x="488662" y="9742551"/>
            <a:ext cx="162213" cy="809983"/>
          </a:xfrm>
          <a:custGeom>
            <a:avLst/>
            <a:gdLst>
              <a:gd name="connsiteX0" fmla="*/ 162213 w 162213"/>
              <a:gd name="connsiteY0" fmla="*/ 4699 h 809983"/>
              <a:gd name="connsiteX1" fmla="*/ 120938 w 162213"/>
              <a:gd name="connsiteY1" fmla="*/ 280924 h 809983"/>
              <a:gd name="connsiteX2" fmla="*/ 130463 w 162213"/>
              <a:gd name="connsiteY2" fmla="*/ 277749 h 809983"/>
              <a:gd name="connsiteX3" fmla="*/ 51088 w 162213"/>
              <a:gd name="connsiteY3" fmla="*/ 525399 h 809983"/>
              <a:gd name="connsiteX4" fmla="*/ 288 w 162213"/>
              <a:gd name="connsiteY4" fmla="*/ 804799 h 809983"/>
              <a:gd name="connsiteX5" fmla="*/ 73313 w 162213"/>
              <a:gd name="connsiteY5" fmla="*/ 268224 h 809983"/>
              <a:gd name="connsiteX6" fmla="*/ 63788 w 162213"/>
              <a:gd name="connsiteY6" fmla="*/ 484124 h 809983"/>
              <a:gd name="connsiteX7" fmla="*/ 146338 w 162213"/>
              <a:gd name="connsiteY7" fmla="*/ 201549 h 809983"/>
              <a:gd name="connsiteX8" fmla="*/ 105063 w 162213"/>
              <a:gd name="connsiteY8" fmla="*/ 23749 h 809983"/>
              <a:gd name="connsiteX9" fmla="*/ 120938 w 162213"/>
              <a:gd name="connsiteY9" fmla="*/ 99949 h 809983"/>
              <a:gd name="connsiteX10" fmla="*/ 162213 w 162213"/>
              <a:gd name="connsiteY10" fmla="*/ 4699 h 80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213" h="809983">
                <a:moveTo>
                  <a:pt x="162213" y="4699"/>
                </a:moveTo>
                <a:cubicBezTo>
                  <a:pt x="162213" y="34861"/>
                  <a:pt x="126230" y="235416"/>
                  <a:pt x="120938" y="280924"/>
                </a:cubicBezTo>
                <a:cubicBezTo>
                  <a:pt x="115646" y="326432"/>
                  <a:pt x="142105" y="237003"/>
                  <a:pt x="130463" y="277749"/>
                </a:cubicBezTo>
                <a:cubicBezTo>
                  <a:pt x="118821" y="318495"/>
                  <a:pt x="72784" y="437557"/>
                  <a:pt x="51088" y="525399"/>
                </a:cubicBezTo>
                <a:cubicBezTo>
                  <a:pt x="29392" y="613241"/>
                  <a:pt x="-3416" y="847662"/>
                  <a:pt x="288" y="804799"/>
                </a:cubicBezTo>
                <a:cubicBezTo>
                  <a:pt x="3992" y="761936"/>
                  <a:pt x="62730" y="321670"/>
                  <a:pt x="73313" y="268224"/>
                </a:cubicBezTo>
                <a:cubicBezTo>
                  <a:pt x="83896" y="214778"/>
                  <a:pt x="51617" y="495237"/>
                  <a:pt x="63788" y="484124"/>
                </a:cubicBezTo>
                <a:cubicBezTo>
                  <a:pt x="75959" y="473011"/>
                  <a:pt x="139459" y="278278"/>
                  <a:pt x="146338" y="201549"/>
                </a:cubicBezTo>
                <a:cubicBezTo>
                  <a:pt x="153217" y="124820"/>
                  <a:pt x="109296" y="40682"/>
                  <a:pt x="105063" y="23749"/>
                </a:cubicBezTo>
                <a:cubicBezTo>
                  <a:pt x="100830" y="6816"/>
                  <a:pt x="108767" y="100478"/>
                  <a:pt x="120938" y="99949"/>
                </a:cubicBezTo>
                <a:cubicBezTo>
                  <a:pt x="133109" y="99420"/>
                  <a:pt x="162213" y="-25463"/>
                  <a:pt x="162213" y="4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3049423F-0A9B-28AA-E10F-BC483582DE9D}"/>
              </a:ext>
            </a:extLst>
          </p:cNvPr>
          <p:cNvSpPr/>
          <p:nvPr/>
        </p:nvSpPr>
        <p:spPr>
          <a:xfrm>
            <a:off x="493256" y="10314211"/>
            <a:ext cx="215699" cy="1186474"/>
          </a:xfrm>
          <a:custGeom>
            <a:avLst/>
            <a:gdLst>
              <a:gd name="connsiteX0" fmla="*/ 2044 w 215699"/>
              <a:gd name="connsiteY0" fmla="*/ 7714 h 1186474"/>
              <a:gd name="connsiteX1" fmla="*/ 103644 w 215699"/>
              <a:gd name="connsiteY1" fmla="*/ 807814 h 1186474"/>
              <a:gd name="connsiteX2" fmla="*/ 87769 w 215699"/>
              <a:gd name="connsiteY2" fmla="*/ 712564 h 1186474"/>
              <a:gd name="connsiteX3" fmla="*/ 214769 w 215699"/>
              <a:gd name="connsiteY3" fmla="*/ 1179289 h 1186474"/>
              <a:gd name="connsiteX4" fmla="*/ 11569 w 215699"/>
              <a:gd name="connsiteY4" fmla="*/ 287114 h 1186474"/>
              <a:gd name="connsiteX5" fmla="*/ 33794 w 215699"/>
              <a:gd name="connsiteY5" fmla="*/ 395064 h 1186474"/>
              <a:gd name="connsiteX6" fmla="*/ 2044 w 215699"/>
              <a:gd name="connsiteY6" fmla="*/ 7714 h 118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99" h="1186474">
                <a:moveTo>
                  <a:pt x="2044" y="7714"/>
                </a:moveTo>
                <a:cubicBezTo>
                  <a:pt x="13686" y="76506"/>
                  <a:pt x="89357" y="690339"/>
                  <a:pt x="103644" y="807814"/>
                </a:cubicBezTo>
                <a:cubicBezTo>
                  <a:pt x="117931" y="925289"/>
                  <a:pt x="69248" y="650652"/>
                  <a:pt x="87769" y="712564"/>
                </a:cubicBezTo>
                <a:cubicBezTo>
                  <a:pt x="106290" y="774476"/>
                  <a:pt x="227469" y="1250197"/>
                  <a:pt x="214769" y="1179289"/>
                </a:cubicBezTo>
                <a:cubicBezTo>
                  <a:pt x="202069" y="1108381"/>
                  <a:pt x="41731" y="417818"/>
                  <a:pt x="11569" y="287114"/>
                </a:cubicBezTo>
                <a:cubicBezTo>
                  <a:pt x="-18593" y="156410"/>
                  <a:pt x="35382" y="438456"/>
                  <a:pt x="33794" y="395064"/>
                </a:cubicBezTo>
                <a:cubicBezTo>
                  <a:pt x="32207" y="351672"/>
                  <a:pt x="-9598" y="-61078"/>
                  <a:pt x="2044" y="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166E746A-9C4E-CB98-851F-5BB7276938BB}"/>
              </a:ext>
            </a:extLst>
          </p:cNvPr>
          <p:cNvSpPr/>
          <p:nvPr/>
        </p:nvSpPr>
        <p:spPr>
          <a:xfrm>
            <a:off x="469900" y="10264737"/>
            <a:ext cx="176460" cy="1177233"/>
          </a:xfrm>
          <a:custGeom>
            <a:avLst/>
            <a:gdLst>
              <a:gd name="connsiteX0" fmla="*/ 0 w 176460"/>
              <a:gd name="connsiteY0" fmla="*/ 38 h 1177233"/>
              <a:gd name="connsiteX1" fmla="*/ 66675 w 176460"/>
              <a:gd name="connsiteY1" fmla="*/ 784263 h 1177233"/>
              <a:gd name="connsiteX2" fmla="*/ 69850 w 176460"/>
              <a:gd name="connsiteY2" fmla="*/ 641388 h 1177233"/>
              <a:gd name="connsiteX3" fmla="*/ 136525 w 176460"/>
              <a:gd name="connsiteY3" fmla="*/ 1016038 h 1177233"/>
              <a:gd name="connsiteX4" fmla="*/ 123825 w 176460"/>
              <a:gd name="connsiteY4" fmla="*/ 863638 h 1177233"/>
              <a:gd name="connsiteX5" fmla="*/ 174625 w 176460"/>
              <a:gd name="connsiteY5" fmla="*/ 1174788 h 1177233"/>
              <a:gd name="connsiteX6" fmla="*/ 47625 w 176460"/>
              <a:gd name="connsiteY6" fmla="*/ 663613 h 1177233"/>
              <a:gd name="connsiteX7" fmla="*/ 66675 w 176460"/>
              <a:gd name="connsiteY7" fmla="*/ 749338 h 1177233"/>
              <a:gd name="connsiteX8" fmla="*/ 0 w 176460"/>
              <a:gd name="connsiteY8" fmla="*/ 38 h 11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460" h="1177233">
                <a:moveTo>
                  <a:pt x="0" y="38"/>
                </a:moveTo>
                <a:cubicBezTo>
                  <a:pt x="0" y="5859"/>
                  <a:pt x="55033" y="677371"/>
                  <a:pt x="66675" y="784263"/>
                </a:cubicBezTo>
                <a:cubicBezTo>
                  <a:pt x="78317" y="891155"/>
                  <a:pt x="58208" y="602759"/>
                  <a:pt x="69850" y="641388"/>
                </a:cubicBezTo>
                <a:cubicBezTo>
                  <a:pt x="81492" y="680017"/>
                  <a:pt x="127529" y="978996"/>
                  <a:pt x="136525" y="1016038"/>
                </a:cubicBezTo>
                <a:cubicBezTo>
                  <a:pt x="145521" y="1053080"/>
                  <a:pt x="117475" y="837180"/>
                  <a:pt x="123825" y="863638"/>
                </a:cubicBezTo>
                <a:cubicBezTo>
                  <a:pt x="130175" y="890096"/>
                  <a:pt x="187325" y="1208126"/>
                  <a:pt x="174625" y="1174788"/>
                </a:cubicBezTo>
                <a:cubicBezTo>
                  <a:pt x="161925" y="1141451"/>
                  <a:pt x="65617" y="734521"/>
                  <a:pt x="47625" y="663613"/>
                </a:cubicBezTo>
                <a:cubicBezTo>
                  <a:pt x="29633" y="592705"/>
                  <a:pt x="74612" y="851996"/>
                  <a:pt x="66675" y="749338"/>
                </a:cubicBezTo>
                <a:cubicBezTo>
                  <a:pt x="58738" y="646680"/>
                  <a:pt x="0" y="-5783"/>
                  <a:pt x="0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73E842B5-C571-2E6D-3E5B-8999924EADDF}"/>
              </a:ext>
            </a:extLst>
          </p:cNvPr>
          <p:cNvSpPr/>
          <p:nvPr/>
        </p:nvSpPr>
        <p:spPr>
          <a:xfrm>
            <a:off x="5562975" y="8743773"/>
            <a:ext cx="542618" cy="1008184"/>
          </a:xfrm>
          <a:custGeom>
            <a:avLst/>
            <a:gdLst>
              <a:gd name="connsiteX0" fmla="*/ 542550 w 542618"/>
              <a:gd name="connsiteY0" fmla="*/ 177 h 1008184"/>
              <a:gd name="connsiteX1" fmla="*/ 367925 w 542618"/>
              <a:gd name="connsiteY1" fmla="*/ 349427 h 1008184"/>
              <a:gd name="connsiteX2" fmla="*/ 120275 w 542618"/>
              <a:gd name="connsiteY2" fmla="*/ 781227 h 1008184"/>
              <a:gd name="connsiteX3" fmla="*/ 9150 w 542618"/>
              <a:gd name="connsiteY3" fmla="*/ 993952 h 1008184"/>
              <a:gd name="connsiteX4" fmla="*/ 348875 w 542618"/>
              <a:gd name="connsiteY4" fmla="*/ 393877 h 1008184"/>
              <a:gd name="connsiteX5" fmla="*/ 542550 w 542618"/>
              <a:gd name="connsiteY5" fmla="*/ 177 h 100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618" h="1008184">
                <a:moveTo>
                  <a:pt x="542550" y="177"/>
                </a:moveTo>
                <a:cubicBezTo>
                  <a:pt x="545725" y="-7231"/>
                  <a:pt x="438304" y="219252"/>
                  <a:pt x="367925" y="349427"/>
                </a:cubicBezTo>
                <a:cubicBezTo>
                  <a:pt x="297546" y="479602"/>
                  <a:pt x="180071" y="673806"/>
                  <a:pt x="120275" y="781227"/>
                </a:cubicBezTo>
                <a:cubicBezTo>
                  <a:pt x="60479" y="888648"/>
                  <a:pt x="-28950" y="1058510"/>
                  <a:pt x="9150" y="993952"/>
                </a:cubicBezTo>
                <a:cubicBezTo>
                  <a:pt x="47250" y="929394"/>
                  <a:pt x="259975" y="555802"/>
                  <a:pt x="348875" y="393877"/>
                </a:cubicBezTo>
                <a:cubicBezTo>
                  <a:pt x="437775" y="231952"/>
                  <a:pt x="539375" y="7585"/>
                  <a:pt x="54255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C8D57B91-D229-8285-F06A-336F343DF6C4}"/>
              </a:ext>
            </a:extLst>
          </p:cNvPr>
          <p:cNvSpPr/>
          <p:nvPr/>
        </p:nvSpPr>
        <p:spPr>
          <a:xfrm>
            <a:off x="5540590" y="8711995"/>
            <a:ext cx="555522" cy="976157"/>
          </a:xfrm>
          <a:custGeom>
            <a:avLst/>
            <a:gdLst>
              <a:gd name="connsiteX0" fmla="*/ 555410 w 555522"/>
              <a:gd name="connsiteY0" fmla="*/ 205 h 976157"/>
              <a:gd name="connsiteX1" fmla="*/ 339510 w 555522"/>
              <a:gd name="connsiteY1" fmla="*/ 432005 h 976157"/>
              <a:gd name="connsiteX2" fmla="*/ 352210 w 555522"/>
              <a:gd name="connsiteY2" fmla="*/ 412955 h 976157"/>
              <a:gd name="connsiteX3" fmla="*/ 120435 w 555522"/>
              <a:gd name="connsiteY3" fmla="*/ 768555 h 976157"/>
              <a:gd name="connsiteX4" fmla="*/ 149010 w 555522"/>
              <a:gd name="connsiteY4" fmla="*/ 736805 h 976157"/>
              <a:gd name="connsiteX5" fmla="*/ 2960 w 555522"/>
              <a:gd name="connsiteY5" fmla="*/ 971755 h 976157"/>
              <a:gd name="connsiteX6" fmla="*/ 304585 w 555522"/>
              <a:gd name="connsiteY6" fmla="*/ 498680 h 976157"/>
              <a:gd name="connsiteX7" fmla="*/ 555410 w 555522"/>
              <a:gd name="connsiteY7" fmla="*/ 205 h 97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522" h="976157">
                <a:moveTo>
                  <a:pt x="555410" y="205"/>
                </a:moveTo>
                <a:cubicBezTo>
                  <a:pt x="561231" y="-10907"/>
                  <a:pt x="339510" y="432005"/>
                  <a:pt x="339510" y="432005"/>
                </a:cubicBezTo>
                <a:cubicBezTo>
                  <a:pt x="305643" y="500797"/>
                  <a:pt x="352210" y="412955"/>
                  <a:pt x="352210" y="412955"/>
                </a:cubicBezTo>
                <a:cubicBezTo>
                  <a:pt x="315698" y="469047"/>
                  <a:pt x="154302" y="714580"/>
                  <a:pt x="120435" y="768555"/>
                </a:cubicBezTo>
                <a:cubicBezTo>
                  <a:pt x="86568" y="822530"/>
                  <a:pt x="168589" y="702938"/>
                  <a:pt x="149010" y="736805"/>
                </a:cubicBezTo>
                <a:cubicBezTo>
                  <a:pt x="129431" y="770672"/>
                  <a:pt x="-22969" y="1011442"/>
                  <a:pt x="2960" y="971755"/>
                </a:cubicBezTo>
                <a:cubicBezTo>
                  <a:pt x="28889" y="932068"/>
                  <a:pt x="213568" y="653726"/>
                  <a:pt x="304585" y="498680"/>
                </a:cubicBezTo>
                <a:cubicBezTo>
                  <a:pt x="395602" y="343634"/>
                  <a:pt x="549589" y="11317"/>
                  <a:pt x="555410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9AADC07D-A903-DC44-C2B5-506436DA0CB1}"/>
              </a:ext>
            </a:extLst>
          </p:cNvPr>
          <p:cNvSpPr/>
          <p:nvPr/>
        </p:nvSpPr>
        <p:spPr>
          <a:xfrm>
            <a:off x="5519722" y="9658154"/>
            <a:ext cx="166716" cy="467032"/>
          </a:xfrm>
          <a:custGeom>
            <a:avLst/>
            <a:gdLst>
              <a:gd name="connsiteX0" fmla="*/ 112728 w 166716"/>
              <a:gd name="connsiteY0" fmla="*/ 196 h 467032"/>
              <a:gd name="connsiteX1" fmla="*/ 36528 w 166716"/>
              <a:gd name="connsiteY1" fmla="*/ 190696 h 467032"/>
              <a:gd name="connsiteX2" fmla="*/ 84153 w 166716"/>
              <a:gd name="connsiteY2" fmla="*/ 362146 h 467032"/>
              <a:gd name="connsiteX3" fmla="*/ 71453 w 166716"/>
              <a:gd name="connsiteY3" fmla="*/ 311346 h 467032"/>
              <a:gd name="connsiteX4" fmla="*/ 166703 w 166716"/>
              <a:gd name="connsiteY4" fmla="*/ 466921 h 467032"/>
              <a:gd name="connsiteX5" fmla="*/ 77803 w 166716"/>
              <a:gd name="connsiteY5" fmla="*/ 333571 h 467032"/>
              <a:gd name="connsiteX6" fmla="*/ 1603 w 166716"/>
              <a:gd name="connsiteY6" fmla="*/ 181171 h 467032"/>
              <a:gd name="connsiteX7" fmla="*/ 27003 w 166716"/>
              <a:gd name="connsiteY7" fmla="*/ 235146 h 467032"/>
              <a:gd name="connsiteX8" fmla="*/ 39703 w 166716"/>
              <a:gd name="connsiteY8" fmla="*/ 89096 h 467032"/>
              <a:gd name="connsiteX9" fmla="*/ 14303 w 166716"/>
              <a:gd name="connsiteY9" fmla="*/ 152596 h 467032"/>
              <a:gd name="connsiteX10" fmla="*/ 112728 w 166716"/>
              <a:gd name="connsiteY10" fmla="*/ 196 h 46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716" h="467032">
                <a:moveTo>
                  <a:pt x="112728" y="196"/>
                </a:moveTo>
                <a:cubicBezTo>
                  <a:pt x="116432" y="6546"/>
                  <a:pt x="41290" y="130371"/>
                  <a:pt x="36528" y="190696"/>
                </a:cubicBezTo>
                <a:cubicBezTo>
                  <a:pt x="31765" y="251021"/>
                  <a:pt x="78332" y="342038"/>
                  <a:pt x="84153" y="362146"/>
                </a:cubicBezTo>
                <a:cubicBezTo>
                  <a:pt x="89974" y="382254"/>
                  <a:pt x="57695" y="293884"/>
                  <a:pt x="71453" y="311346"/>
                </a:cubicBezTo>
                <a:cubicBezTo>
                  <a:pt x="85211" y="328808"/>
                  <a:pt x="165645" y="463217"/>
                  <a:pt x="166703" y="466921"/>
                </a:cubicBezTo>
                <a:cubicBezTo>
                  <a:pt x="167761" y="470625"/>
                  <a:pt x="105320" y="381196"/>
                  <a:pt x="77803" y="333571"/>
                </a:cubicBezTo>
                <a:cubicBezTo>
                  <a:pt x="50286" y="285946"/>
                  <a:pt x="10070" y="197575"/>
                  <a:pt x="1603" y="181171"/>
                </a:cubicBezTo>
                <a:cubicBezTo>
                  <a:pt x="-6864" y="164767"/>
                  <a:pt x="20653" y="250492"/>
                  <a:pt x="27003" y="235146"/>
                </a:cubicBezTo>
                <a:cubicBezTo>
                  <a:pt x="33353" y="219800"/>
                  <a:pt x="41820" y="102854"/>
                  <a:pt x="39703" y="89096"/>
                </a:cubicBezTo>
                <a:cubicBezTo>
                  <a:pt x="37586" y="75338"/>
                  <a:pt x="2661" y="162121"/>
                  <a:pt x="14303" y="152596"/>
                </a:cubicBezTo>
                <a:cubicBezTo>
                  <a:pt x="25945" y="143071"/>
                  <a:pt x="109024" y="-6154"/>
                  <a:pt x="112728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8BBBFD1C-E16A-E87B-917F-A87F4D946E8F}"/>
              </a:ext>
            </a:extLst>
          </p:cNvPr>
          <p:cNvSpPr/>
          <p:nvPr/>
        </p:nvSpPr>
        <p:spPr>
          <a:xfrm>
            <a:off x="5485766" y="9533116"/>
            <a:ext cx="134698" cy="601703"/>
          </a:xfrm>
          <a:custGeom>
            <a:avLst/>
            <a:gdLst>
              <a:gd name="connsiteX0" fmla="*/ 133984 w 134698"/>
              <a:gd name="connsiteY0" fmla="*/ 1409 h 601703"/>
              <a:gd name="connsiteX1" fmla="*/ 3809 w 134698"/>
              <a:gd name="connsiteY1" fmla="*/ 274459 h 601703"/>
              <a:gd name="connsiteX2" fmla="*/ 32384 w 134698"/>
              <a:gd name="connsiteY2" fmla="*/ 233184 h 601703"/>
              <a:gd name="connsiteX3" fmla="*/ 6984 w 134698"/>
              <a:gd name="connsiteY3" fmla="*/ 341134 h 601703"/>
              <a:gd name="connsiteX4" fmla="*/ 10159 w 134698"/>
              <a:gd name="connsiteY4" fmla="*/ 455434 h 601703"/>
              <a:gd name="connsiteX5" fmla="*/ 6984 w 134698"/>
              <a:gd name="connsiteY5" fmla="*/ 315734 h 601703"/>
              <a:gd name="connsiteX6" fmla="*/ 6984 w 134698"/>
              <a:gd name="connsiteY6" fmla="*/ 601484 h 601703"/>
              <a:gd name="connsiteX7" fmla="*/ 19684 w 134698"/>
              <a:gd name="connsiteY7" fmla="*/ 261759 h 601703"/>
              <a:gd name="connsiteX8" fmla="*/ 99059 w 134698"/>
              <a:gd name="connsiteY8" fmla="*/ 147459 h 601703"/>
              <a:gd name="connsiteX9" fmla="*/ 57784 w 134698"/>
              <a:gd name="connsiteY9" fmla="*/ 166509 h 601703"/>
              <a:gd name="connsiteX10" fmla="*/ 133984 w 134698"/>
              <a:gd name="connsiteY10" fmla="*/ 1409 h 6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698" h="601703">
                <a:moveTo>
                  <a:pt x="133984" y="1409"/>
                </a:moveTo>
                <a:cubicBezTo>
                  <a:pt x="124988" y="19401"/>
                  <a:pt x="20742" y="235830"/>
                  <a:pt x="3809" y="274459"/>
                </a:cubicBezTo>
                <a:cubicBezTo>
                  <a:pt x="-13124" y="313088"/>
                  <a:pt x="31855" y="222072"/>
                  <a:pt x="32384" y="233184"/>
                </a:cubicBezTo>
                <a:cubicBezTo>
                  <a:pt x="32913" y="244296"/>
                  <a:pt x="10688" y="304092"/>
                  <a:pt x="6984" y="341134"/>
                </a:cubicBezTo>
                <a:cubicBezTo>
                  <a:pt x="3280" y="378176"/>
                  <a:pt x="10159" y="459667"/>
                  <a:pt x="10159" y="455434"/>
                </a:cubicBezTo>
                <a:cubicBezTo>
                  <a:pt x="10159" y="451201"/>
                  <a:pt x="7513" y="291392"/>
                  <a:pt x="6984" y="315734"/>
                </a:cubicBezTo>
                <a:cubicBezTo>
                  <a:pt x="6455" y="340076"/>
                  <a:pt x="4867" y="610480"/>
                  <a:pt x="6984" y="601484"/>
                </a:cubicBezTo>
                <a:cubicBezTo>
                  <a:pt x="9101" y="592488"/>
                  <a:pt x="4338" y="337430"/>
                  <a:pt x="19684" y="261759"/>
                </a:cubicBezTo>
                <a:cubicBezTo>
                  <a:pt x="35030" y="186088"/>
                  <a:pt x="92709" y="163334"/>
                  <a:pt x="99059" y="147459"/>
                </a:cubicBezTo>
                <a:cubicBezTo>
                  <a:pt x="105409" y="131584"/>
                  <a:pt x="51434" y="189792"/>
                  <a:pt x="57784" y="166509"/>
                </a:cubicBezTo>
                <a:cubicBezTo>
                  <a:pt x="64134" y="143226"/>
                  <a:pt x="142980" y="-16583"/>
                  <a:pt x="133984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8466666-DF05-1A26-34AE-0A0B207EBE2E}"/>
              </a:ext>
            </a:extLst>
          </p:cNvPr>
          <p:cNvSpPr/>
          <p:nvPr/>
        </p:nvSpPr>
        <p:spPr>
          <a:xfrm>
            <a:off x="5473697" y="9808438"/>
            <a:ext cx="171495" cy="335695"/>
          </a:xfrm>
          <a:custGeom>
            <a:avLst/>
            <a:gdLst>
              <a:gd name="connsiteX0" fmla="*/ 57153 w 171495"/>
              <a:gd name="connsiteY0" fmla="*/ 2312 h 335695"/>
              <a:gd name="connsiteX1" fmla="*/ 47628 w 171495"/>
              <a:gd name="connsiteY1" fmla="*/ 132487 h 335695"/>
              <a:gd name="connsiteX2" fmla="*/ 127003 w 171495"/>
              <a:gd name="connsiteY2" fmla="*/ 256312 h 335695"/>
              <a:gd name="connsiteX3" fmla="*/ 88903 w 171495"/>
              <a:gd name="connsiteY3" fmla="*/ 227737 h 335695"/>
              <a:gd name="connsiteX4" fmla="*/ 171453 w 171495"/>
              <a:gd name="connsiteY4" fmla="*/ 335687 h 335695"/>
              <a:gd name="connsiteX5" fmla="*/ 76203 w 171495"/>
              <a:gd name="connsiteY5" fmla="*/ 221387 h 335695"/>
              <a:gd name="connsiteX6" fmla="*/ 3 w 171495"/>
              <a:gd name="connsiteY6" fmla="*/ 154712 h 335695"/>
              <a:gd name="connsiteX7" fmla="*/ 73028 w 171495"/>
              <a:gd name="connsiteY7" fmla="*/ 221387 h 335695"/>
              <a:gd name="connsiteX8" fmla="*/ 60328 w 171495"/>
              <a:gd name="connsiteY8" fmla="*/ 164237 h 335695"/>
              <a:gd name="connsiteX9" fmla="*/ 3178 w 171495"/>
              <a:gd name="connsiteY9" fmla="*/ 113437 h 335695"/>
              <a:gd name="connsiteX10" fmla="*/ 22228 w 171495"/>
              <a:gd name="connsiteY10" fmla="*/ 132487 h 335695"/>
              <a:gd name="connsiteX11" fmla="*/ 57153 w 171495"/>
              <a:gd name="connsiteY11" fmla="*/ 53112 h 335695"/>
              <a:gd name="connsiteX12" fmla="*/ 57153 w 171495"/>
              <a:gd name="connsiteY12" fmla="*/ 2312 h 33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495" h="335695">
                <a:moveTo>
                  <a:pt x="57153" y="2312"/>
                </a:moveTo>
                <a:cubicBezTo>
                  <a:pt x="55566" y="15541"/>
                  <a:pt x="35986" y="90154"/>
                  <a:pt x="47628" y="132487"/>
                </a:cubicBezTo>
                <a:cubicBezTo>
                  <a:pt x="59270" y="174820"/>
                  <a:pt x="120124" y="240437"/>
                  <a:pt x="127003" y="256312"/>
                </a:cubicBezTo>
                <a:cubicBezTo>
                  <a:pt x="133882" y="272187"/>
                  <a:pt x="81495" y="214508"/>
                  <a:pt x="88903" y="227737"/>
                </a:cubicBezTo>
                <a:cubicBezTo>
                  <a:pt x="96311" y="240966"/>
                  <a:pt x="173570" y="336745"/>
                  <a:pt x="171453" y="335687"/>
                </a:cubicBezTo>
                <a:cubicBezTo>
                  <a:pt x="169336" y="334629"/>
                  <a:pt x="104778" y="251549"/>
                  <a:pt x="76203" y="221387"/>
                </a:cubicBezTo>
                <a:cubicBezTo>
                  <a:pt x="47628" y="191225"/>
                  <a:pt x="532" y="154712"/>
                  <a:pt x="3" y="154712"/>
                </a:cubicBezTo>
                <a:cubicBezTo>
                  <a:pt x="-526" y="154712"/>
                  <a:pt x="62974" y="219800"/>
                  <a:pt x="73028" y="221387"/>
                </a:cubicBezTo>
                <a:cubicBezTo>
                  <a:pt x="83082" y="222974"/>
                  <a:pt x="71970" y="182229"/>
                  <a:pt x="60328" y="164237"/>
                </a:cubicBezTo>
                <a:cubicBezTo>
                  <a:pt x="48686" y="146245"/>
                  <a:pt x="3178" y="113437"/>
                  <a:pt x="3178" y="113437"/>
                </a:cubicBezTo>
                <a:cubicBezTo>
                  <a:pt x="-3172" y="108145"/>
                  <a:pt x="13232" y="142541"/>
                  <a:pt x="22228" y="132487"/>
                </a:cubicBezTo>
                <a:cubicBezTo>
                  <a:pt x="31224" y="122433"/>
                  <a:pt x="49745" y="70045"/>
                  <a:pt x="57153" y="53112"/>
                </a:cubicBezTo>
                <a:cubicBezTo>
                  <a:pt x="64561" y="36179"/>
                  <a:pt x="58740" y="-10917"/>
                  <a:pt x="57153" y="2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A8077DD9-A3F2-D14B-F3E0-5E0B99DA34AD}"/>
              </a:ext>
            </a:extLst>
          </p:cNvPr>
          <p:cNvSpPr/>
          <p:nvPr/>
        </p:nvSpPr>
        <p:spPr>
          <a:xfrm>
            <a:off x="5333377" y="10017008"/>
            <a:ext cx="395763" cy="187486"/>
          </a:xfrm>
          <a:custGeom>
            <a:avLst/>
            <a:gdLst>
              <a:gd name="connsiteX0" fmla="*/ 623 w 395763"/>
              <a:gd name="connsiteY0" fmla="*/ 117 h 187486"/>
              <a:gd name="connsiteX1" fmla="*/ 172073 w 395763"/>
              <a:gd name="connsiteY1" fmla="*/ 114417 h 187486"/>
              <a:gd name="connsiteX2" fmla="*/ 311773 w 395763"/>
              <a:gd name="connsiteY2" fmla="*/ 142992 h 187486"/>
              <a:gd name="connsiteX3" fmla="*/ 219698 w 395763"/>
              <a:gd name="connsiteY3" fmla="*/ 98542 h 187486"/>
              <a:gd name="connsiteX4" fmla="*/ 387973 w 395763"/>
              <a:gd name="connsiteY4" fmla="*/ 133467 h 187486"/>
              <a:gd name="connsiteX5" fmla="*/ 353048 w 395763"/>
              <a:gd name="connsiteY5" fmla="*/ 136642 h 187486"/>
              <a:gd name="connsiteX6" fmla="*/ 222873 w 395763"/>
              <a:gd name="connsiteY6" fmla="*/ 187442 h 187486"/>
              <a:gd name="connsiteX7" fmla="*/ 41898 w 395763"/>
              <a:gd name="connsiteY7" fmla="*/ 146167 h 187486"/>
              <a:gd name="connsiteX8" fmla="*/ 197473 w 395763"/>
              <a:gd name="connsiteY8" fmla="*/ 181092 h 187486"/>
              <a:gd name="connsiteX9" fmla="*/ 19673 w 395763"/>
              <a:gd name="connsiteY9" fmla="*/ 79492 h 187486"/>
              <a:gd name="connsiteX10" fmla="*/ 197473 w 395763"/>
              <a:gd name="connsiteY10" fmla="*/ 177917 h 187486"/>
              <a:gd name="connsiteX11" fmla="*/ 280023 w 395763"/>
              <a:gd name="connsiteY11" fmla="*/ 165217 h 187486"/>
              <a:gd name="connsiteX12" fmla="*/ 175248 w 395763"/>
              <a:gd name="connsiteY12" fmla="*/ 120767 h 187486"/>
              <a:gd name="connsiteX13" fmla="*/ 54598 w 395763"/>
              <a:gd name="connsiteY13" fmla="*/ 66792 h 187486"/>
              <a:gd name="connsiteX14" fmla="*/ 111748 w 395763"/>
              <a:gd name="connsiteY14" fmla="*/ 92192 h 187486"/>
              <a:gd name="connsiteX15" fmla="*/ 623 w 395763"/>
              <a:gd name="connsiteY15" fmla="*/ 117 h 18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763" h="187486">
                <a:moveTo>
                  <a:pt x="623" y="117"/>
                </a:moveTo>
                <a:cubicBezTo>
                  <a:pt x="10677" y="3821"/>
                  <a:pt x="120215" y="90605"/>
                  <a:pt x="172073" y="114417"/>
                </a:cubicBezTo>
                <a:cubicBezTo>
                  <a:pt x="223931" y="138229"/>
                  <a:pt x="303836" y="145638"/>
                  <a:pt x="311773" y="142992"/>
                </a:cubicBezTo>
                <a:cubicBezTo>
                  <a:pt x="319710" y="140346"/>
                  <a:pt x="206998" y="100129"/>
                  <a:pt x="219698" y="98542"/>
                </a:cubicBezTo>
                <a:cubicBezTo>
                  <a:pt x="232398" y="96955"/>
                  <a:pt x="365748" y="127117"/>
                  <a:pt x="387973" y="133467"/>
                </a:cubicBezTo>
                <a:cubicBezTo>
                  <a:pt x="410198" y="139817"/>
                  <a:pt x="380565" y="127646"/>
                  <a:pt x="353048" y="136642"/>
                </a:cubicBezTo>
                <a:cubicBezTo>
                  <a:pt x="325531" y="145638"/>
                  <a:pt x="274731" y="185855"/>
                  <a:pt x="222873" y="187442"/>
                </a:cubicBezTo>
                <a:cubicBezTo>
                  <a:pt x="171015" y="189030"/>
                  <a:pt x="46131" y="147225"/>
                  <a:pt x="41898" y="146167"/>
                </a:cubicBezTo>
                <a:cubicBezTo>
                  <a:pt x="37665" y="145109"/>
                  <a:pt x="201177" y="192204"/>
                  <a:pt x="197473" y="181092"/>
                </a:cubicBezTo>
                <a:cubicBezTo>
                  <a:pt x="193769" y="169980"/>
                  <a:pt x="19673" y="80021"/>
                  <a:pt x="19673" y="79492"/>
                </a:cubicBezTo>
                <a:cubicBezTo>
                  <a:pt x="19673" y="78963"/>
                  <a:pt x="154081" y="163630"/>
                  <a:pt x="197473" y="177917"/>
                </a:cubicBezTo>
                <a:cubicBezTo>
                  <a:pt x="240865" y="192204"/>
                  <a:pt x="283727" y="174742"/>
                  <a:pt x="280023" y="165217"/>
                </a:cubicBezTo>
                <a:cubicBezTo>
                  <a:pt x="276319" y="155692"/>
                  <a:pt x="212819" y="137171"/>
                  <a:pt x="175248" y="120767"/>
                </a:cubicBezTo>
                <a:cubicBezTo>
                  <a:pt x="137677" y="104363"/>
                  <a:pt x="54598" y="66792"/>
                  <a:pt x="54598" y="66792"/>
                </a:cubicBezTo>
                <a:cubicBezTo>
                  <a:pt x="44015" y="62030"/>
                  <a:pt x="118098" y="102775"/>
                  <a:pt x="111748" y="92192"/>
                </a:cubicBezTo>
                <a:cubicBezTo>
                  <a:pt x="105398" y="81609"/>
                  <a:pt x="-9431" y="-3587"/>
                  <a:pt x="623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2F401387-9E9A-0F45-787F-84F3CAF0CBD8}"/>
              </a:ext>
            </a:extLst>
          </p:cNvPr>
          <p:cNvSpPr/>
          <p:nvPr/>
        </p:nvSpPr>
        <p:spPr>
          <a:xfrm>
            <a:off x="6105321" y="8786352"/>
            <a:ext cx="148915" cy="674094"/>
          </a:xfrm>
          <a:custGeom>
            <a:avLst/>
            <a:gdLst>
              <a:gd name="connsiteX0" fmla="*/ 204 w 148915"/>
              <a:gd name="connsiteY0" fmla="*/ 2048 h 674094"/>
              <a:gd name="connsiteX1" fmla="*/ 139904 w 148915"/>
              <a:gd name="connsiteY1" fmla="*/ 640223 h 674094"/>
              <a:gd name="connsiteX2" fmla="*/ 130379 w 148915"/>
              <a:gd name="connsiteY2" fmla="*/ 529098 h 674094"/>
              <a:gd name="connsiteX3" fmla="*/ 92279 w 148915"/>
              <a:gd name="connsiteY3" fmla="*/ 43323 h 674094"/>
              <a:gd name="connsiteX4" fmla="*/ 108154 w 148915"/>
              <a:gd name="connsiteY4" fmla="*/ 424323 h 674094"/>
              <a:gd name="connsiteX5" fmla="*/ 204 w 148915"/>
              <a:gd name="connsiteY5" fmla="*/ 2048 h 6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915" h="674094">
                <a:moveTo>
                  <a:pt x="204" y="2048"/>
                </a:moveTo>
                <a:cubicBezTo>
                  <a:pt x="5496" y="38031"/>
                  <a:pt x="118208" y="552381"/>
                  <a:pt x="139904" y="640223"/>
                </a:cubicBezTo>
                <a:cubicBezTo>
                  <a:pt x="161600" y="728065"/>
                  <a:pt x="138317" y="628581"/>
                  <a:pt x="130379" y="529098"/>
                </a:cubicBezTo>
                <a:cubicBezTo>
                  <a:pt x="122442" y="429615"/>
                  <a:pt x="95983" y="60785"/>
                  <a:pt x="92279" y="43323"/>
                </a:cubicBezTo>
                <a:cubicBezTo>
                  <a:pt x="88575" y="25861"/>
                  <a:pt x="122442" y="432790"/>
                  <a:pt x="108154" y="424323"/>
                </a:cubicBezTo>
                <a:cubicBezTo>
                  <a:pt x="93866" y="415856"/>
                  <a:pt x="-5088" y="-33935"/>
                  <a:pt x="204" y="2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3016941E-C6A2-80F8-132A-9111F5FF2376}"/>
              </a:ext>
            </a:extLst>
          </p:cNvPr>
          <p:cNvSpPr/>
          <p:nvPr/>
        </p:nvSpPr>
        <p:spPr>
          <a:xfrm>
            <a:off x="6082217" y="8851546"/>
            <a:ext cx="39342" cy="733083"/>
          </a:xfrm>
          <a:custGeom>
            <a:avLst/>
            <a:gdLst>
              <a:gd name="connsiteX0" fmla="*/ 1083 w 39342"/>
              <a:gd name="connsiteY0" fmla="*/ 3529 h 733083"/>
              <a:gd name="connsiteX1" fmla="*/ 39183 w 39342"/>
              <a:gd name="connsiteY1" fmla="*/ 717904 h 733083"/>
              <a:gd name="connsiteX2" fmla="*/ 13783 w 39342"/>
              <a:gd name="connsiteY2" fmla="*/ 454379 h 733083"/>
              <a:gd name="connsiteX3" fmla="*/ 1083 w 39342"/>
              <a:gd name="connsiteY3" fmla="*/ 3529 h 73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2" h="733083">
                <a:moveTo>
                  <a:pt x="1083" y="3529"/>
                </a:moveTo>
                <a:cubicBezTo>
                  <a:pt x="5316" y="47450"/>
                  <a:pt x="37066" y="642762"/>
                  <a:pt x="39183" y="717904"/>
                </a:cubicBezTo>
                <a:cubicBezTo>
                  <a:pt x="41300" y="793046"/>
                  <a:pt x="21721" y="570796"/>
                  <a:pt x="13783" y="454379"/>
                </a:cubicBezTo>
                <a:cubicBezTo>
                  <a:pt x="5846" y="337962"/>
                  <a:pt x="-3150" y="-40392"/>
                  <a:pt x="1083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F2E593C9-2B2B-FF2F-AED5-4BC3B1DE5127}"/>
              </a:ext>
            </a:extLst>
          </p:cNvPr>
          <p:cNvSpPr/>
          <p:nvPr/>
        </p:nvSpPr>
        <p:spPr>
          <a:xfrm>
            <a:off x="5753846" y="9489814"/>
            <a:ext cx="523350" cy="765870"/>
          </a:xfrm>
          <a:custGeom>
            <a:avLst/>
            <a:gdLst>
              <a:gd name="connsiteX0" fmla="*/ 523129 w 523350"/>
              <a:gd name="connsiteY0" fmla="*/ 261 h 765870"/>
              <a:gd name="connsiteX1" fmla="*/ 186579 w 523350"/>
              <a:gd name="connsiteY1" fmla="*/ 349511 h 765870"/>
              <a:gd name="connsiteX2" fmla="*/ 227854 w 523350"/>
              <a:gd name="connsiteY2" fmla="*/ 305061 h 765870"/>
              <a:gd name="connsiteX3" fmla="*/ 2429 w 523350"/>
              <a:gd name="connsiteY3" fmla="*/ 511436 h 765870"/>
              <a:gd name="connsiteX4" fmla="*/ 104029 w 523350"/>
              <a:gd name="connsiteY4" fmla="*/ 470161 h 765870"/>
              <a:gd name="connsiteX5" fmla="*/ 31004 w 523350"/>
              <a:gd name="connsiteY5" fmla="*/ 559061 h 765870"/>
              <a:gd name="connsiteX6" fmla="*/ 46879 w 523350"/>
              <a:gd name="connsiteY6" fmla="*/ 765436 h 765870"/>
              <a:gd name="connsiteX7" fmla="*/ 27829 w 523350"/>
              <a:gd name="connsiteY7" fmla="*/ 498736 h 765870"/>
              <a:gd name="connsiteX8" fmla="*/ 56404 w 523350"/>
              <a:gd name="connsiteY8" fmla="*/ 409836 h 765870"/>
              <a:gd name="connsiteX9" fmla="*/ 31004 w 523350"/>
              <a:gd name="connsiteY9" fmla="*/ 473336 h 765870"/>
              <a:gd name="connsiteX10" fmla="*/ 319929 w 523350"/>
              <a:gd name="connsiteY10" fmla="*/ 136786 h 765870"/>
              <a:gd name="connsiteX11" fmla="*/ 65929 w 523350"/>
              <a:gd name="connsiteY11" fmla="*/ 451111 h 765870"/>
              <a:gd name="connsiteX12" fmla="*/ 408829 w 523350"/>
              <a:gd name="connsiteY12" fmla="*/ 95511 h 765870"/>
              <a:gd name="connsiteX13" fmla="*/ 240554 w 523350"/>
              <a:gd name="connsiteY13" fmla="*/ 289186 h 765870"/>
              <a:gd name="connsiteX14" fmla="*/ 523129 w 523350"/>
              <a:gd name="connsiteY14" fmla="*/ 261 h 7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3350" h="765870">
                <a:moveTo>
                  <a:pt x="523129" y="261"/>
                </a:moveTo>
                <a:cubicBezTo>
                  <a:pt x="514133" y="10315"/>
                  <a:pt x="235791" y="298711"/>
                  <a:pt x="186579" y="349511"/>
                </a:cubicBezTo>
                <a:cubicBezTo>
                  <a:pt x="137366" y="400311"/>
                  <a:pt x="258546" y="278074"/>
                  <a:pt x="227854" y="305061"/>
                </a:cubicBezTo>
                <a:cubicBezTo>
                  <a:pt x="197162" y="332048"/>
                  <a:pt x="23066" y="483919"/>
                  <a:pt x="2429" y="511436"/>
                </a:cubicBezTo>
                <a:cubicBezTo>
                  <a:pt x="-18208" y="538953"/>
                  <a:pt x="99266" y="462224"/>
                  <a:pt x="104029" y="470161"/>
                </a:cubicBezTo>
                <a:cubicBezTo>
                  <a:pt x="108791" y="478099"/>
                  <a:pt x="40529" y="509848"/>
                  <a:pt x="31004" y="559061"/>
                </a:cubicBezTo>
                <a:cubicBezTo>
                  <a:pt x="21479" y="608274"/>
                  <a:pt x="47408" y="775490"/>
                  <a:pt x="46879" y="765436"/>
                </a:cubicBezTo>
                <a:cubicBezTo>
                  <a:pt x="46350" y="755382"/>
                  <a:pt x="26242" y="558003"/>
                  <a:pt x="27829" y="498736"/>
                </a:cubicBezTo>
                <a:cubicBezTo>
                  <a:pt x="29416" y="439469"/>
                  <a:pt x="55875" y="414069"/>
                  <a:pt x="56404" y="409836"/>
                </a:cubicBezTo>
                <a:cubicBezTo>
                  <a:pt x="56933" y="405603"/>
                  <a:pt x="-12917" y="518844"/>
                  <a:pt x="31004" y="473336"/>
                </a:cubicBezTo>
                <a:cubicBezTo>
                  <a:pt x="74925" y="427828"/>
                  <a:pt x="314108" y="140490"/>
                  <a:pt x="319929" y="136786"/>
                </a:cubicBezTo>
                <a:cubicBezTo>
                  <a:pt x="325750" y="133082"/>
                  <a:pt x="51112" y="457990"/>
                  <a:pt x="65929" y="451111"/>
                </a:cubicBezTo>
                <a:cubicBezTo>
                  <a:pt x="80746" y="444232"/>
                  <a:pt x="379725" y="122499"/>
                  <a:pt x="408829" y="95511"/>
                </a:cubicBezTo>
                <a:cubicBezTo>
                  <a:pt x="437933" y="68524"/>
                  <a:pt x="216742" y="305590"/>
                  <a:pt x="240554" y="289186"/>
                </a:cubicBezTo>
                <a:cubicBezTo>
                  <a:pt x="264366" y="272782"/>
                  <a:pt x="532125" y="-9793"/>
                  <a:pt x="523129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5684B2D-8002-FD62-0558-81D98CEB736C}"/>
              </a:ext>
            </a:extLst>
          </p:cNvPr>
          <p:cNvSpPr/>
          <p:nvPr/>
        </p:nvSpPr>
        <p:spPr>
          <a:xfrm>
            <a:off x="5665760" y="7817675"/>
            <a:ext cx="279777" cy="587457"/>
          </a:xfrm>
          <a:custGeom>
            <a:avLst/>
            <a:gdLst>
              <a:gd name="connsiteX0" fmla="*/ 277840 w 279777"/>
              <a:gd name="connsiteY0" fmla="*/ 5525 h 587457"/>
              <a:gd name="connsiteX1" fmla="*/ 4790 w 279777"/>
              <a:gd name="connsiteY1" fmla="*/ 580200 h 587457"/>
              <a:gd name="connsiteX2" fmla="*/ 119090 w 279777"/>
              <a:gd name="connsiteY2" fmla="*/ 307150 h 587457"/>
              <a:gd name="connsiteX3" fmla="*/ 277840 w 279777"/>
              <a:gd name="connsiteY3" fmla="*/ 5525 h 58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77" h="587457">
                <a:moveTo>
                  <a:pt x="277840" y="5525"/>
                </a:moveTo>
                <a:cubicBezTo>
                  <a:pt x="258790" y="51033"/>
                  <a:pt x="31248" y="529929"/>
                  <a:pt x="4790" y="580200"/>
                </a:cubicBezTo>
                <a:cubicBezTo>
                  <a:pt x="-21668" y="630471"/>
                  <a:pt x="67761" y="406633"/>
                  <a:pt x="119090" y="307150"/>
                </a:cubicBezTo>
                <a:cubicBezTo>
                  <a:pt x="170419" y="207667"/>
                  <a:pt x="296890" y="-39983"/>
                  <a:pt x="277840" y="5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117C3AD-DC8D-409D-0AAC-37FDB35D97BB}"/>
              </a:ext>
            </a:extLst>
          </p:cNvPr>
          <p:cNvSpPr/>
          <p:nvPr/>
        </p:nvSpPr>
        <p:spPr>
          <a:xfrm>
            <a:off x="5879186" y="8493213"/>
            <a:ext cx="23199" cy="617137"/>
          </a:xfrm>
          <a:custGeom>
            <a:avLst/>
            <a:gdLst>
              <a:gd name="connsiteX0" fmla="*/ 7264 w 23199"/>
              <a:gd name="connsiteY0" fmla="*/ 9437 h 617137"/>
              <a:gd name="connsiteX1" fmla="*/ 23139 w 23199"/>
              <a:gd name="connsiteY1" fmla="*/ 612687 h 617137"/>
              <a:gd name="connsiteX2" fmla="*/ 914 w 23199"/>
              <a:gd name="connsiteY2" fmla="*/ 269787 h 617137"/>
              <a:gd name="connsiteX3" fmla="*/ 7264 w 23199"/>
              <a:gd name="connsiteY3" fmla="*/ 9437 h 6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9" h="617137">
                <a:moveTo>
                  <a:pt x="7264" y="9437"/>
                </a:moveTo>
                <a:cubicBezTo>
                  <a:pt x="10968" y="66587"/>
                  <a:pt x="24197" y="569295"/>
                  <a:pt x="23139" y="612687"/>
                </a:cubicBezTo>
                <a:cubicBezTo>
                  <a:pt x="22081" y="656079"/>
                  <a:pt x="4089" y="370329"/>
                  <a:pt x="914" y="269787"/>
                </a:cubicBezTo>
                <a:cubicBezTo>
                  <a:pt x="-2261" y="169245"/>
                  <a:pt x="3560" y="-47713"/>
                  <a:pt x="7264" y="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9363BB5-A00C-EE69-251B-B2EED4F2FED0}"/>
              </a:ext>
            </a:extLst>
          </p:cNvPr>
          <p:cNvSpPr/>
          <p:nvPr/>
        </p:nvSpPr>
        <p:spPr>
          <a:xfrm>
            <a:off x="5949940" y="8315097"/>
            <a:ext cx="127069" cy="531712"/>
          </a:xfrm>
          <a:custGeom>
            <a:avLst/>
            <a:gdLst>
              <a:gd name="connsiteX0" fmla="*/ 10 w 127069"/>
              <a:gd name="connsiteY0" fmla="*/ 228 h 531712"/>
              <a:gd name="connsiteX1" fmla="*/ 92085 w 127069"/>
              <a:gd name="connsiteY1" fmla="*/ 441553 h 531712"/>
              <a:gd name="connsiteX2" fmla="*/ 92085 w 127069"/>
              <a:gd name="connsiteY2" fmla="*/ 381228 h 531712"/>
              <a:gd name="connsiteX3" fmla="*/ 127010 w 127069"/>
              <a:gd name="connsiteY3" fmla="*/ 527278 h 531712"/>
              <a:gd name="connsiteX4" fmla="*/ 82560 w 127069"/>
              <a:gd name="connsiteY4" fmla="*/ 181203 h 531712"/>
              <a:gd name="connsiteX5" fmla="*/ 85735 w 127069"/>
              <a:gd name="connsiteY5" fmla="*/ 378053 h 531712"/>
              <a:gd name="connsiteX6" fmla="*/ 10 w 127069"/>
              <a:gd name="connsiteY6" fmla="*/ 228 h 53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69" h="531712">
                <a:moveTo>
                  <a:pt x="10" y="228"/>
                </a:moveTo>
                <a:cubicBezTo>
                  <a:pt x="1068" y="10811"/>
                  <a:pt x="76739" y="378053"/>
                  <a:pt x="92085" y="441553"/>
                </a:cubicBezTo>
                <a:cubicBezTo>
                  <a:pt x="107431" y="505053"/>
                  <a:pt x="86264" y="366941"/>
                  <a:pt x="92085" y="381228"/>
                </a:cubicBezTo>
                <a:cubicBezTo>
                  <a:pt x="97906" y="395515"/>
                  <a:pt x="128597" y="560615"/>
                  <a:pt x="127010" y="527278"/>
                </a:cubicBezTo>
                <a:cubicBezTo>
                  <a:pt x="125423" y="493941"/>
                  <a:pt x="89439" y="206074"/>
                  <a:pt x="82560" y="181203"/>
                </a:cubicBezTo>
                <a:cubicBezTo>
                  <a:pt x="75681" y="156332"/>
                  <a:pt x="95789" y="406628"/>
                  <a:pt x="85735" y="378053"/>
                </a:cubicBezTo>
                <a:cubicBezTo>
                  <a:pt x="75681" y="349478"/>
                  <a:pt x="-1048" y="-10355"/>
                  <a:pt x="10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6DD87DC7-74CC-B6B5-2440-6833FEAECEAD}"/>
              </a:ext>
            </a:extLst>
          </p:cNvPr>
          <p:cNvSpPr/>
          <p:nvPr/>
        </p:nvSpPr>
        <p:spPr>
          <a:xfrm>
            <a:off x="5733253" y="8628245"/>
            <a:ext cx="77794" cy="719511"/>
          </a:xfrm>
          <a:custGeom>
            <a:avLst/>
            <a:gdLst>
              <a:gd name="connsiteX0" fmla="*/ 76997 w 77794"/>
              <a:gd name="connsiteY0" fmla="*/ 14105 h 719511"/>
              <a:gd name="connsiteX1" fmla="*/ 797 w 77794"/>
              <a:gd name="connsiteY1" fmla="*/ 715780 h 719511"/>
              <a:gd name="connsiteX2" fmla="*/ 38897 w 77794"/>
              <a:gd name="connsiteY2" fmla="*/ 280805 h 719511"/>
              <a:gd name="connsiteX3" fmla="*/ 76997 w 77794"/>
              <a:gd name="connsiteY3" fmla="*/ 14105 h 71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4" h="719511">
                <a:moveTo>
                  <a:pt x="76997" y="14105"/>
                </a:moveTo>
                <a:cubicBezTo>
                  <a:pt x="70647" y="86601"/>
                  <a:pt x="7147" y="671330"/>
                  <a:pt x="797" y="715780"/>
                </a:cubicBezTo>
                <a:cubicBezTo>
                  <a:pt x="-5553" y="760230"/>
                  <a:pt x="27785" y="395105"/>
                  <a:pt x="38897" y="280805"/>
                </a:cubicBezTo>
                <a:cubicBezTo>
                  <a:pt x="50009" y="166505"/>
                  <a:pt x="83347" y="-58391"/>
                  <a:pt x="76997" y="1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E8FDCBB5-E4EA-8B9A-00CA-BC2976A5A984}"/>
              </a:ext>
            </a:extLst>
          </p:cNvPr>
          <p:cNvSpPr/>
          <p:nvPr/>
        </p:nvSpPr>
        <p:spPr>
          <a:xfrm>
            <a:off x="5457186" y="8750415"/>
            <a:ext cx="130179" cy="700646"/>
          </a:xfrm>
          <a:custGeom>
            <a:avLst/>
            <a:gdLst>
              <a:gd name="connsiteX0" fmla="*/ 127639 w 130179"/>
              <a:gd name="connsiteY0" fmla="*/ 18935 h 700646"/>
              <a:gd name="connsiteX1" fmla="*/ 639 w 130179"/>
              <a:gd name="connsiteY1" fmla="*/ 698385 h 700646"/>
              <a:gd name="connsiteX2" fmla="*/ 80014 w 130179"/>
              <a:gd name="connsiteY2" fmla="*/ 231660 h 700646"/>
              <a:gd name="connsiteX3" fmla="*/ 127639 w 130179"/>
              <a:gd name="connsiteY3" fmla="*/ 18935 h 70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9" h="700646">
                <a:moveTo>
                  <a:pt x="127639" y="18935"/>
                </a:moveTo>
                <a:cubicBezTo>
                  <a:pt x="114410" y="96722"/>
                  <a:pt x="8576" y="662931"/>
                  <a:pt x="639" y="698385"/>
                </a:cubicBezTo>
                <a:cubicBezTo>
                  <a:pt x="-7298" y="733839"/>
                  <a:pt x="60964" y="342256"/>
                  <a:pt x="80014" y="231660"/>
                </a:cubicBezTo>
                <a:cubicBezTo>
                  <a:pt x="99064" y="121064"/>
                  <a:pt x="140868" y="-58852"/>
                  <a:pt x="127639" y="18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596E6B1A-9ECC-ED03-F281-F8B79374CB42}"/>
              </a:ext>
            </a:extLst>
          </p:cNvPr>
          <p:cNvSpPr/>
          <p:nvPr/>
        </p:nvSpPr>
        <p:spPr>
          <a:xfrm>
            <a:off x="5396573" y="9061952"/>
            <a:ext cx="474100" cy="805595"/>
          </a:xfrm>
          <a:custGeom>
            <a:avLst/>
            <a:gdLst>
              <a:gd name="connsiteX0" fmla="*/ 467652 w 474100"/>
              <a:gd name="connsiteY0" fmla="*/ 12198 h 805595"/>
              <a:gd name="connsiteX1" fmla="*/ 4102 w 474100"/>
              <a:gd name="connsiteY1" fmla="*/ 799598 h 805595"/>
              <a:gd name="connsiteX2" fmla="*/ 254927 w 474100"/>
              <a:gd name="connsiteY2" fmla="*/ 355098 h 805595"/>
              <a:gd name="connsiteX3" fmla="*/ 467652 w 474100"/>
              <a:gd name="connsiteY3" fmla="*/ 12198 h 8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100" h="805595">
                <a:moveTo>
                  <a:pt x="467652" y="12198"/>
                </a:moveTo>
                <a:cubicBezTo>
                  <a:pt x="425848" y="86281"/>
                  <a:pt x="39556" y="742448"/>
                  <a:pt x="4102" y="799598"/>
                </a:cubicBezTo>
                <a:cubicBezTo>
                  <a:pt x="-31352" y="856748"/>
                  <a:pt x="172377" y="490035"/>
                  <a:pt x="254927" y="355098"/>
                </a:cubicBezTo>
                <a:cubicBezTo>
                  <a:pt x="337477" y="220161"/>
                  <a:pt x="509456" y="-61885"/>
                  <a:pt x="467652" y="1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78CAB57F-F7F3-65BB-F85E-EF6AC321EFA4}"/>
              </a:ext>
            </a:extLst>
          </p:cNvPr>
          <p:cNvSpPr/>
          <p:nvPr/>
        </p:nvSpPr>
        <p:spPr>
          <a:xfrm>
            <a:off x="5339798" y="8749401"/>
            <a:ext cx="42189" cy="699714"/>
          </a:xfrm>
          <a:custGeom>
            <a:avLst/>
            <a:gdLst>
              <a:gd name="connsiteX0" fmla="*/ 552 w 42189"/>
              <a:gd name="connsiteY0" fmla="*/ 4074 h 699714"/>
              <a:gd name="connsiteX1" fmla="*/ 41827 w 42189"/>
              <a:gd name="connsiteY1" fmla="*/ 686699 h 699714"/>
              <a:gd name="connsiteX2" fmla="*/ 19602 w 42189"/>
              <a:gd name="connsiteY2" fmla="*/ 416824 h 699714"/>
              <a:gd name="connsiteX3" fmla="*/ 552 w 42189"/>
              <a:gd name="connsiteY3" fmla="*/ 4074 h 6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9" h="699714">
                <a:moveTo>
                  <a:pt x="552" y="4074"/>
                </a:moveTo>
                <a:cubicBezTo>
                  <a:pt x="4256" y="49053"/>
                  <a:pt x="38652" y="617907"/>
                  <a:pt x="41827" y="686699"/>
                </a:cubicBezTo>
                <a:cubicBezTo>
                  <a:pt x="45002" y="755491"/>
                  <a:pt x="26481" y="534828"/>
                  <a:pt x="19602" y="416824"/>
                </a:cubicBezTo>
                <a:cubicBezTo>
                  <a:pt x="12723" y="298820"/>
                  <a:pt x="-3152" y="-40905"/>
                  <a:pt x="552" y="4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F911D6AF-AEB2-11E4-90E4-C8863986FCF4}"/>
              </a:ext>
            </a:extLst>
          </p:cNvPr>
          <p:cNvSpPr/>
          <p:nvPr/>
        </p:nvSpPr>
        <p:spPr>
          <a:xfrm>
            <a:off x="8765754" y="8674025"/>
            <a:ext cx="217599" cy="1673300"/>
          </a:xfrm>
          <a:custGeom>
            <a:avLst/>
            <a:gdLst>
              <a:gd name="connsiteX0" fmla="*/ 421 w 217599"/>
              <a:gd name="connsiteY0" fmla="*/ 75 h 1673300"/>
              <a:gd name="connsiteX1" fmla="*/ 181396 w 217599"/>
              <a:gd name="connsiteY1" fmla="*/ 641425 h 1673300"/>
              <a:gd name="connsiteX2" fmla="*/ 127421 w 217599"/>
              <a:gd name="connsiteY2" fmla="*/ 644600 h 1673300"/>
              <a:gd name="connsiteX3" fmla="*/ 152821 w 217599"/>
              <a:gd name="connsiteY3" fmla="*/ 1168475 h 1673300"/>
              <a:gd name="connsiteX4" fmla="*/ 146471 w 217599"/>
              <a:gd name="connsiteY4" fmla="*/ 1127200 h 1673300"/>
              <a:gd name="connsiteX5" fmla="*/ 213146 w 217599"/>
              <a:gd name="connsiteY5" fmla="*/ 1371675 h 1673300"/>
              <a:gd name="connsiteX6" fmla="*/ 194096 w 217599"/>
              <a:gd name="connsiteY6" fmla="*/ 1305000 h 1673300"/>
              <a:gd name="connsiteX7" fmla="*/ 73446 w 217599"/>
              <a:gd name="connsiteY7" fmla="*/ 1673300 h 1673300"/>
              <a:gd name="connsiteX8" fmla="*/ 209971 w 217599"/>
              <a:gd name="connsiteY8" fmla="*/ 1308175 h 1673300"/>
              <a:gd name="connsiteX9" fmla="*/ 187746 w 217599"/>
              <a:gd name="connsiteY9" fmla="*/ 1330400 h 1673300"/>
              <a:gd name="connsiteX10" fmla="*/ 82971 w 217599"/>
              <a:gd name="connsiteY10" fmla="*/ 695400 h 1673300"/>
              <a:gd name="connsiteX11" fmla="*/ 102021 w 217599"/>
              <a:gd name="connsiteY11" fmla="*/ 936700 h 1673300"/>
              <a:gd name="connsiteX12" fmla="*/ 130596 w 217599"/>
              <a:gd name="connsiteY12" fmla="*/ 685875 h 1673300"/>
              <a:gd name="connsiteX13" fmla="*/ 421 w 217599"/>
              <a:gd name="connsiteY13" fmla="*/ 75 h 16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7599" h="1673300">
                <a:moveTo>
                  <a:pt x="421" y="75"/>
                </a:moveTo>
                <a:cubicBezTo>
                  <a:pt x="8888" y="-7333"/>
                  <a:pt x="160229" y="534004"/>
                  <a:pt x="181396" y="641425"/>
                </a:cubicBezTo>
                <a:cubicBezTo>
                  <a:pt x="202563" y="748846"/>
                  <a:pt x="132183" y="556758"/>
                  <a:pt x="127421" y="644600"/>
                </a:cubicBezTo>
                <a:cubicBezTo>
                  <a:pt x="122659" y="732442"/>
                  <a:pt x="149646" y="1088042"/>
                  <a:pt x="152821" y="1168475"/>
                </a:cubicBezTo>
                <a:cubicBezTo>
                  <a:pt x="155996" y="1248908"/>
                  <a:pt x="136417" y="1093333"/>
                  <a:pt x="146471" y="1127200"/>
                </a:cubicBezTo>
                <a:cubicBezTo>
                  <a:pt x="156525" y="1161067"/>
                  <a:pt x="205209" y="1342042"/>
                  <a:pt x="213146" y="1371675"/>
                </a:cubicBezTo>
                <a:cubicBezTo>
                  <a:pt x="221083" y="1401308"/>
                  <a:pt x="217379" y="1254729"/>
                  <a:pt x="194096" y="1305000"/>
                </a:cubicBezTo>
                <a:cubicBezTo>
                  <a:pt x="170813" y="1355271"/>
                  <a:pt x="70800" y="1672771"/>
                  <a:pt x="73446" y="1673300"/>
                </a:cubicBezTo>
                <a:cubicBezTo>
                  <a:pt x="76092" y="1673829"/>
                  <a:pt x="190921" y="1365325"/>
                  <a:pt x="209971" y="1308175"/>
                </a:cubicBezTo>
                <a:cubicBezTo>
                  <a:pt x="229021" y="1251025"/>
                  <a:pt x="208913" y="1432529"/>
                  <a:pt x="187746" y="1330400"/>
                </a:cubicBezTo>
                <a:cubicBezTo>
                  <a:pt x="166579" y="1228271"/>
                  <a:pt x="97258" y="761017"/>
                  <a:pt x="82971" y="695400"/>
                </a:cubicBezTo>
                <a:cubicBezTo>
                  <a:pt x="68684" y="629783"/>
                  <a:pt x="94083" y="938288"/>
                  <a:pt x="102021" y="936700"/>
                </a:cubicBezTo>
                <a:cubicBezTo>
                  <a:pt x="109959" y="935112"/>
                  <a:pt x="147529" y="837217"/>
                  <a:pt x="130596" y="685875"/>
                </a:cubicBezTo>
                <a:cubicBezTo>
                  <a:pt x="113663" y="534533"/>
                  <a:pt x="-8046" y="7483"/>
                  <a:pt x="421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D6424519-6724-D1AF-A933-D30760320CAE}"/>
              </a:ext>
            </a:extLst>
          </p:cNvPr>
          <p:cNvSpPr/>
          <p:nvPr/>
        </p:nvSpPr>
        <p:spPr>
          <a:xfrm>
            <a:off x="8714886" y="10401379"/>
            <a:ext cx="114800" cy="833341"/>
          </a:xfrm>
          <a:custGeom>
            <a:avLst/>
            <a:gdLst>
              <a:gd name="connsiteX0" fmla="*/ 114789 w 114800"/>
              <a:gd name="connsiteY0" fmla="*/ 3096 h 833341"/>
              <a:gd name="connsiteX1" fmla="*/ 35414 w 114800"/>
              <a:gd name="connsiteY1" fmla="*/ 612696 h 833341"/>
              <a:gd name="connsiteX2" fmla="*/ 67164 w 114800"/>
              <a:gd name="connsiteY2" fmla="*/ 530146 h 833341"/>
              <a:gd name="connsiteX3" fmla="*/ 489 w 114800"/>
              <a:gd name="connsiteY3" fmla="*/ 831771 h 833341"/>
              <a:gd name="connsiteX4" fmla="*/ 108439 w 114800"/>
              <a:gd name="connsiteY4" fmla="*/ 377746 h 833341"/>
              <a:gd name="connsiteX5" fmla="*/ 54464 w 114800"/>
              <a:gd name="connsiteY5" fmla="*/ 596821 h 833341"/>
              <a:gd name="connsiteX6" fmla="*/ 105264 w 114800"/>
              <a:gd name="connsiteY6" fmla="*/ 244396 h 833341"/>
              <a:gd name="connsiteX7" fmla="*/ 67164 w 114800"/>
              <a:gd name="connsiteY7" fmla="*/ 438071 h 833341"/>
              <a:gd name="connsiteX8" fmla="*/ 73514 w 114800"/>
              <a:gd name="connsiteY8" fmla="*/ 238046 h 833341"/>
              <a:gd name="connsiteX9" fmla="*/ 29064 w 114800"/>
              <a:gd name="connsiteY9" fmla="*/ 371396 h 833341"/>
              <a:gd name="connsiteX10" fmla="*/ 114789 w 114800"/>
              <a:gd name="connsiteY10" fmla="*/ 3096 h 83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800" h="833341">
                <a:moveTo>
                  <a:pt x="114789" y="3096"/>
                </a:moveTo>
                <a:cubicBezTo>
                  <a:pt x="115847" y="43313"/>
                  <a:pt x="43351" y="524854"/>
                  <a:pt x="35414" y="612696"/>
                </a:cubicBezTo>
                <a:cubicBezTo>
                  <a:pt x="27476" y="700538"/>
                  <a:pt x="72985" y="493634"/>
                  <a:pt x="67164" y="530146"/>
                </a:cubicBezTo>
                <a:cubicBezTo>
                  <a:pt x="61343" y="566658"/>
                  <a:pt x="-6390" y="857171"/>
                  <a:pt x="489" y="831771"/>
                </a:cubicBezTo>
                <a:cubicBezTo>
                  <a:pt x="7368" y="806371"/>
                  <a:pt x="99443" y="416904"/>
                  <a:pt x="108439" y="377746"/>
                </a:cubicBezTo>
                <a:cubicBezTo>
                  <a:pt x="117435" y="338588"/>
                  <a:pt x="54993" y="619046"/>
                  <a:pt x="54464" y="596821"/>
                </a:cubicBezTo>
                <a:cubicBezTo>
                  <a:pt x="53935" y="574596"/>
                  <a:pt x="103147" y="270854"/>
                  <a:pt x="105264" y="244396"/>
                </a:cubicBezTo>
                <a:cubicBezTo>
                  <a:pt x="107381" y="217938"/>
                  <a:pt x="72455" y="439129"/>
                  <a:pt x="67164" y="438071"/>
                </a:cubicBezTo>
                <a:cubicBezTo>
                  <a:pt x="61873" y="437013"/>
                  <a:pt x="79864" y="249158"/>
                  <a:pt x="73514" y="238046"/>
                </a:cubicBezTo>
                <a:cubicBezTo>
                  <a:pt x="67164" y="226934"/>
                  <a:pt x="17951" y="415846"/>
                  <a:pt x="29064" y="371396"/>
                </a:cubicBezTo>
                <a:cubicBezTo>
                  <a:pt x="40177" y="326946"/>
                  <a:pt x="113731" y="-37121"/>
                  <a:pt x="114789" y="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F7808346-44D9-223B-73CC-970B6ACDCB4B}"/>
              </a:ext>
            </a:extLst>
          </p:cNvPr>
          <p:cNvSpPr/>
          <p:nvPr/>
        </p:nvSpPr>
        <p:spPr>
          <a:xfrm>
            <a:off x="8657564" y="10956922"/>
            <a:ext cx="219202" cy="543712"/>
          </a:xfrm>
          <a:custGeom>
            <a:avLst/>
            <a:gdLst>
              <a:gd name="connsiteX0" fmla="*/ 140361 w 219202"/>
              <a:gd name="connsiteY0" fmla="*/ 3 h 543712"/>
              <a:gd name="connsiteX1" fmla="*/ 153061 w 219202"/>
              <a:gd name="connsiteY1" fmla="*/ 282578 h 543712"/>
              <a:gd name="connsiteX2" fmla="*/ 111786 w 219202"/>
              <a:gd name="connsiteY2" fmla="*/ 384178 h 543712"/>
              <a:gd name="connsiteX3" fmla="*/ 140361 w 219202"/>
              <a:gd name="connsiteY3" fmla="*/ 358778 h 543712"/>
              <a:gd name="connsiteX4" fmla="*/ 661 w 219202"/>
              <a:gd name="connsiteY4" fmla="*/ 542928 h 543712"/>
              <a:gd name="connsiteX5" fmla="*/ 207036 w 219202"/>
              <a:gd name="connsiteY5" fmla="*/ 276228 h 543712"/>
              <a:gd name="connsiteX6" fmla="*/ 194336 w 219202"/>
              <a:gd name="connsiteY6" fmla="*/ 295278 h 543712"/>
              <a:gd name="connsiteX7" fmla="*/ 187986 w 219202"/>
              <a:gd name="connsiteY7" fmla="*/ 53978 h 543712"/>
              <a:gd name="connsiteX8" fmla="*/ 178461 w 219202"/>
              <a:gd name="connsiteY8" fmla="*/ 276228 h 543712"/>
              <a:gd name="connsiteX9" fmla="*/ 140361 w 219202"/>
              <a:gd name="connsiteY9" fmla="*/ 3 h 5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202" h="543712">
                <a:moveTo>
                  <a:pt x="140361" y="3"/>
                </a:moveTo>
                <a:cubicBezTo>
                  <a:pt x="136128" y="1061"/>
                  <a:pt x="157824" y="218549"/>
                  <a:pt x="153061" y="282578"/>
                </a:cubicBezTo>
                <a:cubicBezTo>
                  <a:pt x="148298" y="346607"/>
                  <a:pt x="113903" y="371478"/>
                  <a:pt x="111786" y="384178"/>
                </a:cubicBezTo>
                <a:cubicBezTo>
                  <a:pt x="109669" y="396878"/>
                  <a:pt x="158882" y="332320"/>
                  <a:pt x="140361" y="358778"/>
                </a:cubicBezTo>
                <a:cubicBezTo>
                  <a:pt x="121840" y="385236"/>
                  <a:pt x="-10452" y="556686"/>
                  <a:pt x="661" y="542928"/>
                </a:cubicBezTo>
                <a:cubicBezTo>
                  <a:pt x="11774" y="529170"/>
                  <a:pt x="207036" y="276228"/>
                  <a:pt x="207036" y="276228"/>
                </a:cubicBezTo>
                <a:cubicBezTo>
                  <a:pt x="239315" y="234953"/>
                  <a:pt x="197511" y="332320"/>
                  <a:pt x="194336" y="295278"/>
                </a:cubicBezTo>
                <a:cubicBezTo>
                  <a:pt x="191161" y="258236"/>
                  <a:pt x="190632" y="57153"/>
                  <a:pt x="187986" y="53978"/>
                </a:cubicBezTo>
                <a:cubicBezTo>
                  <a:pt x="185340" y="50803"/>
                  <a:pt x="186928" y="285753"/>
                  <a:pt x="178461" y="276228"/>
                </a:cubicBezTo>
                <a:cubicBezTo>
                  <a:pt x="169994" y="266703"/>
                  <a:pt x="144594" y="-1055"/>
                  <a:pt x="1403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0F078812-D44E-62E8-D588-0CCECDC356E3}"/>
              </a:ext>
            </a:extLst>
          </p:cNvPr>
          <p:cNvSpPr/>
          <p:nvPr/>
        </p:nvSpPr>
        <p:spPr>
          <a:xfrm>
            <a:off x="8505429" y="10042474"/>
            <a:ext cx="362478" cy="778529"/>
          </a:xfrm>
          <a:custGeom>
            <a:avLst/>
            <a:gdLst>
              <a:gd name="connsiteX0" fmla="*/ 305196 w 362478"/>
              <a:gd name="connsiteY0" fmla="*/ 38151 h 778529"/>
              <a:gd name="connsiteX1" fmla="*/ 209946 w 362478"/>
              <a:gd name="connsiteY1" fmla="*/ 508051 h 778529"/>
              <a:gd name="connsiteX2" fmla="*/ 248046 w 362478"/>
              <a:gd name="connsiteY2" fmla="*/ 422326 h 778529"/>
              <a:gd name="connsiteX3" fmla="*/ 238521 w 362478"/>
              <a:gd name="connsiteY3" fmla="*/ 590601 h 778529"/>
              <a:gd name="connsiteX4" fmla="*/ 228996 w 362478"/>
              <a:gd name="connsiteY4" fmla="*/ 695376 h 778529"/>
              <a:gd name="connsiteX5" fmla="*/ 251221 w 362478"/>
              <a:gd name="connsiteY5" fmla="*/ 489001 h 778529"/>
              <a:gd name="connsiteX6" fmla="*/ 194071 w 362478"/>
              <a:gd name="connsiteY6" fmla="*/ 596951 h 778529"/>
              <a:gd name="connsiteX7" fmla="*/ 206771 w 362478"/>
              <a:gd name="connsiteY7" fmla="*/ 552501 h 778529"/>
              <a:gd name="connsiteX8" fmla="*/ 396 w 362478"/>
              <a:gd name="connsiteY8" fmla="*/ 777926 h 778529"/>
              <a:gd name="connsiteX9" fmla="*/ 267096 w 362478"/>
              <a:gd name="connsiteY9" fmla="*/ 473126 h 778529"/>
              <a:gd name="connsiteX10" fmla="*/ 238521 w 362478"/>
              <a:gd name="connsiteY10" fmla="*/ 450901 h 778529"/>
              <a:gd name="connsiteX11" fmla="*/ 270271 w 362478"/>
              <a:gd name="connsiteY11" fmla="*/ 330251 h 778529"/>
              <a:gd name="connsiteX12" fmla="*/ 362346 w 362478"/>
              <a:gd name="connsiteY12" fmla="*/ 51 h 778529"/>
              <a:gd name="connsiteX13" fmla="*/ 248046 w 362478"/>
              <a:gd name="connsiteY13" fmla="*/ 355651 h 778529"/>
              <a:gd name="connsiteX14" fmla="*/ 305196 w 362478"/>
              <a:gd name="connsiteY14" fmla="*/ 38151 h 7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478" h="778529">
                <a:moveTo>
                  <a:pt x="305196" y="38151"/>
                </a:moveTo>
                <a:cubicBezTo>
                  <a:pt x="298846" y="63551"/>
                  <a:pt x="219471" y="444022"/>
                  <a:pt x="209946" y="508051"/>
                </a:cubicBezTo>
                <a:cubicBezTo>
                  <a:pt x="200421" y="572080"/>
                  <a:pt x="243284" y="408568"/>
                  <a:pt x="248046" y="422326"/>
                </a:cubicBezTo>
                <a:cubicBezTo>
                  <a:pt x="252808" y="436084"/>
                  <a:pt x="241696" y="545093"/>
                  <a:pt x="238521" y="590601"/>
                </a:cubicBezTo>
                <a:cubicBezTo>
                  <a:pt x="235346" y="636109"/>
                  <a:pt x="226879" y="712309"/>
                  <a:pt x="228996" y="695376"/>
                </a:cubicBezTo>
                <a:cubicBezTo>
                  <a:pt x="231113" y="678443"/>
                  <a:pt x="257042" y="505405"/>
                  <a:pt x="251221" y="489001"/>
                </a:cubicBezTo>
                <a:cubicBezTo>
                  <a:pt x="245400" y="472597"/>
                  <a:pt x="201479" y="586368"/>
                  <a:pt x="194071" y="596951"/>
                </a:cubicBezTo>
                <a:cubicBezTo>
                  <a:pt x="186663" y="607534"/>
                  <a:pt x="239050" y="522339"/>
                  <a:pt x="206771" y="552501"/>
                </a:cubicBezTo>
                <a:cubicBezTo>
                  <a:pt x="174492" y="582664"/>
                  <a:pt x="-9658" y="791155"/>
                  <a:pt x="396" y="777926"/>
                </a:cubicBezTo>
                <a:cubicBezTo>
                  <a:pt x="10450" y="764697"/>
                  <a:pt x="227408" y="527630"/>
                  <a:pt x="267096" y="473126"/>
                </a:cubicBezTo>
                <a:cubicBezTo>
                  <a:pt x="306784" y="418622"/>
                  <a:pt x="237992" y="474713"/>
                  <a:pt x="238521" y="450901"/>
                </a:cubicBezTo>
                <a:cubicBezTo>
                  <a:pt x="239050" y="427089"/>
                  <a:pt x="249633" y="405393"/>
                  <a:pt x="270271" y="330251"/>
                </a:cubicBezTo>
                <a:cubicBezTo>
                  <a:pt x="290908" y="255109"/>
                  <a:pt x="366050" y="-4182"/>
                  <a:pt x="362346" y="51"/>
                </a:cubicBezTo>
                <a:cubicBezTo>
                  <a:pt x="358642" y="4284"/>
                  <a:pt x="257042" y="347714"/>
                  <a:pt x="248046" y="355651"/>
                </a:cubicBezTo>
                <a:cubicBezTo>
                  <a:pt x="239050" y="363589"/>
                  <a:pt x="311546" y="12751"/>
                  <a:pt x="305196" y="38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F8E7C9DB-C869-BEB6-0C9B-01D3CA9D1FC4}"/>
              </a:ext>
            </a:extLst>
          </p:cNvPr>
          <p:cNvSpPr/>
          <p:nvPr/>
        </p:nvSpPr>
        <p:spPr>
          <a:xfrm>
            <a:off x="7873619" y="10837560"/>
            <a:ext cx="538439" cy="643492"/>
          </a:xfrm>
          <a:custGeom>
            <a:avLst/>
            <a:gdLst>
              <a:gd name="connsiteX0" fmla="*/ 413131 w 538439"/>
              <a:gd name="connsiteY0" fmla="*/ 5065 h 643492"/>
              <a:gd name="connsiteX1" fmla="*/ 44831 w 538439"/>
              <a:gd name="connsiteY1" fmla="*/ 478140 h 643492"/>
              <a:gd name="connsiteX2" fmla="*/ 225806 w 538439"/>
              <a:gd name="connsiteY2" fmla="*/ 341615 h 643492"/>
              <a:gd name="connsiteX3" fmla="*/ 6731 w 538439"/>
              <a:gd name="connsiteY3" fmla="*/ 636890 h 643492"/>
              <a:gd name="connsiteX4" fmla="*/ 536956 w 538439"/>
              <a:gd name="connsiteY4" fmla="*/ 1890 h 643492"/>
              <a:gd name="connsiteX5" fmla="*/ 165481 w 538439"/>
              <a:gd name="connsiteY5" fmla="*/ 440040 h 643492"/>
              <a:gd name="connsiteX6" fmla="*/ 162306 w 538439"/>
              <a:gd name="connsiteY6" fmla="*/ 401940 h 643492"/>
              <a:gd name="connsiteX7" fmla="*/ 70231 w 538439"/>
              <a:gd name="connsiteY7" fmla="*/ 462265 h 643492"/>
              <a:gd name="connsiteX8" fmla="*/ 165481 w 538439"/>
              <a:gd name="connsiteY8" fmla="*/ 332090 h 643492"/>
              <a:gd name="connsiteX9" fmla="*/ 413131 w 538439"/>
              <a:gd name="connsiteY9" fmla="*/ 5065 h 6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439" h="643492">
                <a:moveTo>
                  <a:pt x="413131" y="5065"/>
                </a:moveTo>
                <a:cubicBezTo>
                  <a:pt x="393023" y="29407"/>
                  <a:pt x="76052" y="422049"/>
                  <a:pt x="44831" y="478140"/>
                </a:cubicBezTo>
                <a:cubicBezTo>
                  <a:pt x="13610" y="534231"/>
                  <a:pt x="232156" y="315157"/>
                  <a:pt x="225806" y="341615"/>
                </a:cubicBezTo>
                <a:cubicBezTo>
                  <a:pt x="219456" y="368073"/>
                  <a:pt x="-45127" y="693511"/>
                  <a:pt x="6731" y="636890"/>
                </a:cubicBezTo>
                <a:cubicBezTo>
                  <a:pt x="58589" y="580269"/>
                  <a:pt x="510498" y="34698"/>
                  <a:pt x="536956" y="1890"/>
                </a:cubicBezTo>
                <a:cubicBezTo>
                  <a:pt x="563414" y="-30918"/>
                  <a:pt x="227923" y="373365"/>
                  <a:pt x="165481" y="440040"/>
                </a:cubicBezTo>
                <a:cubicBezTo>
                  <a:pt x="103039" y="506715"/>
                  <a:pt x="178181" y="398236"/>
                  <a:pt x="162306" y="401940"/>
                </a:cubicBezTo>
                <a:cubicBezTo>
                  <a:pt x="146431" y="405644"/>
                  <a:pt x="69702" y="473907"/>
                  <a:pt x="70231" y="462265"/>
                </a:cubicBezTo>
                <a:cubicBezTo>
                  <a:pt x="70760" y="450623"/>
                  <a:pt x="105156" y="410407"/>
                  <a:pt x="165481" y="332090"/>
                </a:cubicBezTo>
                <a:cubicBezTo>
                  <a:pt x="225806" y="253773"/>
                  <a:pt x="433239" y="-19277"/>
                  <a:pt x="413131" y="5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D70C1A5-9CE5-8C1C-5C1F-A1C8556FD70E}"/>
              </a:ext>
            </a:extLst>
          </p:cNvPr>
          <p:cNvSpPr/>
          <p:nvPr/>
        </p:nvSpPr>
        <p:spPr>
          <a:xfrm>
            <a:off x="8615682" y="10742811"/>
            <a:ext cx="134959" cy="445959"/>
          </a:xfrm>
          <a:custGeom>
            <a:avLst/>
            <a:gdLst>
              <a:gd name="connsiteX0" fmla="*/ 77468 w 134959"/>
              <a:gd name="connsiteY0" fmla="*/ 1389 h 445959"/>
              <a:gd name="connsiteX1" fmla="*/ 4443 w 134959"/>
              <a:gd name="connsiteY1" fmla="*/ 293489 h 445959"/>
              <a:gd name="connsiteX2" fmla="*/ 29843 w 134959"/>
              <a:gd name="connsiteY2" fmla="*/ 239514 h 445959"/>
              <a:gd name="connsiteX3" fmla="*/ 134618 w 134959"/>
              <a:gd name="connsiteY3" fmla="*/ 445889 h 445959"/>
              <a:gd name="connsiteX4" fmla="*/ 61593 w 134959"/>
              <a:gd name="connsiteY4" fmla="*/ 261739 h 445959"/>
              <a:gd name="connsiteX5" fmla="*/ 10793 w 134959"/>
              <a:gd name="connsiteY5" fmla="*/ 172839 h 445959"/>
              <a:gd name="connsiteX6" fmla="*/ 1268 w 134959"/>
              <a:gd name="connsiteY6" fmla="*/ 277614 h 445959"/>
              <a:gd name="connsiteX7" fmla="*/ 29843 w 134959"/>
              <a:gd name="connsiteY7" fmla="*/ 188714 h 445959"/>
              <a:gd name="connsiteX8" fmla="*/ 77468 w 134959"/>
              <a:gd name="connsiteY8" fmla="*/ 1389 h 44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959" h="445959">
                <a:moveTo>
                  <a:pt x="77468" y="1389"/>
                </a:moveTo>
                <a:cubicBezTo>
                  <a:pt x="73235" y="18851"/>
                  <a:pt x="12380" y="253802"/>
                  <a:pt x="4443" y="293489"/>
                </a:cubicBezTo>
                <a:cubicBezTo>
                  <a:pt x="-3494" y="333176"/>
                  <a:pt x="8147" y="214114"/>
                  <a:pt x="29843" y="239514"/>
                </a:cubicBezTo>
                <a:cubicBezTo>
                  <a:pt x="51539" y="264914"/>
                  <a:pt x="129326" y="442185"/>
                  <a:pt x="134618" y="445889"/>
                </a:cubicBezTo>
                <a:cubicBezTo>
                  <a:pt x="139910" y="449593"/>
                  <a:pt x="82231" y="307247"/>
                  <a:pt x="61593" y="261739"/>
                </a:cubicBezTo>
                <a:cubicBezTo>
                  <a:pt x="40955" y="216231"/>
                  <a:pt x="20847" y="170193"/>
                  <a:pt x="10793" y="172839"/>
                </a:cubicBezTo>
                <a:cubicBezTo>
                  <a:pt x="739" y="175485"/>
                  <a:pt x="-1907" y="274968"/>
                  <a:pt x="1268" y="277614"/>
                </a:cubicBezTo>
                <a:cubicBezTo>
                  <a:pt x="4443" y="280260"/>
                  <a:pt x="15026" y="241631"/>
                  <a:pt x="29843" y="188714"/>
                </a:cubicBezTo>
                <a:cubicBezTo>
                  <a:pt x="44660" y="135797"/>
                  <a:pt x="81701" y="-16073"/>
                  <a:pt x="77468" y="1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90D1949-60B2-CE00-2CAD-3F1C13A17C4C}"/>
              </a:ext>
            </a:extLst>
          </p:cNvPr>
          <p:cNvSpPr/>
          <p:nvPr/>
        </p:nvSpPr>
        <p:spPr>
          <a:xfrm>
            <a:off x="4147343" y="6275558"/>
            <a:ext cx="439616" cy="278702"/>
          </a:xfrm>
          <a:custGeom>
            <a:avLst/>
            <a:gdLst>
              <a:gd name="connsiteX0" fmla="*/ 2382 w 439616"/>
              <a:gd name="connsiteY0" fmla="*/ 277642 h 278702"/>
              <a:gd name="connsiteX1" fmla="*/ 145257 w 439616"/>
              <a:gd name="connsiteY1" fmla="*/ 33167 h 278702"/>
              <a:gd name="connsiteX2" fmla="*/ 62707 w 439616"/>
              <a:gd name="connsiteY2" fmla="*/ 147467 h 278702"/>
              <a:gd name="connsiteX3" fmla="*/ 196057 w 439616"/>
              <a:gd name="connsiteY3" fmla="*/ 20467 h 278702"/>
              <a:gd name="connsiteX4" fmla="*/ 437357 w 439616"/>
              <a:gd name="connsiteY4" fmla="*/ 1417 h 278702"/>
              <a:gd name="connsiteX5" fmla="*/ 307182 w 439616"/>
              <a:gd name="connsiteY5" fmla="*/ 4592 h 278702"/>
              <a:gd name="connsiteX6" fmla="*/ 145257 w 439616"/>
              <a:gd name="connsiteY6" fmla="*/ 29992 h 278702"/>
              <a:gd name="connsiteX7" fmla="*/ 81757 w 439616"/>
              <a:gd name="connsiteY7" fmla="*/ 103017 h 278702"/>
              <a:gd name="connsiteX8" fmla="*/ 53182 w 439616"/>
              <a:gd name="connsiteY8" fmla="*/ 137942 h 278702"/>
              <a:gd name="connsiteX9" fmla="*/ 56357 w 439616"/>
              <a:gd name="connsiteY9" fmla="*/ 122067 h 278702"/>
              <a:gd name="connsiteX10" fmla="*/ 2382 w 439616"/>
              <a:gd name="connsiteY10" fmla="*/ 277642 h 2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616" h="278702">
                <a:moveTo>
                  <a:pt x="2382" y="277642"/>
                </a:moveTo>
                <a:cubicBezTo>
                  <a:pt x="17199" y="262825"/>
                  <a:pt x="135203" y="54863"/>
                  <a:pt x="145257" y="33167"/>
                </a:cubicBezTo>
                <a:cubicBezTo>
                  <a:pt x="155311" y="11471"/>
                  <a:pt x="54240" y="149584"/>
                  <a:pt x="62707" y="147467"/>
                </a:cubicBezTo>
                <a:cubicBezTo>
                  <a:pt x="71174" y="145350"/>
                  <a:pt x="133615" y="44809"/>
                  <a:pt x="196057" y="20467"/>
                </a:cubicBezTo>
                <a:cubicBezTo>
                  <a:pt x="258499" y="-3875"/>
                  <a:pt x="418836" y="4063"/>
                  <a:pt x="437357" y="1417"/>
                </a:cubicBezTo>
                <a:cubicBezTo>
                  <a:pt x="455878" y="-1229"/>
                  <a:pt x="355865" y="-171"/>
                  <a:pt x="307182" y="4592"/>
                </a:cubicBezTo>
                <a:cubicBezTo>
                  <a:pt x="258499" y="9354"/>
                  <a:pt x="182828" y="13588"/>
                  <a:pt x="145257" y="29992"/>
                </a:cubicBezTo>
                <a:cubicBezTo>
                  <a:pt x="107686" y="46396"/>
                  <a:pt x="97103" y="85025"/>
                  <a:pt x="81757" y="103017"/>
                </a:cubicBezTo>
                <a:cubicBezTo>
                  <a:pt x="66411" y="121009"/>
                  <a:pt x="53182" y="137942"/>
                  <a:pt x="53182" y="137942"/>
                </a:cubicBezTo>
                <a:cubicBezTo>
                  <a:pt x="48949" y="141117"/>
                  <a:pt x="66411" y="96667"/>
                  <a:pt x="56357" y="122067"/>
                </a:cubicBezTo>
                <a:cubicBezTo>
                  <a:pt x="46303" y="147467"/>
                  <a:pt x="-12435" y="292459"/>
                  <a:pt x="2382" y="277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406703A9-A95B-8B0E-ECFB-7236C71C4DA0}"/>
              </a:ext>
            </a:extLst>
          </p:cNvPr>
          <p:cNvSpPr/>
          <p:nvPr/>
        </p:nvSpPr>
        <p:spPr>
          <a:xfrm>
            <a:off x="4568619" y="6114763"/>
            <a:ext cx="435184" cy="159621"/>
          </a:xfrm>
          <a:custGeom>
            <a:avLst/>
            <a:gdLst>
              <a:gd name="connsiteX0" fmla="*/ 206 w 435184"/>
              <a:gd name="connsiteY0" fmla="*/ 159037 h 159621"/>
              <a:gd name="connsiteX1" fmla="*/ 200231 w 435184"/>
              <a:gd name="connsiteY1" fmla="*/ 95537 h 159621"/>
              <a:gd name="connsiteX2" fmla="*/ 146256 w 435184"/>
              <a:gd name="connsiteY2" fmla="*/ 117762 h 159621"/>
              <a:gd name="connsiteX3" fmla="*/ 266906 w 435184"/>
              <a:gd name="connsiteY3" fmla="*/ 32037 h 159621"/>
              <a:gd name="connsiteX4" fmla="*/ 327231 w 435184"/>
              <a:gd name="connsiteY4" fmla="*/ 12987 h 159621"/>
              <a:gd name="connsiteX5" fmla="*/ 435181 w 435184"/>
              <a:gd name="connsiteY5" fmla="*/ 12987 h 159621"/>
              <a:gd name="connsiteX6" fmla="*/ 330406 w 435184"/>
              <a:gd name="connsiteY6" fmla="*/ 3462 h 159621"/>
              <a:gd name="connsiteX7" fmla="*/ 200231 w 435184"/>
              <a:gd name="connsiteY7" fmla="*/ 79662 h 159621"/>
              <a:gd name="connsiteX8" fmla="*/ 238331 w 435184"/>
              <a:gd name="connsiteY8" fmla="*/ 79662 h 159621"/>
              <a:gd name="connsiteX9" fmla="*/ 143081 w 435184"/>
              <a:gd name="connsiteY9" fmla="*/ 139987 h 159621"/>
              <a:gd name="connsiteX10" fmla="*/ 162131 w 435184"/>
              <a:gd name="connsiteY10" fmla="*/ 127287 h 159621"/>
              <a:gd name="connsiteX11" fmla="*/ 206 w 435184"/>
              <a:gd name="connsiteY11" fmla="*/ 159037 h 1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5184" h="159621">
                <a:moveTo>
                  <a:pt x="206" y="159037"/>
                </a:moveTo>
                <a:cubicBezTo>
                  <a:pt x="6556" y="153745"/>
                  <a:pt x="175889" y="102416"/>
                  <a:pt x="200231" y="95537"/>
                </a:cubicBezTo>
                <a:cubicBezTo>
                  <a:pt x="224573" y="88658"/>
                  <a:pt x="135144" y="128345"/>
                  <a:pt x="146256" y="117762"/>
                </a:cubicBezTo>
                <a:cubicBezTo>
                  <a:pt x="157368" y="107179"/>
                  <a:pt x="236744" y="49499"/>
                  <a:pt x="266906" y="32037"/>
                </a:cubicBezTo>
                <a:cubicBezTo>
                  <a:pt x="297068" y="14575"/>
                  <a:pt x="299185" y="16162"/>
                  <a:pt x="327231" y="12987"/>
                </a:cubicBezTo>
                <a:cubicBezTo>
                  <a:pt x="355277" y="9812"/>
                  <a:pt x="434652" y="14574"/>
                  <a:pt x="435181" y="12987"/>
                </a:cubicBezTo>
                <a:cubicBezTo>
                  <a:pt x="435710" y="11400"/>
                  <a:pt x="369564" y="-7651"/>
                  <a:pt x="330406" y="3462"/>
                </a:cubicBezTo>
                <a:cubicBezTo>
                  <a:pt x="291248" y="14574"/>
                  <a:pt x="215577" y="66962"/>
                  <a:pt x="200231" y="79662"/>
                </a:cubicBezTo>
                <a:cubicBezTo>
                  <a:pt x="184885" y="92362"/>
                  <a:pt x="247856" y="69608"/>
                  <a:pt x="238331" y="79662"/>
                </a:cubicBezTo>
                <a:cubicBezTo>
                  <a:pt x="228806" y="89716"/>
                  <a:pt x="143081" y="139987"/>
                  <a:pt x="143081" y="139987"/>
                </a:cubicBezTo>
                <a:cubicBezTo>
                  <a:pt x="130381" y="147924"/>
                  <a:pt x="188060" y="122525"/>
                  <a:pt x="162131" y="127287"/>
                </a:cubicBezTo>
                <a:cubicBezTo>
                  <a:pt x="136202" y="132049"/>
                  <a:pt x="-6144" y="164329"/>
                  <a:pt x="206" y="159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80D7C60E-F979-EF07-1221-58A083F4D77E}"/>
              </a:ext>
            </a:extLst>
          </p:cNvPr>
          <p:cNvSpPr/>
          <p:nvPr/>
        </p:nvSpPr>
        <p:spPr>
          <a:xfrm>
            <a:off x="4987844" y="6127709"/>
            <a:ext cx="587730" cy="232417"/>
          </a:xfrm>
          <a:custGeom>
            <a:avLst/>
            <a:gdLst>
              <a:gd name="connsiteX0" fmla="*/ 81 w 587730"/>
              <a:gd name="connsiteY0" fmla="*/ 41 h 232417"/>
              <a:gd name="connsiteX1" fmla="*/ 206456 w 587730"/>
              <a:gd name="connsiteY1" fmla="*/ 120691 h 232417"/>
              <a:gd name="connsiteX2" fmla="*/ 193756 w 587730"/>
              <a:gd name="connsiteY2" fmla="*/ 123866 h 232417"/>
              <a:gd name="connsiteX3" fmla="*/ 425531 w 587730"/>
              <a:gd name="connsiteY3" fmla="*/ 146091 h 232417"/>
              <a:gd name="connsiteX4" fmla="*/ 577931 w 587730"/>
              <a:gd name="connsiteY4" fmla="*/ 228641 h 232417"/>
              <a:gd name="connsiteX5" fmla="*/ 558881 w 587730"/>
              <a:gd name="connsiteY5" fmla="*/ 212766 h 232417"/>
              <a:gd name="connsiteX6" fmla="*/ 447756 w 587730"/>
              <a:gd name="connsiteY6" fmla="*/ 161966 h 232417"/>
              <a:gd name="connsiteX7" fmla="*/ 273131 w 587730"/>
              <a:gd name="connsiteY7" fmla="*/ 136566 h 232417"/>
              <a:gd name="connsiteX8" fmla="*/ 171531 w 587730"/>
              <a:gd name="connsiteY8" fmla="*/ 136566 h 232417"/>
              <a:gd name="connsiteX9" fmla="*/ 181056 w 587730"/>
              <a:gd name="connsiteY9" fmla="*/ 136566 h 232417"/>
              <a:gd name="connsiteX10" fmla="*/ 81 w 587730"/>
              <a:gd name="connsiteY10" fmla="*/ 41 h 23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7730" h="232417">
                <a:moveTo>
                  <a:pt x="81" y="41"/>
                </a:moveTo>
                <a:cubicBezTo>
                  <a:pt x="4314" y="-2605"/>
                  <a:pt x="206456" y="120691"/>
                  <a:pt x="206456" y="120691"/>
                </a:cubicBezTo>
                <a:cubicBezTo>
                  <a:pt x="238735" y="141329"/>
                  <a:pt x="157244" y="119633"/>
                  <a:pt x="193756" y="123866"/>
                </a:cubicBezTo>
                <a:cubicBezTo>
                  <a:pt x="230269" y="128099"/>
                  <a:pt x="361502" y="128629"/>
                  <a:pt x="425531" y="146091"/>
                </a:cubicBezTo>
                <a:cubicBezTo>
                  <a:pt x="489560" y="163553"/>
                  <a:pt x="577931" y="228641"/>
                  <a:pt x="577931" y="228641"/>
                </a:cubicBezTo>
                <a:cubicBezTo>
                  <a:pt x="600156" y="239753"/>
                  <a:pt x="580577" y="223878"/>
                  <a:pt x="558881" y="212766"/>
                </a:cubicBezTo>
                <a:cubicBezTo>
                  <a:pt x="537185" y="201654"/>
                  <a:pt x="495381" y="174666"/>
                  <a:pt x="447756" y="161966"/>
                </a:cubicBezTo>
                <a:cubicBezTo>
                  <a:pt x="400131" y="149266"/>
                  <a:pt x="319169" y="140799"/>
                  <a:pt x="273131" y="136566"/>
                </a:cubicBezTo>
                <a:cubicBezTo>
                  <a:pt x="227094" y="132333"/>
                  <a:pt x="171531" y="136566"/>
                  <a:pt x="171531" y="136566"/>
                </a:cubicBezTo>
                <a:cubicBezTo>
                  <a:pt x="156185" y="136566"/>
                  <a:pt x="204339" y="159320"/>
                  <a:pt x="181056" y="136566"/>
                </a:cubicBezTo>
                <a:cubicBezTo>
                  <a:pt x="157773" y="113812"/>
                  <a:pt x="-4152" y="2687"/>
                  <a:pt x="8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C2A3F095-FE3F-93A9-1C6F-663BB0BF9021}"/>
              </a:ext>
            </a:extLst>
          </p:cNvPr>
          <p:cNvSpPr/>
          <p:nvPr/>
        </p:nvSpPr>
        <p:spPr>
          <a:xfrm>
            <a:off x="5603840" y="6384916"/>
            <a:ext cx="632135" cy="270140"/>
          </a:xfrm>
          <a:custGeom>
            <a:avLst/>
            <a:gdLst>
              <a:gd name="connsiteX0" fmla="*/ 35 w 632135"/>
              <a:gd name="connsiteY0" fmla="*/ 9 h 270140"/>
              <a:gd name="connsiteX1" fmla="*/ 196885 w 632135"/>
              <a:gd name="connsiteY1" fmla="*/ 107959 h 270140"/>
              <a:gd name="connsiteX2" fmla="*/ 323885 w 632135"/>
              <a:gd name="connsiteY2" fmla="*/ 139709 h 270140"/>
              <a:gd name="connsiteX3" fmla="*/ 311185 w 632135"/>
              <a:gd name="connsiteY3" fmla="*/ 142884 h 270140"/>
              <a:gd name="connsiteX4" fmla="*/ 400085 w 632135"/>
              <a:gd name="connsiteY4" fmla="*/ 165109 h 270140"/>
              <a:gd name="connsiteX5" fmla="*/ 631860 w 632135"/>
              <a:gd name="connsiteY5" fmla="*/ 269884 h 270140"/>
              <a:gd name="connsiteX6" fmla="*/ 450885 w 632135"/>
              <a:gd name="connsiteY6" fmla="*/ 196859 h 270140"/>
              <a:gd name="connsiteX7" fmla="*/ 219110 w 632135"/>
              <a:gd name="connsiteY7" fmla="*/ 107959 h 270140"/>
              <a:gd name="connsiteX8" fmla="*/ 257210 w 632135"/>
              <a:gd name="connsiteY8" fmla="*/ 127009 h 270140"/>
              <a:gd name="connsiteX9" fmla="*/ 181010 w 632135"/>
              <a:gd name="connsiteY9" fmla="*/ 79384 h 270140"/>
              <a:gd name="connsiteX10" fmla="*/ 212760 w 632135"/>
              <a:gd name="connsiteY10" fmla="*/ 114309 h 270140"/>
              <a:gd name="connsiteX11" fmla="*/ 35 w 632135"/>
              <a:gd name="connsiteY11" fmla="*/ 9 h 2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135" h="270140">
                <a:moveTo>
                  <a:pt x="35" y="9"/>
                </a:moveTo>
                <a:cubicBezTo>
                  <a:pt x="-2611" y="-1049"/>
                  <a:pt x="142910" y="84676"/>
                  <a:pt x="196885" y="107959"/>
                </a:cubicBezTo>
                <a:cubicBezTo>
                  <a:pt x="250860" y="131242"/>
                  <a:pt x="323885" y="139709"/>
                  <a:pt x="323885" y="139709"/>
                </a:cubicBezTo>
                <a:cubicBezTo>
                  <a:pt x="342935" y="145530"/>
                  <a:pt x="298485" y="138651"/>
                  <a:pt x="311185" y="142884"/>
                </a:cubicBezTo>
                <a:cubicBezTo>
                  <a:pt x="323885" y="147117"/>
                  <a:pt x="346639" y="143942"/>
                  <a:pt x="400085" y="165109"/>
                </a:cubicBezTo>
                <a:cubicBezTo>
                  <a:pt x="453531" y="186276"/>
                  <a:pt x="623393" y="264592"/>
                  <a:pt x="631860" y="269884"/>
                </a:cubicBezTo>
                <a:cubicBezTo>
                  <a:pt x="640327" y="275176"/>
                  <a:pt x="450885" y="196859"/>
                  <a:pt x="450885" y="196859"/>
                </a:cubicBezTo>
                <a:lnTo>
                  <a:pt x="219110" y="107959"/>
                </a:lnTo>
                <a:cubicBezTo>
                  <a:pt x="186831" y="96317"/>
                  <a:pt x="263560" y="131771"/>
                  <a:pt x="257210" y="127009"/>
                </a:cubicBezTo>
                <a:cubicBezTo>
                  <a:pt x="250860" y="122247"/>
                  <a:pt x="188418" y="81501"/>
                  <a:pt x="181010" y="79384"/>
                </a:cubicBezTo>
                <a:cubicBezTo>
                  <a:pt x="173602" y="77267"/>
                  <a:pt x="243452" y="125951"/>
                  <a:pt x="212760" y="114309"/>
                </a:cubicBezTo>
                <a:cubicBezTo>
                  <a:pt x="182068" y="102667"/>
                  <a:pt x="2681" y="1067"/>
                  <a:pt x="3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B2BCFC85-AE5F-C640-A22A-B6F0DB2AFE44}"/>
              </a:ext>
            </a:extLst>
          </p:cNvPr>
          <p:cNvSpPr/>
          <p:nvPr/>
        </p:nvSpPr>
        <p:spPr>
          <a:xfrm>
            <a:off x="6219815" y="6673556"/>
            <a:ext cx="25469" cy="575029"/>
          </a:xfrm>
          <a:custGeom>
            <a:avLst/>
            <a:gdLst>
              <a:gd name="connsiteX0" fmla="*/ 10 w 25469"/>
              <a:gd name="connsiteY0" fmla="*/ 294 h 575029"/>
              <a:gd name="connsiteX1" fmla="*/ 22235 w 25469"/>
              <a:gd name="connsiteY1" fmla="*/ 266994 h 575029"/>
              <a:gd name="connsiteX2" fmla="*/ 22235 w 25469"/>
              <a:gd name="connsiteY2" fmla="*/ 251119 h 575029"/>
              <a:gd name="connsiteX3" fmla="*/ 22235 w 25469"/>
              <a:gd name="connsiteY3" fmla="*/ 574969 h 575029"/>
              <a:gd name="connsiteX4" fmla="*/ 25410 w 25469"/>
              <a:gd name="connsiteY4" fmla="*/ 222544 h 575029"/>
              <a:gd name="connsiteX5" fmla="*/ 10 w 25469"/>
              <a:gd name="connsiteY5" fmla="*/ 294 h 57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9" h="575029">
                <a:moveTo>
                  <a:pt x="10" y="294"/>
                </a:moveTo>
                <a:cubicBezTo>
                  <a:pt x="-519" y="7702"/>
                  <a:pt x="18531" y="225190"/>
                  <a:pt x="22235" y="266994"/>
                </a:cubicBezTo>
                <a:cubicBezTo>
                  <a:pt x="25939" y="308798"/>
                  <a:pt x="22235" y="251119"/>
                  <a:pt x="22235" y="251119"/>
                </a:cubicBezTo>
                <a:cubicBezTo>
                  <a:pt x="22235" y="302448"/>
                  <a:pt x="21706" y="579732"/>
                  <a:pt x="22235" y="574969"/>
                </a:cubicBezTo>
                <a:cubicBezTo>
                  <a:pt x="22764" y="570207"/>
                  <a:pt x="25939" y="318323"/>
                  <a:pt x="25410" y="222544"/>
                </a:cubicBezTo>
                <a:cubicBezTo>
                  <a:pt x="24881" y="126765"/>
                  <a:pt x="539" y="-7114"/>
                  <a:pt x="10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B740D39-DAD0-5F39-E90E-76D352598291}"/>
              </a:ext>
            </a:extLst>
          </p:cNvPr>
          <p:cNvSpPr/>
          <p:nvPr/>
        </p:nvSpPr>
        <p:spPr>
          <a:xfrm>
            <a:off x="6241912" y="6917693"/>
            <a:ext cx="13264" cy="349965"/>
          </a:xfrm>
          <a:custGeom>
            <a:avLst/>
            <a:gdLst>
              <a:gd name="connsiteX0" fmla="*/ 6488 w 13264"/>
              <a:gd name="connsiteY0" fmla="*/ 632 h 349965"/>
              <a:gd name="connsiteX1" fmla="*/ 138 w 13264"/>
              <a:gd name="connsiteY1" fmla="*/ 337182 h 349965"/>
              <a:gd name="connsiteX2" fmla="*/ 12838 w 13264"/>
              <a:gd name="connsiteY2" fmla="*/ 254632 h 349965"/>
              <a:gd name="connsiteX3" fmla="*/ 6488 w 13264"/>
              <a:gd name="connsiteY3" fmla="*/ 632 h 34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" h="349965">
                <a:moveTo>
                  <a:pt x="6488" y="632"/>
                </a:moveTo>
                <a:cubicBezTo>
                  <a:pt x="4371" y="14390"/>
                  <a:pt x="-920" y="294849"/>
                  <a:pt x="138" y="337182"/>
                </a:cubicBezTo>
                <a:cubicBezTo>
                  <a:pt x="1196" y="379515"/>
                  <a:pt x="10721" y="307549"/>
                  <a:pt x="12838" y="254632"/>
                </a:cubicBezTo>
                <a:cubicBezTo>
                  <a:pt x="14955" y="201715"/>
                  <a:pt x="8605" y="-13126"/>
                  <a:pt x="6488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459C73E-A8B9-8FC8-A1D4-BF74CBF9E054}"/>
              </a:ext>
            </a:extLst>
          </p:cNvPr>
          <p:cNvSpPr/>
          <p:nvPr/>
        </p:nvSpPr>
        <p:spPr>
          <a:xfrm>
            <a:off x="5984032" y="7273842"/>
            <a:ext cx="245660" cy="540716"/>
          </a:xfrm>
          <a:custGeom>
            <a:avLst/>
            <a:gdLst>
              <a:gd name="connsiteX0" fmla="*/ 245318 w 245660"/>
              <a:gd name="connsiteY0" fmla="*/ 83 h 540716"/>
              <a:gd name="connsiteX1" fmla="*/ 137368 w 245660"/>
              <a:gd name="connsiteY1" fmla="*/ 349333 h 540716"/>
              <a:gd name="connsiteX2" fmla="*/ 150068 w 245660"/>
              <a:gd name="connsiteY2" fmla="*/ 323933 h 540716"/>
              <a:gd name="connsiteX3" fmla="*/ 843 w 245660"/>
              <a:gd name="connsiteY3" fmla="*/ 539833 h 540716"/>
              <a:gd name="connsiteX4" fmla="*/ 96093 w 245660"/>
              <a:gd name="connsiteY4" fmla="*/ 384258 h 540716"/>
              <a:gd name="connsiteX5" fmla="*/ 245318 w 245660"/>
              <a:gd name="connsiteY5" fmla="*/ 83 h 5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660" h="540716">
                <a:moveTo>
                  <a:pt x="245318" y="83"/>
                </a:moveTo>
                <a:cubicBezTo>
                  <a:pt x="252197" y="-5738"/>
                  <a:pt x="153243" y="295358"/>
                  <a:pt x="137368" y="349333"/>
                </a:cubicBezTo>
                <a:cubicBezTo>
                  <a:pt x="121493" y="403308"/>
                  <a:pt x="172822" y="292183"/>
                  <a:pt x="150068" y="323933"/>
                </a:cubicBezTo>
                <a:cubicBezTo>
                  <a:pt x="127314" y="355683"/>
                  <a:pt x="9839" y="529779"/>
                  <a:pt x="843" y="539833"/>
                </a:cubicBezTo>
                <a:cubicBezTo>
                  <a:pt x="-8153" y="549887"/>
                  <a:pt x="56935" y="472629"/>
                  <a:pt x="96093" y="384258"/>
                </a:cubicBezTo>
                <a:cubicBezTo>
                  <a:pt x="135251" y="295887"/>
                  <a:pt x="238439" y="5904"/>
                  <a:pt x="245318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FD19486-7B99-2FB8-27E8-85D77B76CA6D}"/>
              </a:ext>
            </a:extLst>
          </p:cNvPr>
          <p:cNvSpPr/>
          <p:nvPr/>
        </p:nvSpPr>
        <p:spPr>
          <a:xfrm>
            <a:off x="5828860" y="7588025"/>
            <a:ext cx="169192" cy="222620"/>
          </a:xfrm>
          <a:custGeom>
            <a:avLst/>
            <a:gdLst>
              <a:gd name="connsiteX0" fmla="*/ 29015 w 169192"/>
              <a:gd name="connsiteY0" fmla="*/ 225 h 222620"/>
              <a:gd name="connsiteX1" fmla="*/ 32190 w 169192"/>
              <a:gd name="connsiteY1" fmla="*/ 95475 h 222620"/>
              <a:gd name="connsiteX2" fmla="*/ 79815 w 169192"/>
              <a:gd name="connsiteY2" fmla="*/ 155800 h 222620"/>
              <a:gd name="connsiteX3" fmla="*/ 57590 w 169192"/>
              <a:gd name="connsiteY3" fmla="*/ 139925 h 222620"/>
              <a:gd name="connsiteX4" fmla="*/ 168715 w 169192"/>
              <a:gd name="connsiteY4" fmla="*/ 222475 h 222620"/>
              <a:gd name="connsiteX5" fmla="*/ 95690 w 169192"/>
              <a:gd name="connsiteY5" fmla="*/ 158975 h 222620"/>
              <a:gd name="connsiteX6" fmla="*/ 44890 w 169192"/>
              <a:gd name="connsiteY6" fmla="*/ 120875 h 222620"/>
              <a:gd name="connsiteX7" fmla="*/ 440 w 169192"/>
              <a:gd name="connsiteY7" fmla="*/ 70075 h 222620"/>
              <a:gd name="connsiteX8" fmla="*/ 29015 w 169192"/>
              <a:gd name="connsiteY8" fmla="*/ 225 h 2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92" h="222620">
                <a:moveTo>
                  <a:pt x="29015" y="225"/>
                </a:moveTo>
                <a:cubicBezTo>
                  <a:pt x="34307" y="4458"/>
                  <a:pt x="23723" y="69546"/>
                  <a:pt x="32190" y="95475"/>
                </a:cubicBezTo>
                <a:cubicBezTo>
                  <a:pt x="40657" y="121404"/>
                  <a:pt x="79815" y="155800"/>
                  <a:pt x="79815" y="155800"/>
                </a:cubicBezTo>
                <a:cubicBezTo>
                  <a:pt x="84048" y="163208"/>
                  <a:pt x="57590" y="139925"/>
                  <a:pt x="57590" y="139925"/>
                </a:cubicBezTo>
                <a:cubicBezTo>
                  <a:pt x="72406" y="151037"/>
                  <a:pt x="162365" y="219300"/>
                  <a:pt x="168715" y="222475"/>
                </a:cubicBezTo>
                <a:cubicBezTo>
                  <a:pt x="175065" y="225650"/>
                  <a:pt x="116328" y="175908"/>
                  <a:pt x="95690" y="158975"/>
                </a:cubicBezTo>
                <a:cubicBezTo>
                  <a:pt x="75053" y="142042"/>
                  <a:pt x="60765" y="135692"/>
                  <a:pt x="44890" y="120875"/>
                </a:cubicBezTo>
                <a:cubicBezTo>
                  <a:pt x="29015" y="106058"/>
                  <a:pt x="4673" y="87537"/>
                  <a:pt x="440" y="70075"/>
                </a:cubicBezTo>
                <a:cubicBezTo>
                  <a:pt x="-3793" y="52613"/>
                  <a:pt x="23723" y="-4008"/>
                  <a:pt x="2901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2BB75EDC-0E38-AFA2-FE1D-891EFE5389DD}"/>
              </a:ext>
            </a:extLst>
          </p:cNvPr>
          <p:cNvSpPr/>
          <p:nvPr/>
        </p:nvSpPr>
        <p:spPr>
          <a:xfrm>
            <a:off x="5905796" y="7444787"/>
            <a:ext cx="53734" cy="127288"/>
          </a:xfrm>
          <a:custGeom>
            <a:avLst/>
            <a:gdLst>
              <a:gd name="connsiteX0" fmla="*/ 53679 w 53734"/>
              <a:gd name="connsiteY0" fmla="*/ 588 h 127288"/>
              <a:gd name="connsiteX1" fmla="*/ 2879 w 53734"/>
              <a:gd name="connsiteY1" fmla="*/ 124413 h 127288"/>
              <a:gd name="connsiteX2" fmla="*/ 12404 w 53734"/>
              <a:gd name="connsiteY2" fmla="*/ 79963 h 127288"/>
              <a:gd name="connsiteX3" fmla="*/ 53679 w 53734"/>
              <a:gd name="connsiteY3" fmla="*/ 588 h 12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4" h="127288">
                <a:moveTo>
                  <a:pt x="53679" y="588"/>
                </a:moveTo>
                <a:cubicBezTo>
                  <a:pt x="52092" y="7996"/>
                  <a:pt x="9758" y="111184"/>
                  <a:pt x="2879" y="124413"/>
                </a:cubicBezTo>
                <a:cubicBezTo>
                  <a:pt x="-4000" y="137642"/>
                  <a:pt x="2350" y="102188"/>
                  <a:pt x="12404" y="79963"/>
                </a:cubicBezTo>
                <a:cubicBezTo>
                  <a:pt x="22458" y="57738"/>
                  <a:pt x="55266" y="-6820"/>
                  <a:pt x="53679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BAF7285C-6482-2D43-3CFB-ADC1E41B50D7}"/>
              </a:ext>
            </a:extLst>
          </p:cNvPr>
          <p:cNvSpPr/>
          <p:nvPr/>
        </p:nvSpPr>
        <p:spPr>
          <a:xfrm>
            <a:off x="6038342" y="7372347"/>
            <a:ext cx="76808" cy="273054"/>
          </a:xfrm>
          <a:custGeom>
            <a:avLst/>
            <a:gdLst>
              <a:gd name="connsiteX0" fmla="*/ 76708 w 76808"/>
              <a:gd name="connsiteY0" fmla="*/ 3 h 273054"/>
              <a:gd name="connsiteX1" fmla="*/ 19558 w 76808"/>
              <a:gd name="connsiteY1" fmla="*/ 111128 h 273054"/>
              <a:gd name="connsiteX2" fmla="*/ 19558 w 76808"/>
              <a:gd name="connsiteY2" fmla="*/ 273053 h 273054"/>
              <a:gd name="connsiteX3" fmla="*/ 3683 w 76808"/>
              <a:gd name="connsiteY3" fmla="*/ 107953 h 273054"/>
              <a:gd name="connsiteX4" fmla="*/ 76708 w 76808"/>
              <a:gd name="connsiteY4" fmla="*/ 3 h 2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8" h="273054">
                <a:moveTo>
                  <a:pt x="76708" y="3"/>
                </a:moveTo>
                <a:cubicBezTo>
                  <a:pt x="79354" y="532"/>
                  <a:pt x="29083" y="65620"/>
                  <a:pt x="19558" y="111128"/>
                </a:cubicBezTo>
                <a:cubicBezTo>
                  <a:pt x="10033" y="156636"/>
                  <a:pt x="22204" y="273582"/>
                  <a:pt x="19558" y="273053"/>
                </a:cubicBezTo>
                <a:cubicBezTo>
                  <a:pt x="16912" y="272524"/>
                  <a:pt x="-9546" y="155049"/>
                  <a:pt x="3683" y="107953"/>
                </a:cubicBezTo>
                <a:cubicBezTo>
                  <a:pt x="16912" y="60857"/>
                  <a:pt x="74062" y="-526"/>
                  <a:pt x="76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B4537C15-4796-3576-EDDA-13FB5D35A8B8}"/>
              </a:ext>
            </a:extLst>
          </p:cNvPr>
          <p:cNvSpPr/>
          <p:nvPr/>
        </p:nvSpPr>
        <p:spPr>
          <a:xfrm>
            <a:off x="6000713" y="7437705"/>
            <a:ext cx="9644" cy="286010"/>
          </a:xfrm>
          <a:custGeom>
            <a:avLst/>
            <a:gdLst>
              <a:gd name="connsiteX0" fmla="*/ 37 w 9644"/>
              <a:gd name="connsiteY0" fmla="*/ 4495 h 286010"/>
              <a:gd name="connsiteX1" fmla="*/ 6387 w 9644"/>
              <a:gd name="connsiteY1" fmla="*/ 283895 h 286010"/>
              <a:gd name="connsiteX2" fmla="*/ 9562 w 9644"/>
              <a:gd name="connsiteY2" fmla="*/ 125145 h 286010"/>
              <a:gd name="connsiteX3" fmla="*/ 37 w 9644"/>
              <a:gd name="connsiteY3" fmla="*/ 4495 h 2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" h="286010">
                <a:moveTo>
                  <a:pt x="37" y="4495"/>
                </a:moveTo>
                <a:cubicBezTo>
                  <a:pt x="-492" y="30953"/>
                  <a:pt x="4800" y="263787"/>
                  <a:pt x="6387" y="283895"/>
                </a:cubicBezTo>
                <a:cubicBezTo>
                  <a:pt x="7975" y="304003"/>
                  <a:pt x="10091" y="175416"/>
                  <a:pt x="9562" y="125145"/>
                </a:cubicBezTo>
                <a:cubicBezTo>
                  <a:pt x="9033" y="74874"/>
                  <a:pt x="566" y="-21963"/>
                  <a:pt x="37" y="4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C1508014-05A3-0AA0-D9CA-C0DA21DEBF7A}"/>
              </a:ext>
            </a:extLst>
          </p:cNvPr>
          <p:cNvSpPr/>
          <p:nvPr/>
        </p:nvSpPr>
        <p:spPr>
          <a:xfrm>
            <a:off x="5929376" y="7585002"/>
            <a:ext cx="77791" cy="165275"/>
          </a:xfrm>
          <a:custGeom>
            <a:avLst/>
            <a:gdLst>
              <a:gd name="connsiteX0" fmla="*/ 11049 w 77791"/>
              <a:gd name="connsiteY0" fmla="*/ 73 h 165275"/>
              <a:gd name="connsiteX1" fmla="*/ 26924 w 77791"/>
              <a:gd name="connsiteY1" fmla="*/ 130248 h 165275"/>
              <a:gd name="connsiteX2" fmla="*/ 30099 w 77791"/>
              <a:gd name="connsiteY2" fmla="*/ 88973 h 165275"/>
              <a:gd name="connsiteX3" fmla="*/ 77724 w 77791"/>
              <a:gd name="connsiteY3" fmla="*/ 165173 h 165275"/>
              <a:gd name="connsiteX4" fmla="*/ 39624 w 77791"/>
              <a:gd name="connsiteY4" fmla="*/ 104848 h 165275"/>
              <a:gd name="connsiteX5" fmla="*/ 1524 w 77791"/>
              <a:gd name="connsiteY5" fmla="*/ 82623 h 165275"/>
              <a:gd name="connsiteX6" fmla="*/ 7874 w 77791"/>
              <a:gd name="connsiteY6" fmla="*/ 111198 h 165275"/>
              <a:gd name="connsiteX7" fmla="*/ 11049 w 77791"/>
              <a:gd name="connsiteY7" fmla="*/ 73 h 1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91" h="165275">
                <a:moveTo>
                  <a:pt x="11049" y="73"/>
                </a:moveTo>
                <a:cubicBezTo>
                  <a:pt x="14224" y="3248"/>
                  <a:pt x="23749" y="115431"/>
                  <a:pt x="26924" y="130248"/>
                </a:cubicBezTo>
                <a:cubicBezTo>
                  <a:pt x="30099" y="145065"/>
                  <a:pt x="21632" y="83152"/>
                  <a:pt x="30099" y="88973"/>
                </a:cubicBezTo>
                <a:cubicBezTo>
                  <a:pt x="38566" y="94794"/>
                  <a:pt x="76137" y="162527"/>
                  <a:pt x="77724" y="165173"/>
                </a:cubicBezTo>
                <a:cubicBezTo>
                  <a:pt x="79312" y="167819"/>
                  <a:pt x="52324" y="118606"/>
                  <a:pt x="39624" y="104848"/>
                </a:cubicBezTo>
                <a:cubicBezTo>
                  <a:pt x="26924" y="91090"/>
                  <a:pt x="6815" y="81565"/>
                  <a:pt x="1524" y="82623"/>
                </a:cubicBezTo>
                <a:cubicBezTo>
                  <a:pt x="-3767" y="83681"/>
                  <a:pt x="6287" y="125485"/>
                  <a:pt x="7874" y="111198"/>
                </a:cubicBezTo>
                <a:cubicBezTo>
                  <a:pt x="9461" y="96911"/>
                  <a:pt x="7874" y="-3102"/>
                  <a:pt x="1104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BDD989F-F62C-F51A-8080-530562FB6F77}"/>
              </a:ext>
            </a:extLst>
          </p:cNvPr>
          <p:cNvSpPr/>
          <p:nvPr/>
        </p:nvSpPr>
        <p:spPr>
          <a:xfrm>
            <a:off x="5937250" y="6648231"/>
            <a:ext cx="22274" cy="248217"/>
          </a:xfrm>
          <a:custGeom>
            <a:avLst/>
            <a:gdLst>
              <a:gd name="connsiteX0" fmla="*/ 22225 w 22274"/>
              <a:gd name="connsiteY0" fmla="*/ 219 h 248217"/>
              <a:gd name="connsiteX1" fmla="*/ 6350 w 22274"/>
              <a:gd name="connsiteY1" fmla="*/ 155794 h 248217"/>
              <a:gd name="connsiteX2" fmla="*/ 19050 w 22274"/>
              <a:gd name="connsiteY2" fmla="*/ 247869 h 248217"/>
              <a:gd name="connsiteX3" fmla="*/ 0 w 22274"/>
              <a:gd name="connsiteY3" fmla="*/ 124044 h 248217"/>
              <a:gd name="connsiteX4" fmla="*/ 22225 w 22274"/>
              <a:gd name="connsiteY4" fmla="*/ 219 h 24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4" h="248217">
                <a:moveTo>
                  <a:pt x="22225" y="219"/>
                </a:moveTo>
                <a:cubicBezTo>
                  <a:pt x="23283" y="5510"/>
                  <a:pt x="6879" y="114519"/>
                  <a:pt x="6350" y="155794"/>
                </a:cubicBezTo>
                <a:cubicBezTo>
                  <a:pt x="5821" y="197069"/>
                  <a:pt x="20108" y="253160"/>
                  <a:pt x="19050" y="247869"/>
                </a:cubicBezTo>
                <a:cubicBezTo>
                  <a:pt x="17992" y="242578"/>
                  <a:pt x="0" y="161615"/>
                  <a:pt x="0" y="124044"/>
                </a:cubicBezTo>
                <a:cubicBezTo>
                  <a:pt x="0" y="86473"/>
                  <a:pt x="21167" y="-5072"/>
                  <a:pt x="22225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7B06D129-6238-3112-0DCE-71682297B50B}"/>
              </a:ext>
            </a:extLst>
          </p:cNvPr>
          <p:cNvSpPr/>
          <p:nvPr/>
        </p:nvSpPr>
        <p:spPr>
          <a:xfrm>
            <a:off x="5965215" y="6754974"/>
            <a:ext cx="48359" cy="211286"/>
          </a:xfrm>
          <a:custGeom>
            <a:avLst/>
            <a:gdLst>
              <a:gd name="connsiteX0" fmla="*/ 48235 w 48359"/>
              <a:gd name="connsiteY0" fmla="*/ 1426 h 211286"/>
              <a:gd name="connsiteX1" fmla="*/ 35535 w 48359"/>
              <a:gd name="connsiteY1" fmla="*/ 141126 h 211286"/>
              <a:gd name="connsiteX2" fmla="*/ 610 w 48359"/>
              <a:gd name="connsiteY2" fmla="*/ 68101 h 211286"/>
              <a:gd name="connsiteX3" fmla="*/ 13310 w 48359"/>
              <a:gd name="connsiteY3" fmla="*/ 150651 h 211286"/>
              <a:gd name="connsiteX4" fmla="*/ 13310 w 48359"/>
              <a:gd name="connsiteY4" fmla="*/ 210976 h 211286"/>
              <a:gd name="connsiteX5" fmla="*/ 32360 w 48359"/>
              <a:gd name="connsiteY5" fmla="*/ 169701 h 211286"/>
              <a:gd name="connsiteX6" fmla="*/ 29185 w 48359"/>
              <a:gd name="connsiteY6" fmla="*/ 74451 h 211286"/>
              <a:gd name="connsiteX7" fmla="*/ 48235 w 48359"/>
              <a:gd name="connsiteY7" fmla="*/ 1426 h 21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59" h="211286">
                <a:moveTo>
                  <a:pt x="48235" y="1426"/>
                </a:moveTo>
                <a:cubicBezTo>
                  <a:pt x="49293" y="12538"/>
                  <a:pt x="43472" y="130014"/>
                  <a:pt x="35535" y="141126"/>
                </a:cubicBezTo>
                <a:cubicBezTo>
                  <a:pt x="27597" y="152239"/>
                  <a:pt x="4314" y="66514"/>
                  <a:pt x="610" y="68101"/>
                </a:cubicBezTo>
                <a:cubicBezTo>
                  <a:pt x="-3094" y="69688"/>
                  <a:pt x="11193" y="126838"/>
                  <a:pt x="13310" y="150651"/>
                </a:cubicBezTo>
                <a:cubicBezTo>
                  <a:pt x="15427" y="174464"/>
                  <a:pt x="10135" y="207801"/>
                  <a:pt x="13310" y="210976"/>
                </a:cubicBezTo>
                <a:cubicBezTo>
                  <a:pt x="16485" y="214151"/>
                  <a:pt x="29714" y="192455"/>
                  <a:pt x="32360" y="169701"/>
                </a:cubicBezTo>
                <a:cubicBezTo>
                  <a:pt x="35006" y="146947"/>
                  <a:pt x="28127" y="101968"/>
                  <a:pt x="29185" y="74451"/>
                </a:cubicBezTo>
                <a:cubicBezTo>
                  <a:pt x="30243" y="46934"/>
                  <a:pt x="47177" y="-9686"/>
                  <a:pt x="48235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004B14A0-D15C-22B2-D55F-5A5494197AF4}"/>
              </a:ext>
            </a:extLst>
          </p:cNvPr>
          <p:cNvSpPr/>
          <p:nvPr/>
        </p:nvSpPr>
        <p:spPr>
          <a:xfrm>
            <a:off x="5994342" y="6869481"/>
            <a:ext cx="181745" cy="182255"/>
          </a:xfrm>
          <a:custGeom>
            <a:avLst/>
            <a:gdLst>
              <a:gd name="connsiteX0" fmla="*/ 181033 w 181745"/>
              <a:gd name="connsiteY0" fmla="*/ 1219 h 182255"/>
              <a:gd name="connsiteX1" fmla="*/ 73083 w 181745"/>
              <a:gd name="connsiteY1" fmla="*/ 137744 h 182255"/>
              <a:gd name="connsiteX2" fmla="*/ 130233 w 181745"/>
              <a:gd name="connsiteY2" fmla="*/ 93294 h 182255"/>
              <a:gd name="connsiteX3" fmla="*/ 58 w 181745"/>
              <a:gd name="connsiteY3" fmla="*/ 182194 h 182255"/>
              <a:gd name="connsiteX4" fmla="*/ 114358 w 181745"/>
              <a:gd name="connsiteY4" fmla="*/ 77419 h 182255"/>
              <a:gd name="connsiteX5" fmla="*/ 181033 w 181745"/>
              <a:gd name="connsiteY5" fmla="*/ 1219 h 18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45" h="182255">
                <a:moveTo>
                  <a:pt x="181033" y="1219"/>
                </a:moveTo>
                <a:cubicBezTo>
                  <a:pt x="174154" y="11273"/>
                  <a:pt x="81550" y="122398"/>
                  <a:pt x="73083" y="137744"/>
                </a:cubicBezTo>
                <a:cubicBezTo>
                  <a:pt x="64616" y="153090"/>
                  <a:pt x="142404" y="85886"/>
                  <a:pt x="130233" y="93294"/>
                </a:cubicBezTo>
                <a:cubicBezTo>
                  <a:pt x="118062" y="100702"/>
                  <a:pt x="2704" y="184840"/>
                  <a:pt x="58" y="182194"/>
                </a:cubicBezTo>
                <a:cubicBezTo>
                  <a:pt x="-2588" y="179548"/>
                  <a:pt x="85254" y="109169"/>
                  <a:pt x="114358" y="77419"/>
                </a:cubicBezTo>
                <a:cubicBezTo>
                  <a:pt x="143462" y="45669"/>
                  <a:pt x="187912" y="-8835"/>
                  <a:pt x="181033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2CF2C1BC-28E4-CADB-A221-3EC3A00DBCC5}"/>
              </a:ext>
            </a:extLst>
          </p:cNvPr>
          <p:cNvSpPr/>
          <p:nvPr/>
        </p:nvSpPr>
        <p:spPr>
          <a:xfrm>
            <a:off x="6188022" y="6685004"/>
            <a:ext cx="26546" cy="175319"/>
          </a:xfrm>
          <a:custGeom>
            <a:avLst/>
            <a:gdLst>
              <a:gd name="connsiteX0" fmla="*/ 53 w 26546"/>
              <a:gd name="connsiteY0" fmla="*/ 1546 h 175319"/>
              <a:gd name="connsiteX1" fmla="*/ 25453 w 26546"/>
              <a:gd name="connsiteY1" fmla="*/ 172996 h 175319"/>
              <a:gd name="connsiteX2" fmla="*/ 19103 w 26546"/>
              <a:gd name="connsiteY2" fmla="*/ 93621 h 175319"/>
              <a:gd name="connsiteX3" fmla="*/ 53 w 26546"/>
              <a:gd name="connsiteY3" fmla="*/ 1546 h 17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6" h="175319">
                <a:moveTo>
                  <a:pt x="53" y="1546"/>
                </a:moveTo>
                <a:cubicBezTo>
                  <a:pt x="1111" y="14775"/>
                  <a:pt x="22278" y="157650"/>
                  <a:pt x="25453" y="172996"/>
                </a:cubicBezTo>
                <a:cubicBezTo>
                  <a:pt x="28628" y="188342"/>
                  <a:pt x="24395" y="123783"/>
                  <a:pt x="19103" y="93621"/>
                </a:cubicBezTo>
                <a:cubicBezTo>
                  <a:pt x="13811" y="63459"/>
                  <a:pt x="-1005" y="-11683"/>
                  <a:pt x="53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89D730A0-BDB2-898B-C8BE-6ACB5A09DF81}"/>
              </a:ext>
            </a:extLst>
          </p:cNvPr>
          <p:cNvSpPr/>
          <p:nvPr/>
        </p:nvSpPr>
        <p:spPr>
          <a:xfrm>
            <a:off x="6202187" y="6910331"/>
            <a:ext cx="27174" cy="347290"/>
          </a:xfrm>
          <a:custGeom>
            <a:avLst/>
            <a:gdLst>
              <a:gd name="connsiteX0" fmla="*/ 1763 w 27174"/>
              <a:gd name="connsiteY0" fmla="*/ 4819 h 347290"/>
              <a:gd name="connsiteX1" fmla="*/ 27163 w 27174"/>
              <a:gd name="connsiteY1" fmla="*/ 344544 h 347290"/>
              <a:gd name="connsiteX2" fmla="*/ 4938 w 27174"/>
              <a:gd name="connsiteY2" fmla="*/ 157219 h 347290"/>
              <a:gd name="connsiteX3" fmla="*/ 1763 w 27174"/>
              <a:gd name="connsiteY3" fmla="*/ 4819 h 3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4" h="347290">
                <a:moveTo>
                  <a:pt x="1763" y="4819"/>
                </a:moveTo>
                <a:cubicBezTo>
                  <a:pt x="5467" y="36040"/>
                  <a:pt x="26634" y="319144"/>
                  <a:pt x="27163" y="344544"/>
                </a:cubicBezTo>
                <a:cubicBezTo>
                  <a:pt x="27692" y="369944"/>
                  <a:pt x="9171" y="212252"/>
                  <a:pt x="4938" y="157219"/>
                </a:cubicBezTo>
                <a:cubicBezTo>
                  <a:pt x="705" y="102186"/>
                  <a:pt x="-1941" y="-26402"/>
                  <a:pt x="1763" y="4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33DB37BF-5C96-2435-EAD5-389820931DCE}"/>
              </a:ext>
            </a:extLst>
          </p:cNvPr>
          <p:cNvSpPr/>
          <p:nvPr/>
        </p:nvSpPr>
        <p:spPr>
          <a:xfrm>
            <a:off x="6079924" y="6911753"/>
            <a:ext cx="133554" cy="159333"/>
          </a:xfrm>
          <a:custGeom>
            <a:avLst/>
            <a:gdLst>
              <a:gd name="connsiteX0" fmla="*/ 133551 w 133554"/>
              <a:gd name="connsiteY0" fmla="*/ 222 h 159333"/>
              <a:gd name="connsiteX1" fmla="*/ 41476 w 133554"/>
              <a:gd name="connsiteY1" fmla="*/ 143097 h 159333"/>
              <a:gd name="connsiteX2" fmla="*/ 60526 w 133554"/>
              <a:gd name="connsiteY2" fmla="*/ 89122 h 159333"/>
              <a:gd name="connsiteX3" fmla="*/ 201 w 133554"/>
              <a:gd name="connsiteY3" fmla="*/ 158972 h 159333"/>
              <a:gd name="connsiteX4" fmla="*/ 44651 w 133554"/>
              <a:gd name="connsiteY4" fmla="*/ 111347 h 159333"/>
              <a:gd name="connsiteX5" fmla="*/ 133551 w 133554"/>
              <a:gd name="connsiteY5" fmla="*/ 222 h 15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54" h="159333">
                <a:moveTo>
                  <a:pt x="133551" y="222"/>
                </a:moveTo>
                <a:cubicBezTo>
                  <a:pt x="133022" y="5514"/>
                  <a:pt x="53647" y="128280"/>
                  <a:pt x="41476" y="143097"/>
                </a:cubicBezTo>
                <a:cubicBezTo>
                  <a:pt x="29305" y="157914"/>
                  <a:pt x="67405" y="86476"/>
                  <a:pt x="60526" y="89122"/>
                </a:cubicBezTo>
                <a:cubicBezTo>
                  <a:pt x="53647" y="91768"/>
                  <a:pt x="2847" y="155268"/>
                  <a:pt x="201" y="158972"/>
                </a:cubicBezTo>
                <a:cubicBezTo>
                  <a:pt x="-2445" y="162676"/>
                  <a:pt x="21368" y="137276"/>
                  <a:pt x="44651" y="111347"/>
                </a:cubicBezTo>
                <a:cubicBezTo>
                  <a:pt x="67934" y="85418"/>
                  <a:pt x="134080" y="-5070"/>
                  <a:pt x="133551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E2B329F-A3D5-D0CD-5C49-629CED10D9A7}"/>
              </a:ext>
            </a:extLst>
          </p:cNvPr>
          <p:cNvSpPr/>
          <p:nvPr/>
        </p:nvSpPr>
        <p:spPr>
          <a:xfrm>
            <a:off x="6026134" y="7091304"/>
            <a:ext cx="153029" cy="169508"/>
          </a:xfrm>
          <a:custGeom>
            <a:avLst/>
            <a:gdLst>
              <a:gd name="connsiteX0" fmla="*/ 16 w 153029"/>
              <a:gd name="connsiteY0" fmla="*/ 1646 h 169508"/>
              <a:gd name="connsiteX1" fmla="*/ 114316 w 153029"/>
              <a:gd name="connsiteY1" fmla="*/ 1646 h 169508"/>
              <a:gd name="connsiteX2" fmla="*/ 130191 w 153029"/>
              <a:gd name="connsiteY2" fmla="*/ 11171 h 169508"/>
              <a:gd name="connsiteX3" fmla="*/ 136541 w 153029"/>
              <a:gd name="connsiteY3" fmla="*/ 55621 h 169508"/>
              <a:gd name="connsiteX4" fmla="*/ 142891 w 153029"/>
              <a:gd name="connsiteY4" fmla="*/ 134996 h 169508"/>
              <a:gd name="connsiteX5" fmla="*/ 152416 w 153029"/>
              <a:gd name="connsiteY5" fmla="*/ 163571 h 169508"/>
              <a:gd name="connsiteX6" fmla="*/ 123841 w 153029"/>
              <a:gd name="connsiteY6" fmla="*/ 23871 h 169508"/>
              <a:gd name="connsiteX7" fmla="*/ 16 w 153029"/>
              <a:gd name="connsiteY7" fmla="*/ 1646 h 16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29" h="169508">
                <a:moveTo>
                  <a:pt x="16" y="1646"/>
                </a:moveTo>
                <a:cubicBezTo>
                  <a:pt x="-1571" y="-2058"/>
                  <a:pt x="114316" y="1646"/>
                  <a:pt x="114316" y="1646"/>
                </a:cubicBezTo>
                <a:cubicBezTo>
                  <a:pt x="136012" y="3233"/>
                  <a:pt x="126487" y="2175"/>
                  <a:pt x="130191" y="11171"/>
                </a:cubicBezTo>
                <a:cubicBezTo>
                  <a:pt x="133895" y="20167"/>
                  <a:pt x="134424" y="34984"/>
                  <a:pt x="136541" y="55621"/>
                </a:cubicBezTo>
                <a:cubicBezTo>
                  <a:pt x="138658" y="76258"/>
                  <a:pt x="140245" y="117004"/>
                  <a:pt x="142891" y="134996"/>
                </a:cubicBezTo>
                <a:cubicBezTo>
                  <a:pt x="145537" y="152988"/>
                  <a:pt x="155591" y="182092"/>
                  <a:pt x="152416" y="163571"/>
                </a:cubicBezTo>
                <a:cubicBezTo>
                  <a:pt x="149241" y="145050"/>
                  <a:pt x="146066" y="48213"/>
                  <a:pt x="123841" y="23871"/>
                </a:cubicBezTo>
                <a:cubicBezTo>
                  <a:pt x="101616" y="-471"/>
                  <a:pt x="1603" y="5350"/>
                  <a:pt x="16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95EED4E6-3644-F6B8-61FE-FF004320A610}"/>
              </a:ext>
            </a:extLst>
          </p:cNvPr>
          <p:cNvSpPr/>
          <p:nvPr/>
        </p:nvSpPr>
        <p:spPr>
          <a:xfrm>
            <a:off x="6000647" y="7229441"/>
            <a:ext cx="228186" cy="81695"/>
          </a:xfrm>
          <a:custGeom>
            <a:avLst/>
            <a:gdLst>
              <a:gd name="connsiteX0" fmla="*/ 103 w 228186"/>
              <a:gd name="connsiteY0" fmla="*/ 34 h 81695"/>
              <a:gd name="connsiteX1" fmla="*/ 66778 w 228186"/>
              <a:gd name="connsiteY1" fmla="*/ 63534 h 81695"/>
              <a:gd name="connsiteX2" fmla="*/ 120753 w 228186"/>
              <a:gd name="connsiteY2" fmla="*/ 73059 h 81695"/>
              <a:gd name="connsiteX3" fmla="*/ 98528 w 228186"/>
              <a:gd name="connsiteY3" fmla="*/ 79409 h 81695"/>
              <a:gd name="connsiteX4" fmla="*/ 225528 w 228186"/>
              <a:gd name="connsiteY4" fmla="*/ 31784 h 81695"/>
              <a:gd name="connsiteX5" fmla="*/ 181078 w 228186"/>
              <a:gd name="connsiteY5" fmla="*/ 44484 h 81695"/>
              <a:gd name="connsiteX6" fmla="*/ 136628 w 228186"/>
              <a:gd name="connsiteY6" fmla="*/ 79409 h 81695"/>
              <a:gd name="connsiteX7" fmla="*/ 38203 w 228186"/>
              <a:gd name="connsiteY7" fmla="*/ 76234 h 81695"/>
              <a:gd name="connsiteX8" fmla="*/ 50903 w 228186"/>
              <a:gd name="connsiteY8" fmla="*/ 73059 h 81695"/>
              <a:gd name="connsiteX9" fmla="*/ 103 w 228186"/>
              <a:gd name="connsiteY9" fmla="*/ 34 h 8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186" h="81695">
                <a:moveTo>
                  <a:pt x="103" y="34"/>
                </a:moveTo>
                <a:cubicBezTo>
                  <a:pt x="2749" y="-1554"/>
                  <a:pt x="46670" y="51363"/>
                  <a:pt x="66778" y="63534"/>
                </a:cubicBezTo>
                <a:cubicBezTo>
                  <a:pt x="86886" y="75705"/>
                  <a:pt x="115461" y="70413"/>
                  <a:pt x="120753" y="73059"/>
                </a:cubicBezTo>
                <a:cubicBezTo>
                  <a:pt x="126045" y="75705"/>
                  <a:pt x="81066" y="86288"/>
                  <a:pt x="98528" y="79409"/>
                </a:cubicBezTo>
                <a:cubicBezTo>
                  <a:pt x="115990" y="72530"/>
                  <a:pt x="211770" y="37605"/>
                  <a:pt x="225528" y="31784"/>
                </a:cubicBezTo>
                <a:cubicBezTo>
                  <a:pt x="239286" y="25963"/>
                  <a:pt x="195895" y="36547"/>
                  <a:pt x="181078" y="44484"/>
                </a:cubicBezTo>
                <a:cubicBezTo>
                  <a:pt x="166261" y="52422"/>
                  <a:pt x="160441" y="74117"/>
                  <a:pt x="136628" y="79409"/>
                </a:cubicBezTo>
                <a:cubicBezTo>
                  <a:pt x="112815" y="84701"/>
                  <a:pt x="38203" y="76234"/>
                  <a:pt x="38203" y="76234"/>
                </a:cubicBezTo>
                <a:cubicBezTo>
                  <a:pt x="23916" y="75176"/>
                  <a:pt x="55666" y="83642"/>
                  <a:pt x="50903" y="73059"/>
                </a:cubicBezTo>
                <a:cubicBezTo>
                  <a:pt x="46141" y="62476"/>
                  <a:pt x="-2543" y="1622"/>
                  <a:pt x="10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2B8C51EC-4912-406E-266B-B842106E6868}"/>
              </a:ext>
            </a:extLst>
          </p:cNvPr>
          <p:cNvSpPr/>
          <p:nvPr/>
        </p:nvSpPr>
        <p:spPr>
          <a:xfrm>
            <a:off x="6064210" y="6638921"/>
            <a:ext cx="29161" cy="117485"/>
          </a:xfrm>
          <a:custGeom>
            <a:avLst/>
            <a:gdLst>
              <a:gd name="connsiteX0" fmla="*/ 40 w 29161"/>
              <a:gd name="connsiteY0" fmla="*/ 4 h 117485"/>
              <a:gd name="connsiteX1" fmla="*/ 22265 w 29161"/>
              <a:gd name="connsiteY1" fmla="*/ 69854 h 117485"/>
              <a:gd name="connsiteX2" fmla="*/ 19090 w 29161"/>
              <a:gd name="connsiteY2" fmla="*/ 117479 h 117485"/>
              <a:gd name="connsiteX3" fmla="*/ 28615 w 29161"/>
              <a:gd name="connsiteY3" fmla="*/ 73029 h 117485"/>
              <a:gd name="connsiteX4" fmla="*/ 40 w 29161"/>
              <a:gd name="connsiteY4" fmla="*/ 4 h 11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1" h="117485">
                <a:moveTo>
                  <a:pt x="40" y="4"/>
                </a:moveTo>
                <a:cubicBezTo>
                  <a:pt x="-1018" y="-525"/>
                  <a:pt x="19090" y="50275"/>
                  <a:pt x="22265" y="69854"/>
                </a:cubicBezTo>
                <a:cubicBezTo>
                  <a:pt x="25440" y="89433"/>
                  <a:pt x="18032" y="116950"/>
                  <a:pt x="19090" y="117479"/>
                </a:cubicBezTo>
                <a:cubicBezTo>
                  <a:pt x="20148" y="118008"/>
                  <a:pt x="31790" y="86787"/>
                  <a:pt x="28615" y="73029"/>
                </a:cubicBezTo>
                <a:cubicBezTo>
                  <a:pt x="25440" y="59271"/>
                  <a:pt x="1098" y="533"/>
                  <a:pt x="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E15B600F-9FA5-D955-907B-DF5D770712FC}"/>
              </a:ext>
            </a:extLst>
          </p:cNvPr>
          <p:cNvSpPr/>
          <p:nvPr/>
        </p:nvSpPr>
        <p:spPr>
          <a:xfrm>
            <a:off x="6022791" y="6699250"/>
            <a:ext cx="136734" cy="257175"/>
          </a:xfrm>
          <a:custGeom>
            <a:avLst/>
            <a:gdLst>
              <a:gd name="connsiteX0" fmla="*/ 136709 w 136734"/>
              <a:gd name="connsiteY0" fmla="*/ 0 h 257175"/>
              <a:gd name="connsiteX1" fmla="*/ 41459 w 136734"/>
              <a:gd name="connsiteY1" fmla="*/ 146050 h 257175"/>
              <a:gd name="connsiteX2" fmla="*/ 184 w 136734"/>
              <a:gd name="connsiteY2" fmla="*/ 257175 h 257175"/>
              <a:gd name="connsiteX3" fmla="*/ 31934 w 136734"/>
              <a:gd name="connsiteY3" fmla="*/ 146050 h 257175"/>
              <a:gd name="connsiteX4" fmla="*/ 136709 w 136734"/>
              <a:gd name="connsiteY4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34" h="257175">
                <a:moveTo>
                  <a:pt x="136709" y="0"/>
                </a:moveTo>
                <a:cubicBezTo>
                  <a:pt x="138296" y="0"/>
                  <a:pt x="64213" y="103188"/>
                  <a:pt x="41459" y="146050"/>
                </a:cubicBezTo>
                <a:cubicBezTo>
                  <a:pt x="18705" y="188912"/>
                  <a:pt x="1771" y="257175"/>
                  <a:pt x="184" y="257175"/>
                </a:cubicBezTo>
                <a:cubicBezTo>
                  <a:pt x="-1403" y="257175"/>
                  <a:pt x="7063" y="192087"/>
                  <a:pt x="31934" y="146050"/>
                </a:cubicBezTo>
                <a:cubicBezTo>
                  <a:pt x="56805" y="100013"/>
                  <a:pt x="135122" y="0"/>
                  <a:pt x="1367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8B877A9-DCA8-58AA-5A0E-B5F13D1C3D73}"/>
              </a:ext>
            </a:extLst>
          </p:cNvPr>
          <p:cNvSpPr/>
          <p:nvPr/>
        </p:nvSpPr>
        <p:spPr>
          <a:xfrm>
            <a:off x="5891492" y="7325537"/>
            <a:ext cx="280803" cy="179700"/>
          </a:xfrm>
          <a:custGeom>
            <a:avLst/>
            <a:gdLst>
              <a:gd name="connsiteX0" fmla="*/ 280708 w 280803"/>
              <a:gd name="connsiteY0" fmla="*/ 8713 h 179700"/>
              <a:gd name="connsiteX1" fmla="*/ 64808 w 280803"/>
              <a:gd name="connsiteY1" fmla="*/ 59513 h 179700"/>
              <a:gd name="connsiteX2" fmla="*/ 1308 w 280803"/>
              <a:gd name="connsiteY2" fmla="*/ 151588 h 179700"/>
              <a:gd name="connsiteX3" fmla="*/ 20358 w 280803"/>
              <a:gd name="connsiteY3" fmla="*/ 113488 h 179700"/>
              <a:gd name="connsiteX4" fmla="*/ 1308 w 280803"/>
              <a:gd name="connsiteY4" fmla="*/ 176988 h 179700"/>
              <a:gd name="connsiteX5" fmla="*/ 61633 w 280803"/>
              <a:gd name="connsiteY5" fmla="*/ 5538 h 179700"/>
              <a:gd name="connsiteX6" fmla="*/ 48933 w 280803"/>
              <a:gd name="connsiteY6" fmla="*/ 40463 h 179700"/>
              <a:gd name="connsiteX7" fmla="*/ 99733 w 280803"/>
              <a:gd name="connsiteY7" fmla="*/ 24588 h 179700"/>
              <a:gd name="connsiteX8" fmla="*/ 36233 w 280803"/>
              <a:gd name="connsiteY8" fmla="*/ 43638 h 179700"/>
              <a:gd name="connsiteX9" fmla="*/ 280708 w 280803"/>
              <a:gd name="connsiteY9" fmla="*/ 8713 h 17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803" h="179700">
                <a:moveTo>
                  <a:pt x="280708" y="8713"/>
                </a:moveTo>
                <a:cubicBezTo>
                  <a:pt x="285470" y="11359"/>
                  <a:pt x="111375" y="35701"/>
                  <a:pt x="64808" y="59513"/>
                </a:cubicBezTo>
                <a:cubicBezTo>
                  <a:pt x="18241" y="83326"/>
                  <a:pt x="8716" y="142592"/>
                  <a:pt x="1308" y="151588"/>
                </a:cubicBezTo>
                <a:cubicBezTo>
                  <a:pt x="-6100" y="160584"/>
                  <a:pt x="20358" y="109255"/>
                  <a:pt x="20358" y="113488"/>
                </a:cubicBezTo>
                <a:cubicBezTo>
                  <a:pt x="20358" y="117721"/>
                  <a:pt x="-5571" y="194980"/>
                  <a:pt x="1308" y="176988"/>
                </a:cubicBezTo>
                <a:cubicBezTo>
                  <a:pt x="8187" y="158996"/>
                  <a:pt x="53695" y="28292"/>
                  <a:pt x="61633" y="5538"/>
                </a:cubicBezTo>
                <a:cubicBezTo>
                  <a:pt x="69570" y="-17216"/>
                  <a:pt x="42583" y="37288"/>
                  <a:pt x="48933" y="40463"/>
                </a:cubicBezTo>
                <a:cubicBezTo>
                  <a:pt x="55283" y="43638"/>
                  <a:pt x="101850" y="24059"/>
                  <a:pt x="99733" y="24588"/>
                </a:cubicBezTo>
                <a:cubicBezTo>
                  <a:pt x="97616" y="25117"/>
                  <a:pt x="12950" y="44696"/>
                  <a:pt x="36233" y="43638"/>
                </a:cubicBezTo>
                <a:cubicBezTo>
                  <a:pt x="59516" y="42580"/>
                  <a:pt x="275946" y="6067"/>
                  <a:pt x="280708" y="8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606FEA7C-2691-07A8-A57A-547DC5548747}"/>
              </a:ext>
            </a:extLst>
          </p:cNvPr>
          <p:cNvSpPr/>
          <p:nvPr/>
        </p:nvSpPr>
        <p:spPr>
          <a:xfrm>
            <a:off x="5895971" y="6873834"/>
            <a:ext cx="79465" cy="520827"/>
          </a:xfrm>
          <a:custGeom>
            <a:avLst/>
            <a:gdLst>
              <a:gd name="connsiteX0" fmla="*/ 57154 w 79465"/>
              <a:gd name="connsiteY0" fmla="*/ 41 h 520827"/>
              <a:gd name="connsiteX1" fmla="*/ 79379 w 79465"/>
              <a:gd name="connsiteY1" fmla="*/ 181016 h 520827"/>
              <a:gd name="connsiteX2" fmla="*/ 47629 w 79465"/>
              <a:gd name="connsiteY2" fmla="*/ 352466 h 520827"/>
              <a:gd name="connsiteX3" fmla="*/ 53979 w 79465"/>
              <a:gd name="connsiteY3" fmla="*/ 304841 h 520827"/>
              <a:gd name="connsiteX4" fmla="*/ 4 w 79465"/>
              <a:gd name="connsiteY4" fmla="*/ 520741 h 520827"/>
              <a:gd name="connsiteX5" fmla="*/ 57154 w 79465"/>
              <a:gd name="connsiteY5" fmla="*/ 276266 h 520827"/>
              <a:gd name="connsiteX6" fmla="*/ 60329 w 79465"/>
              <a:gd name="connsiteY6" fmla="*/ 196891 h 520827"/>
              <a:gd name="connsiteX7" fmla="*/ 57154 w 79465"/>
              <a:gd name="connsiteY7" fmla="*/ 41 h 5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65" h="520827">
                <a:moveTo>
                  <a:pt x="57154" y="41"/>
                </a:moveTo>
                <a:cubicBezTo>
                  <a:pt x="60329" y="-2605"/>
                  <a:pt x="80966" y="122279"/>
                  <a:pt x="79379" y="181016"/>
                </a:cubicBezTo>
                <a:cubicBezTo>
                  <a:pt x="77792" y="239753"/>
                  <a:pt x="51862" y="331829"/>
                  <a:pt x="47629" y="352466"/>
                </a:cubicBezTo>
                <a:cubicBezTo>
                  <a:pt x="43396" y="373103"/>
                  <a:pt x="61917" y="276795"/>
                  <a:pt x="53979" y="304841"/>
                </a:cubicBezTo>
                <a:cubicBezTo>
                  <a:pt x="46041" y="332887"/>
                  <a:pt x="-525" y="525504"/>
                  <a:pt x="4" y="520741"/>
                </a:cubicBezTo>
                <a:cubicBezTo>
                  <a:pt x="533" y="515979"/>
                  <a:pt x="47100" y="330241"/>
                  <a:pt x="57154" y="276266"/>
                </a:cubicBezTo>
                <a:cubicBezTo>
                  <a:pt x="67208" y="222291"/>
                  <a:pt x="62446" y="242399"/>
                  <a:pt x="60329" y="196891"/>
                </a:cubicBezTo>
                <a:cubicBezTo>
                  <a:pt x="58212" y="151383"/>
                  <a:pt x="53979" y="2687"/>
                  <a:pt x="5715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C369AED4-DECA-53EE-7DA1-6D1A914C303D}"/>
              </a:ext>
            </a:extLst>
          </p:cNvPr>
          <p:cNvSpPr/>
          <p:nvPr/>
        </p:nvSpPr>
        <p:spPr>
          <a:xfrm>
            <a:off x="5778656" y="7206418"/>
            <a:ext cx="161860" cy="478976"/>
          </a:xfrm>
          <a:custGeom>
            <a:avLst/>
            <a:gdLst>
              <a:gd name="connsiteX0" fmla="*/ 161769 w 161860"/>
              <a:gd name="connsiteY0" fmla="*/ 832 h 478976"/>
              <a:gd name="connsiteX1" fmla="*/ 9369 w 161860"/>
              <a:gd name="connsiteY1" fmla="*/ 461207 h 478976"/>
              <a:gd name="connsiteX2" fmla="*/ 31594 w 161860"/>
              <a:gd name="connsiteY2" fmla="*/ 350082 h 478976"/>
              <a:gd name="connsiteX3" fmla="*/ 161769 w 161860"/>
              <a:gd name="connsiteY3" fmla="*/ 832 h 47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60" h="478976">
                <a:moveTo>
                  <a:pt x="161769" y="832"/>
                </a:moveTo>
                <a:cubicBezTo>
                  <a:pt x="158065" y="19353"/>
                  <a:pt x="31065" y="402999"/>
                  <a:pt x="9369" y="461207"/>
                </a:cubicBezTo>
                <a:cubicBezTo>
                  <a:pt x="-12327" y="519415"/>
                  <a:pt x="7252" y="422049"/>
                  <a:pt x="31594" y="350082"/>
                </a:cubicBezTo>
                <a:cubicBezTo>
                  <a:pt x="55936" y="278115"/>
                  <a:pt x="165473" y="-17689"/>
                  <a:pt x="161769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5D4FDA28-DBDB-D56F-E4F9-CC593971E39E}"/>
              </a:ext>
            </a:extLst>
          </p:cNvPr>
          <p:cNvSpPr/>
          <p:nvPr/>
        </p:nvSpPr>
        <p:spPr>
          <a:xfrm>
            <a:off x="5450347" y="7718808"/>
            <a:ext cx="290782" cy="429565"/>
          </a:xfrm>
          <a:custGeom>
            <a:avLst/>
            <a:gdLst>
              <a:gd name="connsiteX0" fmla="*/ 283703 w 290782"/>
              <a:gd name="connsiteY0" fmla="*/ 12317 h 429565"/>
              <a:gd name="connsiteX1" fmla="*/ 1128 w 290782"/>
              <a:gd name="connsiteY1" fmla="*/ 428242 h 429565"/>
              <a:gd name="connsiteX2" fmla="*/ 188453 w 290782"/>
              <a:gd name="connsiteY2" fmla="*/ 139317 h 429565"/>
              <a:gd name="connsiteX3" fmla="*/ 283703 w 290782"/>
              <a:gd name="connsiteY3" fmla="*/ 12317 h 4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82" h="429565">
                <a:moveTo>
                  <a:pt x="283703" y="12317"/>
                </a:moveTo>
                <a:cubicBezTo>
                  <a:pt x="252482" y="60471"/>
                  <a:pt x="17003" y="407075"/>
                  <a:pt x="1128" y="428242"/>
                </a:cubicBezTo>
                <a:cubicBezTo>
                  <a:pt x="-14747" y="449409"/>
                  <a:pt x="141357" y="210754"/>
                  <a:pt x="188453" y="139317"/>
                </a:cubicBezTo>
                <a:cubicBezTo>
                  <a:pt x="235549" y="67880"/>
                  <a:pt x="314924" y="-35837"/>
                  <a:pt x="283703" y="12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DD46FB55-B8AA-4425-0E53-D9C6A48DE255}"/>
              </a:ext>
            </a:extLst>
          </p:cNvPr>
          <p:cNvSpPr/>
          <p:nvPr/>
        </p:nvSpPr>
        <p:spPr>
          <a:xfrm>
            <a:off x="5643127" y="7689824"/>
            <a:ext cx="122681" cy="393818"/>
          </a:xfrm>
          <a:custGeom>
            <a:avLst/>
            <a:gdLst>
              <a:gd name="connsiteX0" fmla="*/ 122673 w 122681"/>
              <a:gd name="connsiteY0" fmla="*/ 26 h 393818"/>
              <a:gd name="connsiteX1" fmla="*/ 11548 w 122681"/>
              <a:gd name="connsiteY1" fmla="*/ 276251 h 393818"/>
              <a:gd name="connsiteX2" fmla="*/ 11548 w 122681"/>
              <a:gd name="connsiteY2" fmla="*/ 393726 h 393818"/>
              <a:gd name="connsiteX3" fmla="*/ 5198 w 122681"/>
              <a:gd name="connsiteY3" fmla="*/ 260376 h 393818"/>
              <a:gd name="connsiteX4" fmla="*/ 122673 w 122681"/>
              <a:gd name="connsiteY4" fmla="*/ 26 h 3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1" h="393818">
                <a:moveTo>
                  <a:pt x="122673" y="26"/>
                </a:moveTo>
                <a:cubicBezTo>
                  <a:pt x="123731" y="2672"/>
                  <a:pt x="30069" y="210634"/>
                  <a:pt x="11548" y="276251"/>
                </a:cubicBezTo>
                <a:cubicBezTo>
                  <a:pt x="-6973" y="341868"/>
                  <a:pt x="12606" y="396372"/>
                  <a:pt x="11548" y="393726"/>
                </a:cubicBezTo>
                <a:cubicBezTo>
                  <a:pt x="10490" y="391080"/>
                  <a:pt x="-9089" y="324934"/>
                  <a:pt x="5198" y="260376"/>
                </a:cubicBezTo>
                <a:cubicBezTo>
                  <a:pt x="19485" y="195818"/>
                  <a:pt x="121615" y="-2620"/>
                  <a:pt x="12267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8704E39F-2A3D-A0CC-86B1-B5A5F2AE7E42}"/>
              </a:ext>
            </a:extLst>
          </p:cNvPr>
          <p:cNvSpPr/>
          <p:nvPr/>
        </p:nvSpPr>
        <p:spPr>
          <a:xfrm>
            <a:off x="5307507" y="7891457"/>
            <a:ext cx="107160" cy="451988"/>
          </a:xfrm>
          <a:custGeom>
            <a:avLst/>
            <a:gdLst>
              <a:gd name="connsiteX0" fmla="*/ 105868 w 107160"/>
              <a:gd name="connsiteY0" fmla="*/ 7943 h 451988"/>
              <a:gd name="connsiteX1" fmla="*/ 1093 w 107160"/>
              <a:gd name="connsiteY1" fmla="*/ 449268 h 451988"/>
              <a:gd name="connsiteX2" fmla="*/ 55068 w 107160"/>
              <a:gd name="connsiteY2" fmla="*/ 185743 h 451988"/>
              <a:gd name="connsiteX3" fmla="*/ 105868 w 107160"/>
              <a:gd name="connsiteY3" fmla="*/ 7943 h 45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60" h="451988">
                <a:moveTo>
                  <a:pt x="105868" y="7943"/>
                </a:moveTo>
                <a:cubicBezTo>
                  <a:pt x="96872" y="51864"/>
                  <a:pt x="9560" y="419635"/>
                  <a:pt x="1093" y="449268"/>
                </a:cubicBezTo>
                <a:cubicBezTo>
                  <a:pt x="-7374" y="478901"/>
                  <a:pt x="35489" y="258239"/>
                  <a:pt x="55068" y="185743"/>
                </a:cubicBezTo>
                <a:cubicBezTo>
                  <a:pt x="74647" y="113247"/>
                  <a:pt x="114864" y="-35978"/>
                  <a:pt x="105868" y="7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9C9CB97-401C-2CD2-2953-A799A1755DB8}"/>
              </a:ext>
            </a:extLst>
          </p:cNvPr>
          <p:cNvSpPr/>
          <p:nvPr/>
        </p:nvSpPr>
        <p:spPr>
          <a:xfrm>
            <a:off x="5402593" y="8115191"/>
            <a:ext cx="220346" cy="396151"/>
          </a:xfrm>
          <a:custGeom>
            <a:avLst/>
            <a:gdLst>
              <a:gd name="connsiteX0" fmla="*/ 220332 w 220346"/>
              <a:gd name="connsiteY0" fmla="*/ 109 h 396151"/>
              <a:gd name="connsiteX1" fmla="*/ 71107 w 220346"/>
              <a:gd name="connsiteY1" fmla="*/ 260459 h 396151"/>
              <a:gd name="connsiteX2" fmla="*/ 80632 w 220346"/>
              <a:gd name="connsiteY2" fmla="*/ 200134 h 396151"/>
              <a:gd name="connsiteX3" fmla="*/ 1257 w 220346"/>
              <a:gd name="connsiteY3" fmla="*/ 393809 h 396151"/>
              <a:gd name="connsiteX4" fmla="*/ 153657 w 220346"/>
              <a:gd name="connsiteY4" fmla="*/ 44559 h 396151"/>
              <a:gd name="connsiteX5" fmla="*/ 80632 w 220346"/>
              <a:gd name="connsiteY5" fmla="*/ 225534 h 396151"/>
              <a:gd name="connsiteX6" fmla="*/ 220332 w 220346"/>
              <a:gd name="connsiteY6" fmla="*/ 109 h 39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46" h="396151">
                <a:moveTo>
                  <a:pt x="220332" y="109"/>
                </a:moveTo>
                <a:cubicBezTo>
                  <a:pt x="218744" y="5930"/>
                  <a:pt x="94390" y="227122"/>
                  <a:pt x="71107" y="260459"/>
                </a:cubicBezTo>
                <a:cubicBezTo>
                  <a:pt x="47824" y="293796"/>
                  <a:pt x="92274" y="177909"/>
                  <a:pt x="80632" y="200134"/>
                </a:cubicBezTo>
                <a:cubicBezTo>
                  <a:pt x="68990" y="222359"/>
                  <a:pt x="-10914" y="419738"/>
                  <a:pt x="1257" y="393809"/>
                </a:cubicBezTo>
                <a:cubicBezTo>
                  <a:pt x="13428" y="367880"/>
                  <a:pt x="140428" y="72605"/>
                  <a:pt x="153657" y="44559"/>
                </a:cubicBezTo>
                <a:cubicBezTo>
                  <a:pt x="166886" y="16513"/>
                  <a:pt x="68990" y="228709"/>
                  <a:pt x="80632" y="225534"/>
                </a:cubicBezTo>
                <a:cubicBezTo>
                  <a:pt x="92274" y="222359"/>
                  <a:pt x="221920" y="-5712"/>
                  <a:pt x="220332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FFE77AB3-2E45-FB5D-156F-05FA0801A9A0}"/>
              </a:ext>
            </a:extLst>
          </p:cNvPr>
          <p:cNvSpPr/>
          <p:nvPr/>
        </p:nvSpPr>
        <p:spPr>
          <a:xfrm>
            <a:off x="5178419" y="8533752"/>
            <a:ext cx="48424" cy="576413"/>
          </a:xfrm>
          <a:custGeom>
            <a:avLst/>
            <a:gdLst>
              <a:gd name="connsiteX0" fmla="*/ 6 w 48424"/>
              <a:gd name="connsiteY0" fmla="*/ 86373 h 576413"/>
              <a:gd name="connsiteX1" fmla="*/ 41281 w 48424"/>
              <a:gd name="connsiteY1" fmla="*/ 543573 h 576413"/>
              <a:gd name="connsiteX2" fmla="*/ 47631 w 48424"/>
              <a:gd name="connsiteY2" fmla="*/ 480073 h 576413"/>
              <a:gd name="connsiteX3" fmla="*/ 47631 w 48424"/>
              <a:gd name="connsiteY3" fmla="*/ 648 h 576413"/>
              <a:gd name="connsiteX4" fmla="*/ 41281 w 48424"/>
              <a:gd name="connsiteY4" fmla="*/ 378473 h 576413"/>
              <a:gd name="connsiteX5" fmla="*/ 38106 w 48424"/>
              <a:gd name="connsiteY5" fmla="*/ 451498 h 576413"/>
              <a:gd name="connsiteX6" fmla="*/ 6 w 48424"/>
              <a:gd name="connsiteY6" fmla="*/ 86373 h 5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24" h="576413">
                <a:moveTo>
                  <a:pt x="6" y="86373"/>
                </a:moveTo>
                <a:cubicBezTo>
                  <a:pt x="535" y="101719"/>
                  <a:pt x="33344" y="477956"/>
                  <a:pt x="41281" y="543573"/>
                </a:cubicBezTo>
                <a:cubicBezTo>
                  <a:pt x="49218" y="609190"/>
                  <a:pt x="46573" y="570560"/>
                  <a:pt x="47631" y="480073"/>
                </a:cubicBezTo>
                <a:cubicBezTo>
                  <a:pt x="48689" y="389586"/>
                  <a:pt x="48689" y="17581"/>
                  <a:pt x="47631" y="648"/>
                </a:cubicBezTo>
                <a:cubicBezTo>
                  <a:pt x="46573" y="-16285"/>
                  <a:pt x="42869" y="303331"/>
                  <a:pt x="41281" y="378473"/>
                </a:cubicBezTo>
                <a:cubicBezTo>
                  <a:pt x="39694" y="453615"/>
                  <a:pt x="43927" y="495948"/>
                  <a:pt x="38106" y="451498"/>
                </a:cubicBezTo>
                <a:cubicBezTo>
                  <a:pt x="32285" y="407048"/>
                  <a:pt x="-523" y="71027"/>
                  <a:pt x="6" y="86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A08C5A-C188-BE28-EBDA-2E992400FC16}"/>
              </a:ext>
            </a:extLst>
          </p:cNvPr>
          <p:cNvSpPr/>
          <p:nvPr/>
        </p:nvSpPr>
        <p:spPr>
          <a:xfrm>
            <a:off x="5279760" y="8407244"/>
            <a:ext cx="51112" cy="287354"/>
          </a:xfrm>
          <a:custGeom>
            <a:avLst/>
            <a:gdLst>
              <a:gd name="connsiteX0" fmla="*/ 51065 w 51112"/>
              <a:gd name="connsiteY0" fmla="*/ 156 h 287354"/>
              <a:gd name="connsiteX1" fmla="*/ 9790 w 51112"/>
              <a:gd name="connsiteY1" fmla="*/ 108106 h 287354"/>
              <a:gd name="connsiteX2" fmla="*/ 25665 w 51112"/>
              <a:gd name="connsiteY2" fmla="*/ 285906 h 287354"/>
              <a:gd name="connsiteX3" fmla="*/ 25665 w 51112"/>
              <a:gd name="connsiteY3" fmla="*/ 187481 h 287354"/>
              <a:gd name="connsiteX4" fmla="*/ 22490 w 51112"/>
              <a:gd name="connsiteY4" fmla="*/ 101756 h 287354"/>
              <a:gd name="connsiteX5" fmla="*/ 12965 w 51112"/>
              <a:gd name="connsiteY5" fmla="*/ 165256 h 287354"/>
              <a:gd name="connsiteX6" fmla="*/ 265 w 51112"/>
              <a:gd name="connsiteY6" fmla="*/ 85881 h 287354"/>
              <a:gd name="connsiteX7" fmla="*/ 51065 w 51112"/>
              <a:gd name="connsiteY7" fmla="*/ 156 h 28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12" h="287354">
                <a:moveTo>
                  <a:pt x="51065" y="156"/>
                </a:moveTo>
                <a:cubicBezTo>
                  <a:pt x="52652" y="3860"/>
                  <a:pt x="14023" y="60481"/>
                  <a:pt x="9790" y="108106"/>
                </a:cubicBezTo>
                <a:cubicBezTo>
                  <a:pt x="5557" y="155731"/>
                  <a:pt x="23019" y="272677"/>
                  <a:pt x="25665" y="285906"/>
                </a:cubicBezTo>
                <a:cubicBezTo>
                  <a:pt x="28311" y="299135"/>
                  <a:pt x="26194" y="218173"/>
                  <a:pt x="25665" y="187481"/>
                </a:cubicBezTo>
                <a:cubicBezTo>
                  <a:pt x="25136" y="156789"/>
                  <a:pt x="24607" y="105460"/>
                  <a:pt x="22490" y="101756"/>
                </a:cubicBezTo>
                <a:cubicBezTo>
                  <a:pt x="20373" y="98052"/>
                  <a:pt x="16669" y="167902"/>
                  <a:pt x="12965" y="165256"/>
                </a:cubicBezTo>
                <a:cubicBezTo>
                  <a:pt x="9261" y="162610"/>
                  <a:pt x="-1852" y="112339"/>
                  <a:pt x="265" y="85881"/>
                </a:cubicBezTo>
                <a:cubicBezTo>
                  <a:pt x="2382" y="59423"/>
                  <a:pt x="49478" y="-3548"/>
                  <a:pt x="5106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31FCB4E4-2057-42BA-3B0E-E47A3C948B33}"/>
              </a:ext>
            </a:extLst>
          </p:cNvPr>
          <p:cNvSpPr/>
          <p:nvPr/>
        </p:nvSpPr>
        <p:spPr>
          <a:xfrm>
            <a:off x="5231607" y="8699708"/>
            <a:ext cx="32552" cy="661634"/>
          </a:xfrm>
          <a:custGeom>
            <a:avLst/>
            <a:gdLst>
              <a:gd name="connsiteX0" fmla="*/ 32543 w 32552"/>
              <a:gd name="connsiteY0" fmla="*/ 6142 h 661634"/>
              <a:gd name="connsiteX1" fmla="*/ 7143 w 32552"/>
              <a:gd name="connsiteY1" fmla="*/ 488742 h 661634"/>
              <a:gd name="connsiteX2" fmla="*/ 793 w 32552"/>
              <a:gd name="connsiteY2" fmla="*/ 415717 h 661634"/>
              <a:gd name="connsiteX3" fmla="*/ 793 w 32552"/>
              <a:gd name="connsiteY3" fmla="*/ 657017 h 661634"/>
              <a:gd name="connsiteX4" fmla="*/ 7143 w 32552"/>
              <a:gd name="connsiteY4" fmla="*/ 164892 h 661634"/>
              <a:gd name="connsiteX5" fmla="*/ 10318 w 32552"/>
              <a:gd name="connsiteY5" fmla="*/ 212517 h 661634"/>
              <a:gd name="connsiteX6" fmla="*/ 32543 w 32552"/>
              <a:gd name="connsiteY6" fmla="*/ 6142 h 6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52" h="661634">
                <a:moveTo>
                  <a:pt x="32543" y="6142"/>
                </a:moveTo>
                <a:cubicBezTo>
                  <a:pt x="32014" y="52179"/>
                  <a:pt x="12435" y="420479"/>
                  <a:pt x="7143" y="488742"/>
                </a:cubicBezTo>
                <a:cubicBezTo>
                  <a:pt x="1851" y="557005"/>
                  <a:pt x="1851" y="387671"/>
                  <a:pt x="793" y="415717"/>
                </a:cubicBezTo>
                <a:cubicBezTo>
                  <a:pt x="-265" y="443763"/>
                  <a:pt x="-265" y="698821"/>
                  <a:pt x="793" y="657017"/>
                </a:cubicBezTo>
                <a:cubicBezTo>
                  <a:pt x="1851" y="615213"/>
                  <a:pt x="5555" y="238975"/>
                  <a:pt x="7143" y="164892"/>
                </a:cubicBezTo>
                <a:cubicBezTo>
                  <a:pt x="8730" y="90809"/>
                  <a:pt x="8201" y="237917"/>
                  <a:pt x="10318" y="212517"/>
                </a:cubicBezTo>
                <a:cubicBezTo>
                  <a:pt x="12435" y="187117"/>
                  <a:pt x="33072" y="-39895"/>
                  <a:pt x="32543" y="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E2B6C8EF-EF07-7DB1-87A9-3554CC8B276B}"/>
              </a:ext>
            </a:extLst>
          </p:cNvPr>
          <p:cNvSpPr/>
          <p:nvPr/>
        </p:nvSpPr>
        <p:spPr>
          <a:xfrm>
            <a:off x="4109756" y="6614194"/>
            <a:ext cx="39585" cy="738200"/>
          </a:xfrm>
          <a:custGeom>
            <a:avLst/>
            <a:gdLst>
              <a:gd name="connsiteX0" fmla="*/ 38228 w 39585"/>
              <a:gd name="connsiteY0" fmla="*/ 458 h 738200"/>
              <a:gd name="connsiteX1" fmla="*/ 1357 w 39585"/>
              <a:gd name="connsiteY1" fmla="*/ 394977 h 738200"/>
              <a:gd name="connsiteX2" fmla="*/ 8731 w 39585"/>
              <a:gd name="connsiteY2" fmla="*/ 321235 h 738200"/>
              <a:gd name="connsiteX3" fmla="*/ 16105 w 39585"/>
              <a:gd name="connsiteY3" fmla="*/ 586706 h 738200"/>
              <a:gd name="connsiteX4" fmla="*/ 23479 w 39585"/>
              <a:gd name="connsiteY4" fmla="*/ 531400 h 738200"/>
              <a:gd name="connsiteX5" fmla="*/ 16105 w 39585"/>
              <a:gd name="connsiteY5" fmla="*/ 737877 h 738200"/>
              <a:gd name="connsiteX6" fmla="*/ 12418 w 39585"/>
              <a:gd name="connsiteY6" fmla="*/ 476093 h 738200"/>
              <a:gd name="connsiteX7" fmla="*/ 27167 w 39585"/>
              <a:gd name="connsiteY7" fmla="*/ 236432 h 738200"/>
              <a:gd name="connsiteX8" fmla="*/ 30854 w 39585"/>
              <a:gd name="connsiteY8" fmla="*/ 313861 h 738200"/>
              <a:gd name="connsiteX9" fmla="*/ 38228 w 39585"/>
              <a:gd name="connsiteY9" fmla="*/ 458 h 7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85" h="738200">
                <a:moveTo>
                  <a:pt x="38228" y="458"/>
                </a:moveTo>
                <a:cubicBezTo>
                  <a:pt x="33312" y="13977"/>
                  <a:pt x="6273" y="341514"/>
                  <a:pt x="1357" y="394977"/>
                </a:cubicBezTo>
                <a:cubicBezTo>
                  <a:pt x="-3559" y="448440"/>
                  <a:pt x="6273" y="289280"/>
                  <a:pt x="8731" y="321235"/>
                </a:cubicBezTo>
                <a:cubicBezTo>
                  <a:pt x="11189" y="353190"/>
                  <a:pt x="13647" y="551679"/>
                  <a:pt x="16105" y="586706"/>
                </a:cubicBezTo>
                <a:cubicBezTo>
                  <a:pt x="18563" y="621733"/>
                  <a:pt x="23479" y="506205"/>
                  <a:pt x="23479" y="531400"/>
                </a:cubicBezTo>
                <a:cubicBezTo>
                  <a:pt x="23479" y="556595"/>
                  <a:pt x="17948" y="747095"/>
                  <a:pt x="16105" y="737877"/>
                </a:cubicBezTo>
                <a:cubicBezTo>
                  <a:pt x="14261" y="728659"/>
                  <a:pt x="10574" y="559667"/>
                  <a:pt x="12418" y="476093"/>
                </a:cubicBezTo>
                <a:cubicBezTo>
                  <a:pt x="14262" y="392519"/>
                  <a:pt x="24094" y="263471"/>
                  <a:pt x="27167" y="236432"/>
                </a:cubicBezTo>
                <a:cubicBezTo>
                  <a:pt x="30240" y="209393"/>
                  <a:pt x="28396" y="351346"/>
                  <a:pt x="30854" y="313861"/>
                </a:cubicBezTo>
                <a:cubicBezTo>
                  <a:pt x="33312" y="276376"/>
                  <a:pt x="43144" y="-13061"/>
                  <a:pt x="38228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A682CB2-DB52-0692-34CC-FE18B3EBEA24}"/>
              </a:ext>
            </a:extLst>
          </p:cNvPr>
          <p:cNvSpPr/>
          <p:nvPr/>
        </p:nvSpPr>
        <p:spPr>
          <a:xfrm>
            <a:off x="4136730" y="7184345"/>
            <a:ext cx="60807" cy="606571"/>
          </a:xfrm>
          <a:custGeom>
            <a:avLst/>
            <a:gdLst>
              <a:gd name="connsiteX0" fmla="*/ 193 w 60807"/>
              <a:gd name="connsiteY0" fmla="*/ 5494 h 606571"/>
              <a:gd name="connsiteX1" fmla="*/ 59186 w 60807"/>
              <a:gd name="connsiteY1" fmla="*/ 599116 h 606571"/>
              <a:gd name="connsiteX2" fmla="*/ 40751 w 60807"/>
              <a:gd name="connsiteY2" fmla="*/ 318897 h 606571"/>
              <a:gd name="connsiteX3" fmla="*/ 193 w 60807"/>
              <a:gd name="connsiteY3" fmla="*/ 5494 h 6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07" h="606571">
                <a:moveTo>
                  <a:pt x="193" y="5494"/>
                </a:moveTo>
                <a:cubicBezTo>
                  <a:pt x="3265" y="52197"/>
                  <a:pt x="52426" y="546882"/>
                  <a:pt x="59186" y="599116"/>
                </a:cubicBezTo>
                <a:cubicBezTo>
                  <a:pt x="65946" y="651350"/>
                  <a:pt x="49969" y="415376"/>
                  <a:pt x="40751" y="318897"/>
                </a:cubicBezTo>
                <a:cubicBezTo>
                  <a:pt x="31533" y="222418"/>
                  <a:pt x="-2879" y="-41209"/>
                  <a:pt x="193" y="5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25687420-A6B5-1D66-3522-5AA49FA4178A}"/>
              </a:ext>
            </a:extLst>
          </p:cNvPr>
          <p:cNvSpPr/>
          <p:nvPr/>
        </p:nvSpPr>
        <p:spPr>
          <a:xfrm>
            <a:off x="4044536" y="7689586"/>
            <a:ext cx="89706" cy="604704"/>
          </a:xfrm>
          <a:custGeom>
            <a:avLst/>
            <a:gdLst>
              <a:gd name="connsiteX0" fmla="*/ 88699 w 89706"/>
              <a:gd name="connsiteY0" fmla="*/ 31195 h 604704"/>
              <a:gd name="connsiteX1" fmla="*/ 55516 w 89706"/>
              <a:gd name="connsiteY1" fmla="*/ 370408 h 604704"/>
              <a:gd name="connsiteX2" fmla="*/ 51829 w 89706"/>
              <a:gd name="connsiteY2" fmla="*/ 263482 h 604704"/>
              <a:gd name="connsiteX3" fmla="*/ 209 w 89706"/>
              <a:gd name="connsiteY3" fmla="*/ 602695 h 604704"/>
              <a:gd name="connsiteX4" fmla="*/ 73951 w 89706"/>
              <a:gd name="connsiteY4" fmla="*/ 79127 h 604704"/>
              <a:gd name="connsiteX5" fmla="*/ 88699 w 89706"/>
              <a:gd name="connsiteY5" fmla="*/ 31195 h 60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6" h="604704">
                <a:moveTo>
                  <a:pt x="88699" y="31195"/>
                </a:moveTo>
                <a:cubicBezTo>
                  <a:pt x="85627" y="79742"/>
                  <a:pt x="61661" y="331694"/>
                  <a:pt x="55516" y="370408"/>
                </a:cubicBezTo>
                <a:cubicBezTo>
                  <a:pt x="49371" y="409122"/>
                  <a:pt x="61047" y="224768"/>
                  <a:pt x="51829" y="263482"/>
                </a:cubicBezTo>
                <a:cubicBezTo>
                  <a:pt x="42611" y="302197"/>
                  <a:pt x="-3478" y="633421"/>
                  <a:pt x="209" y="602695"/>
                </a:cubicBezTo>
                <a:cubicBezTo>
                  <a:pt x="3896" y="571969"/>
                  <a:pt x="59817" y="173148"/>
                  <a:pt x="73951" y="79127"/>
                </a:cubicBezTo>
                <a:cubicBezTo>
                  <a:pt x="88085" y="-14894"/>
                  <a:pt x="91771" y="-17352"/>
                  <a:pt x="88699" y="3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BFF4775D-56ED-A1D4-56EC-EE5BE59DE7BE}"/>
              </a:ext>
            </a:extLst>
          </p:cNvPr>
          <p:cNvSpPr/>
          <p:nvPr/>
        </p:nvSpPr>
        <p:spPr>
          <a:xfrm>
            <a:off x="3856504" y="8227884"/>
            <a:ext cx="192694" cy="983151"/>
          </a:xfrm>
          <a:custGeom>
            <a:avLst/>
            <a:gdLst>
              <a:gd name="connsiteX0" fmla="*/ 191928 w 192694"/>
              <a:gd name="connsiteY0" fmla="*/ 1716 h 983151"/>
              <a:gd name="connsiteX1" fmla="*/ 114499 w 192694"/>
              <a:gd name="connsiteY1" fmla="*/ 418358 h 983151"/>
              <a:gd name="connsiteX2" fmla="*/ 199 w 192694"/>
              <a:gd name="connsiteY2" fmla="*/ 982484 h 983151"/>
              <a:gd name="connsiteX3" fmla="*/ 143996 w 192694"/>
              <a:gd name="connsiteY3" fmla="*/ 300371 h 983151"/>
              <a:gd name="connsiteX4" fmla="*/ 191928 w 192694"/>
              <a:gd name="connsiteY4" fmla="*/ 1716 h 98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94" h="983151">
                <a:moveTo>
                  <a:pt x="191928" y="1716"/>
                </a:moveTo>
                <a:cubicBezTo>
                  <a:pt x="187012" y="21380"/>
                  <a:pt x="146454" y="254897"/>
                  <a:pt x="114499" y="418358"/>
                </a:cubicBezTo>
                <a:cubicBezTo>
                  <a:pt x="82544" y="581819"/>
                  <a:pt x="-4717" y="1002148"/>
                  <a:pt x="199" y="982484"/>
                </a:cubicBezTo>
                <a:cubicBezTo>
                  <a:pt x="5115" y="962820"/>
                  <a:pt x="110197" y="466290"/>
                  <a:pt x="143996" y="300371"/>
                </a:cubicBezTo>
                <a:cubicBezTo>
                  <a:pt x="177795" y="134452"/>
                  <a:pt x="196844" y="-17948"/>
                  <a:pt x="191928" y="1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C8EA63B5-E004-47EC-7E74-F3744266401D}"/>
              </a:ext>
            </a:extLst>
          </p:cNvPr>
          <p:cNvSpPr/>
          <p:nvPr/>
        </p:nvSpPr>
        <p:spPr>
          <a:xfrm>
            <a:off x="4205657" y="6516995"/>
            <a:ext cx="26873" cy="579610"/>
          </a:xfrm>
          <a:custGeom>
            <a:avLst/>
            <a:gdLst>
              <a:gd name="connsiteX0" fmla="*/ 26618 w 26873"/>
              <a:gd name="connsiteY0" fmla="*/ 1280 h 579610"/>
              <a:gd name="connsiteX1" fmla="*/ 1218 w 26873"/>
              <a:gd name="connsiteY1" fmla="*/ 248930 h 579610"/>
              <a:gd name="connsiteX2" fmla="*/ 4393 w 26873"/>
              <a:gd name="connsiteY2" fmla="*/ 252105 h 579610"/>
              <a:gd name="connsiteX3" fmla="*/ 7568 w 26873"/>
              <a:gd name="connsiteY3" fmla="*/ 579130 h 579610"/>
              <a:gd name="connsiteX4" fmla="*/ 13918 w 26873"/>
              <a:gd name="connsiteY4" fmla="*/ 169555 h 579610"/>
              <a:gd name="connsiteX5" fmla="*/ 26618 w 26873"/>
              <a:gd name="connsiteY5" fmla="*/ 1280 h 57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3" h="579610">
                <a:moveTo>
                  <a:pt x="26618" y="1280"/>
                </a:moveTo>
                <a:cubicBezTo>
                  <a:pt x="24501" y="14509"/>
                  <a:pt x="4922" y="207126"/>
                  <a:pt x="1218" y="248930"/>
                </a:cubicBezTo>
                <a:cubicBezTo>
                  <a:pt x="-2486" y="290734"/>
                  <a:pt x="3335" y="197072"/>
                  <a:pt x="4393" y="252105"/>
                </a:cubicBezTo>
                <a:cubicBezTo>
                  <a:pt x="5451" y="307138"/>
                  <a:pt x="5981" y="592888"/>
                  <a:pt x="7568" y="579130"/>
                </a:cubicBezTo>
                <a:cubicBezTo>
                  <a:pt x="9155" y="565372"/>
                  <a:pt x="10743" y="259513"/>
                  <a:pt x="13918" y="169555"/>
                </a:cubicBezTo>
                <a:cubicBezTo>
                  <a:pt x="17093" y="79597"/>
                  <a:pt x="28735" y="-11949"/>
                  <a:pt x="26618" y="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9E1C3B19-A4A9-0176-4861-44A200DC7E42}"/>
              </a:ext>
            </a:extLst>
          </p:cNvPr>
          <p:cNvSpPr/>
          <p:nvPr/>
        </p:nvSpPr>
        <p:spPr>
          <a:xfrm>
            <a:off x="4362426" y="6340469"/>
            <a:ext cx="41304" cy="120660"/>
          </a:xfrm>
          <a:custGeom>
            <a:avLst/>
            <a:gdLst>
              <a:gd name="connsiteX0" fmla="*/ 24 w 41304"/>
              <a:gd name="connsiteY0" fmla="*/ 6 h 120660"/>
              <a:gd name="connsiteX1" fmla="*/ 34949 w 41304"/>
              <a:gd name="connsiteY1" fmla="*/ 50806 h 120660"/>
              <a:gd name="connsiteX2" fmla="*/ 12724 w 41304"/>
              <a:gd name="connsiteY2" fmla="*/ 120656 h 120660"/>
              <a:gd name="connsiteX3" fmla="*/ 41299 w 41304"/>
              <a:gd name="connsiteY3" fmla="*/ 53981 h 120660"/>
              <a:gd name="connsiteX4" fmla="*/ 24 w 41304"/>
              <a:gd name="connsiteY4" fmla="*/ 6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04" h="120660">
                <a:moveTo>
                  <a:pt x="24" y="6"/>
                </a:moveTo>
                <a:cubicBezTo>
                  <a:pt x="-1034" y="-523"/>
                  <a:pt x="32832" y="30698"/>
                  <a:pt x="34949" y="50806"/>
                </a:cubicBezTo>
                <a:cubicBezTo>
                  <a:pt x="37066" y="70914"/>
                  <a:pt x="11666" y="120127"/>
                  <a:pt x="12724" y="120656"/>
                </a:cubicBezTo>
                <a:cubicBezTo>
                  <a:pt x="13782" y="121185"/>
                  <a:pt x="40770" y="71443"/>
                  <a:pt x="41299" y="53981"/>
                </a:cubicBezTo>
                <a:cubicBezTo>
                  <a:pt x="41828" y="36519"/>
                  <a:pt x="1082" y="535"/>
                  <a:pt x="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C7C99696-1826-0755-CC64-0CDFEA67AE17}"/>
              </a:ext>
            </a:extLst>
          </p:cNvPr>
          <p:cNvSpPr/>
          <p:nvPr/>
        </p:nvSpPr>
        <p:spPr>
          <a:xfrm>
            <a:off x="4244052" y="6522317"/>
            <a:ext cx="123205" cy="110713"/>
          </a:xfrm>
          <a:custGeom>
            <a:avLst/>
            <a:gdLst>
              <a:gd name="connsiteX0" fmla="*/ 121573 w 123205"/>
              <a:gd name="connsiteY0" fmla="*/ 2308 h 110713"/>
              <a:gd name="connsiteX1" fmla="*/ 923 w 123205"/>
              <a:gd name="connsiteY1" fmla="*/ 110258 h 110713"/>
              <a:gd name="connsiteX2" fmla="*/ 67598 w 123205"/>
              <a:gd name="connsiteY2" fmla="*/ 40408 h 110713"/>
              <a:gd name="connsiteX3" fmla="*/ 121573 w 123205"/>
              <a:gd name="connsiteY3" fmla="*/ 2308 h 1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05" h="110713">
                <a:moveTo>
                  <a:pt x="121573" y="2308"/>
                </a:moveTo>
                <a:cubicBezTo>
                  <a:pt x="110460" y="13950"/>
                  <a:pt x="9919" y="103908"/>
                  <a:pt x="923" y="110258"/>
                </a:cubicBezTo>
                <a:cubicBezTo>
                  <a:pt x="-8073" y="116608"/>
                  <a:pt x="51194" y="54696"/>
                  <a:pt x="67598" y="40408"/>
                </a:cubicBezTo>
                <a:cubicBezTo>
                  <a:pt x="84002" y="26120"/>
                  <a:pt x="132686" y="-9334"/>
                  <a:pt x="121573" y="2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BC03D14C-9D7C-6899-5377-5C9196E93F50}"/>
              </a:ext>
            </a:extLst>
          </p:cNvPr>
          <p:cNvSpPr/>
          <p:nvPr/>
        </p:nvSpPr>
        <p:spPr>
          <a:xfrm>
            <a:off x="4251299" y="6377030"/>
            <a:ext cx="51030" cy="182651"/>
          </a:xfrm>
          <a:custGeom>
            <a:avLst/>
            <a:gdLst>
              <a:gd name="connsiteX0" fmla="*/ 50826 w 51030"/>
              <a:gd name="connsiteY0" fmla="*/ 1545 h 182651"/>
              <a:gd name="connsiteX1" fmla="*/ 6376 w 51030"/>
              <a:gd name="connsiteY1" fmla="*/ 141245 h 182651"/>
              <a:gd name="connsiteX2" fmla="*/ 3201 w 51030"/>
              <a:gd name="connsiteY2" fmla="*/ 182520 h 182651"/>
              <a:gd name="connsiteX3" fmla="*/ 26 w 51030"/>
              <a:gd name="connsiteY3" fmla="*/ 131720 h 182651"/>
              <a:gd name="connsiteX4" fmla="*/ 3201 w 51030"/>
              <a:gd name="connsiteY4" fmla="*/ 144420 h 182651"/>
              <a:gd name="connsiteX5" fmla="*/ 22251 w 51030"/>
              <a:gd name="connsiteY5" fmla="*/ 71395 h 182651"/>
              <a:gd name="connsiteX6" fmla="*/ 50826 w 51030"/>
              <a:gd name="connsiteY6" fmla="*/ 1545 h 18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0" h="182651">
                <a:moveTo>
                  <a:pt x="50826" y="1545"/>
                </a:moveTo>
                <a:cubicBezTo>
                  <a:pt x="48180" y="13187"/>
                  <a:pt x="14314" y="111082"/>
                  <a:pt x="6376" y="141245"/>
                </a:cubicBezTo>
                <a:cubicBezTo>
                  <a:pt x="-1562" y="171408"/>
                  <a:pt x="4259" y="184108"/>
                  <a:pt x="3201" y="182520"/>
                </a:cubicBezTo>
                <a:cubicBezTo>
                  <a:pt x="2143" y="180932"/>
                  <a:pt x="26" y="138070"/>
                  <a:pt x="26" y="131720"/>
                </a:cubicBezTo>
                <a:cubicBezTo>
                  <a:pt x="26" y="125370"/>
                  <a:pt x="-503" y="154474"/>
                  <a:pt x="3201" y="144420"/>
                </a:cubicBezTo>
                <a:cubicBezTo>
                  <a:pt x="6905" y="134366"/>
                  <a:pt x="14843" y="95737"/>
                  <a:pt x="22251" y="71395"/>
                </a:cubicBezTo>
                <a:cubicBezTo>
                  <a:pt x="29659" y="47053"/>
                  <a:pt x="53472" y="-10097"/>
                  <a:pt x="50826" y="1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DC40818D-E9D7-4204-DA4B-7A660326A028}"/>
              </a:ext>
            </a:extLst>
          </p:cNvPr>
          <p:cNvSpPr/>
          <p:nvPr/>
        </p:nvSpPr>
        <p:spPr>
          <a:xfrm>
            <a:off x="4429125" y="6327762"/>
            <a:ext cx="82550" cy="161955"/>
          </a:xfrm>
          <a:custGeom>
            <a:avLst/>
            <a:gdLst>
              <a:gd name="connsiteX0" fmla="*/ 82550 w 82550"/>
              <a:gd name="connsiteY0" fmla="*/ 13 h 161955"/>
              <a:gd name="connsiteX1" fmla="*/ 28575 w 82550"/>
              <a:gd name="connsiteY1" fmla="*/ 88913 h 161955"/>
              <a:gd name="connsiteX2" fmla="*/ 0 w 82550"/>
              <a:gd name="connsiteY2" fmla="*/ 161938 h 161955"/>
              <a:gd name="connsiteX3" fmla="*/ 28575 w 82550"/>
              <a:gd name="connsiteY3" fmla="*/ 82563 h 161955"/>
              <a:gd name="connsiteX4" fmla="*/ 82550 w 82550"/>
              <a:gd name="connsiteY4" fmla="*/ 13 h 16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61955">
                <a:moveTo>
                  <a:pt x="82550" y="13"/>
                </a:moveTo>
                <a:cubicBezTo>
                  <a:pt x="82550" y="1071"/>
                  <a:pt x="42333" y="61926"/>
                  <a:pt x="28575" y="88913"/>
                </a:cubicBezTo>
                <a:cubicBezTo>
                  <a:pt x="14817" y="115901"/>
                  <a:pt x="0" y="162996"/>
                  <a:pt x="0" y="161938"/>
                </a:cubicBezTo>
                <a:cubicBezTo>
                  <a:pt x="0" y="160880"/>
                  <a:pt x="18521" y="105317"/>
                  <a:pt x="28575" y="82563"/>
                </a:cubicBezTo>
                <a:cubicBezTo>
                  <a:pt x="38629" y="59809"/>
                  <a:pt x="82550" y="-1045"/>
                  <a:pt x="825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23B059BB-AF70-6080-6CB0-F4AC1C70151D}"/>
              </a:ext>
            </a:extLst>
          </p:cNvPr>
          <p:cNvSpPr/>
          <p:nvPr/>
        </p:nvSpPr>
        <p:spPr>
          <a:xfrm>
            <a:off x="4293063" y="6711925"/>
            <a:ext cx="56691" cy="422373"/>
          </a:xfrm>
          <a:custGeom>
            <a:avLst/>
            <a:gdLst>
              <a:gd name="connsiteX0" fmla="*/ 56687 w 56691"/>
              <a:gd name="connsiteY0" fmla="*/ 25 h 422373"/>
              <a:gd name="connsiteX1" fmla="*/ 5887 w 56691"/>
              <a:gd name="connsiteY1" fmla="*/ 285775 h 422373"/>
              <a:gd name="connsiteX2" fmla="*/ 5887 w 56691"/>
              <a:gd name="connsiteY2" fmla="*/ 422300 h 422373"/>
              <a:gd name="connsiteX3" fmla="*/ 2712 w 56691"/>
              <a:gd name="connsiteY3" fmla="*/ 269900 h 422373"/>
              <a:gd name="connsiteX4" fmla="*/ 56687 w 56691"/>
              <a:gd name="connsiteY4" fmla="*/ 25 h 4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91" h="422373">
                <a:moveTo>
                  <a:pt x="56687" y="25"/>
                </a:moveTo>
                <a:cubicBezTo>
                  <a:pt x="57216" y="2671"/>
                  <a:pt x="14354" y="215396"/>
                  <a:pt x="5887" y="285775"/>
                </a:cubicBezTo>
                <a:cubicBezTo>
                  <a:pt x="-2580" y="356154"/>
                  <a:pt x="6416" y="424946"/>
                  <a:pt x="5887" y="422300"/>
                </a:cubicBezTo>
                <a:cubicBezTo>
                  <a:pt x="5358" y="419654"/>
                  <a:pt x="-4696" y="338163"/>
                  <a:pt x="2712" y="269900"/>
                </a:cubicBezTo>
                <a:cubicBezTo>
                  <a:pt x="10120" y="201638"/>
                  <a:pt x="56158" y="-2621"/>
                  <a:pt x="566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64BED393-79C4-169D-DD96-4FEE8E75E011}"/>
              </a:ext>
            </a:extLst>
          </p:cNvPr>
          <p:cNvSpPr/>
          <p:nvPr/>
        </p:nvSpPr>
        <p:spPr>
          <a:xfrm>
            <a:off x="4282928" y="7185934"/>
            <a:ext cx="22691" cy="645089"/>
          </a:xfrm>
          <a:custGeom>
            <a:avLst/>
            <a:gdLst>
              <a:gd name="connsiteX0" fmla="*/ 22372 w 22691"/>
              <a:gd name="connsiteY0" fmla="*/ 21316 h 645089"/>
              <a:gd name="connsiteX1" fmla="*/ 147 w 22691"/>
              <a:gd name="connsiteY1" fmla="*/ 643616 h 645089"/>
              <a:gd name="connsiteX2" fmla="*/ 12847 w 22691"/>
              <a:gd name="connsiteY2" fmla="*/ 189591 h 645089"/>
              <a:gd name="connsiteX3" fmla="*/ 22372 w 22691"/>
              <a:gd name="connsiteY3" fmla="*/ 21316 h 64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91" h="645089">
                <a:moveTo>
                  <a:pt x="22372" y="21316"/>
                </a:moveTo>
                <a:cubicBezTo>
                  <a:pt x="20255" y="96987"/>
                  <a:pt x="1734" y="615570"/>
                  <a:pt x="147" y="643616"/>
                </a:cubicBezTo>
                <a:cubicBezTo>
                  <a:pt x="-1440" y="671662"/>
                  <a:pt x="10201" y="291191"/>
                  <a:pt x="12847" y="189591"/>
                </a:cubicBezTo>
                <a:cubicBezTo>
                  <a:pt x="15493" y="87991"/>
                  <a:pt x="24489" y="-54355"/>
                  <a:pt x="22372" y="2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237CB2FA-5A5A-5082-4C6F-034CF68F164F}"/>
              </a:ext>
            </a:extLst>
          </p:cNvPr>
          <p:cNvSpPr/>
          <p:nvPr/>
        </p:nvSpPr>
        <p:spPr>
          <a:xfrm>
            <a:off x="4269743" y="8002160"/>
            <a:ext cx="22912" cy="447769"/>
          </a:xfrm>
          <a:custGeom>
            <a:avLst/>
            <a:gdLst>
              <a:gd name="connsiteX0" fmla="*/ 22857 w 22912"/>
              <a:gd name="connsiteY0" fmla="*/ 5190 h 447769"/>
              <a:gd name="connsiteX1" fmla="*/ 632 w 22912"/>
              <a:gd name="connsiteY1" fmla="*/ 443340 h 447769"/>
              <a:gd name="connsiteX2" fmla="*/ 6982 w 22912"/>
              <a:gd name="connsiteY2" fmla="*/ 217915 h 447769"/>
              <a:gd name="connsiteX3" fmla="*/ 22857 w 22912"/>
              <a:gd name="connsiteY3" fmla="*/ 5190 h 44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2" h="447769">
                <a:moveTo>
                  <a:pt x="22857" y="5190"/>
                </a:moveTo>
                <a:cubicBezTo>
                  <a:pt x="21799" y="42761"/>
                  <a:pt x="3278" y="407886"/>
                  <a:pt x="632" y="443340"/>
                </a:cubicBezTo>
                <a:cubicBezTo>
                  <a:pt x="-2014" y="478794"/>
                  <a:pt x="4336" y="291998"/>
                  <a:pt x="6982" y="217915"/>
                </a:cubicBezTo>
                <a:cubicBezTo>
                  <a:pt x="9628" y="143832"/>
                  <a:pt x="23915" y="-32381"/>
                  <a:pt x="22857" y="5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0455F43-FD15-104D-8940-FD55210EAF94}"/>
              </a:ext>
            </a:extLst>
          </p:cNvPr>
          <p:cNvSpPr/>
          <p:nvPr/>
        </p:nvSpPr>
        <p:spPr>
          <a:xfrm>
            <a:off x="4158526" y="8009234"/>
            <a:ext cx="19869" cy="486693"/>
          </a:xfrm>
          <a:custGeom>
            <a:avLst/>
            <a:gdLst>
              <a:gd name="connsiteX0" fmla="*/ 724 w 19869"/>
              <a:gd name="connsiteY0" fmla="*/ 4466 h 486693"/>
              <a:gd name="connsiteX1" fmla="*/ 19774 w 19869"/>
              <a:gd name="connsiteY1" fmla="*/ 480716 h 486693"/>
              <a:gd name="connsiteX2" fmla="*/ 7074 w 19869"/>
              <a:gd name="connsiteY2" fmla="*/ 255291 h 486693"/>
              <a:gd name="connsiteX3" fmla="*/ 724 w 19869"/>
              <a:gd name="connsiteY3" fmla="*/ 4466 h 4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69" h="486693">
                <a:moveTo>
                  <a:pt x="724" y="4466"/>
                </a:moveTo>
                <a:cubicBezTo>
                  <a:pt x="2841" y="42037"/>
                  <a:pt x="18716" y="438912"/>
                  <a:pt x="19774" y="480716"/>
                </a:cubicBezTo>
                <a:cubicBezTo>
                  <a:pt x="20832" y="522520"/>
                  <a:pt x="12895" y="334137"/>
                  <a:pt x="7074" y="255291"/>
                </a:cubicBezTo>
                <a:cubicBezTo>
                  <a:pt x="1253" y="176445"/>
                  <a:pt x="-1393" y="-33105"/>
                  <a:pt x="724" y="4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E164F6DC-8B51-FFD7-79E9-48ADCE1895C1}"/>
              </a:ext>
            </a:extLst>
          </p:cNvPr>
          <p:cNvSpPr/>
          <p:nvPr/>
        </p:nvSpPr>
        <p:spPr>
          <a:xfrm>
            <a:off x="4464029" y="6461121"/>
            <a:ext cx="52259" cy="120660"/>
          </a:xfrm>
          <a:custGeom>
            <a:avLst/>
            <a:gdLst>
              <a:gd name="connsiteX0" fmla="*/ 47646 w 52259"/>
              <a:gd name="connsiteY0" fmla="*/ 4 h 120660"/>
              <a:gd name="connsiteX1" fmla="*/ 44471 w 52259"/>
              <a:gd name="connsiteY1" fmla="*/ 66679 h 120660"/>
              <a:gd name="connsiteX2" fmla="*/ 21 w 52259"/>
              <a:gd name="connsiteY2" fmla="*/ 120654 h 120660"/>
              <a:gd name="connsiteX3" fmla="*/ 50821 w 52259"/>
              <a:gd name="connsiteY3" fmla="*/ 69854 h 120660"/>
              <a:gd name="connsiteX4" fmla="*/ 47646 w 52259"/>
              <a:gd name="connsiteY4" fmla="*/ 4 h 12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9" h="120660">
                <a:moveTo>
                  <a:pt x="47646" y="4"/>
                </a:moveTo>
                <a:cubicBezTo>
                  <a:pt x="46588" y="-525"/>
                  <a:pt x="52408" y="46571"/>
                  <a:pt x="44471" y="66679"/>
                </a:cubicBezTo>
                <a:cubicBezTo>
                  <a:pt x="36534" y="86787"/>
                  <a:pt x="-1037" y="120125"/>
                  <a:pt x="21" y="120654"/>
                </a:cubicBezTo>
                <a:cubicBezTo>
                  <a:pt x="1079" y="121183"/>
                  <a:pt x="46588" y="90491"/>
                  <a:pt x="50821" y="69854"/>
                </a:cubicBezTo>
                <a:cubicBezTo>
                  <a:pt x="55054" y="49217"/>
                  <a:pt x="48704" y="533"/>
                  <a:pt x="4764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3BEC9CA7-A827-44F1-FBA0-1E6C47D57FCF}"/>
              </a:ext>
            </a:extLst>
          </p:cNvPr>
          <p:cNvSpPr/>
          <p:nvPr/>
        </p:nvSpPr>
        <p:spPr>
          <a:xfrm>
            <a:off x="4864100" y="6152591"/>
            <a:ext cx="139800" cy="35551"/>
          </a:xfrm>
          <a:custGeom>
            <a:avLst/>
            <a:gdLst>
              <a:gd name="connsiteX0" fmla="*/ 0 w 139800"/>
              <a:gd name="connsiteY0" fmla="*/ 13259 h 35551"/>
              <a:gd name="connsiteX1" fmla="*/ 76200 w 139800"/>
              <a:gd name="connsiteY1" fmla="*/ 559 h 35551"/>
              <a:gd name="connsiteX2" fmla="*/ 139700 w 139800"/>
              <a:gd name="connsiteY2" fmla="*/ 35484 h 35551"/>
              <a:gd name="connsiteX3" fmla="*/ 92075 w 139800"/>
              <a:gd name="connsiteY3" fmla="*/ 10084 h 35551"/>
              <a:gd name="connsiteX4" fmla="*/ 76200 w 139800"/>
              <a:gd name="connsiteY4" fmla="*/ 3734 h 35551"/>
              <a:gd name="connsiteX5" fmla="*/ 0 w 139800"/>
              <a:gd name="connsiteY5" fmla="*/ 13259 h 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00" h="35551">
                <a:moveTo>
                  <a:pt x="0" y="13259"/>
                </a:moveTo>
                <a:cubicBezTo>
                  <a:pt x="0" y="12730"/>
                  <a:pt x="52917" y="-3145"/>
                  <a:pt x="76200" y="559"/>
                </a:cubicBezTo>
                <a:cubicBezTo>
                  <a:pt x="99483" y="4263"/>
                  <a:pt x="137054" y="33897"/>
                  <a:pt x="139700" y="35484"/>
                </a:cubicBezTo>
                <a:cubicBezTo>
                  <a:pt x="142346" y="37072"/>
                  <a:pt x="92075" y="10084"/>
                  <a:pt x="92075" y="10084"/>
                </a:cubicBezTo>
                <a:cubicBezTo>
                  <a:pt x="81492" y="4792"/>
                  <a:pt x="89429" y="2147"/>
                  <a:pt x="76200" y="3734"/>
                </a:cubicBezTo>
                <a:lnTo>
                  <a:pt x="0" y="132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CABEC84D-26CA-A791-CAF2-2400B17CFD65}"/>
              </a:ext>
            </a:extLst>
          </p:cNvPr>
          <p:cNvSpPr/>
          <p:nvPr/>
        </p:nvSpPr>
        <p:spPr>
          <a:xfrm>
            <a:off x="4645007" y="6391272"/>
            <a:ext cx="133387" cy="222255"/>
          </a:xfrm>
          <a:custGeom>
            <a:avLst/>
            <a:gdLst>
              <a:gd name="connsiteX0" fmla="*/ 133368 w 133387"/>
              <a:gd name="connsiteY0" fmla="*/ 3 h 222255"/>
              <a:gd name="connsiteX1" fmla="*/ 69868 w 133387"/>
              <a:gd name="connsiteY1" fmla="*/ 101603 h 222255"/>
              <a:gd name="connsiteX2" fmla="*/ 18 w 133387"/>
              <a:gd name="connsiteY2" fmla="*/ 222253 h 222255"/>
              <a:gd name="connsiteX3" fmla="*/ 63518 w 133387"/>
              <a:gd name="connsiteY3" fmla="*/ 98428 h 222255"/>
              <a:gd name="connsiteX4" fmla="*/ 133368 w 133387"/>
              <a:gd name="connsiteY4" fmla="*/ 3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7" h="222255">
                <a:moveTo>
                  <a:pt x="133368" y="3"/>
                </a:moveTo>
                <a:cubicBezTo>
                  <a:pt x="134426" y="532"/>
                  <a:pt x="92093" y="64562"/>
                  <a:pt x="69868" y="101603"/>
                </a:cubicBezTo>
                <a:cubicBezTo>
                  <a:pt x="47643" y="138644"/>
                  <a:pt x="1076" y="222782"/>
                  <a:pt x="18" y="222253"/>
                </a:cubicBezTo>
                <a:cubicBezTo>
                  <a:pt x="-1040" y="221724"/>
                  <a:pt x="43410" y="134941"/>
                  <a:pt x="63518" y="98428"/>
                </a:cubicBezTo>
                <a:cubicBezTo>
                  <a:pt x="83626" y="61915"/>
                  <a:pt x="132310" y="-526"/>
                  <a:pt x="1333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9DDC6C03-22E9-3513-8DD1-23995EC74394}"/>
              </a:ext>
            </a:extLst>
          </p:cNvPr>
          <p:cNvSpPr/>
          <p:nvPr/>
        </p:nvSpPr>
        <p:spPr>
          <a:xfrm>
            <a:off x="4930764" y="6257885"/>
            <a:ext cx="34966" cy="184281"/>
          </a:xfrm>
          <a:custGeom>
            <a:avLst/>
            <a:gdLst>
              <a:gd name="connsiteX0" fmla="*/ 34936 w 34966"/>
              <a:gd name="connsiteY0" fmla="*/ 40 h 184281"/>
              <a:gd name="connsiteX1" fmla="*/ 6361 w 34966"/>
              <a:gd name="connsiteY1" fmla="*/ 120690 h 184281"/>
              <a:gd name="connsiteX2" fmla="*/ 19061 w 34966"/>
              <a:gd name="connsiteY2" fmla="*/ 184190 h 184281"/>
              <a:gd name="connsiteX3" fmla="*/ 11 w 34966"/>
              <a:gd name="connsiteY3" fmla="*/ 107990 h 184281"/>
              <a:gd name="connsiteX4" fmla="*/ 34936 w 34966"/>
              <a:gd name="connsiteY4" fmla="*/ 40 h 1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66" h="184281">
                <a:moveTo>
                  <a:pt x="34936" y="40"/>
                </a:moveTo>
                <a:cubicBezTo>
                  <a:pt x="35994" y="2157"/>
                  <a:pt x="9007" y="89998"/>
                  <a:pt x="6361" y="120690"/>
                </a:cubicBezTo>
                <a:cubicBezTo>
                  <a:pt x="3715" y="151382"/>
                  <a:pt x="20119" y="186307"/>
                  <a:pt x="19061" y="184190"/>
                </a:cubicBezTo>
                <a:cubicBezTo>
                  <a:pt x="18003" y="182073"/>
                  <a:pt x="-518" y="136036"/>
                  <a:pt x="11" y="107990"/>
                </a:cubicBezTo>
                <a:cubicBezTo>
                  <a:pt x="540" y="79944"/>
                  <a:pt x="33878" y="-2077"/>
                  <a:pt x="3493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2FE730D2-3E8B-604B-BB9B-8D487A08BBC4}"/>
              </a:ext>
            </a:extLst>
          </p:cNvPr>
          <p:cNvSpPr/>
          <p:nvPr/>
        </p:nvSpPr>
        <p:spPr>
          <a:xfrm>
            <a:off x="4841698" y="6222708"/>
            <a:ext cx="28853" cy="298894"/>
          </a:xfrm>
          <a:custGeom>
            <a:avLst/>
            <a:gdLst>
              <a:gd name="connsiteX0" fmla="*/ 28752 w 28853"/>
              <a:gd name="connsiteY0" fmla="*/ 292 h 298894"/>
              <a:gd name="connsiteX1" fmla="*/ 9702 w 28853"/>
              <a:gd name="connsiteY1" fmla="*/ 111417 h 298894"/>
              <a:gd name="connsiteX2" fmla="*/ 9702 w 28853"/>
              <a:gd name="connsiteY2" fmla="*/ 292392 h 298894"/>
              <a:gd name="connsiteX3" fmla="*/ 9702 w 28853"/>
              <a:gd name="connsiteY3" fmla="*/ 247942 h 298894"/>
              <a:gd name="connsiteX4" fmla="*/ 177 w 28853"/>
              <a:gd name="connsiteY4" fmla="*/ 143167 h 298894"/>
              <a:gd name="connsiteX5" fmla="*/ 28752 w 28853"/>
              <a:gd name="connsiteY5" fmla="*/ 292 h 29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3" h="298894">
                <a:moveTo>
                  <a:pt x="28752" y="292"/>
                </a:moveTo>
                <a:cubicBezTo>
                  <a:pt x="30339" y="-5000"/>
                  <a:pt x="12877" y="62734"/>
                  <a:pt x="9702" y="111417"/>
                </a:cubicBezTo>
                <a:cubicBezTo>
                  <a:pt x="6527" y="160100"/>
                  <a:pt x="9702" y="292392"/>
                  <a:pt x="9702" y="292392"/>
                </a:cubicBezTo>
                <a:cubicBezTo>
                  <a:pt x="9702" y="315146"/>
                  <a:pt x="11289" y="272813"/>
                  <a:pt x="9702" y="247942"/>
                </a:cubicBezTo>
                <a:cubicBezTo>
                  <a:pt x="8114" y="223071"/>
                  <a:pt x="-1410" y="183913"/>
                  <a:pt x="177" y="143167"/>
                </a:cubicBezTo>
                <a:cubicBezTo>
                  <a:pt x="1764" y="102421"/>
                  <a:pt x="27165" y="5584"/>
                  <a:pt x="28752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EB16D1BF-7B02-A803-1E54-4909F04AC9E3}"/>
              </a:ext>
            </a:extLst>
          </p:cNvPr>
          <p:cNvSpPr/>
          <p:nvPr/>
        </p:nvSpPr>
        <p:spPr>
          <a:xfrm>
            <a:off x="4791039" y="6207028"/>
            <a:ext cx="54017" cy="276377"/>
          </a:xfrm>
          <a:custGeom>
            <a:avLst/>
            <a:gdLst>
              <a:gd name="connsiteX0" fmla="*/ 54011 w 54017"/>
              <a:gd name="connsiteY0" fmla="*/ 97 h 276377"/>
              <a:gd name="connsiteX1" fmla="*/ 9561 w 54017"/>
              <a:gd name="connsiteY1" fmla="*/ 139797 h 276377"/>
              <a:gd name="connsiteX2" fmla="*/ 15911 w 54017"/>
              <a:gd name="connsiteY2" fmla="*/ 276322 h 276377"/>
              <a:gd name="connsiteX3" fmla="*/ 36 w 54017"/>
              <a:gd name="connsiteY3" fmla="*/ 123922 h 276377"/>
              <a:gd name="connsiteX4" fmla="*/ 12736 w 54017"/>
              <a:gd name="connsiteY4" fmla="*/ 117572 h 276377"/>
              <a:gd name="connsiteX5" fmla="*/ 54011 w 54017"/>
              <a:gd name="connsiteY5" fmla="*/ 97 h 2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17" h="276377">
                <a:moveTo>
                  <a:pt x="54011" y="97"/>
                </a:moveTo>
                <a:cubicBezTo>
                  <a:pt x="53482" y="3801"/>
                  <a:pt x="15911" y="93759"/>
                  <a:pt x="9561" y="139797"/>
                </a:cubicBezTo>
                <a:cubicBezTo>
                  <a:pt x="3211" y="185835"/>
                  <a:pt x="17498" y="278968"/>
                  <a:pt x="15911" y="276322"/>
                </a:cubicBezTo>
                <a:cubicBezTo>
                  <a:pt x="14323" y="273676"/>
                  <a:pt x="565" y="150380"/>
                  <a:pt x="36" y="123922"/>
                </a:cubicBezTo>
                <a:cubicBezTo>
                  <a:pt x="-493" y="97464"/>
                  <a:pt x="4798" y="135564"/>
                  <a:pt x="12736" y="117572"/>
                </a:cubicBezTo>
                <a:cubicBezTo>
                  <a:pt x="20673" y="99580"/>
                  <a:pt x="54540" y="-3607"/>
                  <a:pt x="54011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0A86D1B6-00F2-DB48-2BCF-3FEB664EF13E}"/>
              </a:ext>
            </a:extLst>
          </p:cNvPr>
          <p:cNvSpPr/>
          <p:nvPr/>
        </p:nvSpPr>
        <p:spPr>
          <a:xfrm>
            <a:off x="4559240" y="6353157"/>
            <a:ext cx="19201" cy="114346"/>
          </a:xfrm>
          <a:custGeom>
            <a:avLst/>
            <a:gdLst>
              <a:gd name="connsiteX0" fmla="*/ 60 w 19201"/>
              <a:gd name="connsiteY0" fmla="*/ 18 h 114346"/>
              <a:gd name="connsiteX1" fmla="*/ 12760 w 19201"/>
              <a:gd name="connsiteY1" fmla="*/ 63518 h 114346"/>
              <a:gd name="connsiteX2" fmla="*/ 3235 w 19201"/>
              <a:gd name="connsiteY2" fmla="*/ 114318 h 114346"/>
              <a:gd name="connsiteX3" fmla="*/ 19110 w 19201"/>
              <a:gd name="connsiteY3" fmla="*/ 69868 h 114346"/>
              <a:gd name="connsiteX4" fmla="*/ 60 w 19201"/>
              <a:gd name="connsiteY4" fmla="*/ 18 h 1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1" h="114346">
                <a:moveTo>
                  <a:pt x="60" y="18"/>
                </a:moveTo>
                <a:cubicBezTo>
                  <a:pt x="-998" y="-1040"/>
                  <a:pt x="12231" y="44468"/>
                  <a:pt x="12760" y="63518"/>
                </a:cubicBezTo>
                <a:cubicBezTo>
                  <a:pt x="13289" y="82568"/>
                  <a:pt x="2177" y="113260"/>
                  <a:pt x="3235" y="114318"/>
                </a:cubicBezTo>
                <a:cubicBezTo>
                  <a:pt x="4293" y="115376"/>
                  <a:pt x="17523" y="86272"/>
                  <a:pt x="19110" y="69868"/>
                </a:cubicBezTo>
                <a:cubicBezTo>
                  <a:pt x="20697" y="53464"/>
                  <a:pt x="1118" y="1076"/>
                  <a:pt x="6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97504C7-948A-449A-8261-7C9712BFEEB2}"/>
              </a:ext>
            </a:extLst>
          </p:cNvPr>
          <p:cNvSpPr/>
          <p:nvPr/>
        </p:nvSpPr>
        <p:spPr>
          <a:xfrm>
            <a:off x="4584653" y="6215784"/>
            <a:ext cx="242381" cy="108823"/>
          </a:xfrm>
          <a:custGeom>
            <a:avLst/>
            <a:gdLst>
              <a:gd name="connsiteX0" fmla="*/ 47 w 242381"/>
              <a:gd name="connsiteY0" fmla="*/ 108816 h 108823"/>
              <a:gd name="connsiteX1" fmla="*/ 149272 w 242381"/>
              <a:gd name="connsiteY1" fmla="*/ 67541 h 108823"/>
              <a:gd name="connsiteX2" fmla="*/ 114347 w 242381"/>
              <a:gd name="connsiteY2" fmla="*/ 89766 h 108823"/>
              <a:gd name="connsiteX3" fmla="*/ 241347 w 242381"/>
              <a:gd name="connsiteY3" fmla="*/ 866 h 108823"/>
              <a:gd name="connsiteX4" fmla="*/ 177847 w 242381"/>
              <a:gd name="connsiteY4" fmla="*/ 42141 h 108823"/>
              <a:gd name="connsiteX5" fmla="*/ 133397 w 242381"/>
              <a:gd name="connsiteY5" fmla="*/ 70716 h 108823"/>
              <a:gd name="connsiteX6" fmla="*/ 47 w 242381"/>
              <a:gd name="connsiteY6" fmla="*/ 108816 h 10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81" h="108823">
                <a:moveTo>
                  <a:pt x="47" y="108816"/>
                </a:moveTo>
                <a:cubicBezTo>
                  <a:pt x="2693" y="108287"/>
                  <a:pt x="130222" y="70716"/>
                  <a:pt x="149272" y="67541"/>
                </a:cubicBezTo>
                <a:cubicBezTo>
                  <a:pt x="168322" y="64366"/>
                  <a:pt x="99001" y="100878"/>
                  <a:pt x="114347" y="89766"/>
                </a:cubicBezTo>
                <a:cubicBezTo>
                  <a:pt x="129693" y="78654"/>
                  <a:pt x="230764" y="8803"/>
                  <a:pt x="241347" y="866"/>
                </a:cubicBezTo>
                <a:cubicBezTo>
                  <a:pt x="251930" y="-7071"/>
                  <a:pt x="177847" y="42141"/>
                  <a:pt x="177847" y="42141"/>
                </a:cubicBezTo>
                <a:cubicBezTo>
                  <a:pt x="159855" y="53783"/>
                  <a:pt x="160914" y="58545"/>
                  <a:pt x="133397" y="70716"/>
                </a:cubicBezTo>
                <a:cubicBezTo>
                  <a:pt x="105880" y="82887"/>
                  <a:pt x="-2599" y="109345"/>
                  <a:pt x="47" y="10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D16F7D85-6535-6F97-80DF-308466779D22}"/>
              </a:ext>
            </a:extLst>
          </p:cNvPr>
          <p:cNvSpPr/>
          <p:nvPr/>
        </p:nvSpPr>
        <p:spPr>
          <a:xfrm>
            <a:off x="4621957" y="6752572"/>
            <a:ext cx="42124" cy="506134"/>
          </a:xfrm>
          <a:custGeom>
            <a:avLst/>
            <a:gdLst>
              <a:gd name="connsiteX0" fmla="*/ 42118 w 42124"/>
              <a:gd name="connsiteY0" fmla="*/ 653 h 506134"/>
              <a:gd name="connsiteX1" fmla="*/ 843 w 42124"/>
              <a:gd name="connsiteY1" fmla="*/ 219728 h 506134"/>
              <a:gd name="connsiteX2" fmla="*/ 13543 w 42124"/>
              <a:gd name="connsiteY2" fmla="*/ 505478 h 506134"/>
              <a:gd name="connsiteX3" fmla="*/ 4018 w 42124"/>
              <a:gd name="connsiteY3" fmla="*/ 289578 h 506134"/>
              <a:gd name="connsiteX4" fmla="*/ 42118 w 42124"/>
              <a:gd name="connsiteY4" fmla="*/ 653 h 50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4" h="506134">
                <a:moveTo>
                  <a:pt x="42118" y="653"/>
                </a:moveTo>
                <a:cubicBezTo>
                  <a:pt x="41589" y="-10989"/>
                  <a:pt x="5605" y="135591"/>
                  <a:pt x="843" y="219728"/>
                </a:cubicBezTo>
                <a:cubicBezTo>
                  <a:pt x="-3919" y="303865"/>
                  <a:pt x="13014" y="493836"/>
                  <a:pt x="13543" y="505478"/>
                </a:cubicBezTo>
                <a:cubicBezTo>
                  <a:pt x="14072" y="517120"/>
                  <a:pt x="-1274" y="371070"/>
                  <a:pt x="4018" y="289578"/>
                </a:cubicBezTo>
                <a:cubicBezTo>
                  <a:pt x="9310" y="208086"/>
                  <a:pt x="42647" y="12295"/>
                  <a:pt x="42118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DDBBCCA-FA93-3786-1260-68CA9603CD16}"/>
              </a:ext>
            </a:extLst>
          </p:cNvPr>
          <p:cNvSpPr/>
          <p:nvPr/>
        </p:nvSpPr>
        <p:spPr>
          <a:xfrm>
            <a:off x="4521090" y="7384873"/>
            <a:ext cx="66871" cy="540020"/>
          </a:xfrm>
          <a:custGeom>
            <a:avLst/>
            <a:gdLst>
              <a:gd name="connsiteX0" fmla="*/ 66785 w 66871"/>
              <a:gd name="connsiteY0" fmla="*/ 177 h 540020"/>
              <a:gd name="connsiteX1" fmla="*/ 25510 w 66871"/>
              <a:gd name="connsiteY1" fmla="*/ 235127 h 540020"/>
              <a:gd name="connsiteX2" fmla="*/ 110 w 66871"/>
              <a:gd name="connsiteY2" fmla="*/ 539927 h 540020"/>
              <a:gd name="connsiteX3" fmla="*/ 35035 w 66871"/>
              <a:gd name="connsiteY3" fmla="*/ 203377 h 540020"/>
              <a:gd name="connsiteX4" fmla="*/ 66785 w 66871"/>
              <a:gd name="connsiteY4" fmla="*/ 177 h 5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1" h="540020">
                <a:moveTo>
                  <a:pt x="66785" y="177"/>
                </a:moveTo>
                <a:cubicBezTo>
                  <a:pt x="65198" y="5469"/>
                  <a:pt x="36622" y="145169"/>
                  <a:pt x="25510" y="235127"/>
                </a:cubicBezTo>
                <a:cubicBezTo>
                  <a:pt x="14398" y="325085"/>
                  <a:pt x="-1477" y="545219"/>
                  <a:pt x="110" y="539927"/>
                </a:cubicBezTo>
                <a:cubicBezTo>
                  <a:pt x="1697" y="534635"/>
                  <a:pt x="22335" y="297569"/>
                  <a:pt x="35035" y="203377"/>
                </a:cubicBezTo>
                <a:cubicBezTo>
                  <a:pt x="47735" y="109185"/>
                  <a:pt x="68372" y="-5115"/>
                  <a:pt x="6678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12815128-EB8B-04B1-2ABF-043F10EB2DAB}"/>
              </a:ext>
            </a:extLst>
          </p:cNvPr>
          <p:cNvSpPr/>
          <p:nvPr/>
        </p:nvSpPr>
        <p:spPr>
          <a:xfrm>
            <a:off x="4349750" y="7216213"/>
            <a:ext cx="25204" cy="540806"/>
          </a:xfrm>
          <a:custGeom>
            <a:avLst/>
            <a:gdLst>
              <a:gd name="connsiteX0" fmla="*/ 0 w 25204"/>
              <a:gd name="connsiteY0" fmla="*/ 562 h 540806"/>
              <a:gd name="connsiteX1" fmla="*/ 22225 w 25204"/>
              <a:gd name="connsiteY1" fmla="*/ 514912 h 540806"/>
              <a:gd name="connsiteX2" fmla="*/ 22225 w 25204"/>
              <a:gd name="connsiteY2" fmla="*/ 416487 h 540806"/>
              <a:gd name="connsiteX3" fmla="*/ 0 w 25204"/>
              <a:gd name="connsiteY3" fmla="*/ 562 h 54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540806">
                <a:moveTo>
                  <a:pt x="0" y="562"/>
                </a:moveTo>
                <a:cubicBezTo>
                  <a:pt x="0" y="16966"/>
                  <a:pt x="18521" y="445591"/>
                  <a:pt x="22225" y="514912"/>
                </a:cubicBezTo>
                <a:cubicBezTo>
                  <a:pt x="25929" y="584233"/>
                  <a:pt x="26458" y="501683"/>
                  <a:pt x="22225" y="416487"/>
                </a:cubicBezTo>
                <a:cubicBezTo>
                  <a:pt x="17992" y="331291"/>
                  <a:pt x="0" y="-15842"/>
                  <a:pt x="0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3C8660CF-76BE-73B0-F12B-CCABFF12F063}"/>
              </a:ext>
            </a:extLst>
          </p:cNvPr>
          <p:cNvSpPr/>
          <p:nvPr/>
        </p:nvSpPr>
        <p:spPr>
          <a:xfrm>
            <a:off x="5027216" y="6403899"/>
            <a:ext cx="24772" cy="311227"/>
          </a:xfrm>
          <a:custGeom>
            <a:avLst/>
            <a:gdLst>
              <a:gd name="connsiteX0" fmla="*/ 1984 w 24772"/>
              <a:gd name="connsiteY0" fmla="*/ 76 h 311227"/>
              <a:gd name="connsiteX1" fmla="*/ 1984 w 24772"/>
              <a:gd name="connsiteY1" fmla="*/ 120726 h 311227"/>
              <a:gd name="connsiteX2" fmla="*/ 17859 w 24772"/>
              <a:gd name="connsiteY2" fmla="*/ 162001 h 311227"/>
              <a:gd name="connsiteX3" fmla="*/ 5159 w 24772"/>
              <a:gd name="connsiteY3" fmla="*/ 311226 h 311227"/>
              <a:gd name="connsiteX4" fmla="*/ 24209 w 24772"/>
              <a:gd name="connsiteY4" fmla="*/ 165176 h 311227"/>
              <a:gd name="connsiteX5" fmla="*/ 17859 w 24772"/>
              <a:gd name="connsiteY5" fmla="*/ 139776 h 311227"/>
              <a:gd name="connsiteX6" fmla="*/ 1984 w 24772"/>
              <a:gd name="connsiteY6" fmla="*/ 76 h 31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72" h="311227">
                <a:moveTo>
                  <a:pt x="1984" y="76"/>
                </a:moveTo>
                <a:cubicBezTo>
                  <a:pt x="-662" y="-3099"/>
                  <a:pt x="-662" y="93739"/>
                  <a:pt x="1984" y="120726"/>
                </a:cubicBezTo>
                <a:cubicBezTo>
                  <a:pt x="4630" y="147714"/>
                  <a:pt x="17330" y="130251"/>
                  <a:pt x="17859" y="162001"/>
                </a:cubicBezTo>
                <a:cubicBezTo>
                  <a:pt x="18388" y="193751"/>
                  <a:pt x="4101" y="310697"/>
                  <a:pt x="5159" y="311226"/>
                </a:cubicBezTo>
                <a:cubicBezTo>
                  <a:pt x="6217" y="311755"/>
                  <a:pt x="22092" y="193751"/>
                  <a:pt x="24209" y="165176"/>
                </a:cubicBezTo>
                <a:cubicBezTo>
                  <a:pt x="26326" y="136601"/>
                  <a:pt x="22092" y="170997"/>
                  <a:pt x="17859" y="139776"/>
                </a:cubicBezTo>
                <a:cubicBezTo>
                  <a:pt x="13626" y="108555"/>
                  <a:pt x="4630" y="3251"/>
                  <a:pt x="198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DAB92A23-294B-A70D-0CC9-762C655E540D}"/>
              </a:ext>
            </a:extLst>
          </p:cNvPr>
          <p:cNvSpPr/>
          <p:nvPr/>
        </p:nvSpPr>
        <p:spPr>
          <a:xfrm>
            <a:off x="4781406" y="6615840"/>
            <a:ext cx="39183" cy="431696"/>
          </a:xfrm>
          <a:custGeom>
            <a:avLst/>
            <a:gdLst>
              <a:gd name="connsiteX0" fmla="*/ 144 w 39183"/>
              <a:gd name="connsiteY0" fmla="*/ 4035 h 431696"/>
              <a:gd name="connsiteX1" fmla="*/ 38244 w 39183"/>
              <a:gd name="connsiteY1" fmla="*/ 426310 h 431696"/>
              <a:gd name="connsiteX2" fmla="*/ 25544 w 39183"/>
              <a:gd name="connsiteY2" fmla="*/ 226285 h 431696"/>
              <a:gd name="connsiteX3" fmla="*/ 144 w 39183"/>
              <a:gd name="connsiteY3" fmla="*/ 4035 h 43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3" h="431696">
                <a:moveTo>
                  <a:pt x="144" y="4035"/>
                </a:moveTo>
                <a:cubicBezTo>
                  <a:pt x="2261" y="37372"/>
                  <a:pt x="34011" y="389268"/>
                  <a:pt x="38244" y="426310"/>
                </a:cubicBezTo>
                <a:cubicBezTo>
                  <a:pt x="42477" y="463352"/>
                  <a:pt x="31365" y="299839"/>
                  <a:pt x="25544" y="226285"/>
                </a:cubicBezTo>
                <a:cubicBezTo>
                  <a:pt x="19723" y="152731"/>
                  <a:pt x="-1973" y="-29302"/>
                  <a:pt x="144" y="4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A14ACEEE-2B50-ED5C-B44F-5383902A52C6}"/>
              </a:ext>
            </a:extLst>
          </p:cNvPr>
          <p:cNvSpPr/>
          <p:nvPr/>
        </p:nvSpPr>
        <p:spPr>
          <a:xfrm>
            <a:off x="4678960" y="7114209"/>
            <a:ext cx="188940" cy="796505"/>
          </a:xfrm>
          <a:custGeom>
            <a:avLst/>
            <a:gdLst>
              <a:gd name="connsiteX0" fmla="*/ 185140 w 188940"/>
              <a:gd name="connsiteY0" fmla="*/ 13666 h 796505"/>
              <a:gd name="connsiteX1" fmla="*/ 990 w 188940"/>
              <a:gd name="connsiteY1" fmla="*/ 791541 h 796505"/>
              <a:gd name="connsiteX2" fmla="*/ 115290 w 188940"/>
              <a:gd name="connsiteY2" fmla="*/ 331166 h 796505"/>
              <a:gd name="connsiteX3" fmla="*/ 185140 w 188940"/>
              <a:gd name="connsiteY3" fmla="*/ 13666 h 79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40" h="796505">
                <a:moveTo>
                  <a:pt x="185140" y="13666"/>
                </a:moveTo>
                <a:cubicBezTo>
                  <a:pt x="166090" y="90395"/>
                  <a:pt x="12632" y="738624"/>
                  <a:pt x="990" y="791541"/>
                </a:cubicBezTo>
                <a:cubicBezTo>
                  <a:pt x="-10652" y="844458"/>
                  <a:pt x="83540" y="459754"/>
                  <a:pt x="115290" y="331166"/>
                </a:cubicBezTo>
                <a:cubicBezTo>
                  <a:pt x="147040" y="202578"/>
                  <a:pt x="204190" y="-63063"/>
                  <a:pt x="185140" y="13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675CF294-712F-479A-2028-E46FA7CB331D}"/>
              </a:ext>
            </a:extLst>
          </p:cNvPr>
          <p:cNvSpPr/>
          <p:nvPr/>
        </p:nvSpPr>
        <p:spPr>
          <a:xfrm>
            <a:off x="4718034" y="6673466"/>
            <a:ext cx="67984" cy="394077"/>
          </a:xfrm>
          <a:custGeom>
            <a:avLst/>
            <a:gdLst>
              <a:gd name="connsiteX0" fmla="*/ 16 w 67984"/>
              <a:gd name="connsiteY0" fmla="*/ 384 h 394077"/>
              <a:gd name="connsiteX1" fmla="*/ 63516 w 67984"/>
              <a:gd name="connsiteY1" fmla="*/ 375034 h 394077"/>
              <a:gd name="connsiteX2" fmla="*/ 57166 w 67984"/>
              <a:gd name="connsiteY2" fmla="*/ 305184 h 394077"/>
              <a:gd name="connsiteX3" fmla="*/ 16 w 67984"/>
              <a:gd name="connsiteY3" fmla="*/ 384 h 3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84" h="394077">
                <a:moveTo>
                  <a:pt x="16" y="384"/>
                </a:moveTo>
                <a:cubicBezTo>
                  <a:pt x="1074" y="12026"/>
                  <a:pt x="53991" y="324234"/>
                  <a:pt x="63516" y="375034"/>
                </a:cubicBezTo>
                <a:cubicBezTo>
                  <a:pt x="73041" y="425834"/>
                  <a:pt x="65633" y="365509"/>
                  <a:pt x="57166" y="305184"/>
                </a:cubicBezTo>
                <a:cubicBezTo>
                  <a:pt x="48699" y="244859"/>
                  <a:pt x="-1042" y="-11258"/>
                  <a:pt x="16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50DFC790-0368-CC8A-5E6F-5C584A73B0AD}"/>
              </a:ext>
            </a:extLst>
          </p:cNvPr>
          <p:cNvSpPr/>
          <p:nvPr/>
        </p:nvSpPr>
        <p:spPr>
          <a:xfrm>
            <a:off x="4712959" y="7176408"/>
            <a:ext cx="43528" cy="318656"/>
          </a:xfrm>
          <a:custGeom>
            <a:avLst/>
            <a:gdLst>
              <a:gd name="connsiteX0" fmla="*/ 43191 w 43528"/>
              <a:gd name="connsiteY0" fmla="*/ 2267 h 318656"/>
              <a:gd name="connsiteX1" fmla="*/ 1916 w 43528"/>
              <a:gd name="connsiteY1" fmla="*/ 313417 h 318656"/>
              <a:gd name="connsiteX2" fmla="*/ 8266 w 43528"/>
              <a:gd name="connsiteY2" fmla="*/ 195942 h 318656"/>
              <a:gd name="connsiteX3" fmla="*/ 20966 w 43528"/>
              <a:gd name="connsiteY3" fmla="*/ 173717 h 318656"/>
              <a:gd name="connsiteX4" fmla="*/ 43191 w 43528"/>
              <a:gd name="connsiteY4" fmla="*/ 2267 h 3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8" h="318656">
                <a:moveTo>
                  <a:pt x="43191" y="2267"/>
                </a:moveTo>
                <a:cubicBezTo>
                  <a:pt x="40016" y="25550"/>
                  <a:pt x="7737" y="281138"/>
                  <a:pt x="1916" y="313417"/>
                </a:cubicBezTo>
                <a:cubicBezTo>
                  <a:pt x="-3905" y="345696"/>
                  <a:pt x="5091" y="219225"/>
                  <a:pt x="8266" y="195942"/>
                </a:cubicBezTo>
                <a:cubicBezTo>
                  <a:pt x="11441" y="172659"/>
                  <a:pt x="15674" y="205467"/>
                  <a:pt x="20966" y="173717"/>
                </a:cubicBezTo>
                <a:cubicBezTo>
                  <a:pt x="26258" y="141967"/>
                  <a:pt x="46366" y="-21016"/>
                  <a:pt x="43191" y="2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FADCB82F-7E5D-843D-CA84-120756416673}"/>
              </a:ext>
            </a:extLst>
          </p:cNvPr>
          <p:cNvSpPr/>
          <p:nvPr/>
        </p:nvSpPr>
        <p:spPr>
          <a:xfrm>
            <a:off x="4540126" y="8388342"/>
            <a:ext cx="130327" cy="298466"/>
          </a:xfrm>
          <a:custGeom>
            <a:avLst/>
            <a:gdLst>
              <a:gd name="connsiteX0" fmla="*/ 130299 w 130327"/>
              <a:gd name="connsiteY0" fmla="*/ 8 h 298466"/>
              <a:gd name="connsiteX1" fmla="*/ 44574 w 130327"/>
              <a:gd name="connsiteY1" fmla="*/ 146058 h 298466"/>
              <a:gd name="connsiteX2" fmla="*/ 124 w 130327"/>
              <a:gd name="connsiteY2" fmla="*/ 298458 h 298466"/>
              <a:gd name="connsiteX3" fmla="*/ 35049 w 130327"/>
              <a:gd name="connsiteY3" fmla="*/ 152408 h 298466"/>
              <a:gd name="connsiteX4" fmla="*/ 130299 w 130327"/>
              <a:gd name="connsiteY4" fmla="*/ 8 h 29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7" h="298466">
                <a:moveTo>
                  <a:pt x="130299" y="8"/>
                </a:moveTo>
                <a:cubicBezTo>
                  <a:pt x="131887" y="-1050"/>
                  <a:pt x="66270" y="96316"/>
                  <a:pt x="44574" y="146058"/>
                </a:cubicBezTo>
                <a:cubicBezTo>
                  <a:pt x="22878" y="195800"/>
                  <a:pt x="1712" y="297400"/>
                  <a:pt x="124" y="298458"/>
                </a:cubicBezTo>
                <a:cubicBezTo>
                  <a:pt x="-1464" y="299516"/>
                  <a:pt x="12295" y="201091"/>
                  <a:pt x="35049" y="152408"/>
                </a:cubicBezTo>
                <a:cubicBezTo>
                  <a:pt x="57803" y="103725"/>
                  <a:pt x="128711" y="1066"/>
                  <a:pt x="13029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F3280C02-6A87-BAD1-979E-BB12DD5415C9}"/>
              </a:ext>
            </a:extLst>
          </p:cNvPr>
          <p:cNvSpPr/>
          <p:nvPr/>
        </p:nvSpPr>
        <p:spPr>
          <a:xfrm>
            <a:off x="4940230" y="6207125"/>
            <a:ext cx="127426" cy="121864"/>
          </a:xfrm>
          <a:custGeom>
            <a:avLst/>
            <a:gdLst>
              <a:gd name="connsiteX0" fmla="*/ 70 w 127426"/>
              <a:gd name="connsiteY0" fmla="*/ 0 h 121864"/>
              <a:gd name="connsiteX1" fmla="*/ 69920 w 127426"/>
              <a:gd name="connsiteY1" fmla="*/ 82550 h 121864"/>
              <a:gd name="connsiteX2" fmla="*/ 76270 w 127426"/>
              <a:gd name="connsiteY2" fmla="*/ 88900 h 121864"/>
              <a:gd name="connsiteX3" fmla="*/ 63570 w 127426"/>
              <a:gd name="connsiteY3" fmla="*/ 120650 h 121864"/>
              <a:gd name="connsiteX4" fmla="*/ 127070 w 127426"/>
              <a:gd name="connsiteY4" fmla="*/ 41275 h 121864"/>
              <a:gd name="connsiteX5" fmla="*/ 85795 w 127426"/>
              <a:gd name="connsiteY5" fmla="*/ 82550 h 121864"/>
              <a:gd name="connsiteX6" fmla="*/ 70 w 127426"/>
              <a:gd name="connsiteY6" fmla="*/ 0 h 12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26" h="121864">
                <a:moveTo>
                  <a:pt x="70" y="0"/>
                </a:moveTo>
                <a:cubicBezTo>
                  <a:pt x="-2576" y="0"/>
                  <a:pt x="69920" y="82550"/>
                  <a:pt x="69920" y="82550"/>
                </a:cubicBezTo>
                <a:cubicBezTo>
                  <a:pt x="82620" y="97367"/>
                  <a:pt x="77328" y="82550"/>
                  <a:pt x="76270" y="88900"/>
                </a:cubicBezTo>
                <a:cubicBezTo>
                  <a:pt x="75212" y="95250"/>
                  <a:pt x="55103" y="128588"/>
                  <a:pt x="63570" y="120650"/>
                </a:cubicBezTo>
                <a:cubicBezTo>
                  <a:pt x="72037" y="112713"/>
                  <a:pt x="123366" y="47625"/>
                  <a:pt x="127070" y="41275"/>
                </a:cubicBezTo>
                <a:cubicBezTo>
                  <a:pt x="130774" y="34925"/>
                  <a:pt x="104845" y="88900"/>
                  <a:pt x="85795" y="82550"/>
                </a:cubicBezTo>
                <a:cubicBezTo>
                  <a:pt x="66745" y="76200"/>
                  <a:pt x="2716" y="0"/>
                  <a:pt x="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A32E2656-0F19-A42E-CCFF-8B7707675854}"/>
              </a:ext>
            </a:extLst>
          </p:cNvPr>
          <p:cNvSpPr/>
          <p:nvPr/>
        </p:nvSpPr>
        <p:spPr>
          <a:xfrm>
            <a:off x="5196560" y="6286420"/>
            <a:ext cx="315341" cy="149412"/>
          </a:xfrm>
          <a:custGeom>
            <a:avLst/>
            <a:gdLst>
              <a:gd name="connsiteX0" fmla="*/ 915 w 315341"/>
              <a:gd name="connsiteY0" fmla="*/ 80 h 149412"/>
              <a:gd name="connsiteX1" fmla="*/ 204115 w 315341"/>
              <a:gd name="connsiteY1" fmla="*/ 41355 h 149412"/>
              <a:gd name="connsiteX2" fmla="*/ 267615 w 315341"/>
              <a:gd name="connsiteY2" fmla="*/ 41355 h 149412"/>
              <a:gd name="connsiteX3" fmla="*/ 197765 w 315341"/>
              <a:gd name="connsiteY3" fmla="*/ 50880 h 149412"/>
              <a:gd name="connsiteX4" fmla="*/ 315240 w 315341"/>
              <a:gd name="connsiteY4" fmla="*/ 149305 h 149412"/>
              <a:gd name="connsiteX5" fmla="*/ 216815 w 315341"/>
              <a:gd name="connsiteY5" fmla="*/ 69930 h 149412"/>
              <a:gd name="connsiteX6" fmla="*/ 137440 w 315341"/>
              <a:gd name="connsiteY6" fmla="*/ 63580 h 149412"/>
              <a:gd name="connsiteX7" fmla="*/ 178715 w 315341"/>
              <a:gd name="connsiteY7" fmla="*/ 60405 h 149412"/>
              <a:gd name="connsiteX8" fmla="*/ 131090 w 315341"/>
              <a:gd name="connsiteY8" fmla="*/ 31830 h 149412"/>
              <a:gd name="connsiteX9" fmla="*/ 915 w 315341"/>
              <a:gd name="connsiteY9" fmla="*/ 80 h 1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341" h="149412">
                <a:moveTo>
                  <a:pt x="915" y="80"/>
                </a:moveTo>
                <a:cubicBezTo>
                  <a:pt x="13086" y="1667"/>
                  <a:pt x="159665" y="34476"/>
                  <a:pt x="204115" y="41355"/>
                </a:cubicBezTo>
                <a:cubicBezTo>
                  <a:pt x="248565" y="48234"/>
                  <a:pt x="268673" y="39767"/>
                  <a:pt x="267615" y="41355"/>
                </a:cubicBezTo>
                <a:cubicBezTo>
                  <a:pt x="266557" y="42943"/>
                  <a:pt x="189828" y="32888"/>
                  <a:pt x="197765" y="50880"/>
                </a:cubicBezTo>
                <a:cubicBezTo>
                  <a:pt x="205703" y="68872"/>
                  <a:pt x="312065" y="146130"/>
                  <a:pt x="315240" y="149305"/>
                </a:cubicBezTo>
                <a:cubicBezTo>
                  <a:pt x="318415" y="152480"/>
                  <a:pt x="246448" y="84218"/>
                  <a:pt x="216815" y="69930"/>
                </a:cubicBezTo>
                <a:cubicBezTo>
                  <a:pt x="187182" y="55642"/>
                  <a:pt x="143790" y="65168"/>
                  <a:pt x="137440" y="63580"/>
                </a:cubicBezTo>
                <a:cubicBezTo>
                  <a:pt x="131090" y="61993"/>
                  <a:pt x="179773" y="65696"/>
                  <a:pt x="178715" y="60405"/>
                </a:cubicBezTo>
                <a:cubicBezTo>
                  <a:pt x="177657" y="55114"/>
                  <a:pt x="160723" y="42942"/>
                  <a:pt x="131090" y="31830"/>
                </a:cubicBezTo>
                <a:cubicBezTo>
                  <a:pt x="101457" y="20718"/>
                  <a:pt x="-11256" y="-1507"/>
                  <a:pt x="915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984381D-B629-22D8-9B1E-E32385243A5F}"/>
              </a:ext>
            </a:extLst>
          </p:cNvPr>
          <p:cNvSpPr/>
          <p:nvPr/>
        </p:nvSpPr>
        <p:spPr>
          <a:xfrm>
            <a:off x="5111678" y="6362221"/>
            <a:ext cx="67037" cy="397522"/>
          </a:xfrm>
          <a:custGeom>
            <a:avLst/>
            <a:gdLst>
              <a:gd name="connsiteX0" fmla="*/ 66747 w 67037"/>
              <a:gd name="connsiteY0" fmla="*/ 3654 h 397522"/>
              <a:gd name="connsiteX1" fmla="*/ 22297 w 67037"/>
              <a:gd name="connsiteY1" fmla="*/ 346554 h 397522"/>
              <a:gd name="connsiteX2" fmla="*/ 38172 w 67037"/>
              <a:gd name="connsiteY2" fmla="*/ 295754 h 397522"/>
              <a:gd name="connsiteX3" fmla="*/ 72 w 67037"/>
              <a:gd name="connsiteY3" fmla="*/ 397354 h 397522"/>
              <a:gd name="connsiteX4" fmla="*/ 28647 w 67037"/>
              <a:gd name="connsiteY4" fmla="*/ 267179 h 397522"/>
              <a:gd name="connsiteX5" fmla="*/ 31822 w 67037"/>
              <a:gd name="connsiteY5" fmla="*/ 203679 h 397522"/>
              <a:gd name="connsiteX6" fmla="*/ 25472 w 67037"/>
              <a:gd name="connsiteY6" fmla="*/ 232254 h 397522"/>
              <a:gd name="connsiteX7" fmla="*/ 41347 w 67037"/>
              <a:gd name="connsiteY7" fmla="*/ 168754 h 397522"/>
              <a:gd name="connsiteX8" fmla="*/ 66747 w 67037"/>
              <a:gd name="connsiteY8" fmla="*/ 3654 h 3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037" h="397522">
                <a:moveTo>
                  <a:pt x="66747" y="3654"/>
                </a:moveTo>
                <a:cubicBezTo>
                  <a:pt x="63572" y="33287"/>
                  <a:pt x="27059" y="297871"/>
                  <a:pt x="22297" y="346554"/>
                </a:cubicBezTo>
                <a:cubicBezTo>
                  <a:pt x="17534" y="395237"/>
                  <a:pt x="41876" y="287287"/>
                  <a:pt x="38172" y="295754"/>
                </a:cubicBezTo>
                <a:cubicBezTo>
                  <a:pt x="34468" y="304221"/>
                  <a:pt x="1659" y="402116"/>
                  <a:pt x="72" y="397354"/>
                </a:cubicBezTo>
                <a:cubicBezTo>
                  <a:pt x="-1515" y="392592"/>
                  <a:pt x="23355" y="299458"/>
                  <a:pt x="28647" y="267179"/>
                </a:cubicBezTo>
                <a:cubicBezTo>
                  <a:pt x="33939" y="234900"/>
                  <a:pt x="32351" y="209500"/>
                  <a:pt x="31822" y="203679"/>
                </a:cubicBezTo>
                <a:cubicBezTo>
                  <a:pt x="31293" y="197858"/>
                  <a:pt x="23884" y="238075"/>
                  <a:pt x="25472" y="232254"/>
                </a:cubicBezTo>
                <a:cubicBezTo>
                  <a:pt x="27059" y="226433"/>
                  <a:pt x="36585" y="204208"/>
                  <a:pt x="41347" y="168754"/>
                </a:cubicBezTo>
                <a:cubicBezTo>
                  <a:pt x="46109" y="133300"/>
                  <a:pt x="69922" y="-25979"/>
                  <a:pt x="66747" y="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81198416-47C2-A53B-C34F-7DBE606EA1E0}"/>
              </a:ext>
            </a:extLst>
          </p:cNvPr>
          <p:cNvSpPr/>
          <p:nvPr/>
        </p:nvSpPr>
        <p:spPr>
          <a:xfrm>
            <a:off x="4976997" y="6275636"/>
            <a:ext cx="145860" cy="129678"/>
          </a:xfrm>
          <a:custGeom>
            <a:avLst/>
            <a:gdLst>
              <a:gd name="connsiteX0" fmla="*/ 144278 w 145860"/>
              <a:gd name="connsiteY0" fmla="*/ 1339 h 129678"/>
              <a:gd name="connsiteX1" fmla="*/ 1403 w 145860"/>
              <a:gd name="connsiteY1" fmla="*/ 128339 h 129678"/>
              <a:gd name="connsiteX2" fmla="*/ 74428 w 145860"/>
              <a:gd name="connsiteY2" fmla="*/ 64839 h 129678"/>
              <a:gd name="connsiteX3" fmla="*/ 144278 w 145860"/>
              <a:gd name="connsiteY3" fmla="*/ 1339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860" h="129678">
                <a:moveTo>
                  <a:pt x="144278" y="1339"/>
                </a:moveTo>
                <a:cubicBezTo>
                  <a:pt x="132107" y="11922"/>
                  <a:pt x="13045" y="117756"/>
                  <a:pt x="1403" y="128339"/>
                </a:cubicBezTo>
                <a:cubicBezTo>
                  <a:pt x="-10239" y="138922"/>
                  <a:pt x="53791" y="83889"/>
                  <a:pt x="74428" y="64839"/>
                </a:cubicBezTo>
                <a:cubicBezTo>
                  <a:pt x="95065" y="45789"/>
                  <a:pt x="156449" y="-9244"/>
                  <a:pt x="144278" y="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F47AEE9-B33F-8428-10A0-BAE2238D3D99}"/>
              </a:ext>
            </a:extLst>
          </p:cNvPr>
          <p:cNvSpPr/>
          <p:nvPr/>
        </p:nvSpPr>
        <p:spPr>
          <a:xfrm>
            <a:off x="5464175" y="6444971"/>
            <a:ext cx="16084" cy="118365"/>
          </a:xfrm>
          <a:custGeom>
            <a:avLst/>
            <a:gdLst>
              <a:gd name="connsiteX0" fmla="*/ 0 w 16084"/>
              <a:gd name="connsiteY0" fmla="*/ 279 h 118365"/>
              <a:gd name="connsiteX1" fmla="*/ 15875 w 16084"/>
              <a:gd name="connsiteY1" fmla="*/ 60604 h 118365"/>
              <a:gd name="connsiteX2" fmla="*/ 9525 w 16084"/>
              <a:gd name="connsiteY2" fmla="*/ 117754 h 118365"/>
              <a:gd name="connsiteX3" fmla="*/ 15875 w 16084"/>
              <a:gd name="connsiteY3" fmla="*/ 86004 h 118365"/>
              <a:gd name="connsiteX4" fmla="*/ 0 w 16084"/>
              <a:gd name="connsiteY4" fmla="*/ 279 h 11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" h="118365">
                <a:moveTo>
                  <a:pt x="0" y="279"/>
                </a:moveTo>
                <a:cubicBezTo>
                  <a:pt x="0" y="-3954"/>
                  <a:pt x="14288" y="41025"/>
                  <a:pt x="15875" y="60604"/>
                </a:cubicBezTo>
                <a:cubicBezTo>
                  <a:pt x="17462" y="80183"/>
                  <a:pt x="9525" y="113521"/>
                  <a:pt x="9525" y="117754"/>
                </a:cubicBezTo>
                <a:cubicBezTo>
                  <a:pt x="9525" y="121987"/>
                  <a:pt x="16933" y="103466"/>
                  <a:pt x="15875" y="86004"/>
                </a:cubicBezTo>
                <a:cubicBezTo>
                  <a:pt x="14817" y="68542"/>
                  <a:pt x="0" y="4512"/>
                  <a:pt x="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8ED8E69-F8FA-2918-9248-19A38CBAC32C}"/>
              </a:ext>
            </a:extLst>
          </p:cNvPr>
          <p:cNvSpPr/>
          <p:nvPr/>
        </p:nvSpPr>
        <p:spPr>
          <a:xfrm>
            <a:off x="5333981" y="6419822"/>
            <a:ext cx="88919" cy="101794"/>
          </a:xfrm>
          <a:custGeom>
            <a:avLst/>
            <a:gdLst>
              <a:gd name="connsiteX0" fmla="*/ 19 w 88919"/>
              <a:gd name="connsiteY0" fmla="*/ 28 h 101794"/>
              <a:gd name="connsiteX1" fmla="*/ 53994 w 88919"/>
              <a:gd name="connsiteY1" fmla="*/ 44478 h 101794"/>
              <a:gd name="connsiteX2" fmla="*/ 69869 w 88919"/>
              <a:gd name="connsiteY2" fmla="*/ 101628 h 101794"/>
              <a:gd name="connsiteX3" fmla="*/ 69869 w 88919"/>
              <a:gd name="connsiteY3" fmla="*/ 60353 h 101794"/>
              <a:gd name="connsiteX4" fmla="*/ 88919 w 88919"/>
              <a:gd name="connsiteY4" fmla="*/ 15903 h 101794"/>
              <a:gd name="connsiteX5" fmla="*/ 69869 w 88919"/>
              <a:gd name="connsiteY5" fmla="*/ 41303 h 101794"/>
              <a:gd name="connsiteX6" fmla="*/ 47644 w 88919"/>
              <a:gd name="connsiteY6" fmla="*/ 31778 h 101794"/>
              <a:gd name="connsiteX7" fmla="*/ 60344 w 88919"/>
              <a:gd name="connsiteY7" fmla="*/ 50828 h 101794"/>
              <a:gd name="connsiteX8" fmla="*/ 19 w 88919"/>
              <a:gd name="connsiteY8" fmla="*/ 28 h 1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19" h="101794">
                <a:moveTo>
                  <a:pt x="19" y="28"/>
                </a:moveTo>
                <a:cubicBezTo>
                  <a:pt x="-1039" y="-1030"/>
                  <a:pt x="42352" y="27545"/>
                  <a:pt x="53994" y="44478"/>
                </a:cubicBezTo>
                <a:cubicBezTo>
                  <a:pt x="65636" y="61411"/>
                  <a:pt x="67223" y="98982"/>
                  <a:pt x="69869" y="101628"/>
                </a:cubicBezTo>
                <a:cubicBezTo>
                  <a:pt x="72515" y="104274"/>
                  <a:pt x="66694" y="74640"/>
                  <a:pt x="69869" y="60353"/>
                </a:cubicBezTo>
                <a:cubicBezTo>
                  <a:pt x="73044" y="46066"/>
                  <a:pt x="88919" y="19078"/>
                  <a:pt x="88919" y="15903"/>
                </a:cubicBezTo>
                <a:cubicBezTo>
                  <a:pt x="88919" y="12728"/>
                  <a:pt x="76748" y="38657"/>
                  <a:pt x="69869" y="41303"/>
                </a:cubicBezTo>
                <a:cubicBezTo>
                  <a:pt x="62990" y="43949"/>
                  <a:pt x="47644" y="31778"/>
                  <a:pt x="47644" y="31778"/>
                </a:cubicBezTo>
                <a:cubicBezTo>
                  <a:pt x="46057" y="33365"/>
                  <a:pt x="65636" y="55591"/>
                  <a:pt x="60344" y="50828"/>
                </a:cubicBezTo>
                <a:cubicBezTo>
                  <a:pt x="55052" y="46066"/>
                  <a:pt x="1077" y="1086"/>
                  <a:pt x="1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770F542A-9804-79E6-7EF4-8B8A1286D3D7}"/>
              </a:ext>
            </a:extLst>
          </p:cNvPr>
          <p:cNvSpPr/>
          <p:nvPr/>
        </p:nvSpPr>
        <p:spPr>
          <a:xfrm>
            <a:off x="5299052" y="6457893"/>
            <a:ext cx="47657" cy="127183"/>
          </a:xfrm>
          <a:custGeom>
            <a:avLst/>
            <a:gdLst>
              <a:gd name="connsiteX0" fmla="*/ 23 w 47657"/>
              <a:gd name="connsiteY0" fmla="*/ 57 h 127183"/>
              <a:gd name="connsiteX1" fmla="*/ 15898 w 47657"/>
              <a:gd name="connsiteY1" fmla="*/ 76257 h 127183"/>
              <a:gd name="connsiteX2" fmla="*/ 47648 w 47657"/>
              <a:gd name="connsiteY2" fmla="*/ 127057 h 127183"/>
              <a:gd name="connsiteX3" fmla="*/ 19073 w 47657"/>
              <a:gd name="connsiteY3" fmla="*/ 88957 h 127183"/>
              <a:gd name="connsiteX4" fmla="*/ 23 w 47657"/>
              <a:gd name="connsiteY4" fmla="*/ 57 h 12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57" h="127183">
                <a:moveTo>
                  <a:pt x="23" y="57"/>
                </a:moveTo>
                <a:cubicBezTo>
                  <a:pt x="-506" y="-2060"/>
                  <a:pt x="7961" y="55090"/>
                  <a:pt x="15898" y="76257"/>
                </a:cubicBezTo>
                <a:cubicBezTo>
                  <a:pt x="23836" y="97424"/>
                  <a:pt x="47119" y="124940"/>
                  <a:pt x="47648" y="127057"/>
                </a:cubicBezTo>
                <a:cubicBezTo>
                  <a:pt x="48177" y="129174"/>
                  <a:pt x="27540" y="104303"/>
                  <a:pt x="19073" y="88957"/>
                </a:cubicBezTo>
                <a:cubicBezTo>
                  <a:pt x="10606" y="73611"/>
                  <a:pt x="552" y="2174"/>
                  <a:pt x="2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FB85735C-053A-FD88-C15B-97B3592C8B00}"/>
              </a:ext>
            </a:extLst>
          </p:cNvPr>
          <p:cNvSpPr/>
          <p:nvPr/>
        </p:nvSpPr>
        <p:spPr>
          <a:xfrm>
            <a:off x="5238738" y="6765583"/>
            <a:ext cx="130236" cy="209960"/>
          </a:xfrm>
          <a:custGeom>
            <a:avLst/>
            <a:gdLst>
              <a:gd name="connsiteX0" fmla="*/ 130187 w 130236"/>
              <a:gd name="connsiteY0" fmla="*/ 342 h 209960"/>
              <a:gd name="connsiteX1" fmla="*/ 88912 w 130236"/>
              <a:gd name="connsiteY1" fmla="*/ 70192 h 209960"/>
              <a:gd name="connsiteX2" fmla="*/ 12 w 130236"/>
              <a:gd name="connsiteY2" fmla="*/ 209892 h 209960"/>
              <a:gd name="connsiteX3" fmla="*/ 95262 w 130236"/>
              <a:gd name="connsiteY3" fmla="*/ 51142 h 209960"/>
              <a:gd name="connsiteX4" fmla="*/ 130187 w 130236"/>
              <a:gd name="connsiteY4" fmla="*/ 342 h 2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36" h="209960">
                <a:moveTo>
                  <a:pt x="130187" y="342"/>
                </a:moveTo>
                <a:cubicBezTo>
                  <a:pt x="129129" y="3517"/>
                  <a:pt x="110608" y="35267"/>
                  <a:pt x="88912" y="70192"/>
                </a:cubicBezTo>
                <a:cubicBezTo>
                  <a:pt x="67216" y="105117"/>
                  <a:pt x="-1046" y="213067"/>
                  <a:pt x="12" y="209892"/>
                </a:cubicBezTo>
                <a:cubicBezTo>
                  <a:pt x="1070" y="206717"/>
                  <a:pt x="75154" y="86067"/>
                  <a:pt x="95262" y="51142"/>
                </a:cubicBezTo>
                <a:cubicBezTo>
                  <a:pt x="115370" y="16217"/>
                  <a:pt x="131245" y="-2833"/>
                  <a:pt x="130187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40F1B10E-E6F3-30A5-398E-E0DCA8495AFB}"/>
              </a:ext>
            </a:extLst>
          </p:cNvPr>
          <p:cNvSpPr/>
          <p:nvPr/>
        </p:nvSpPr>
        <p:spPr>
          <a:xfrm>
            <a:off x="5000502" y="6956362"/>
            <a:ext cx="22475" cy="216257"/>
          </a:xfrm>
          <a:custGeom>
            <a:avLst/>
            <a:gdLst>
              <a:gd name="connsiteX0" fmla="*/ 123 w 22475"/>
              <a:gd name="connsiteY0" fmla="*/ 63 h 216257"/>
              <a:gd name="connsiteX1" fmla="*/ 12823 w 22475"/>
              <a:gd name="connsiteY1" fmla="*/ 114363 h 216257"/>
              <a:gd name="connsiteX2" fmla="*/ 123 w 22475"/>
              <a:gd name="connsiteY2" fmla="*/ 215963 h 216257"/>
              <a:gd name="connsiteX3" fmla="*/ 22348 w 22475"/>
              <a:gd name="connsiteY3" fmla="*/ 146113 h 216257"/>
              <a:gd name="connsiteX4" fmla="*/ 9648 w 22475"/>
              <a:gd name="connsiteY4" fmla="*/ 171513 h 216257"/>
              <a:gd name="connsiteX5" fmla="*/ 19173 w 22475"/>
              <a:gd name="connsiteY5" fmla="*/ 130238 h 216257"/>
              <a:gd name="connsiteX6" fmla="*/ 123 w 22475"/>
              <a:gd name="connsiteY6" fmla="*/ 63 h 21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75" h="216257">
                <a:moveTo>
                  <a:pt x="123" y="63"/>
                </a:moveTo>
                <a:cubicBezTo>
                  <a:pt x="-935" y="-2583"/>
                  <a:pt x="12823" y="78380"/>
                  <a:pt x="12823" y="114363"/>
                </a:cubicBezTo>
                <a:cubicBezTo>
                  <a:pt x="12823" y="150346"/>
                  <a:pt x="-1464" y="210671"/>
                  <a:pt x="123" y="215963"/>
                </a:cubicBezTo>
                <a:cubicBezTo>
                  <a:pt x="1710" y="221255"/>
                  <a:pt x="20761" y="153521"/>
                  <a:pt x="22348" y="146113"/>
                </a:cubicBezTo>
                <a:cubicBezTo>
                  <a:pt x="23935" y="138705"/>
                  <a:pt x="10177" y="174159"/>
                  <a:pt x="9648" y="171513"/>
                </a:cubicBezTo>
                <a:cubicBezTo>
                  <a:pt x="9119" y="168867"/>
                  <a:pt x="21290" y="154580"/>
                  <a:pt x="19173" y="130238"/>
                </a:cubicBezTo>
                <a:cubicBezTo>
                  <a:pt x="17056" y="105896"/>
                  <a:pt x="1181" y="2709"/>
                  <a:pt x="12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CA1A34F-64CB-7A9C-E3EF-CF3BC3D99776}"/>
              </a:ext>
            </a:extLst>
          </p:cNvPr>
          <p:cNvSpPr/>
          <p:nvPr/>
        </p:nvSpPr>
        <p:spPr>
          <a:xfrm>
            <a:off x="5882717" y="6562545"/>
            <a:ext cx="239972" cy="65394"/>
          </a:xfrm>
          <a:custGeom>
            <a:avLst/>
            <a:gdLst>
              <a:gd name="connsiteX0" fmla="*/ 558 w 239972"/>
              <a:gd name="connsiteY0" fmla="*/ 180 h 65394"/>
              <a:gd name="connsiteX1" fmla="*/ 232333 w 239972"/>
              <a:gd name="connsiteY1" fmla="*/ 63680 h 65394"/>
              <a:gd name="connsiteX2" fmla="*/ 168833 w 239972"/>
              <a:gd name="connsiteY2" fmla="*/ 44630 h 65394"/>
              <a:gd name="connsiteX3" fmla="*/ 558 w 239972"/>
              <a:gd name="connsiteY3" fmla="*/ 180 h 6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72" h="65394">
                <a:moveTo>
                  <a:pt x="558" y="180"/>
                </a:moveTo>
                <a:cubicBezTo>
                  <a:pt x="11141" y="3355"/>
                  <a:pt x="204287" y="56272"/>
                  <a:pt x="232333" y="63680"/>
                </a:cubicBezTo>
                <a:cubicBezTo>
                  <a:pt x="260379" y="71088"/>
                  <a:pt x="204816" y="52568"/>
                  <a:pt x="168833" y="44630"/>
                </a:cubicBezTo>
                <a:cubicBezTo>
                  <a:pt x="132850" y="36693"/>
                  <a:pt x="-10025" y="-2995"/>
                  <a:pt x="558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9F5FB64A-B903-5FB8-FDB5-3B89531DACEC}"/>
              </a:ext>
            </a:extLst>
          </p:cNvPr>
          <p:cNvSpPr/>
          <p:nvPr/>
        </p:nvSpPr>
        <p:spPr>
          <a:xfrm>
            <a:off x="5568734" y="6441825"/>
            <a:ext cx="206442" cy="151660"/>
          </a:xfrm>
          <a:custGeom>
            <a:avLst/>
            <a:gdLst>
              <a:gd name="connsiteX0" fmla="*/ 216 w 206442"/>
              <a:gd name="connsiteY0" fmla="*/ 250 h 151660"/>
              <a:gd name="connsiteX1" fmla="*/ 197066 w 206442"/>
              <a:gd name="connsiteY1" fmla="*/ 146300 h 151660"/>
              <a:gd name="connsiteX2" fmla="*/ 158966 w 206442"/>
              <a:gd name="connsiteY2" fmla="*/ 111375 h 151660"/>
              <a:gd name="connsiteX3" fmla="*/ 216 w 206442"/>
              <a:gd name="connsiteY3" fmla="*/ 250 h 1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42" h="151660">
                <a:moveTo>
                  <a:pt x="216" y="250"/>
                </a:moveTo>
                <a:cubicBezTo>
                  <a:pt x="6566" y="6071"/>
                  <a:pt x="170608" y="127779"/>
                  <a:pt x="197066" y="146300"/>
                </a:cubicBezTo>
                <a:cubicBezTo>
                  <a:pt x="223524" y="164821"/>
                  <a:pt x="188599" y="130954"/>
                  <a:pt x="158966" y="111375"/>
                </a:cubicBezTo>
                <a:cubicBezTo>
                  <a:pt x="129333" y="91796"/>
                  <a:pt x="-6134" y="-5571"/>
                  <a:pt x="216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AF13C32-9B87-59A2-E716-DAC314212188}"/>
              </a:ext>
            </a:extLst>
          </p:cNvPr>
          <p:cNvSpPr/>
          <p:nvPr/>
        </p:nvSpPr>
        <p:spPr>
          <a:xfrm>
            <a:off x="5829245" y="6642080"/>
            <a:ext cx="22398" cy="168397"/>
          </a:xfrm>
          <a:custGeom>
            <a:avLst/>
            <a:gdLst>
              <a:gd name="connsiteX0" fmla="*/ 55 w 22398"/>
              <a:gd name="connsiteY0" fmla="*/ 20 h 168397"/>
              <a:gd name="connsiteX1" fmla="*/ 15930 w 22398"/>
              <a:gd name="connsiteY1" fmla="*/ 117495 h 168397"/>
              <a:gd name="connsiteX2" fmla="*/ 15930 w 22398"/>
              <a:gd name="connsiteY2" fmla="*/ 168295 h 168397"/>
              <a:gd name="connsiteX3" fmla="*/ 22280 w 22398"/>
              <a:gd name="connsiteY3" fmla="*/ 127020 h 168397"/>
              <a:gd name="connsiteX4" fmla="*/ 55 w 22398"/>
              <a:gd name="connsiteY4" fmla="*/ 20 h 16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8" h="168397">
                <a:moveTo>
                  <a:pt x="55" y="20"/>
                </a:moveTo>
                <a:cubicBezTo>
                  <a:pt x="-1003" y="-1568"/>
                  <a:pt x="13284" y="89449"/>
                  <a:pt x="15930" y="117495"/>
                </a:cubicBezTo>
                <a:cubicBezTo>
                  <a:pt x="18576" y="145541"/>
                  <a:pt x="14872" y="166707"/>
                  <a:pt x="15930" y="168295"/>
                </a:cubicBezTo>
                <a:cubicBezTo>
                  <a:pt x="16988" y="169883"/>
                  <a:pt x="23338" y="152949"/>
                  <a:pt x="22280" y="127020"/>
                </a:cubicBezTo>
                <a:cubicBezTo>
                  <a:pt x="21222" y="101091"/>
                  <a:pt x="1113" y="1608"/>
                  <a:pt x="5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36323E51-AE97-C174-75BE-A5333AEB3C6E}"/>
              </a:ext>
            </a:extLst>
          </p:cNvPr>
          <p:cNvSpPr/>
          <p:nvPr/>
        </p:nvSpPr>
        <p:spPr>
          <a:xfrm>
            <a:off x="5714998" y="6654750"/>
            <a:ext cx="79377" cy="133574"/>
          </a:xfrm>
          <a:custGeom>
            <a:avLst/>
            <a:gdLst>
              <a:gd name="connsiteX0" fmla="*/ 2 w 79377"/>
              <a:gd name="connsiteY0" fmla="*/ 50 h 133574"/>
              <a:gd name="connsiteX1" fmla="*/ 12702 w 79377"/>
              <a:gd name="connsiteY1" fmla="*/ 85775 h 133574"/>
              <a:gd name="connsiteX2" fmla="*/ 79377 w 79377"/>
              <a:gd name="connsiteY2" fmla="*/ 133400 h 133574"/>
              <a:gd name="connsiteX3" fmla="*/ 12702 w 79377"/>
              <a:gd name="connsiteY3" fmla="*/ 98475 h 133574"/>
              <a:gd name="connsiteX4" fmla="*/ 2 w 79377"/>
              <a:gd name="connsiteY4" fmla="*/ 50 h 13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77" h="133574">
                <a:moveTo>
                  <a:pt x="2" y="50"/>
                </a:moveTo>
                <a:cubicBezTo>
                  <a:pt x="2" y="-2067"/>
                  <a:pt x="-527" y="63550"/>
                  <a:pt x="12702" y="85775"/>
                </a:cubicBezTo>
                <a:cubicBezTo>
                  <a:pt x="25931" y="108000"/>
                  <a:pt x="79377" y="131283"/>
                  <a:pt x="79377" y="133400"/>
                </a:cubicBezTo>
                <a:cubicBezTo>
                  <a:pt x="79377" y="135517"/>
                  <a:pt x="25931" y="118054"/>
                  <a:pt x="12702" y="98475"/>
                </a:cubicBezTo>
                <a:cubicBezTo>
                  <a:pt x="-527" y="78896"/>
                  <a:pt x="2" y="2167"/>
                  <a:pt x="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AF08393-D2E1-F0C2-86AE-87ADAA198B2C}"/>
              </a:ext>
            </a:extLst>
          </p:cNvPr>
          <p:cNvSpPr/>
          <p:nvPr/>
        </p:nvSpPr>
        <p:spPr>
          <a:xfrm>
            <a:off x="4882338" y="7362406"/>
            <a:ext cx="48443" cy="536557"/>
          </a:xfrm>
          <a:custGeom>
            <a:avLst/>
            <a:gdLst>
              <a:gd name="connsiteX0" fmla="*/ 48437 w 48443"/>
              <a:gd name="connsiteY0" fmla="*/ 419 h 536557"/>
              <a:gd name="connsiteX1" fmla="*/ 3987 w 48443"/>
              <a:gd name="connsiteY1" fmla="*/ 508419 h 536557"/>
              <a:gd name="connsiteX2" fmla="*/ 7162 w 48443"/>
              <a:gd name="connsiteY2" fmla="*/ 422694 h 536557"/>
              <a:gd name="connsiteX3" fmla="*/ 48437 w 48443"/>
              <a:gd name="connsiteY3" fmla="*/ 419 h 53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43" h="536557">
                <a:moveTo>
                  <a:pt x="48437" y="419"/>
                </a:moveTo>
                <a:cubicBezTo>
                  <a:pt x="47908" y="14707"/>
                  <a:pt x="10866" y="438040"/>
                  <a:pt x="3987" y="508419"/>
                </a:cubicBezTo>
                <a:cubicBezTo>
                  <a:pt x="-2892" y="578798"/>
                  <a:pt x="-246" y="504715"/>
                  <a:pt x="7162" y="422694"/>
                </a:cubicBezTo>
                <a:cubicBezTo>
                  <a:pt x="14570" y="340673"/>
                  <a:pt x="48966" y="-13869"/>
                  <a:pt x="48437" y="4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4CD6B9C1-E736-9370-CBE6-50CE03AF03E2}"/>
              </a:ext>
            </a:extLst>
          </p:cNvPr>
          <p:cNvSpPr/>
          <p:nvPr/>
        </p:nvSpPr>
        <p:spPr>
          <a:xfrm>
            <a:off x="5505400" y="6749932"/>
            <a:ext cx="108000" cy="400353"/>
          </a:xfrm>
          <a:custGeom>
            <a:avLst/>
            <a:gdLst>
              <a:gd name="connsiteX0" fmla="*/ 108000 w 108000"/>
              <a:gd name="connsiteY0" fmla="*/ 118 h 400353"/>
              <a:gd name="connsiteX1" fmla="*/ 19100 w 108000"/>
              <a:gd name="connsiteY1" fmla="*/ 244593 h 400353"/>
              <a:gd name="connsiteX2" fmla="*/ 9575 w 108000"/>
              <a:gd name="connsiteY2" fmla="*/ 400168 h 400353"/>
              <a:gd name="connsiteX3" fmla="*/ 50 w 108000"/>
              <a:gd name="connsiteY3" fmla="*/ 276343 h 400353"/>
              <a:gd name="connsiteX4" fmla="*/ 6400 w 108000"/>
              <a:gd name="connsiteY4" fmla="*/ 282693 h 400353"/>
              <a:gd name="connsiteX5" fmla="*/ 19100 w 108000"/>
              <a:gd name="connsiteY5" fmla="*/ 212843 h 400353"/>
              <a:gd name="connsiteX6" fmla="*/ 108000 w 108000"/>
              <a:gd name="connsiteY6" fmla="*/ 118 h 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" h="400353">
                <a:moveTo>
                  <a:pt x="108000" y="118"/>
                </a:moveTo>
                <a:cubicBezTo>
                  <a:pt x="108000" y="5410"/>
                  <a:pt x="35504" y="177918"/>
                  <a:pt x="19100" y="244593"/>
                </a:cubicBezTo>
                <a:cubicBezTo>
                  <a:pt x="2696" y="311268"/>
                  <a:pt x="12750" y="394876"/>
                  <a:pt x="9575" y="400168"/>
                </a:cubicBezTo>
                <a:cubicBezTo>
                  <a:pt x="6400" y="405460"/>
                  <a:pt x="579" y="295922"/>
                  <a:pt x="50" y="276343"/>
                </a:cubicBezTo>
                <a:cubicBezTo>
                  <a:pt x="-479" y="256764"/>
                  <a:pt x="3225" y="293276"/>
                  <a:pt x="6400" y="282693"/>
                </a:cubicBezTo>
                <a:cubicBezTo>
                  <a:pt x="9575" y="272110"/>
                  <a:pt x="3754" y="257293"/>
                  <a:pt x="19100" y="212843"/>
                </a:cubicBezTo>
                <a:cubicBezTo>
                  <a:pt x="34446" y="168393"/>
                  <a:pt x="108000" y="-5174"/>
                  <a:pt x="108000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74B15CB-F359-6B6F-D676-E58298E1C528}"/>
              </a:ext>
            </a:extLst>
          </p:cNvPr>
          <p:cNvSpPr/>
          <p:nvPr/>
        </p:nvSpPr>
        <p:spPr>
          <a:xfrm>
            <a:off x="5571992" y="6911179"/>
            <a:ext cx="184461" cy="671355"/>
          </a:xfrm>
          <a:custGeom>
            <a:avLst/>
            <a:gdLst>
              <a:gd name="connsiteX0" fmla="*/ 174758 w 184461"/>
              <a:gd name="connsiteY0" fmla="*/ 32546 h 671355"/>
              <a:gd name="connsiteX1" fmla="*/ 133 w 184461"/>
              <a:gd name="connsiteY1" fmla="*/ 670721 h 671355"/>
              <a:gd name="connsiteX2" fmla="*/ 146183 w 184461"/>
              <a:gd name="connsiteY2" fmla="*/ 150021 h 671355"/>
              <a:gd name="connsiteX3" fmla="*/ 174758 w 184461"/>
              <a:gd name="connsiteY3" fmla="*/ 32546 h 67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61" h="671355">
                <a:moveTo>
                  <a:pt x="174758" y="32546"/>
                </a:moveTo>
                <a:cubicBezTo>
                  <a:pt x="150416" y="119329"/>
                  <a:pt x="4895" y="651142"/>
                  <a:pt x="133" y="670721"/>
                </a:cubicBezTo>
                <a:cubicBezTo>
                  <a:pt x="-4629" y="690300"/>
                  <a:pt x="119195" y="251092"/>
                  <a:pt x="146183" y="150021"/>
                </a:cubicBezTo>
                <a:cubicBezTo>
                  <a:pt x="173170" y="48950"/>
                  <a:pt x="199100" y="-54237"/>
                  <a:pt x="174758" y="32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3340D0D5-42B2-D05D-48E6-0D5E72C63F1D}"/>
              </a:ext>
            </a:extLst>
          </p:cNvPr>
          <p:cNvSpPr/>
          <p:nvPr/>
        </p:nvSpPr>
        <p:spPr>
          <a:xfrm>
            <a:off x="5419678" y="6997016"/>
            <a:ext cx="266040" cy="681193"/>
          </a:xfrm>
          <a:custGeom>
            <a:avLst/>
            <a:gdLst>
              <a:gd name="connsiteX0" fmla="*/ 263572 w 266040"/>
              <a:gd name="connsiteY0" fmla="*/ 7034 h 681193"/>
              <a:gd name="connsiteX1" fmla="*/ 3222 w 266040"/>
              <a:gd name="connsiteY1" fmla="*/ 673784 h 681193"/>
              <a:gd name="connsiteX2" fmla="*/ 127047 w 266040"/>
              <a:gd name="connsiteY2" fmla="*/ 343584 h 681193"/>
              <a:gd name="connsiteX3" fmla="*/ 263572 w 266040"/>
              <a:gd name="connsiteY3" fmla="*/ 7034 h 68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040" h="681193">
                <a:moveTo>
                  <a:pt x="263572" y="7034"/>
                </a:moveTo>
                <a:cubicBezTo>
                  <a:pt x="242935" y="62067"/>
                  <a:pt x="25976" y="617692"/>
                  <a:pt x="3222" y="673784"/>
                </a:cubicBezTo>
                <a:cubicBezTo>
                  <a:pt x="-19532" y="729876"/>
                  <a:pt x="84185" y="452592"/>
                  <a:pt x="127047" y="343584"/>
                </a:cubicBezTo>
                <a:cubicBezTo>
                  <a:pt x="169909" y="234576"/>
                  <a:pt x="284209" y="-47999"/>
                  <a:pt x="263572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C21CCB7C-B036-BF24-41AF-02913EF24DC7}"/>
              </a:ext>
            </a:extLst>
          </p:cNvPr>
          <p:cNvSpPr/>
          <p:nvPr/>
        </p:nvSpPr>
        <p:spPr>
          <a:xfrm>
            <a:off x="5090618" y="7116907"/>
            <a:ext cx="136384" cy="528817"/>
          </a:xfrm>
          <a:custGeom>
            <a:avLst/>
            <a:gdLst>
              <a:gd name="connsiteX0" fmla="*/ 135432 w 136384"/>
              <a:gd name="connsiteY0" fmla="*/ 4618 h 528817"/>
              <a:gd name="connsiteX1" fmla="*/ 2082 w 136384"/>
              <a:gd name="connsiteY1" fmla="*/ 522143 h 528817"/>
              <a:gd name="connsiteX2" fmla="*/ 59232 w 136384"/>
              <a:gd name="connsiteY2" fmla="*/ 280843 h 528817"/>
              <a:gd name="connsiteX3" fmla="*/ 135432 w 136384"/>
              <a:gd name="connsiteY3" fmla="*/ 4618 h 5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4" h="528817">
                <a:moveTo>
                  <a:pt x="135432" y="4618"/>
                </a:moveTo>
                <a:cubicBezTo>
                  <a:pt x="125907" y="44835"/>
                  <a:pt x="14782" y="476106"/>
                  <a:pt x="2082" y="522143"/>
                </a:cubicBezTo>
                <a:cubicBezTo>
                  <a:pt x="-10618" y="568180"/>
                  <a:pt x="38065" y="363922"/>
                  <a:pt x="59232" y="280843"/>
                </a:cubicBezTo>
                <a:cubicBezTo>
                  <a:pt x="80399" y="197764"/>
                  <a:pt x="144957" y="-35599"/>
                  <a:pt x="135432" y="4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FF846C9-C682-7DB5-5811-2DFC50C6F9A4}"/>
              </a:ext>
            </a:extLst>
          </p:cNvPr>
          <p:cNvSpPr/>
          <p:nvPr/>
        </p:nvSpPr>
        <p:spPr>
          <a:xfrm>
            <a:off x="5289384" y="7194674"/>
            <a:ext cx="143603" cy="664813"/>
          </a:xfrm>
          <a:custGeom>
            <a:avLst/>
            <a:gdLst>
              <a:gd name="connsiteX0" fmla="*/ 143041 w 143603"/>
              <a:gd name="connsiteY0" fmla="*/ 3051 h 664813"/>
              <a:gd name="connsiteX1" fmla="*/ 3341 w 143603"/>
              <a:gd name="connsiteY1" fmla="*/ 650751 h 664813"/>
              <a:gd name="connsiteX2" fmla="*/ 50966 w 143603"/>
              <a:gd name="connsiteY2" fmla="*/ 415801 h 664813"/>
              <a:gd name="connsiteX3" fmla="*/ 143041 w 143603"/>
              <a:gd name="connsiteY3" fmla="*/ 3051 h 66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03" h="664813">
                <a:moveTo>
                  <a:pt x="143041" y="3051"/>
                </a:moveTo>
                <a:cubicBezTo>
                  <a:pt x="135104" y="42209"/>
                  <a:pt x="18687" y="581959"/>
                  <a:pt x="3341" y="650751"/>
                </a:cubicBezTo>
                <a:cubicBezTo>
                  <a:pt x="-12005" y="719543"/>
                  <a:pt x="29270" y="518988"/>
                  <a:pt x="50966" y="415801"/>
                </a:cubicBezTo>
                <a:cubicBezTo>
                  <a:pt x="72662" y="312614"/>
                  <a:pt x="150978" y="-36107"/>
                  <a:pt x="143041" y="3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F317708B-DC7C-309A-9420-BD52638D1FE6}"/>
              </a:ext>
            </a:extLst>
          </p:cNvPr>
          <p:cNvSpPr/>
          <p:nvPr/>
        </p:nvSpPr>
        <p:spPr>
          <a:xfrm>
            <a:off x="4698996" y="8099420"/>
            <a:ext cx="64241" cy="698522"/>
          </a:xfrm>
          <a:custGeom>
            <a:avLst/>
            <a:gdLst>
              <a:gd name="connsiteX0" fmla="*/ 4 w 64241"/>
              <a:gd name="connsiteY0" fmla="*/ 5 h 698522"/>
              <a:gd name="connsiteX1" fmla="*/ 53979 w 64241"/>
              <a:gd name="connsiteY1" fmla="*/ 473080 h 698522"/>
              <a:gd name="connsiteX2" fmla="*/ 63504 w 64241"/>
              <a:gd name="connsiteY2" fmla="*/ 698505 h 698522"/>
              <a:gd name="connsiteX3" fmla="*/ 57154 w 64241"/>
              <a:gd name="connsiteY3" fmla="*/ 482605 h 698522"/>
              <a:gd name="connsiteX4" fmla="*/ 4 w 64241"/>
              <a:gd name="connsiteY4" fmla="*/ 5 h 69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41" h="698522">
                <a:moveTo>
                  <a:pt x="4" y="5"/>
                </a:moveTo>
                <a:cubicBezTo>
                  <a:pt x="-525" y="-1582"/>
                  <a:pt x="43396" y="356663"/>
                  <a:pt x="53979" y="473080"/>
                </a:cubicBezTo>
                <a:cubicBezTo>
                  <a:pt x="64562" y="589497"/>
                  <a:pt x="62975" y="696918"/>
                  <a:pt x="63504" y="698505"/>
                </a:cubicBezTo>
                <a:cubicBezTo>
                  <a:pt x="64033" y="700092"/>
                  <a:pt x="66679" y="596376"/>
                  <a:pt x="57154" y="482605"/>
                </a:cubicBezTo>
                <a:cubicBezTo>
                  <a:pt x="47629" y="368834"/>
                  <a:pt x="533" y="1592"/>
                  <a:pt x="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33B7737-B433-468C-CEE0-86A8770EA0AF}"/>
              </a:ext>
            </a:extLst>
          </p:cNvPr>
          <p:cNvSpPr/>
          <p:nvPr/>
        </p:nvSpPr>
        <p:spPr>
          <a:xfrm>
            <a:off x="4857096" y="8635938"/>
            <a:ext cx="124509" cy="363220"/>
          </a:xfrm>
          <a:custGeom>
            <a:avLst/>
            <a:gdLst>
              <a:gd name="connsiteX0" fmla="*/ 124479 w 124509"/>
              <a:gd name="connsiteY0" fmla="*/ 62 h 363220"/>
              <a:gd name="connsiteX1" fmla="*/ 45104 w 124509"/>
              <a:gd name="connsiteY1" fmla="*/ 139762 h 363220"/>
              <a:gd name="connsiteX2" fmla="*/ 654 w 124509"/>
              <a:gd name="connsiteY2" fmla="*/ 362012 h 363220"/>
              <a:gd name="connsiteX3" fmla="*/ 19704 w 124509"/>
              <a:gd name="connsiteY3" fmla="*/ 225487 h 363220"/>
              <a:gd name="connsiteX4" fmla="*/ 35579 w 124509"/>
              <a:gd name="connsiteY4" fmla="*/ 155637 h 363220"/>
              <a:gd name="connsiteX5" fmla="*/ 124479 w 124509"/>
              <a:gd name="connsiteY5" fmla="*/ 62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509" h="363220">
                <a:moveTo>
                  <a:pt x="124479" y="62"/>
                </a:moveTo>
                <a:cubicBezTo>
                  <a:pt x="126067" y="-2584"/>
                  <a:pt x="65741" y="79437"/>
                  <a:pt x="45104" y="139762"/>
                </a:cubicBezTo>
                <a:cubicBezTo>
                  <a:pt x="24467" y="200087"/>
                  <a:pt x="4887" y="347725"/>
                  <a:pt x="654" y="362012"/>
                </a:cubicBezTo>
                <a:cubicBezTo>
                  <a:pt x="-3579" y="376299"/>
                  <a:pt x="13883" y="259883"/>
                  <a:pt x="19704" y="225487"/>
                </a:cubicBezTo>
                <a:cubicBezTo>
                  <a:pt x="25525" y="191091"/>
                  <a:pt x="22350" y="189504"/>
                  <a:pt x="35579" y="155637"/>
                </a:cubicBezTo>
                <a:cubicBezTo>
                  <a:pt x="48808" y="121770"/>
                  <a:pt x="122891" y="2708"/>
                  <a:pt x="12447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7B888824-61E0-EB21-BE6A-89EFB4E603C2}"/>
              </a:ext>
            </a:extLst>
          </p:cNvPr>
          <p:cNvSpPr/>
          <p:nvPr/>
        </p:nvSpPr>
        <p:spPr>
          <a:xfrm>
            <a:off x="4379711" y="8388239"/>
            <a:ext cx="154237" cy="299274"/>
          </a:xfrm>
          <a:custGeom>
            <a:avLst/>
            <a:gdLst>
              <a:gd name="connsiteX0" fmla="*/ 154189 w 154237"/>
              <a:gd name="connsiteY0" fmla="*/ 111 h 299274"/>
              <a:gd name="connsiteX1" fmla="*/ 11314 w 154237"/>
              <a:gd name="connsiteY1" fmla="*/ 209661 h 299274"/>
              <a:gd name="connsiteX2" fmla="*/ 8139 w 154237"/>
              <a:gd name="connsiteY2" fmla="*/ 298561 h 299274"/>
              <a:gd name="connsiteX3" fmla="*/ 1789 w 154237"/>
              <a:gd name="connsiteY3" fmla="*/ 247761 h 299274"/>
              <a:gd name="connsiteX4" fmla="*/ 27189 w 154237"/>
              <a:gd name="connsiteY4" fmla="*/ 181086 h 299274"/>
              <a:gd name="connsiteX5" fmla="*/ 154189 w 154237"/>
              <a:gd name="connsiteY5" fmla="*/ 111 h 2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37" h="299274">
                <a:moveTo>
                  <a:pt x="154189" y="111"/>
                </a:moveTo>
                <a:cubicBezTo>
                  <a:pt x="151543" y="4873"/>
                  <a:pt x="35656" y="159919"/>
                  <a:pt x="11314" y="209661"/>
                </a:cubicBezTo>
                <a:cubicBezTo>
                  <a:pt x="-13028" y="259403"/>
                  <a:pt x="9726" y="292211"/>
                  <a:pt x="8139" y="298561"/>
                </a:cubicBezTo>
                <a:cubicBezTo>
                  <a:pt x="6551" y="304911"/>
                  <a:pt x="-1386" y="267340"/>
                  <a:pt x="1789" y="247761"/>
                </a:cubicBezTo>
                <a:cubicBezTo>
                  <a:pt x="4964" y="228182"/>
                  <a:pt x="3377" y="217598"/>
                  <a:pt x="27189" y="181086"/>
                </a:cubicBezTo>
                <a:cubicBezTo>
                  <a:pt x="51001" y="144574"/>
                  <a:pt x="156835" y="-4651"/>
                  <a:pt x="15418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832A2108-1501-D157-C1C0-DC3E5808B1DF}"/>
              </a:ext>
            </a:extLst>
          </p:cNvPr>
          <p:cNvSpPr/>
          <p:nvPr/>
        </p:nvSpPr>
        <p:spPr>
          <a:xfrm>
            <a:off x="4416925" y="8588364"/>
            <a:ext cx="59829" cy="190528"/>
          </a:xfrm>
          <a:custGeom>
            <a:avLst/>
            <a:gdLst>
              <a:gd name="connsiteX0" fmla="*/ 59825 w 59829"/>
              <a:gd name="connsiteY0" fmla="*/ 11 h 190528"/>
              <a:gd name="connsiteX1" fmla="*/ 5850 w 59829"/>
              <a:gd name="connsiteY1" fmla="*/ 104786 h 190528"/>
              <a:gd name="connsiteX2" fmla="*/ 9025 w 59829"/>
              <a:gd name="connsiteY2" fmla="*/ 190511 h 190528"/>
              <a:gd name="connsiteX3" fmla="*/ 2675 w 59829"/>
              <a:gd name="connsiteY3" fmla="*/ 111136 h 190528"/>
              <a:gd name="connsiteX4" fmla="*/ 59825 w 59829"/>
              <a:gd name="connsiteY4" fmla="*/ 11 h 1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29" h="190528">
                <a:moveTo>
                  <a:pt x="59825" y="11"/>
                </a:moveTo>
                <a:cubicBezTo>
                  <a:pt x="60354" y="-1047"/>
                  <a:pt x="14317" y="73036"/>
                  <a:pt x="5850" y="104786"/>
                </a:cubicBezTo>
                <a:cubicBezTo>
                  <a:pt x="-2617" y="136536"/>
                  <a:pt x="9554" y="189453"/>
                  <a:pt x="9025" y="190511"/>
                </a:cubicBezTo>
                <a:cubicBezTo>
                  <a:pt x="8496" y="191569"/>
                  <a:pt x="-5792" y="143944"/>
                  <a:pt x="2675" y="111136"/>
                </a:cubicBezTo>
                <a:cubicBezTo>
                  <a:pt x="11142" y="78328"/>
                  <a:pt x="59296" y="1069"/>
                  <a:pt x="5982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CF900FB8-EFF8-9CEA-594F-19388051DB35}"/>
              </a:ext>
            </a:extLst>
          </p:cNvPr>
          <p:cNvSpPr/>
          <p:nvPr/>
        </p:nvSpPr>
        <p:spPr>
          <a:xfrm>
            <a:off x="5137095" y="8736534"/>
            <a:ext cx="41337" cy="596089"/>
          </a:xfrm>
          <a:custGeom>
            <a:avLst/>
            <a:gdLst>
              <a:gd name="connsiteX0" fmla="*/ 3230 w 41337"/>
              <a:gd name="connsiteY0" fmla="*/ 20116 h 596089"/>
              <a:gd name="connsiteX1" fmla="*/ 41330 w 41337"/>
              <a:gd name="connsiteY1" fmla="*/ 594791 h 596089"/>
              <a:gd name="connsiteX2" fmla="*/ 6405 w 41337"/>
              <a:gd name="connsiteY2" fmla="*/ 172516 h 596089"/>
              <a:gd name="connsiteX3" fmla="*/ 3230 w 41337"/>
              <a:gd name="connsiteY3" fmla="*/ 20116 h 59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7" h="596089">
                <a:moveTo>
                  <a:pt x="3230" y="20116"/>
                </a:moveTo>
                <a:cubicBezTo>
                  <a:pt x="9051" y="90495"/>
                  <a:pt x="40801" y="569391"/>
                  <a:pt x="41330" y="594791"/>
                </a:cubicBezTo>
                <a:cubicBezTo>
                  <a:pt x="41859" y="620191"/>
                  <a:pt x="12755" y="265649"/>
                  <a:pt x="6405" y="172516"/>
                </a:cubicBezTo>
                <a:cubicBezTo>
                  <a:pt x="55" y="79383"/>
                  <a:pt x="-2591" y="-50263"/>
                  <a:pt x="3230" y="20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5C6F7DB1-E1FF-50C7-7EB4-0F9F9E051DE5}"/>
              </a:ext>
            </a:extLst>
          </p:cNvPr>
          <p:cNvSpPr/>
          <p:nvPr/>
        </p:nvSpPr>
        <p:spPr>
          <a:xfrm>
            <a:off x="4400542" y="7642222"/>
            <a:ext cx="44534" cy="415941"/>
          </a:xfrm>
          <a:custGeom>
            <a:avLst/>
            <a:gdLst>
              <a:gd name="connsiteX0" fmla="*/ 44458 w 44534"/>
              <a:gd name="connsiteY0" fmla="*/ 3 h 415941"/>
              <a:gd name="connsiteX1" fmla="*/ 31758 w 44534"/>
              <a:gd name="connsiteY1" fmla="*/ 282578 h 415941"/>
              <a:gd name="connsiteX2" fmla="*/ 8 w 44534"/>
              <a:gd name="connsiteY2" fmla="*/ 415928 h 415941"/>
              <a:gd name="connsiteX3" fmla="*/ 34933 w 44534"/>
              <a:gd name="connsiteY3" fmla="*/ 288928 h 415941"/>
              <a:gd name="connsiteX4" fmla="*/ 44458 w 44534"/>
              <a:gd name="connsiteY4" fmla="*/ 3 h 41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4" h="415941">
                <a:moveTo>
                  <a:pt x="44458" y="3"/>
                </a:moveTo>
                <a:cubicBezTo>
                  <a:pt x="43929" y="-1055"/>
                  <a:pt x="39166" y="213257"/>
                  <a:pt x="31758" y="282578"/>
                </a:cubicBezTo>
                <a:cubicBezTo>
                  <a:pt x="24350" y="351899"/>
                  <a:pt x="-521" y="414870"/>
                  <a:pt x="8" y="415928"/>
                </a:cubicBezTo>
                <a:cubicBezTo>
                  <a:pt x="537" y="416986"/>
                  <a:pt x="26996" y="355603"/>
                  <a:pt x="34933" y="288928"/>
                </a:cubicBezTo>
                <a:cubicBezTo>
                  <a:pt x="42870" y="222253"/>
                  <a:pt x="44987" y="1061"/>
                  <a:pt x="4445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D1E6C9B0-F597-31FF-168E-5D8EADA1DE17}"/>
              </a:ext>
            </a:extLst>
          </p:cNvPr>
          <p:cNvSpPr/>
          <p:nvPr/>
        </p:nvSpPr>
        <p:spPr>
          <a:xfrm>
            <a:off x="5168212" y="8872176"/>
            <a:ext cx="48502" cy="489309"/>
          </a:xfrm>
          <a:custGeom>
            <a:avLst/>
            <a:gdLst>
              <a:gd name="connsiteX0" fmla="*/ 688 w 48502"/>
              <a:gd name="connsiteY0" fmla="*/ 14649 h 489309"/>
              <a:gd name="connsiteX1" fmla="*/ 45138 w 48502"/>
              <a:gd name="connsiteY1" fmla="*/ 459149 h 489309"/>
              <a:gd name="connsiteX2" fmla="*/ 45138 w 48502"/>
              <a:gd name="connsiteY2" fmla="*/ 427399 h 489309"/>
              <a:gd name="connsiteX3" fmla="*/ 48313 w 48502"/>
              <a:gd name="connsiteY3" fmla="*/ 249599 h 489309"/>
              <a:gd name="connsiteX4" fmla="*/ 38788 w 48502"/>
              <a:gd name="connsiteY4" fmla="*/ 341674 h 489309"/>
              <a:gd name="connsiteX5" fmla="*/ 19738 w 48502"/>
              <a:gd name="connsiteY5" fmla="*/ 128949 h 489309"/>
              <a:gd name="connsiteX6" fmla="*/ 688 w 48502"/>
              <a:gd name="connsiteY6" fmla="*/ 14649 h 48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02" h="489309">
                <a:moveTo>
                  <a:pt x="688" y="14649"/>
                </a:moveTo>
                <a:cubicBezTo>
                  <a:pt x="4921" y="69682"/>
                  <a:pt x="37730" y="390357"/>
                  <a:pt x="45138" y="459149"/>
                </a:cubicBezTo>
                <a:cubicBezTo>
                  <a:pt x="52546" y="527941"/>
                  <a:pt x="44609" y="462324"/>
                  <a:pt x="45138" y="427399"/>
                </a:cubicBezTo>
                <a:cubicBezTo>
                  <a:pt x="45667" y="392474"/>
                  <a:pt x="49371" y="263886"/>
                  <a:pt x="48313" y="249599"/>
                </a:cubicBezTo>
                <a:cubicBezTo>
                  <a:pt x="47255" y="235312"/>
                  <a:pt x="43550" y="361782"/>
                  <a:pt x="38788" y="341674"/>
                </a:cubicBezTo>
                <a:cubicBezTo>
                  <a:pt x="34026" y="321566"/>
                  <a:pt x="26617" y="184511"/>
                  <a:pt x="19738" y="128949"/>
                </a:cubicBezTo>
                <a:cubicBezTo>
                  <a:pt x="12859" y="73387"/>
                  <a:pt x="-3545" y="-40384"/>
                  <a:pt x="688" y="1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4800174A-68ED-BEA9-358B-E768DA553DB9}"/>
              </a:ext>
            </a:extLst>
          </p:cNvPr>
          <p:cNvSpPr/>
          <p:nvPr/>
        </p:nvSpPr>
        <p:spPr>
          <a:xfrm>
            <a:off x="3911166" y="8328002"/>
            <a:ext cx="170150" cy="855056"/>
          </a:xfrm>
          <a:custGeom>
            <a:avLst/>
            <a:gdLst>
              <a:gd name="connsiteX0" fmla="*/ 152834 w 170150"/>
              <a:gd name="connsiteY0" fmla="*/ 23 h 855056"/>
              <a:gd name="connsiteX1" fmla="*/ 162359 w 170150"/>
              <a:gd name="connsiteY1" fmla="*/ 520723 h 855056"/>
              <a:gd name="connsiteX2" fmla="*/ 165534 w 170150"/>
              <a:gd name="connsiteY2" fmla="*/ 473098 h 855056"/>
              <a:gd name="connsiteX3" fmla="*/ 95684 w 170150"/>
              <a:gd name="connsiteY3" fmla="*/ 695348 h 855056"/>
              <a:gd name="connsiteX4" fmla="*/ 111559 w 170150"/>
              <a:gd name="connsiteY4" fmla="*/ 631848 h 855056"/>
              <a:gd name="connsiteX5" fmla="*/ 434 w 170150"/>
              <a:gd name="connsiteY5" fmla="*/ 854098 h 855056"/>
              <a:gd name="connsiteX6" fmla="*/ 159184 w 170150"/>
              <a:gd name="connsiteY6" fmla="*/ 530248 h 855056"/>
              <a:gd name="connsiteX7" fmla="*/ 156009 w 170150"/>
              <a:gd name="connsiteY7" fmla="*/ 549298 h 855056"/>
              <a:gd name="connsiteX8" fmla="*/ 152834 w 170150"/>
              <a:gd name="connsiteY8" fmla="*/ 425473 h 855056"/>
              <a:gd name="connsiteX9" fmla="*/ 146484 w 170150"/>
              <a:gd name="connsiteY9" fmla="*/ 498498 h 855056"/>
              <a:gd name="connsiteX10" fmla="*/ 152834 w 170150"/>
              <a:gd name="connsiteY10" fmla="*/ 23 h 85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150" h="855056">
                <a:moveTo>
                  <a:pt x="152834" y="23"/>
                </a:moveTo>
                <a:cubicBezTo>
                  <a:pt x="155480" y="3727"/>
                  <a:pt x="160242" y="441877"/>
                  <a:pt x="162359" y="520723"/>
                </a:cubicBezTo>
                <a:cubicBezTo>
                  <a:pt x="164476" y="599569"/>
                  <a:pt x="176647" y="443994"/>
                  <a:pt x="165534" y="473098"/>
                </a:cubicBezTo>
                <a:cubicBezTo>
                  <a:pt x="154422" y="502202"/>
                  <a:pt x="104680" y="668890"/>
                  <a:pt x="95684" y="695348"/>
                </a:cubicBezTo>
                <a:cubicBezTo>
                  <a:pt x="86688" y="721806"/>
                  <a:pt x="127434" y="605390"/>
                  <a:pt x="111559" y="631848"/>
                </a:cubicBezTo>
                <a:cubicBezTo>
                  <a:pt x="95684" y="658306"/>
                  <a:pt x="-7503" y="871031"/>
                  <a:pt x="434" y="854098"/>
                </a:cubicBezTo>
                <a:cubicBezTo>
                  <a:pt x="8371" y="837165"/>
                  <a:pt x="133255" y="581048"/>
                  <a:pt x="159184" y="530248"/>
                </a:cubicBezTo>
                <a:cubicBezTo>
                  <a:pt x="185113" y="479448"/>
                  <a:pt x="157067" y="566760"/>
                  <a:pt x="156009" y="549298"/>
                </a:cubicBezTo>
                <a:cubicBezTo>
                  <a:pt x="154951" y="531836"/>
                  <a:pt x="154421" y="433940"/>
                  <a:pt x="152834" y="425473"/>
                </a:cubicBezTo>
                <a:cubicBezTo>
                  <a:pt x="151247" y="417006"/>
                  <a:pt x="144367" y="565702"/>
                  <a:pt x="146484" y="498498"/>
                </a:cubicBezTo>
                <a:cubicBezTo>
                  <a:pt x="148601" y="431294"/>
                  <a:pt x="150188" y="-3681"/>
                  <a:pt x="1528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AC0F2C30-4655-2C85-4FC2-E587C3B5A616}"/>
              </a:ext>
            </a:extLst>
          </p:cNvPr>
          <p:cNvSpPr/>
          <p:nvPr/>
        </p:nvSpPr>
        <p:spPr>
          <a:xfrm>
            <a:off x="4257610" y="8628707"/>
            <a:ext cx="19515" cy="225226"/>
          </a:xfrm>
          <a:custGeom>
            <a:avLst/>
            <a:gdLst>
              <a:gd name="connsiteX0" fmla="*/ 65 w 19515"/>
              <a:gd name="connsiteY0" fmla="*/ 943 h 225226"/>
              <a:gd name="connsiteX1" fmla="*/ 19115 w 19515"/>
              <a:gd name="connsiteY1" fmla="*/ 220018 h 225226"/>
              <a:gd name="connsiteX2" fmla="*/ 12765 w 19515"/>
              <a:gd name="connsiteY2" fmla="*/ 143818 h 225226"/>
              <a:gd name="connsiteX3" fmla="*/ 65 w 19515"/>
              <a:gd name="connsiteY3" fmla="*/ 943 h 22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5" h="225226">
                <a:moveTo>
                  <a:pt x="65" y="943"/>
                </a:moveTo>
                <a:cubicBezTo>
                  <a:pt x="1123" y="13643"/>
                  <a:pt x="16998" y="196205"/>
                  <a:pt x="19115" y="220018"/>
                </a:cubicBezTo>
                <a:cubicBezTo>
                  <a:pt x="21232" y="243831"/>
                  <a:pt x="14352" y="180330"/>
                  <a:pt x="12765" y="143818"/>
                </a:cubicBezTo>
                <a:cubicBezTo>
                  <a:pt x="11178" y="107306"/>
                  <a:pt x="-993" y="-11757"/>
                  <a:pt x="65" y="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F5E43611-E9F3-19FA-001C-241D53CFC2B5}"/>
              </a:ext>
            </a:extLst>
          </p:cNvPr>
          <p:cNvSpPr/>
          <p:nvPr/>
        </p:nvSpPr>
        <p:spPr>
          <a:xfrm>
            <a:off x="4029003" y="9013598"/>
            <a:ext cx="100918" cy="330451"/>
          </a:xfrm>
          <a:custGeom>
            <a:avLst/>
            <a:gdLst>
              <a:gd name="connsiteX0" fmla="*/ 66747 w 100918"/>
              <a:gd name="connsiteY0" fmla="*/ 227 h 330451"/>
              <a:gd name="connsiteX1" fmla="*/ 79447 w 100918"/>
              <a:gd name="connsiteY1" fmla="*/ 139927 h 330451"/>
              <a:gd name="connsiteX2" fmla="*/ 72 w 100918"/>
              <a:gd name="connsiteY2" fmla="*/ 330427 h 330451"/>
              <a:gd name="connsiteX3" fmla="*/ 95322 w 100918"/>
              <a:gd name="connsiteY3" fmla="*/ 127227 h 330451"/>
              <a:gd name="connsiteX4" fmla="*/ 88972 w 100918"/>
              <a:gd name="connsiteY4" fmla="*/ 108177 h 330451"/>
              <a:gd name="connsiteX5" fmla="*/ 66747 w 100918"/>
              <a:gd name="connsiteY5" fmla="*/ 227 h 3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18" h="330451">
                <a:moveTo>
                  <a:pt x="66747" y="227"/>
                </a:moveTo>
                <a:cubicBezTo>
                  <a:pt x="65160" y="5519"/>
                  <a:pt x="90559" y="84894"/>
                  <a:pt x="79447" y="139927"/>
                </a:cubicBezTo>
                <a:cubicBezTo>
                  <a:pt x="68335" y="194960"/>
                  <a:pt x="-2574" y="332544"/>
                  <a:pt x="72" y="330427"/>
                </a:cubicBezTo>
                <a:cubicBezTo>
                  <a:pt x="2718" y="328310"/>
                  <a:pt x="80505" y="164269"/>
                  <a:pt x="95322" y="127227"/>
                </a:cubicBezTo>
                <a:cubicBezTo>
                  <a:pt x="110139" y="90185"/>
                  <a:pt x="91089" y="133048"/>
                  <a:pt x="88972" y="108177"/>
                </a:cubicBezTo>
                <a:cubicBezTo>
                  <a:pt x="86855" y="83306"/>
                  <a:pt x="68334" y="-5065"/>
                  <a:pt x="66747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6227729B-60A6-F8BD-AD95-F9EF0BE5DB3F}"/>
              </a:ext>
            </a:extLst>
          </p:cNvPr>
          <p:cNvSpPr/>
          <p:nvPr/>
        </p:nvSpPr>
        <p:spPr>
          <a:xfrm>
            <a:off x="5051411" y="8594724"/>
            <a:ext cx="20600" cy="419102"/>
          </a:xfrm>
          <a:custGeom>
            <a:avLst/>
            <a:gdLst>
              <a:gd name="connsiteX0" fmla="*/ 19064 w 20600"/>
              <a:gd name="connsiteY0" fmla="*/ 1 h 419102"/>
              <a:gd name="connsiteX1" fmla="*/ 19064 w 20600"/>
              <a:gd name="connsiteY1" fmla="*/ 244476 h 419102"/>
              <a:gd name="connsiteX2" fmla="*/ 14 w 20600"/>
              <a:gd name="connsiteY2" fmla="*/ 419101 h 419102"/>
              <a:gd name="connsiteX3" fmla="*/ 15889 w 20600"/>
              <a:gd name="connsiteY3" fmla="*/ 241301 h 419102"/>
              <a:gd name="connsiteX4" fmla="*/ 19064 w 20600"/>
              <a:gd name="connsiteY4" fmla="*/ 1 h 4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00" h="419102">
                <a:moveTo>
                  <a:pt x="19064" y="1"/>
                </a:moveTo>
                <a:cubicBezTo>
                  <a:pt x="19593" y="530"/>
                  <a:pt x="22239" y="174626"/>
                  <a:pt x="19064" y="244476"/>
                </a:cubicBezTo>
                <a:cubicBezTo>
                  <a:pt x="15889" y="314326"/>
                  <a:pt x="543" y="419630"/>
                  <a:pt x="14" y="419101"/>
                </a:cubicBezTo>
                <a:cubicBezTo>
                  <a:pt x="-515" y="418572"/>
                  <a:pt x="13243" y="315384"/>
                  <a:pt x="15889" y="241301"/>
                </a:cubicBezTo>
                <a:cubicBezTo>
                  <a:pt x="18535" y="167218"/>
                  <a:pt x="18535" y="-528"/>
                  <a:pt x="190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769501DA-35A3-2AEE-D436-CB50166FA6D0}"/>
              </a:ext>
            </a:extLst>
          </p:cNvPr>
          <p:cNvSpPr/>
          <p:nvPr/>
        </p:nvSpPr>
        <p:spPr>
          <a:xfrm>
            <a:off x="4754360" y="9042397"/>
            <a:ext cx="142883" cy="262945"/>
          </a:xfrm>
          <a:custGeom>
            <a:avLst/>
            <a:gdLst>
              <a:gd name="connsiteX0" fmla="*/ 141490 w 142883"/>
              <a:gd name="connsiteY0" fmla="*/ 3178 h 262945"/>
              <a:gd name="connsiteX1" fmla="*/ 1790 w 142883"/>
              <a:gd name="connsiteY1" fmla="*/ 260353 h 262945"/>
              <a:gd name="connsiteX2" fmla="*/ 68465 w 142883"/>
              <a:gd name="connsiteY2" fmla="*/ 127003 h 262945"/>
              <a:gd name="connsiteX3" fmla="*/ 141490 w 142883"/>
              <a:gd name="connsiteY3" fmla="*/ 3178 h 2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83" h="262945">
                <a:moveTo>
                  <a:pt x="141490" y="3178"/>
                </a:moveTo>
                <a:cubicBezTo>
                  <a:pt x="130378" y="25403"/>
                  <a:pt x="13961" y="239716"/>
                  <a:pt x="1790" y="260353"/>
                </a:cubicBezTo>
                <a:cubicBezTo>
                  <a:pt x="-10381" y="280990"/>
                  <a:pt x="42536" y="173041"/>
                  <a:pt x="68465" y="127003"/>
                </a:cubicBezTo>
                <a:cubicBezTo>
                  <a:pt x="94394" y="80966"/>
                  <a:pt x="152602" y="-19047"/>
                  <a:pt x="141490" y="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E6292A10-5A79-74B6-F251-1CA323057223}"/>
              </a:ext>
            </a:extLst>
          </p:cNvPr>
          <p:cNvSpPr/>
          <p:nvPr/>
        </p:nvSpPr>
        <p:spPr>
          <a:xfrm>
            <a:off x="5886061" y="6769731"/>
            <a:ext cx="38590" cy="260292"/>
          </a:xfrm>
          <a:custGeom>
            <a:avLst/>
            <a:gdLst>
              <a:gd name="connsiteX0" fmla="*/ 3564 w 38590"/>
              <a:gd name="connsiteY0" fmla="*/ 2544 h 260292"/>
              <a:gd name="connsiteX1" fmla="*/ 6739 w 38590"/>
              <a:gd name="connsiteY1" fmla="*/ 170819 h 260292"/>
              <a:gd name="connsiteX2" fmla="*/ 38489 w 38590"/>
              <a:gd name="connsiteY2" fmla="*/ 259719 h 260292"/>
              <a:gd name="connsiteX3" fmla="*/ 16264 w 38590"/>
              <a:gd name="connsiteY3" fmla="*/ 202569 h 260292"/>
              <a:gd name="connsiteX4" fmla="*/ 389 w 38590"/>
              <a:gd name="connsiteY4" fmla="*/ 78744 h 260292"/>
              <a:gd name="connsiteX5" fmla="*/ 3564 w 38590"/>
              <a:gd name="connsiteY5" fmla="*/ 2544 h 26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90" h="260292">
                <a:moveTo>
                  <a:pt x="3564" y="2544"/>
                </a:moveTo>
                <a:cubicBezTo>
                  <a:pt x="4622" y="17890"/>
                  <a:pt x="918" y="127957"/>
                  <a:pt x="6739" y="170819"/>
                </a:cubicBezTo>
                <a:cubicBezTo>
                  <a:pt x="12560" y="213682"/>
                  <a:pt x="36902" y="254427"/>
                  <a:pt x="38489" y="259719"/>
                </a:cubicBezTo>
                <a:cubicBezTo>
                  <a:pt x="40076" y="265011"/>
                  <a:pt x="22614" y="232731"/>
                  <a:pt x="16264" y="202569"/>
                </a:cubicBezTo>
                <a:cubicBezTo>
                  <a:pt x="9914" y="172407"/>
                  <a:pt x="1976" y="112611"/>
                  <a:pt x="389" y="78744"/>
                </a:cubicBezTo>
                <a:cubicBezTo>
                  <a:pt x="-1198" y="44877"/>
                  <a:pt x="2506" y="-12802"/>
                  <a:pt x="3564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5ED00BB3-424F-942B-2632-F1C4DBB88B0B}"/>
              </a:ext>
            </a:extLst>
          </p:cNvPr>
          <p:cNvSpPr/>
          <p:nvPr/>
        </p:nvSpPr>
        <p:spPr>
          <a:xfrm>
            <a:off x="5762614" y="6931019"/>
            <a:ext cx="27415" cy="250854"/>
          </a:xfrm>
          <a:custGeom>
            <a:avLst/>
            <a:gdLst>
              <a:gd name="connsiteX0" fmla="*/ 25411 w 27415"/>
              <a:gd name="connsiteY0" fmla="*/ 6 h 250854"/>
              <a:gd name="connsiteX1" fmla="*/ 25411 w 27415"/>
              <a:gd name="connsiteY1" fmla="*/ 171456 h 250854"/>
              <a:gd name="connsiteX2" fmla="*/ 11 w 27415"/>
              <a:gd name="connsiteY2" fmla="*/ 250831 h 250854"/>
              <a:gd name="connsiteX3" fmla="*/ 22236 w 27415"/>
              <a:gd name="connsiteY3" fmla="*/ 177806 h 250854"/>
              <a:gd name="connsiteX4" fmla="*/ 25411 w 27415"/>
              <a:gd name="connsiteY4" fmla="*/ 6 h 25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5" h="250854">
                <a:moveTo>
                  <a:pt x="25411" y="6"/>
                </a:moveTo>
                <a:cubicBezTo>
                  <a:pt x="25940" y="-1052"/>
                  <a:pt x="29644" y="129652"/>
                  <a:pt x="25411" y="171456"/>
                </a:cubicBezTo>
                <a:cubicBezTo>
                  <a:pt x="21178" y="213260"/>
                  <a:pt x="540" y="249773"/>
                  <a:pt x="11" y="250831"/>
                </a:cubicBezTo>
                <a:cubicBezTo>
                  <a:pt x="-518" y="251889"/>
                  <a:pt x="18003" y="217494"/>
                  <a:pt x="22236" y="177806"/>
                </a:cubicBezTo>
                <a:cubicBezTo>
                  <a:pt x="26469" y="138118"/>
                  <a:pt x="24882" y="1064"/>
                  <a:pt x="254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CC163720-8944-62A6-D259-24AD5106F21C}"/>
              </a:ext>
            </a:extLst>
          </p:cNvPr>
          <p:cNvSpPr/>
          <p:nvPr/>
        </p:nvSpPr>
        <p:spPr>
          <a:xfrm>
            <a:off x="5828735" y="6990048"/>
            <a:ext cx="20015" cy="363648"/>
          </a:xfrm>
          <a:custGeom>
            <a:avLst/>
            <a:gdLst>
              <a:gd name="connsiteX0" fmla="*/ 6915 w 20015"/>
              <a:gd name="connsiteY0" fmla="*/ 1302 h 363648"/>
              <a:gd name="connsiteX1" fmla="*/ 10090 w 20015"/>
              <a:gd name="connsiteY1" fmla="*/ 271177 h 363648"/>
              <a:gd name="connsiteX2" fmla="*/ 13265 w 20015"/>
              <a:gd name="connsiteY2" fmla="*/ 226727 h 363648"/>
              <a:gd name="connsiteX3" fmla="*/ 19615 w 20015"/>
              <a:gd name="connsiteY3" fmla="*/ 363252 h 363648"/>
              <a:gd name="connsiteX4" fmla="*/ 565 w 20015"/>
              <a:gd name="connsiteY4" fmla="*/ 175927 h 363648"/>
              <a:gd name="connsiteX5" fmla="*/ 6915 w 20015"/>
              <a:gd name="connsiteY5" fmla="*/ 1302 h 36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15" h="363648">
                <a:moveTo>
                  <a:pt x="6915" y="1302"/>
                </a:moveTo>
                <a:cubicBezTo>
                  <a:pt x="8503" y="17177"/>
                  <a:pt x="9032" y="233606"/>
                  <a:pt x="10090" y="271177"/>
                </a:cubicBezTo>
                <a:cubicBezTo>
                  <a:pt x="11148" y="308748"/>
                  <a:pt x="11678" y="211381"/>
                  <a:pt x="13265" y="226727"/>
                </a:cubicBezTo>
                <a:cubicBezTo>
                  <a:pt x="14853" y="242073"/>
                  <a:pt x="21732" y="371719"/>
                  <a:pt x="19615" y="363252"/>
                </a:cubicBezTo>
                <a:cubicBezTo>
                  <a:pt x="17498" y="354785"/>
                  <a:pt x="3211" y="233077"/>
                  <a:pt x="565" y="175927"/>
                </a:cubicBezTo>
                <a:cubicBezTo>
                  <a:pt x="-2081" y="118777"/>
                  <a:pt x="5327" y="-14573"/>
                  <a:pt x="6915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4BEB94C9-BD80-8FCE-641C-F0B2EC371575}"/>
              </a:ext>
            </a:extLst>
          </p:cNvPr>
          <p:cNvSpPr/>
          <p:nvPr/>
        </p:nvSpPr>
        <p:spPr>
          <a:xfrm>
            <a:off x="5625024" y="7318568"/>
            <a:ext cx="84334" cy="265943"/>
          </a:xfrm>
          <a:custGeom>
            <a:avLst/>
            <a:gdLst>
              <a:gd name="connsiteX0" fmla="*/ 83626 w 84334"/>
              <a:gd name="connsiteY0" fmla="*/ 2982 h 265943"/>
              <a:gd name="connsiteX1" fmla="*/ 1076 w 84334"/>
              <a:gd name="connsiteY1" fmla="*/ 263332 h 265943"/>
              <a:gd name="connsiteX2" fmla="*/ 39176 w 84334"/>
              <a:gd name="connsiteY2" fmla="*/ 129982 h 265943"/>
              <a:gd name="connsiteX3" fmla="*/ 83626 w 84334"/>
              <a:gd name="connsiteY3" fmla="*/ 2982 h 26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34" h="265943">
                <a:moveTo>
                  <a:pt x="83626" y="2982"/>
                </a:moveTo>
                <a:cubicBezTo>
                  <a:pt x="77276" y="25207"/>
                  <a:pt x="8484" y="242165"/>
                  <a:pt x="1076" y="263332"/>
                </a:cubicBezTo>
                <a:cubicBezTo>
                  <a:pt x="-6332" y="284499"/>
                  <a:pt x="26476" y="171257"/>
                  <a:pt x="39176" y="129982"/>
                </a:cubicBezTo>
                <a:cubicBezTo>
                  <a:pt x="51876" y="88707"/>
                  <a:pt x="89976" y="-19243"/>
                  <a:pt x="83626" y="2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879FBA17-8C5B-C858-9EB8-8AB805F1209C}"/>
              </a:ext>
            </a:extLst>
          </p:cNvPr>
          <p:cNvSpPr/>
          <p:nvPr/>
        </p:nvSpPr>
        <p:spPr>
          <a:xfrm>
            <a:off x="5729224" y="7308756"/>
            <a:ext cx="150949" cy="356040"/>
          </a:xfrm>
          <a:custGeom>
            <a:avLst/>
            <a:gdLst>
              <a:gd name="connsiteX0" fmla="*/ 150876 w 150949"/>
              <a:gd name="connsiteY0" fmla="*/ 94 h 356040"/>
              <a:gd name="connsiteX1" fmla="*/ 30226 w 150949"/>
              <a:gd name="connsiteY1" fmla="*/ 231869 h 356040"/>
              <a:gd name="connsiteX2" fmla="*/ 8001 w 150949"/>
              <a:gd name="connsiteY2" fmla="*/ 355694 h 356040"/>
              <a:gd name="connsiteX3" fmla="*/ 11176 w 150949"/>
              <a:gd name="connsiteY3" fmla="*/ 260444 h 356040"/>
              <a:gd name="connsiteX4" fmla="*/ 150876 w 150949"/>
              <a:gd name="connsiteY4" fmla="*/ 94 h 35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49" h="356040">
                <a:moveTo>
                  <a:pt x="150876" y="94"/>
                </a:moveTo>
                <a:cubicBezTo>
                  <a:pt x="154051" y="-4668"/>
                  <a:pt x="54039" y="172602"/>
                  <a:pt x="30226" y="231869"/>
                </a:cubicBezTo>
                <a:cubicBezTo>
                  <a:pt x="6413" y="291136"/>
                  <a:pt x="11176" y="350932"/>
                  <a:pt x="8001" y="355694"/>
                </a:cubicBezTo>
                <a:cubicBezTo>
                  <a:pt x="4826" y="360456"/>
                  <a:pt x="-9991" y="315477"/>
                  <a:pt x="11176" y="260444"/>
                </a:cubicBezTo>
                <a:cubicBezTo>
                  <a:pt x="32343" y="205411"/>
                  <a:pt x="147701" y="4856"/>
                  <a:pt x="150876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3D00F5DE-AF22-541A-700B-6A7A0327526E}"/>
              </a:ext>
            </a:extLst>
          </p:cNvPr>
          <p:cNvSpPr/>
          <p:nvPr/>
        </p:nvSpPr>
        <p:spPr>
          <a:xfrm>
            <a:off x="5407019" y="7843779"/>
            <a:ext cx="95278" cy="363715"/>
          </a:xfrm>
          <a:custGeom>
            <a:avLst/>
            <a:gdLst>
              <a:gd name="connsiteX0" fmla="*/ 95256 w 95278"/>
              <a:gd name="connsiteY0" fmla="*/ 1646 h 363715"/>
              <a:gd name="connsiteX1" fmla="*/ 47631 w 95278"/>
              <a:gd name="connsiteY1" fmla="*/ 223896 h 363715"/>
              <a:gd name="connsiteX2" fmla="*/ 47631 w 95278"/>
              <a:gd name="connsiteY2" fmla="*/ 363596 h 363715"/>
              <a:gd name="connsiteX3" fmla="*/ 41281 w 95278"/>
              <a:gd name="connsiteY3" fmla="*/ 201671 h 363715"/>
              <a:gd name="connsiteX4" fmla="*/ 6 w 95278"/>
              <a:gd name="connsiteY4" fmla="*/ 84196 h 363715"/>
              <a:gd name="connsiteX5" fmla="*/ 44456 w 95278"/>
              <a:gd name="connsiteY5" fmla="*/ 208021 h 363715"/>
              <a:gd name="connsiteX6" fmla="*/ 53981 w 95278"/>
              <a:gd name="connsiteY6" fmla="*/ 128646 h 363715"/>
              <a:gd name="connsiteX7" fmla="*/ 95256 w 95278"/>
              <a:gd name="connsiteY7" fmla="*/ 1646 h 3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78" h="363715">
                <a:moveTo>
                  <a:pt x="95256" y="1646"/>
                </a:moveTo>
                <a:cubicBezTo>
                  <a:pt x="94198" y="17521"/>
                  <a:pt x="55568" y="163571"/>
                  <a:pt x="47631" y="223896"/>
                </a:cubicBezTo>
                <a:cubicBezTo>
                  <a:pt x="39694" y="284221"/>
                  <a:pt x="48689" y="367300"/>
                  <a:pt x="47631" y="363596"/>
                </a:cubicBezTo>
                <a:cubicBezTo>
                  <a:pt x="46573" y="359892"/>
                  <a:pt x="49218" y="248238"/>
                  <a:pt x="41281" y="201671"/>
                </a:cubicBezTo>
                <a:cubicBezTo>
                  <a:pt x="33344" y="155104"/>
                  <a:pt x="-523" y="83138"/>
                  <a:pt x="6" y="84196"/>
                </a:cubicBezTo>
                <a:cubicBezTo>
                  <a:pt x="535" y="85254"/>
                  <a:pt x="35460" y="200613"/>
                  <a:pt x="44456" y="208021"/>
                </a:cubicBezTo>
                <a:cubicBezTo>
                  <a:pt x="53452" y="215429"/>
                  <a:pt x="47631" y="168333"/>
                  <a:pt x="53981" y="128646"/>
                </a:cubicBezTo>
                <a:cubicBezTo>
                  <a:pt x="60331" y="88959"/>
                  <a:pt x="96314" y="-14229"/>
                  <a:pt x="95256" y="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2E07BB16-0843-7D20-2B4A-003593EDCA5D}"/>
              </a:ext>
            </a:extLst>
          </p:cNvPr>
          <p:cNvSpPr/>
          <p:nvPr/>
        </p:nvSpPr>
        <p:spPr>
          <a:xfrm>
            <a:off x="5396220" y="8114149"/>
            <a:ext cx="90229" cy="296448"/>
          </a:xfrm>
          <a:custGeom>
            <a:avLst/>
            <a:gdLst>
              <a:gd name="connsiteX0" fmla="*/ 20330 w 90229"/>
              <a:gd name="connsiteY0" fmla="*/ 1151 h 296448"/>
              <a:gd name="connsiteX1" fmla="*/ 26680 w 90229"/>
              <a:gd name="connsiteY1" fmla="*/ 118626 h 296448"/>
              <a:gd name="connsiteX2" fmla="*/ 17155 w 90229"/>
              <a:gd name="connsiteY2" fmla="*/ 207526 h 296448"/>
              <a:gd name="connsiteX3" fmla="*/ 36205 w 90229"/>
              <a:gd name="connsiteY3" fmla="*/ 134501 h 296448"/>
              <a:gd name="connsiteX4" fmla="*/ 1280 w 90229"/>
              <a:gd name="connsiteY4" fmla="*/ 296426 h 296448"/>
              <a:gd name="connsiteX5" fmla="*/ 90180 w 90229"/>
              <a:gd name="connsiteY5" fmla="*/ 147201 h 296448"/>
              <a:gd name="connsiteX6" fmla="*/ 13980 w 90229"/>
              <a:gd name="connsiteY6" fmla="*/ 277376 h 296448"/>
              <a:gd name="connsiteX7" fmla="*/ 20330 w 90229"/>
              <a:gd name="connsiteY7" fmla="*/ 194826 h 296448"/>
              <a:gd name="connsiteX8" fmla="*/ 20330 w 90229"/>
              <a:gd name="connsiteY8" fmla="*/ 1151 h 29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29" h="296448">
                <a:moveTo>
                  <a:pt x="20330" y="1151"/>
                </a:moveTo>
                <a:cubicBezTo>
                  <a:pt x="21388" y="-11549"/>
                  <a:pt x="27209" y="84230"/>
                  <a:pt x="26680" y="118626"/>
                </a:cubicBezTo>
                <a:cubicBezTo>
                  <a:pt x="26151" y="153022"/>
                  <a:pt x="15567" y="204880"/>
                  <a:pt x="17155" y="207526"/>
                </a:cubicBezTo>
                <a:cubicBezTo>
                  <a:pt x="18742" y="210172"/>
                  <a:pt x="38851" y="119684"/>
                  <a:pt x="36205" y="134501"/>
                </a:cubicBezTo>
                <a:cubicBezTo>
                  <a:pt x="33559" y="149318"/>
                  <a:pt x="-7716" y="294309"/>
                  <a:pt x="1280" y="296426"/>
                </a:cubicBezTo>
                <a:cubicBezTo>
                  <a:pt x="10276" y="298543"/>
                  <a:pt x="88063" y="150376"/>
                  <a:pt x="90180" y="147201"/>
                </a:cubicBezTo>
                <a:cubicBezTo>
                  <a:pt x="92297" y="144026"/>
                  <a:pt x="25622" y="269439"/>
                  <a:pt x="13980" y="277376"/>
                </a:cubicBezTo>
                <a:cubicBezTo>
                  <a:pt x="2338" y="285314"/>
                  <a:pt x="19272" y="237159"/>
                  <a:pt x="20330" y="194826"/>
                </a:cubicBezTo>
                <a:cubicBezTo>
                  <a:pt x="21388" y="152493"/>
                  <a:pt x="19272" y="13851"/>
                  <a:pt x="20330" y="1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85D0B683-7EDF-A46B-803D-198382937B75}"/>
              </a:ext>
            </a:extLst>
          </p:cNvPr>
          <p:cNvSpPr/>
          <p:nvPr/>
        </p:nvSpPr>
        <p:spPr>
          <a:xfrm>
            <a:off x="5481453" y="7996237"/>
            <a:ext cx="101994" cy="312831"/>
          </a:xfrm>
          <a:custGeom>
            <a:avLst/>
            <a:gdLst>
              <a:gd name="connsiteX0" fmla="*/ 100197 w 101994"/>
              <a:gd name="connsiteY0" fmla="*/ 4763 h 312831"/>
              <a:gd name="connsiteX1" fmla="*/ 14472 w 101994"/>
              <a:gd name="connsiteY1" fmla="*/ 211138 h 312831"/>
              <a:gd name="connsiteX2" fmla="*/ 11297 w 101994"/>
              <a:gd name="connsiteY2" fmla="*/ 179388 h 312831"/>
              <a:gd name="connsiteX3" fmla="*/ 4947 w 101994"/>
              <a:gd name="connsiteY3" fmla="*/ 312738 h 312831"/>
              <a:gd name="connsiteX4" fmla="*/ 4947 w 101994"/>
              <a:gd name="connsiteY4" fmla="*/ 198438 h 312831"/>
              <a:gd name="connsiteX5" fmla="*/ 68447 w 101994"/>
              <a:gd name="connsiteY5" fmla="*/ 77788 h 312831"/>
              <a:gd name="connsiteX6" fmla="*/ 100197 w 101994"/>
              <a:gd name="connsiteY6" fmla="*/ 4763 h 31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94" h="312831">
                <a:moveTo>
                  <a:pt x="100197" y="4763"/>
                </a:moveTo>
                <a:cubicBezTo>
                  <a:pt x="91201" y="26988"/>
                  <a:pt x="29289" y="182034"/>
                  <a:pt x="14472" y="211138"/>
                </a:cubicBezTo>
                <a:cubicBezTo>
                  <a:pt x="-345" y="240242"/>
                  <a:pt x="12884" y="162455"/>
                  <a:pt x="11297" y="179388"/>
                </a:cubicBezTo>
                <a:cubicBezTo>
                  <a:pt x="9709" y="196321"/>
                  <a:pt x="6005" y="309563"/>
                  <a:pt x="4947" y="312738"/>
                </a:cubicBezTo>
                <a:cubicBezTo>
                  <a:pt x="3889" y="315913"/>
                  <a:pt x="-5636" y="237596"/>
                  <a:pt x="4947" y="198438"/>
                </a:cubicBezTo>
                <a:cubicBezTo>
                  <a:pt x="15530" y="159280"/>
                  <a:pt x="54689" y="112184"/>
                  <a:pt x="68447" y="77788"/>
                </a:cubicBezTo>
                <a:cubicBezTo>
                  <a:pt x="82205" y="43392"/>
                  <a:pt x="109193" y="-17462"/>
                  <a:pt x="100197" y="4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891A9DDB-4A54-9DD3-E1FD-1B60B93FE18C}"/>
              </a:ext>
            </a:extLst>
          </p:cNvPr>
          <p:cNvSpPr/>
          <p:nvPr/>
        </p:nvSpPr>
        <p:spPr>
          <a:xfrm>
            <a:off x="4780723" y="7373777"/>
            <a:ext cx="93146" cy="832942"/>
          </a:xfrm>
          <a:custGeom>
            <a:avLst/>
            <a:gdLst>
              <a:gd name="connsiteX0" fmla="*/ 93029 w 93146"/>
              <a:gd name="connsiteY0" fmla="*/ 859 h 832942"/>
              <a:gd name="connsiteX1" fmla="*/ 24449 w 93146"/>
              <a:gd name="connsiteY1" fmla="*/ 526639 h 832942"/>
              <a:gd name="connsiteX2" fmla="*/ 6161 w 93146"/>
              <a:gd name="connsiteY2" fmla="*/ 828391 h 832942"/>
              <a:gd name="connsiteX3" fmla="*/ 6161 w 93146"/>
              <a:gd name="connsiteY3" fmla="*/ 659227 h 832942"/>
              <a:gd name="connsiteX4" fmla="*/ 93029 w 93146"/>
              <a:gd name="connsiteY4" fmla="*/ 859 h 8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46" h="832942">
                <a:moveTo>
                  <a:pt x="93029" y="859"/>
                </a:moveTo>
                <a:cubicBezTo>
                  <a:pt x="96077" y="-21239"/>
                  <a:pt x="38927" y="388717"/>
                  <a:pt x="24449" y="526639"/>
                </a:cubicBezTo>
                <a:cubicBezTo>
                  <a:pt x="9971" y="664561"/>
                  <a:pt x="9209" y="806293"/>
                  <a:pt x="6161" y="828391"/>
                </a:cubicBezTo>
                <a:cubicBezTo>
                  <a:pt x="3113" y="850489"/>
                  <a:pt x="-6031" y="791815"/>
                  <a:pt x="6161" y="659227"/>
                </a:cubicBezTo>
                <a:cubicBezTo>
                  <a:pt x="18353" y="526639"/>
                  <a:pt x="89981" y="22957"/>
                  <a:pt x="93029" y="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1BCAD96A-193F-B40F-E77C-57F5E677E523}"/>
              </a:ext>
            </a:extLst>
          </p:cNvPr>
          <p:cNvSpPr/>
          <p:nvPr/>
        </p:nvSpPr>
        <p:spPr>
          <a:xfrm>
            <a:off x="5010721" y="7008800"/>
            <a:ext cx="132810" cy="701938"/>
          </a:xfrm>
          <a:custGeom>
            <a:avLst/>
            <a:gdLst>
              <a:gd name="connsiteX0" fmla="*/ 132779 w 132810"/>
              <a:gd name="connsiteY0" fmla="*/ 76 h 701938"/>
              <a:gd name="connsiteX1" fmla="*/ 64199 w 132810"/>
              <a:gd name="connsiteY1" fmla="*/ 292684 h 701938"/>
              <a:gd name="connsiteX2" fmla="*/ 32195 w 132810"/>
              <a:gd name="connsiteY2" fmla="*/ 576148 h 701938"/>
              <a:gd name="connsiteX3" fmla="*/ 36767 w 132810"/>
              <a:gd name="connsiteY3" fmla="*/ 484708 h 701938"/>
              <a:gd name="connsiteX4" fmla="*/ 191 w 132810"/>
              <a:gd name="connsiteY4" fmla="*/ 699592 h 701938"/>
              <a:gd name="connsiteX5" fmla="*/ 55055 w 132810"/>
              <a:gd name="connsiteY5" fmla="*/ 320116 h 701938"/>
              <a:gd name="connsiteX6" fmla="*/ 132779 w 132810"/>
              <a:gd name="connsiteY6" fmla="*/ 76 h 70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10" h="701938">
                <a:moveTo>
                  <a:pt x="132779" y="76"/>
                </a:moveTo>
                <a:cubicBezTo>
                  <a:pt x="134303" y="-4496"/>
                  <a:pt x="80963" y="196672"/>
                  <a:pt x="64199" y="292684"/>
                </a:cubicBezTo>
                <a:cubicBezTo>
                  <a:pt x="47435" y="388696"/>
                  <a:pt x="36767" y="544144"/>
                  <a:pt x="32195" y="576148"/>
                </a:cubicBezTo>
                <a:cubicBezTo>
                  <a:pt x="27623" y="608152"/>
                  <a:pt x="42101" y="464134"/>
                  <a:pt x="36767" y="484708"/>
                </a:cubicBezTo>
                <a:cubicBezTo>
                  <a:pt x="31433" y="505282"/>
                  <a:pt x="-2857" y="727024"/>
                  <a:pt x="191" y="699592"/>
                </a:cubicBezTo>
                <a:cubicBezTo>
                  <a:pt x="3239" y="672160"/>
                  <a:pt x="32195" y="432130"/>
                  <a:pt x="55055" y="320116"/>
                </a:cubicBezTo>
                <a:cubicBezTo>
                  <a:pt x="77915" y="208102"/>
                  <a:pt x="131255" y="4648"/>
                  <a:pt x="13277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E631D73A-7289-E53D-CD34-42D15783F166}"/>
              </a:ext>
            </a:extLst>
          </p:cNvPr>
          <p:cNvSpPr/>
          <p:nvPr/>
        </p:nvSpPr>
        <p:spPr>
          <a:xfrm>
            <a:off x="5134217" y="7953685"/>
            <a:ext cx="197462" cy="418419"/>
          </a:xfrm>
          <a:custGeom>
            <a:avLst/>
            <a:gdLst>
              <a:gd name="connsiteX0" fmla="*/ 196735 w 197462"/>
              <a:gd name="connsiteY0" fmla="*/ 1595 h 418419"/>
              <a:gd name="connsiteX1" fmla="*/ 4711 w 197462"/>
              <a:gd name="connsiteY1" fmla="*/ 408503 h 418419"/>
              <a:gd name="connsiteX2" fmla="*/ 68719 w 197462"/>
              <a:gd name="connsiteY2" fmla="*/ 271343 h 418419"/>
              <a:gd name="connsiteX3" fmla="*/ 196735 w 197462"/>
              <a:gd name="connsiteY3" fmla="*/ 1595 h 41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62" h="418419">
                <a:moveTo>
                  <a:pt x="196735" y="1595"/>
                </a:moveTo>
                <a:cubicBezTo>
                  <a:pt x="186067" y="24455"/>
                  <a:pt x="26047" y="363545"/>
                  <a:pt x="4711" y="408503"/>
                </a:cubicBezTo>
                <a:cubicBezTo>
                  <a:pt x="-16625" y="453461"/>
                  <a:pt x="39763" y="334589"/>
                  <a:pt x="68719" y="271343"/>
                </a:cubicBezTo>
                <a:cubicBezTo>
                  <a:pt x="97675" y="208097"/>
                  <a:pt x="207403" y="-21265"/>
                  <a:pt x="196735" y="1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A9E7CD72-26EA-1A61-916A-C2EE1E15E244}"/>
              </a:ext>
            </a:extLst>
          </p:cNvPr>
          <p:cNvSpPr/>
          <p:nvPr/>
        </p:nvSpPr>
        <p:spPr>
          <a:xfrm>
            <a:off x="5061146" y="8005298"/>
            <a:ext cx="91596" cy="265804"/>
          </a:xfrm>
          <a:custGeom>
            <a:avLst/>
            <a:gdLst>
              <a:gd name="connsiteX0" fmla="*/ 58 w 91596"/>
              <a:gd name="connsiteY0" fmla="*/ 274 h 265804"/>
              <a:gd name="connsiteX1" fmla="*/ 32062 w 91596"/>
              <a:gd name="connsiteY1" fmla="*/ 233446 h 265804"/>
              <a:gd name="connsiteX2" fmla="*/ 27490 w 91596"/>
              <a:gd name="connsiteY2" fmla="*/ 160294 h 265804"/>
              <a:gd name="connsiteX3" fmla="*/ 91498 w 91596"/>
              <a:gd name="connsiteY3" fmla="*/ 265450 h 265804"/>
              <a:gd name="connsiteX4" fmla="*/ 41206 w 91596"/>
              <a:gd name="connsiteY4" fmla="*/ 187726 h 265804"/>
              <a:gd name="connsiteX5" fmla="*/ 58 w 91596"/>
              <a:gd name="connsiteY5" fmla="*/ 274 h 26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6" h="265804">
                <a:moveTo>
                  <a:pt x="58" y="274"/>
                </a:moveTo>
                <a:cubicBezTo>
                  <a:pt x="-1466" y="7894"/>
                  <a:pt x="27490" y="206776"/>
                  <a:pt x="32062" y="233446"/>
                </a:cubicBezTo>
                <a:cubicBezTo>
                  <a:pt x="36634" y="260116"/>
                  <a:pt x="17584" y="154960"/>
                  <a:pt x="27490" y="160294"/>
                </a:cubicBezTo>
                <a:cubicBezTo>
                  <a:pt x="37396" y="165628"/>
                  <a:pt x="89212" y="260878"/>
                  <a:pt x="91498" y="265450"/>
                </a:cubicBezTo>
                <a:cubicBezTo>
                  <a:pt x="93784" y="270022"/>
                  <a:pt x="55684" y="229636"/>
                  <a:pt x="41206" y="187726"/>
                </a:cubicBezTo>
                <a:cubicBezTo>
                  <a:pt x="26728" y="145816"/>
                  <a:pt x="1582" y="-7346"/>
                  <a:pt x="58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5D4E212C-118D-8009-0319-5E47B024C507}"/>
              </a:ext>
            </a:extLst>
          </p:cNvPr>
          <p:cNvSpPr/>
          <p:nvPr/>
        </p:nvSpPr>
        <p:spPr>
          <a:xfrm>
            <a:off x="4676437" y="8557732"/>
            <a:ext cx="23579" cy="354590"/>
          </a:xfrm>
          <a:custGeom>
            <a:avLst/>
            <a:gdLst>
              <a:gd name="connsiteX0" fmla="*/ 5291 w 23579"/>
              <a:gd name="connsiteY0" fmla="*/ 1052 h 354590"/>
              <a:gd name="connsiteX1" fmla="*/ 719 w 23579"/>
              <a:gd name="connsiteY1" fmla="*/ 156500 h 354590"/>
              <a:gd name="connsiteX2" fmla="*/ 23579 w 23579"/>
              <a:gd name="connsiteY2" fmla="*/ 353096 h 354590"/>
              <a:gd name="connsiteX3" fmla="*/ 719 w 23579"/>
              <a:gd name="connsiteY3" fmla="*/ 234224 h 354590"/>
              <a:gd name="connsiteX4" fmla="*/ 5291 w 23579"/>
              <a:gd name="connsiteY4" fmla="*/ 1052 h 35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9" h="354590">
                <a:moveTo>
                  <a:pt x="5291" y="1052"/>
                </a:moveTo>
                <a:cubicBezTo>
                  <a:pt x="5291" y="-11902"/>
                  <a:pt x="-2329" y="97826"/>
                  <a:pt x="719" y="156500"/>
                </a:cubicBezTo>
                <a:cubicBezTo>
                  <a:pt x="3767" y="215174"/>
                  <a:pt x="23579" y="340142"/>
                  <a:pt x="23579" y="353096"/>
                </a:cubicBezTo>
                <a:cubicBezTo>
                  <a:pt x="23579" y="366050"/>
                  <a:pt x="3767" y="292136"/>
                  <a:pt x="719" y="234224"/>
                </a:cubicBezTo>
                <a:cubicBezTo>
                  <a:pt x="-2329" y="176312"/>
                  <a:pt x="5291" y="14006"/>
                  <a:pt x="5291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F48A226C-4E75-0ECE-BF30-3E03FF3CBC6B}"/>
              </a:ext>
            </a:extLst>
          </p:cNvPr>
          <p:cNvSpPr/>
          <p:nvPr/>
        </p:nvSpPr>
        <p:spPr>
          <a:xfrm>
            <a:off x="4484960" y="8832773"/>
            <a:ext cx="138975" cy="171365"/>
          </a:xfrm>
          <a:custGeom>
            <a:avLst/>
            <a:gdLst>
              <a:gd name="connsiteX0" fmla="*/ 172 w 138975"/>
              <a:gd name="connsiteY0" fmla="*/ 331 h 171365"/>
              <a:gd name="connsiteX1" fmla="*/ 132760 w 138975"/>
              <a:gd name="connsiteY1" fmla="*/ 164923 h 171365"/>
              <a:gd name="connsiteX2" fmla="*/ 105328 w 138975"/>
              <a:gd name="connsiteY2" fmla="*/ 123775 h 171365"/>
              <a:gd name="connsiteX3" fmla="*/ 172 w 138975"/>
              <a:gd name="connsiteY3" fmla="*/ 331 h 17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975" h="171365">
                <a:moveTo>
                  <a:pt x="172" y="331"/>
                </a:moveTo>
                <a:cubicBezTo>
                  <a:pt x="4744" y="7189"/>
                  <a:pt x="115234" y="144349"/>
                  <a:pt x="132760" y="164923"/>
                </a:cubicBezTo>
                <a:cubicBezTo>
                  <a:pt x="150286" y="185497"/>
                  <a:pt x="127426" y="152731"/>
                  <a:pt x="105328" y="123775"/>
                </a:cubicBezTo>
                <a:cubicBezTo>
                  <a:pt x="83230" y="94819"/>
                  <a:pt x="-4400" y="-6527"/>
                  <a:pt x="172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FCFB2579-48BB-BE3F-66C4-3565E8F85AC1}"/>
              </a:ext>
            </a:extLst>
          </p:cNvPr>
          <p:cNvSpPr/>
          <p:nvPr/>
        </p:nvSpPr>
        <p:spPr>
          <a:xfrm>
            <a:off x="4316476" y="8174507"/>
            <a:ext cx="63542" cy="225400"/>
          </a:xfrm>
          <a:custGeom>
            <a:avLst/>
            <a:gdLst>
              <a:gd name="connsiteX0" fmla="*/ 63500 w 63542"/>
              <a:gd name="connsiteY0" fmla="*/ 229 h 225400"/>
              <a:gd name="connsiteX1" fmla="*/ 4064 w 63542"/>
              <a:gd name="connsiteY1" fmla="*/ 215113 h 225400"/>
              <a:gd name="connsiteX2" fmla="*/ 13208 w 63542"/>
              <a:gd name="connsiteY2" fmla="*/ 173965 h 225400"/>
              <a:gd name="connsiteX3" fmla="*/ 63500 w 63542"/>
              <a:gd name="connsiteY3" fmla="*/ 229 h 2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2" h="225400">
                <a:moveTo>
                  <a:pt x="63500" y="229"/>
                </a:moveTo>
                <a:cubicBezTo>
                  <a:pt x="61976" y="7087"/>
                  <a:pt x="12446" y="186157"/>
                  <a:pt x="4064" y="215113"/>
                </a:cubicBezTo>
                <a:cubicBezTo>
                  <a:pt x="-4318" y="244069"/>
                  <a:pt x="1016" y="205969"/>
                  <a:pt x="13208" y="173965"/>
                </a:cubicBezTo>
                <a:cubicBezTo>
                  <a:pt x="25400" y="141961"/>
                  <a:pt x="65024" y="-6629"/>
                  <a:pt x="63500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14BD3E8A-8F2D-B40D-DC2D-4CF575A555AC}"/>
              </a:ext>
            </a:extLst>
          </p:cNvPr>
          <p:cNvSpPr/>
          <p:nvPr/>
        </p:nvSpPr>
        <p:spPr>
          <a:xfrm>
            <a:off x="4857403" y="8187752"/>
            <a:ext cx="150064" cy="481630"/>
          </a:xfrm>
          <a:custGeom>
            <a:avLst/>
            <a:gdLst>
              <a:gd name="connsiteX0" fmla="*/ 148937 w 150064"/>
              <a:gd name="connsiteY0" fmla="*/ 5272 h 481630"/>
              <a:gd name="connsiteX1" fmla="*/ 84929 w 150064"/>
              <a:gd name="connsiteY1" fmla="*/ 156148 h 481630"/>
              <a:gd name="connsiteX2" fmla="*/ 2633 w 150064"/>
              <a:gd name="connsiteY2" fmla="*/ 476188 h 481630"/>
              <a:gd name="connsiteX3" fmla="*/ 30065 w 150064"/>
              <a:gd name="connsiteY3" fmla="*/ 334456 h 481630"/>
              <a:gd name="connsiteX4" fmla="*/ 148937 w 150064"/>
              <a:gd name="connsiteY4" fmla="*/ 5272 h 4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64" h="481630">
                <a:moveTo>
                  <a:pt x="148937" y="5272"/>
                </a:moveTo>
                <a:cubicBezTo>
                  <a:pt x="158081" y="-24446"/>
                  <a:pt x="109313" y="77662"/>
                  <a:pt x="84929" y="156148"/>
                </a:cubicBezTo>
                <a:cubicBezTo>
                  <a:pt x="60545" y="234634"/>
                  <a:pt x="11777" y="446470"/>
                  <a:pt x="2633" y="476188"/>
                </a:cubicBezTo>
                <a:cubicBezTo>
                  <a:pt x="-6511" y="505906"/>
                  <a:pt x="9491" y="407608"/>
                  <a:pt x="30065" y="334456"/>
                </a:cubicBezTo>
                <a:cubicBezTo>
                  <a:pt x="50639" y="261304"/>
                  <a:pt x="139793" y="34990"/>
                  <a:pt x="148937" y="5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C7D40262-79C6-67D7-7BA9-40B654E945B3}"/>
              </a:ext>
            </a:extLst>
          </p:cNvPr>
          <p:cNvSpPr/>
          <p:nvPr/>
        </p:nvSpPr>
        <p:spPr>
          <a:xfrm>
            <a:off x="4314090" y="8169657"/>
            <a:ext cx="249004" cy="413014"/>
          </a:xfrm>
          <a:custGeom>
            <a:avLst/>
            <a:gdLst>
              <a:gd name="connsiteX0" fmla="*/ 248766 w 249004"/>
              <a:gd name="connsiteY0" fmla="*/ 507 h 413014"/>
              <a:gd name="connsiteX1" fmla="*/ 33882 w 249004"/>
              <a:gd name="connsiteY1" fmla="*/ 315975 h 413014"/>
              <a:gd name="connsiteX2" fmla="*/ 1878 w 249004"/>
              <a:gd name="connsiteY2" fmla="*/ 411987 h 413014"/>
              <a:gd name="connsiteX3" fmla="*/ 47598 w 249004"/>
              <a:gd name="connsiteY3" fmla="*/ 270255 h 413014"/>
              <a:gd name="connsiteX4" fmla="*/ 75030 w 249004"/>
              <a:gd name="connsiteY4" fmla="*/ 242823 h 413014"/>
              <a:gd name="connsiteX5" fmla="*/ 248766 w 249004"/>
              <a:gd name="connsiteY5" fmla="*/ 507 h 4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4" h="413014">
                <a:moveTo>
                  <a:pt x="248766" y="507"/>
                </a:moveTo>
                <a:cubicBezTo>
                  <a:pt x="241908" y="12699"/>
                  <a:pt x="75030" y="247395"/>
                  <a:pt x="33882" y="315975"/>
                </a:cubicBezTo>
                <a:cubicBezTo>
                  <a:pt x="-7266" y="384555"/>
                  <a:pt x="-408" y="419607"/>
                  <a:pt x="1878" y="411987"/>
                </a:cubicBezTo>
                <a:cubicBezTo>
                  <a:pt x="4164" y="404367"/>
                  <a:pt x="47598" y="270255"/>
                  <a:pt x="47598" y="270255"/>
                </a:cubicBezTo>
                <a:cubicBezTo>
                  <a:pt x="59790" y="242061"/>
                  <a:pt x="37692" y="286257"/>
                  <a:pt x="75030" y="242823"/>
                </a:cubicBezTo>
                <a:cubicBezTo>
                  <a:pt x="112368" y="199389"/>
                  <a:pt x="255624" y="-11685"/>
                  <a:pt x="24876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53CD3B7A-53E3-AD12-6FF9-CD819A4CA04F}"/>
              </a:ext>
            </a:extLst>
          </p:cNvPr>
          <p:cNvSpPr/>
          <p:nvPr/>
        </p:nvSpPr>
        <p:spPr>
          <a:xfrm>
            <a:off x="4992624" y="8951006"/>
            <a:ext cx="114683" cy="385018"/>
          </a:xfrm>
          <a:custGeom>
            <a:avLst/>
            <a:gdLst>
              <a:gd name="connsiteX0" fmla="*/ 114300 w 114683"/>
              <a:gd name="connsiteY0" fmla="*/ 970 h 385018"/>
              <a:gd name="connsiteX1" fmla="*/ 22860 w 114683"/>
              <a:gd name="connsiteY1" fmla="*/ 307294 h 385018"/>
              <a:gd name="connsiteX2" fmla="*/ 0 w 114683"/>
              <a:gd name="connsiteY2" fmla="*/ 385018 h 385018"/>
              <a:gd name="connsiteX3" fmla="*/ 45720 w 114683"/>
              <a:gd name="connsiteY3" fmla="*/ 229570 h 385018"/>
              <a:gd name="connsiteX4" fmla="*/ 54864 w 114683"/>
              <a:gd name="connsiteY4" fmla="*/ 211282 h 385018"/>
              <a:gd name="connsiteX5" fmla="*/ 114300 w 114683"/>
              <a:gd name="connsiteY5" fmla="*/ 970 h 38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83" h="385018">
                <a:moveTo>
                  <a:pt x="114300" y="970"/>
                </a:moveTo>
                <a:cubicBezTo>
                  <a:pt x="108966" y="16972"/>
                  <a:pt x="41910" y="243286"/>
                  <a:pt x="22860" y="307294"/>
                </a:cubicBezTo>
                <a:cubicBezTo>
                  <a:pt x="3810" y="371302"/>
                  <a:pt x="0" y="385018"/>
                  <a:pt x="0" y="385018"/>
                </a:cubicBezTo>
                <a:cubicBezTo>
                  <a:pt x="3810" y="372064"/>
                  <a:pt x="36576" y="258526"/>
                  <a:pt x="45720" y="229570"/>
                </a:cubicBezTo>
                <a:cubicBezTo>
                  <a:pt x="54864" y="200614"/>
                  <a:pt x="41910" y="250906"/>
                  <a:pt x="54864" y="211282"/>
                </a:cubicBezTo>
                <a:cubicBezTo>
                  <a:pt x="67818" y="171658"/>
                  <a:pt x="119634" y="-15032"/>
                  <a:pt x="114300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D77C0AD0-E922-2473-2A70-C792F6356F4A}"/>
              </a:ext>
            </a:extLst>
          </p:cNvPr>
          <p:cNvSpPr/>
          <p:nvPr/>
        </p:nvSpPr>
        <p:spPr>
          <a:xfrm>
            <a:off x="5936983" y="6984606"/>
            <a:ext cx="168694" cy="270723"/>
          </a:xfrm>
          <a:custGeom>
            <a:avLst/>
            <a:gdLst>
              <a:gd name="connsiteX0" fmla="*/ 6617 w 168694"/>
              <a:gd name="connsiteY0" fmla="*/ 270269 h 270723"/>
              <a:gd name="connsiteX1" fmla="*/ 159017 w 168694"/>
              <a:gd name="connsiteY1" fmla="*/ 41669 h 270723"/>
              <a:gd name="connsiteX2" fmla="*/ 101867 w 168694"/>
              <a:gd name="connsiteY2" fmla="*/ 105169 h 270723"/>
              <a:gd name="connsiteX3" fmla="*/ 168542 w 168694"/>
              <a:gd name="connsiteY3" fmla="*/ 394 h 270723"/>
              <a:gd name="connsiteX4" fmla="*/ 117742 w 168694"/>
              <a:gd name="connsiteY4" fmla="*/ 70244 h 270723"/>
              <a:gd name="connsiteX5" fmla="*/ 41542 w 168694"/>
              <a:gd name="connsiteY5" fmla="*/ 92469 h 270723"/>
              <a:gd name="connsiteX6" fmla="*/ 95517 w 168694"/>
              <a:gd name="connsiteY6" fmla="*/ 98819 h 270723"/>
              <a:gd name="connsiteX7" fmla="*/ 60592 w 168694"/>
              <a:gd name="connsiteY7" fmla="*/ 124219 h 270723"/>
              <a:gd name="connsiteX8" fmla="*/ 28842 w 168694"/>
              <a:gd name="connsiteY8" fmla="*/ 101994 h 270723"/>
              <a:gd name="connsiteX9" fmla="*/ 6617 w 168694"/>
              <a:gd name="connsiteY9" fmla="*/ 270269 h 2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694" h="270723">
                <a:moveTo>
                  <a:pt x="6617" y="270269"/>
                </a:moveTo>
                <a:cubicBezTo>
                  <a:pt x="28313" y="260215"/>
                  <a:pt x="143142" y="69186"/>
                  <a:pt x="159017" y="41669"/>
                </a:cubicBezTo>
                <a:cubicBezTo>
                  <a:pt x="174892" y="14152"/>
                  <a:pt x="100280" y="112048"/>
                  <a:pt x="101867" y="105169"/>
                </a:cubicBezTo>
                <a:cubicBezTo>
                  <a:pt x="103454" y="98290"/>
                  <a:pt x="165896" y="6215"/>
                  <a:pt x="168542" y="394"/>
                </a:cubicBezTo>
                <a:cubicBezTo>
                  <a:pt x="171188" y="-5427"/>
                  <a:pt x="138909" y="54898"/>
                  <a:pt x="117742" y="70244"/>
                </a:cubicBezTo>
                <a:cubicBezTo>
                  <a:pt x="96575" y="85590"/>
                  <a:pt x="45246" y="87707"/>
                  <a:pt x="41542" y="92469"/>
                </a:cubicBezTo>
                <a:cubicBezTo>
                  <a:pt x="37838" y="97231"/>
                  <a:pt x="92342" y="93527"/>
                  <a:pt x="95517" y="98819"/>
                </a:cubicBezTo>
                <a:cubicBezTo>
                  <a:pt x="98692" y="104111"/>
                  <a:pt x="71704" y="123690"/>
                  <a:pt x="60592" y="124219"/>
                </a:cubicBezTo>
                <a:cubicBezTo>
                  <a:pt x="49480" y="124748"/>
                  <a:pt x="34663" y="83473"/>
                  <a:pt x="28842" y="101994"/>
                </a:cubicBezTo>
                <a:cubicBezTo>
                  <a:pt x="23021" y="120515"/>
                  <a:pt x="-15079" y="280323"/>
                  <a:pt x="6617" y="270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38DC135-537E-C36B-4E9E-31FE1B3BA9BB}"/>
              </a:ext>
            </a:extLst>
          </p:cNvPr>
          <p:cNvSpPr/>
          <p:nvPr/>
        </p:nvSpPr>
        <p:spPr>
          <a:xfrm>
            <a:off x="5837765" y="7273752"/>
            <a:ext cx="140761" cy="387684"/>
          </a:xfrm>
          <a:custGeom>
            <a:avLst/>
            <a:gdLst>
              <a:gd name="connsiteX0" fmla="*/ 140760 w 140761"/>
              <a:gd name="connsiteY0" fmla="*/ 173 h 387684"/>
              <a:gd name="connsiteX1" fmla="*/ 23285 w 140761"/>
              <a:gd name="connsiteY1" fmla="*/ 295448 h 387684"/>
              <a:gd name="connsiteX2" fmla="*/ 61385 w 140761"/>
              <a:gd name="connsiteY2" fmla="*/ 200198 h 387684"/>
              <a:gd name="connsiteX3" fmla="*/ 4235 w 140761"/>
              <a:gd name="connsiteY3" fmla="*/ 381173 h 387684"/>
              <a:gd name="connsiteX4" fmla="*/ 7410 w 140761"/>
              <a:gd name="connsiteY4" fmla="*/ 330373 h 387684"/>
              <a:gd name="connsiteX5" fmla="*/ 32810 w 140761"/>
              <a:gd name="connsiteY5" fmla="*/ 165273 h 387684"/>
              <a:gd name="connsiteX6" fmla="*/ 20110 w 140761"/>
              <a:gd name="connsiteY6" fmla="*/ 250998 h 387684"/>
              <a:gd name="connsiteX7" fmla="*/ 140760 w 140761"/>
              <a:gd name="connsiteY7" fmla="*/ 173 h 3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61" h="387684">
                <a:moveTo>
                  <a:pt x="140760" y="173"/>
                </a:moveTo>
                <a:cubicBezTo>
                  <a:pt x="141289" y="7581"/>
                  <a:pt x="36514" y="262111"/>
                  <a:pt x="23285" y="295448"/>
                </a:cubicBezTo>
                <a:cubicBezTo>
                  <a:pt x="10056" y="328785"/>
                  <a:pt x="64560" y="185911"/>
                  <a:pt x="61385" y="200198"/>
                </a:cubicBezTo>
                <a:cubicBezTo>
                  <a:pt x="58210" y="214485"/>
                  <a:pt x="13231" y="359477"/>
                  <a:pt x="4235" y="381173"/>
                </a:cubicBezTo>
                <a:cubicBezTo>
                  <a:pt x="-4761" y="402869"/>
                  <a:pt x="2648" y="366356"/>
                  <a:pt x="7410" y="330373"/>
                </a:cubicBezTo>
                <a:cubicBezTo>
                  <a:pt x="12172" y="294390"/>
                  <a:pt x="30693" y="178502"/>
                  <a:pt x="32810" y="165273"/>
                </a:cubicBezTo>
                <a:cubicBezTo>
                  <a:pt x="34927" y="152044"/>
                  <a:pt x="9527" y="277456"/>
                  <a:pt x="20110" y="250998"/>
                </a:cubicBezTo>
                <a:cubicBezTo>
                  <a:pt x="30693" y="224540"/>
                  <a:pt x="140231" y="-7235"/>
                  <a:pt x="140760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140B0EE0-818A-C593-490A-052DA2E2A470}"/>
              </a:ext>
            </a:extLst>
          </p:cNvPr>
          <p:cNvSpPr/>
          <p:nvPr/>
        </p:nvSpPr>
        <p:spPr>
          <a:xfrm>
            <a:off x="5860452" y="7209602"/>
            <a:ext cx="321550" cy="236506"/>
          </a:xfrm>
          <a:custGeom>
            <a:avLst/>
            <a:gdLst>
              <a:gd name="connsiteX0" fmla="*/ 321273 w 321550"/>
              <a:gd name="connsiteY0" fmla="*/ 86548 h 236506"/>
              <a:gd name="connsiteX1" fmla="*/ 203798 w 321550"/>
              <a:gd name="connsiteY1" fmla="*/ 99248 h 236506"/>
              <a:gd name="connsiteX2" fmla="*/ 105373 w 321550"/>
              <a:gd name="connsiteY2" fmla="*/ 3998 h 236506"/>
              <a:gd name="connsiteX3" fmla="*/ 105373 w 321550"/>
              <a:gd name="connsiteY3" fmla="*/ 38923 h 236506"/>
              <a:gd name="connsiteX4" fmla="*/ 6948 w 321550"/>
              <a:gd name="connsiteY4" fmla="*/ 226248 h 236506"/>
              <a:gd name="connsiteX5" fmla="*/ 25998 w 321550"/>
              <a:gd name="connsiteY5" fmla="*/ 204023 h 236506"/>
              <a:gd name="connsiteX6" fmla="*/ 168873 w 321550"/>
              <a:gd name="connsiteY6" fmla="*/ 137348 h 236506"/>
              <a:gd name="connsiteX7" fmla="*/ 114898 w 321550"/>
              <a:gd name="connsiteY7" fmla="*/ 150048 h 236506"/>
              <a:gd name="connsiteX8" fmla="*/ 260948 w 321550"/>
              <a:gd name="connsiteY8" fmla="*/ 108773 h 236506"/>
              <a:gd name="connsiteX9" fmla="*/ 168873 w 321550"/>
              <a:gd name="connsiteY9" fmla="*/ 150048 h 236506"/>
              <a:gd name="connsiteX10" fmla="*/ 321273 w 321550"/>
              <a:gd name="connsiteY10" fmla="*/ 86548 h 2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550" h="236506">
                <a:moveTo>
                  <a:pt x="321273" y="86548"/>
                </a:moveTo>
                <a:cubicBezTo>
                  <a:pt x="327094" y="78081"/>
                  <a:pt x="239781" y="113006"/>
                  <a:pt x="203798" y="99248"/>
                </a:cubicBezTo>
                <a:cubicBezTo>
                  <a:pt x="167815" y="85490"/>
                  <a:pt x="121777" y="14052"/>
                  <a:pt x="105373" y="3998"/>
                </a:cubicBezTo>
                <a:cubicBezTo>
                  <a:pt x="88969" y="-6056"/>
                  <a:pt x="121777" y="1881"/>
                  <a:pt x="105373" y="38923"/>
                </a:cubicBezTo>
                <a:cubicBezTo>
                  <a:pt x="88969" y="75965"/>
                  <a:pt x="20177" y="198731"/>
                  <a:pt x="6948" y="226248"/>
                </a:cubicBezTo>
                <a:cubicBezTo>
                  <a:pt x="-6281" y="253765"/>
                  <a:pt x="-990" y="218840"/>
                  <a:pt x="25998" y="204023"/>
                </a:cubicBezTo>
                <a:cubicBezTo>
                  <a:pt x="52986" y="189206"/>
                  <a:pt x="154056" y="146344"/>
                  <a:pt x="168873" y="137348"/>
                </a:cubicBezTo>
                <a:cubicBezTo>
                  <a:pt x="183690" y="128352"/>
                  <a:pt x="99552" y="154811"/>
                  <a:pt x="114898" y="150048"/>
                </a:cubicBezTo>
                <a:cubicBezTo>
                  <a:pt x="130244" y="145285"/>
                  <a:pt x="251952" y="108773"/>
                  <a:pt x="260948" y="108773"/>
                </a:cubicBezTo>
                <a:cubicBezTo>
                  <a:pt x="269944" y="108773"/>
                  <a:pt x="161465" y="149519"/>
                  <a:pt x="168873" y="150048"/>
                </a:cubicBezTo>
                <a:cubicBezTo>
                  <a:pt x="176281" y="150577"/>
                  <a:pt x="315452" y="95015"/>
                  <a:pt x="321273" y="8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A77F7D31-6B6E-32C0-132C-D045C2F5ECAC}"/>
              </a:ext>
            </a:extLst>
          </p:cNvPr>
          <p:cNvSpPr/>
          <p:nvPr/>
        </p:nvSpPr>
        <p:spPr>
          <a:xfrm>
            <a:off x="6080112" y="7086499"/>
            <a:ext cx="15965" cy="190762"/>
          </a:xfrm>
          <a:custGeom>
            <a:avLst/>
            <a:gdLst>
              <a:gd name="connsiteX0" fmla="*/ 15888 w 15965"/>
              <a:gd name="connsiteY0" fmla="*/ 101 h 190762"/>
              <a:gd name="connsiteX1" fmla="*/ 6363 w 15965"/>
              <a:gd name="connsiteY1" fmla="*/ 117576 h 190762"/>
              <a:gd name="connsiteX2" fmla="*/ 12713 w 15965"/>
              <a:gd name="connsiteY2" fmla="*/ 190601 h 190762"/>
              <a:gd name="connsiteX3" fmla="*/ 13 w 15965"/>
              <a:gd name="connsiteY3" fmla="*/ 98526 h 190762"/>
              <a:gd name="connsiteX4" fmla="*/ 15888 w 15965"/>
              <a:gd name="connsiteY4" fmla="*/ 101 h 1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65" h="190762">
                <a:moveTo>
                  <a:pt x="15888" y="101"/>
                </a:moveTo>
                <a:cubicBezTo>
                  <a:pt x="16946" y="3276"/>
                  <a:pt x="6892" y="85826"/>
                  <a:pt x="6363" y="117576"/>
                </a:cubicBezTo>
                <a:cubicBezTo>
                  <a:pt x="5834" y="149326"/>
                  <a:pt x="13771" y="193776"/>
                  <a:pt x="12713" y="190601"/>
                </a:cubicBezTo>
                <a:cubicBezTo>
                  <a:pt x="11655" y="187426"/>
                  <a:pt x="542" y="127630"/>
                  <a:pt x="13" y="98526"/>
                </a:cubicBezTo>
                <a:cubicBezTo>
                  <a:pt x="-516" y="69422"/>
                  <a:pt x="14830" y="-3074"/>
                  <a:pt x="15888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DD4CF77-5F01-EAB4-4D6F-AE12D15B1253}"/>
              </a:ext>
            </a:extLst>
          </p:cNvPr>
          <p:cNvSpPr/>
          <p:nvPr/>
        </p:nvSpPr>
        <p:spPr>
          <a:xfrm>
            <a:off x="6088651" y="7381640"/>
            <a:ext cx="74204" cy="187961"/>
          </a:xfrm>
          <a:custGeom>
            <a:avLst/>
            <a:gdLst>
              <a:gd name="connsiteX0" fmla="*/ 74024 w 74204"/>
              <a:gd name="connsiteY0" fmla="*/ 235 h 187961"/>
              <a:gd name="connsiteX1" fmla="*/ 26399 w 74204"/>
              <a:gd name="connsiteY1" fmla="*/ 95485 h 187961"/>
              <a:gd name="connsiteX2" fmla="*/ 7349 w 74204"/>
              <a:gd name="connsiteY2" fmla="*/ 187560 h 187961"/>
              <a:gd name="connsiteX3" fmla="*/ 7349 w 74204"/>
              <a:gd name="connsiteY3" fmla="*/ 124060 h 187961"/>
              <a:gd name="connsiteX4" fmla="*/ 74024 w 74204"/>
              <a:gd name="connsiteY4" fmla="*/ 235 h 18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04" h="187961">
                <a:moveTo>
                  <a:pt x="74024" y="235"/>
                </a:moveTo>
                <a:cubicBezTo>
                  <a:pt x="77199" y="-4527"/>
                  <a:pt x="37511" y="64264"/>
                  <a:pt x="26399" y="95485"/>
                </a:cubicBezTo>
                <a:cubicBezTo>
                  <a:pt x="15287" y="126706"/>
                  <a:pt x="10524" y="182798"/>
                  <a:pt x="7349" y="187560"/>
                </a:cubicBezTo>
                <a:cubicBezTo>
                  <a:pt x="4174" y="192322"/>
                  <a:pt x="-7468" y="153693"/>
                  <a:pt x="7349" y="124060"/>
                </a:cubicBezTo>
                <a:cubicBezTo>
                  <a:pt x="22166" y="94427"/>
                  <a:pt x="70849" y="4997"/>
                  <a:pt x="74024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4F5B8F89-7AF4-1F99-12BF-BBD202115C99}"/>
              </a:ext>
            </a:extLst>
          </p:cNvPr>
          <p:cNvSpPr/>
          <p:nvPr/>
        </p:nvSpPr>
        <p:spPr>
          <a:xfrm>
            <a:off x="5953125" y="7645393"/>
            <a:ext cx="92075" cy="124666"/>
          </a:xfrm>
          <a:custGeom>
            <a:avLst/>
            <a:gdLst>
              <a:gd name="connsiteX0" fmla="*/ 92075 w 92075"/>
              <a:gd name="connsiteY0" fmla="*/ 7 h 124666"/>
              <a:gd name="connsiteX1" fmla="*/ 19050 w 92075"/>
              <a:gd name="connsiteY1" fmla="*/ 123832 h 124666"/>
              <a:gd name="connsiteX2" fmla="*/ 0 w 92075"/>
              <a:gd name="connsiteY2" fmla="*/ 57157 h 124666"/>
              <a:gd name="connsiteX3" fmla="*/ 19050 w 92075"/>
              <a:gd name="connsiteY3" fmla="*/ 117482 h 124666"/>
              <a:gd name="connsiteX4" fmla="*/ 92075 w 92075"/>
              <a:gd name="connsiteY4" fmla="*/ 7 h 12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124666">
                <a:moveTo>
                  <a:pt x="92075" y="7"/>
                </a:moveTo>
                <a:cubicBezTo>
                  <a:pt x="92075" y="1065"/>
                  <a:pt x="34396" y="114307"/>
                  <a:pt x="19050" y="123832"/>
                </a:cubicBezTo>
                <a:cubicBezTo>
                  <a:pt x="3704" y="133357"/>
                  <a:pt x="0" y="58215"/>
                  <a:pt x="0" y="57157"/>
                </a:cubicBezTo>
                <a:cubicBezTo>
                  <a:pt x="0" y="56099"/>
                  <a:pt x="7937" y="122774"/>
                  <a:pt x="19050" y="117482"/>
                </a:cubicBezTo>
                <a:cubicBezTo>
                  <a:pt x="30162" y="112190"/>
                  <a:pt x="92075" y="-1051"/>
                  <a:pt x="9207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78E6CE96-78BF-B144-953C-C9D62A9FF269}"/>
              </a:ext>
            </a:extLst>
          </p:cNvPr>
          <p:cNvSpPr/>
          <p:nvPr/>
        </p:nvSpPr>
        <p:spPr>
          <a:xfrm>
            <a:off x="6178544" y="9280407"/>
            <a:ext cx="151766" cy="1451179"/>
          </a:xfrm>
          <a:custGeom>
            <a:avLst/>
            <a:gdLst>
              <a:gd name="connsiteX0" fmla="*/ 117481 w 151766"/>
              <a:gd name="connsiteY0" fmla="*/ 118 h 1451179"/>
              <a:gd name="connsiteX1" fmla="*/ 139706 w 151766"/>
              <a:gd name="connsiteY1" fmla="*/ 625593 h 1451179"/>
              <a:gd name="connsiteX2" fmla="*/ 6 w 151766"/>
              <a:gd name="connsiteY2" fmla="*/ 1451093 h 1451179"/>
              <a:gd name="connsiteX3" fmla="*/ 146056 w 151766"/>
              <a:gd name="connsiteY3" fmla="*/ 673218 h 1451179"/>
              <a:gd name="connsiteX4" fmla="*/ 117481 w 151766"/>
              <a:gd name="connsiteY4" fmla="*/ 118 h 145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766" h="1451179">
                <a:moveTo>
                  <a:pt x="117481" y="118"/>
                </a:moveTo>
                <a:cubicBezTo>
                  <a:pt x="116423" y="-7819"/>
                  <a:pt x="159285" y="383764"/>
                  <a:pt x="139706" y="625593"/>
                </a:cubicBezTo>
                <a:cubicBezTo>
                  <a:pt x="120127" y="867422"/>
                  <a:pt x="-1052" y="1443156"/>
                  <a:pt x="6" y="1451093"/>
                </a:cubicBezTo>
                <a:cubicBezTo>
                  <a:pt x="1064" y="1459030"/>
                  <a:pt x="123831" y="916105"/>
                  <a:pt x="146056" y="673218"/>
                </a:cubicBezTo>
                <a:cubicBezTo>
                  <a:pt x="168281" y="430331"/>
                  <a:pt x="118539" y="8055"/>
                  <a:pt x="117481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78F264B-8F27-8DE7-E7FC-C7FA26D9BC09}"/>
              </a:ext>
            </a:extLst>
          </p:cNvPr>
          <p:cNvSpPr/>
          <p:nvPr/>
        </p:nvSpPr>
        <p:spPr>
          <a:xfrm>
            <a:off x="6153069" y="9203450"/>
            <a:ext cx="133463" cy="1483425"/>
          </a:xfrm>
          <a:custGeom>
            <a:avLst/>
            <a:gdLst>
              <a:gd name="connsiteX0" fmla="*/ 108031 w 133463"/>
              <a:gd name="connsiteY0" fmla="*/ 875 h 1483425"/>
              <a:gd name="connsiteX1" fmla="*/ 133431 w 133463"/>
              <a:gd name="connsiteY1" fmla="*/ 394575 h 1483425"/>
              <a:gd name="connsiteX2" fmla="*/ 101681 w 133463"/>
              <a:gd name="connsiteY2" fmla="*/ 889875 h 1483425"/>
              <a:gd name="connsiteX3" fmla="*/ 104856 w 133463"/>
              <a:gd name="connsiteY3" fmla="*/ 810500 h 1483425"/>
              <a:gd name="connsiteX4" fmla="*/ 81 w 133463"/>
              <a:gd name="connsiteY4" fmla="*/ 1480425 h 1483425"/>
              <a:gd name="connsiteX5" fmla="*/ 123906 w 133463"/>
              <a:gd name="connsiteY5" fmla="*/ 502525 h 1483425"/>
              <a:gd name="connsiteX6" fmla="*/ 108031 w 133463"/>
              <a:gd name="connsiteY6" fmla="*/ 875 h 14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63" h="1483425">
                <a:moveTo>
                  <a:pt x="108031" y="875"/>
                </a:moveTo>
                <a:cubicBezTo>
                  <a:pt x="109619" y="-17117"/>
                  <a:pt x="134489" y="246408"/>
                  <a:pt x="133431" y="394575"/>
                </a:cubicBezTo>
                <a:cubicBezTo>
                  <a:pt x="132373" y="542742"/>
                  <a:pt x="106443" y="820554"/>
                  <a:pt x="101681" y="889875"/>
                </a:cubicBezTo>
                <a:cubicBezTo>
                  <a:pt x="96919" y="959196"/>
                  <a:pt x="121789" y="712075"/>
                  <a:pt x="104856" y="810500"/>
                </a:cubicBezTo>
                <a:cubicBezTo>
                  <a:pt x="87923" y="908925"/>
                  <a:pt x="-3094" y="1531754"/>
                  <a:pt x="81" y="1480425"/>
                </a:cubicBezTo>
                <a:cubicBezTo>
                  <a:pt x="3256" y="1429096"/>
                  <a:pt x="103268" y="743825"/>
                  <a:pt x="123906" y="502525"/>
                </a:cubicBezTo>
                <a:cubicBezTo>
                  <a:pt x="144544" y="261225"/>
                  <a:pt x="106443" y="18867"/>
                  <a:pt x="108031" y="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6650D8A2-47BF-6CF7-2FFA-7DB0F47110E9}"/>
              </a:ext>
            </a:extLst>
          </p:cNvPr>
          <p:cNvSpPr/>
          <p:nvPr/>
        </p:nvSpPr>
        <p:spPr>
          <a:xfrm>
            <a:off x="6048626" y="10436895"/>
            <a:ext cx="194230" cy="883044"/>
          </a:xfrm>
          <a:custGeom>
            <a:avLst/>
            <a:gdLst>
              <a:gd name="connsiteX0" fmla="*/ 126749 w 194230"/>
              <a:gd name="connsiteY0" fmla="*/ 135855 h 883044"/>
              <a:gd name="connsiteX1" fmla="*/ 9274 w 194230"/>
              <a:gd name="connsiteY1" fmla="*/ 834355 h 883044"/>
              <a:gd name="connsiteX2" fmla="*/ 28324 w 194230"/>
              <a:gd name="connsiteY2" fmla="*/ 732755 h 883044"/>
              <a:gd name="connsiteX3" fmla="*/ 193424 w 194230"/>
              <a:gd name="connsiteY3" fmla="*/ 2505 h 883044"/>
              <a:gd name="connsiteX4" fmla="*/ 91824 w 194230"/>
              <a:gd name="connsiteY4" fmla="*/ 481930 h 883044"/>
              <a:gd name="connsiteX5" fmla="*/ 126749 w 194230"/>
              <a:gd name="connsiteY5" fmla="*/ 135855 h 8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230" h="883044">
                <a:moveTo>
                  <a:pt x="126749" y="135855"/>
                </a:moveTo>
                <a:cubicBezTo>
                  <a:pt x="112991" y="194593"/>
                  <a:pt x="25678" y="734872"/>
                  <a:pt x="9274" y="834355"/>
                </a:cubicBezTo>
                <a:cubicBezTo>
                  <a:pt x="-7130" y="933838"/>
                  <a:pt x="-2368" y="871397"/>
                  <a:pt x="28324" y="732755"/>
                </a:cubicBezTo>
                <a:cubicBezTo>
                  <a:pt x="59016" y="594113"/>
                  <a:pt x="182841" y="44309"/>
                  <a:pt x="193424" y="2505"/>
                </a:cubicBezTo>
                <a:cubicBezTo>
                  <a:pt x="204007" y="-39299"/>
                  <a:pt x="107170" y="455472"/>
                  <a:pt x="91824" y="481930"/>
                </a:cubicBezTo>
                <a:cubicBezTo>
                  <a:pt x="76478" y="508388"/>
                  <a:pt x="140507" y="77117"/>
                  <a:pt x="126749" y="13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ADDA1E3-641A-719E-F8AF-ADCCAE4955AE}"/>
              </a:ext>
            </a:extLst>
          </p:cNvPr>
          <p:cNvSpPr/>
          <p:nvPr/>
        </p:nvSpPr>
        <p:spPr>
          <a:xfrm>
            <a:off x="4493234" y="6702278"/>
            <a:ext cx="126899" cy="565283"/>
          </a:xfrm>
          <a:custGeom>
            <a:avLst/>
            <a:gdLst>
              <a:gd name="connsiteX0" fmla="*/ 126892 w 126899"/>
              <a:gd name="connsiteY0" fmla="*/ 405 h 565283"/>
              <a:gd name="connsiteX1" fmla="*/ 48140 w 126899"/>
              <a:gd name="connsiteY1" fmla="*/ 328539 h 565283"/>
              <a:gd name="connsiteX2" fmla="*/ 14 w 126899"/>
              <a:gd name="connsiteY2" fmla="*/ 564796 h 565283"/>
              <a:gd name="connsiteX3" fmla="*/ 52515 w 126899"/>
              <a:gd name="connsiteY3" fmla="*/ 267288 h 565283"/>
              <a:gd name="connsiteX4" fmla="*/ 126892 w 126899"/>
              <a:gd name="connsiteY4" fmla="*/ 405 h 56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99" h="565283">
                <a:moveTo>
                  <a:pt x="126892" y="405"/>
                </a:moveTo>
                <a:cubicBezTo>
                  <a:pt x="126163" y="10613"/>
                  <a:pt x="69286" y="234474"/>
                  <a:pt x="48140" y="328539"/>
                </a:cubicBezTo>
                <a:cubicBezTo>
                  <a:pt x="26994" y="422604"/>
                  <a:pt x="-715" y="575004"/>
                  <a:pt x="14" y="564796"/>
                </a:cubicBezTo>
                <a:cubicBezTo>
                  <a:pt x="743" y="554588"/>
                  <a:pt x="27723" y="359165"/>
                  <a:pt x="52515" y="267288"/>
                </a:cubicBezTo>
                <a:cubicBezTo>
                  <a:pt x="77307" y="175411"/>
                  <a:pt x="127621" y="-9803"/>
                  <a:pt x="126892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148668CD-474C-11AE-7295-CF5009D1C2E3}"/>
              </a:ext>
            </a:extLst>
          </p:cNvPr>
          <p:cNvSpPr/>
          <p:nvPr/>
        </p:nvSpPr>
        <p:spPr>
          <a:xfrm>
            <a:off x="5263065" y="9529905"/>
            <a:ext cx="223687" cy="1928141"/>
          </a:xfrm>
          <a:custGeom>
            <a:avLst/>
            <a:gdLst>
              <a:gd name="connsiteX0" fmla="*/ 4579 w 223687"/>
              <a:gd name="connsiteY0" fmla="*/ 51607 h 1928141"/>
              <a:gd name="connsiteX1" fmla="*/ 162083 w 223687"/>
              <a:gd name="connsiteY1" fmla="*/ 1596024 h 1928141"/>
              <a:gd name="connsiteX2" fmla="*/ 166458 w 223687"/>
              <a:gd name="connsiteY2" fmla="*/ 1477896 h 1928141"/>
              <a:gd name="connsiteX3" fmla="*/ 223335 w 223687"/>
              <a:gd name="connsiteY3" fmla="*/ 1924158 h 1928141"/>
              <a:gd name="connsiteX4" fmla="*/ 135833 w 223687"/>
              <a:gd name="connsiteY4" fmla="*/ 1176013 h 1928141"/>
              <a:gd name="connsiteX5" fmla="*/ 118332 w 223687"/>
              <a:gd name="connsiteY5" fmla="*/ 1346642 h 1928141"/>
              <a:gd name="connsiteX6" fmla="*/ 87706 w 223687"/>
              <a:gd name="connsiteY6" fmla="*/ 707875 h 1928141"/>
              <a:gd name="connsiteX7" fmla="*/ 92081 w 223687"/>
              <a:gd name="connsiteY7" fmla="*/ 852254 h 1928141"/>
              <a:gd name="connsiteX8" fmla="*/ 65831 w 223687"/>
              <a:gd name="connsiteY8" fmla="*/ 537245 h 1928141"/>
              <a:gd name="connsiteX9" fmla="*/ 65831 w 223687"/>
              <a:gd name="connsiteY9" fmla="*/ 664124 h 1928141"/>
              <a:gd name="connsiteX10" fmla="*/ 43955 w 223687"/>
              <a:gd name="connsiteY10" fmla="*/ 174110 h 1928141"/>
              <a:gd name="connsiteX11" fmla="*/ 43955 w 223687"/>
              <a:gd name="connsiteY11" fmla="*/ 349115 h 1928141"/>
              <a:gd name="connsiteX12" fmla="*/ 4579 w 223687"/>
              <a:gd name="connsiteY12" fmla="*/ 51607 h 1928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687" h="1928141">
                <a:moveTo>
                  <a:pt x="4579" y="51607"/>
                </a:moveTo>
                <a:cubicBezTo>
                  <a:pt x="24267" y="259425"/>
                  <a:pt x="135103" y="1358309"/>
                  <a:pt x="162083" y="1596024"/>
                </a:cubicBezTo>
                <a:cubicBezTo>
                  <a:pt x="189063" y="1833739"/>
                  <a:pt x="156249" y="1423207"/>
                  <a:pt x="166458" y="1477896"/>
                </a:cubicBezTo>
                <a:cubicBezTo>
                  <a:pt x="176667" y="1532585"/>
                  <a:pt x="228439" y="1974472"/>
                  <a:pt x="223335" y="1924158"/>
                </a:cubicBezTo>
                <a:cubicBezTo>
                  <a:pt x="218231" y="1873844"/>
                  <a:pt x="153333" y="1272266"/>
                  <a:pt x="135833" y="1176013"/>
                </a:cubicBezTo>
                <a:cubicBezTo>
                  <a:pt x="118333" y="1079760"/>
                  <a:pt x="126353" y="1424665"/>
                  <a:pt x="118332" y="1346642"/>
                </a:cubicBezTo>
                <a:cubicBezTo>
                  <a:pt x="110311" y="1268619"/>
                  <a:pt x="92081" y="790273"/>
                  <a:pt x="87706" y="707875"/>
                </a:cubicBezTo>
                <a:cubicBezTo>
                  <a:pt x="83331" y="625477"/>
                  <a:pt x="95727" y="880692"/>
                  <a:pt x="92081" y="852254"/>
                </a:cubicBezTo>
                <a:cubicBezTo>
                  <a:pt x="88435" y="823816"/>
                  <a:pt x="70206" y="568600"/>
                  <a:pt x="65831" y="537245"/>
                </a:cubicBezTo>
                <a:cubicBezTo>
                  <a:pt x="61456" y="505890"/>
                  <a:pt x="69477" y="724646"/>
                  <a:pt x="65831" y="664124"/>
                </a:cubicBezTo>
                <a:cubicBezTo>
                  <a:pt x="62185" y="603602"/>
                  <a:pt x="47601" y="226612"/>
                  <a:pt x="43955" y="174110"/>
                </a:cubicBezTo>
                <a:cubicBezTo>
                  <a:pt x="40309" y="121609"/>
                  <a:pt x="53434" y="368803"/>
                  <a:pt x="43955" y="349115"/>
                </a:cubicBezTo>
                <a:cubicBezTo>
                  <a:pt x="34476" y="329427"/>
                  <a:pt x="-15109" y="-156211"/>
                  <a:pt x="4579" y="5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3CC7AAB-7B6F-800E-8240-3C2D70A26BDA}"/>
              </a:ext>
            </a:extLst>
          </p:cNvPr>
          <p:cNvSpPr/>
          <p:nvPr/>
        </p:nvSpPr>
        <p:spPr>
          <a:xfrm>
            <a:off x="3726684" y="9532100"/>
            <a:ext cx="79975" cy="790270"/>
          </a:xfrm>
          <a:custGeom>
            <a:avLst/>
            <a:gdLst>
              <a:gd name="connsiteX0" fmla="*/ 79670 w 79975"/>
              <a:gd name="connsiteY0" fmla="*/ 1286 h 790270"/>
              <a:gd name="connsiteX1" fmla="*/ 40294 w 79975"/>
              <a:gd name="connsiteY1" fmla="*/ 395046 h 790270"/>
              <a:gd name="connsiteX2" fmla="*/ 918 w 79975"/>
              <a:gd name="connsiteY2" fmla="*/ 784432 h 790270"/>
              <a:gd name="connsiteX3" fmla="*/ 14043 w 79975"/>
              <a:gd name="connsiteY3" fmla="*/ 596302 h 790270"/>
              <a:gd name="connsiteX4" fmla="*/ 31544 w 79975"/>
              <a:gd name="connsiteY4" fmla="*/ 158790 h 790270"/>
              <a:gd name="connsiteX5" fmla="*/ 18418 w 79975"/>
              <a:gd name="connsiteY5" fmla="*/ 263793 h 790270"/>
              <a:gd name="connsiteX6" fmla="*/ 79670 w 79975"/>
              <a:gd name="connsiteY6" fmla="*/ 1286 h 7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75" h="790270">
                <a:moveTo>
                  <a:pt x="79670" y="1286"/>
                </a:moveTo>
                <a:cubicBezTo>
                  <a:pt x="83316" y="23161"/>
                  <a:pt x="53419" y="264522"/>
                  <a:pt x="40294" y="395046"/>
                </a:cubicBezTo>
                <a:cubicBezTo>
                  <a:pt x="27169" y="525570"/>
                  <a:pt x="5293" y="750889"/>
                  <a:pt x="918" y="784432"/>
                </a:cubicBezTo>
                <a:cubicBezTo>
                  <a:pt x="-3457" y="817975"/>
                  <a:pt x="8939" y="700576"/>
                  <a:pt x="14043" y="596302"/>
                </a:cubicBezTo>
                <a:cubicBezTo>
                  <a:pt x="19147" y="492028"/>
                  <a:pt x="30815" y="214208"/>
                  <a:pt x="31544" y="158790"/>
                </a:cubicBezTo>
                <a:cubicBezTo>
                  <a:pt x="32273" y="103372"/>
                  <a:pt x="9668" y="284210"/>
                  <a:pt x="18418" y="263793"/>
                </a:cubicBezTo>
                <a:cubicBezTo>
                  <a:pt x="27168" y="243376"/>
                  <a:pt x="76024" y="-20589"/>
                  <a:pt x="79670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33B8AD88-C7CB-1912-63D6-FB690D91D2B5}"/>
              </a:ext>
            </a:extLst>
          </p:cNvPr>
          <p:cNvSpPr/>
          <p:nvPr/>
        </p:nvSpPr>
        <p:spPr>
          <a:xfrm>
            <a:off x="3539350" y="10327823"/>
            <a:ext cx="276476" cy="1143856"/>
          </a:xfrm>
          <a:custGeom>
            <a:avLst/>
            <a:gdLst>
              <a:gd name="connsiteX0" fmla="*/ 188252 w 276476"/>
              <a:gd name="connsiteY0" fmla="*/ 1834 h 1143856"/>
              <a:gd name="connsiteX1" fmla="*/ 105125 w 276476"/>
              <a:gd name="connsiteY1" fmla="*/ 688728 h 1143856"/>
              <a:gd name="connsiteX2" fmla="*/ 127000 w 276476"/>
              <a:gd name="connsiteY2" fmla="*/ 583725 h 1143856"/>
              <a:gd name="connsiteX3" fmla="*/ 122 w 276476"/>
              <a:gd name="connsiteY3" fmla="*/ 1143741 h 1143856"/>
              <a:gd name="connsiteX4" fmla="*/ 153251 w 276476"/>
              <a:gd name="connsiteY4" fmla="*/ 531224 h 1143856"/>
              <a:gd name="connsiteX5" fmla="*/ 275754 w 276476"/>
              <a:gd name="connsiteY5" fmla="*/ 23710 h 1143856"/>
              <a:gd name="connsiteX6" fmla="*/ 96374 w 276476"/>
              <a:gd name="connsiteY6" fmla="*/ 701854 h 1143856"/>
              <a:gd name="connsiteX7" fmla="*/ 144501 w 276476"/>
              <a:gd name="connsiteY7" fmla="*/ 391220 h 1143856"/>
              <a:gd name="connsiteX8" fmla="*/ 153251 w 276476"/>
              <a:gd name="connsiteY8" fmla="*/ 483098 h 1143856"/>
              <a:gd name="connsiteX9" fmla="*/ 188252 w 276476"/>
              <a:gd name="connsiteY9" fmla="*/ 1834 h 114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476" h="1143856">
                <a:moveTo>
                  <a:pt x="188252" y="1834"/>
                </a:moveTo>
                <a:cubicBezTo>
                  <a:pt x="180231" y="36106"/>
                  <a:pt x="115334" y="591746"/>
                  <a:pt x="105125" y="688728"/>
                </a:cubicBezTo>
                <a:cubicBezTo>
                  <a:pt x="94916" y="785710"/>
                  <a:pt x="144500" y="507890"/>
                  <a:pt x="127000" y="583725"/>
                </a:cubicBezTo>
                <a:cubicBezTo>
                  <a:pt x="109500" y="659560"/>
                  <a:pt x="-4253" y="1152491"/>
                  <a:pt x="122" y="1143741"/>
                </a:cubicBezTo>
                <a:cubicBezTo>
                  <a:pt x="4497" y="1134991"/>
                  <a:pt x="107312" y="717896"/>
                  <a:pt x="153251" y="531224"/>
                </a:cubicBezTo>
                <a:cubicBezTo>
                  <a:pt x="199190" y="344552"/>
                  <a:pt x="285233" y="-4728"/>
                  <a:pt x="275754" y="23710"/>
                </a:cubicBezTo>
                <a:cubicBezTo>
                  <a:pt x="266275" y="52148"/>
                  <a:pt x="118249" y="640602"/>
                  <a:pt x="96374" y="701854"/>
                </a:cubicBezTo>
                <a:cubicBezTo>
                  <a:pt x="74498" y="763106"/>
                  <a:pt x="135021" y="427679"/>
                  <a:pt x="144501" y="391220"/>
                </a:cubicBezTo>
                <a:cubicBezTo>
                  <a:pt x="153981" y="354761"/>
                  <a:pt x="143772" y="542162"/>
                  <a:pt x="153251" y="483098"/>
                </a:cubicBezTo>
                <a:cubicBezTo>
                  <a:pt x="162730" y="424034"/>
                  <a:pt x="196273" y="-32438"/>
                  <a:pt x="188252" y="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20F8F4BF-7989-D452-C062-6E4011CFA6BD}"/>
              </a:ext>
            </a:extLst>
          </p:cNvPr>
          <p:cNvSpPr/>
          <p:nvPr/>
        </p:nvSpPr>
        <p:spPr>
          <a:xfrm>
            <a:off x="5227595" y="9669967"/>
            <a:ext cx="80677" cy="1261130"/>
          </a:xfrm>
          <a:custGeom>
            <a:avLst/>
            <a:gdLst>
              <a:gd name="connsiteX0" fmla="*/ 673 w 80677"/>
              <a:gd name="connsiteY0" fmla="*/ 16548 h 1261130"/>
              <a:gd name="connsiteX1" fmla="*/ 79425 w 80677"/>
              <a:gd name="connsiteY1" fmla="*/ 1250332 h 1261130"/>
              <a:gd name="connsiteX2" fmla="*/ 44424 w 80677"/>
              <a:gd name="connsiteY2" fmla="*/ 585313 h 1261130"/>
              <a:gd name="connsiteX3" fmla="*/ 673 w 80677"/>
              <a:gd name="connsiteY3" fmla="*/ 16548 h 12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77" h="1261130">
                <a:moveTo>
                  <a:pt x="673" y="16548"/>
                </a:moveTo>
                <a:cubicBezTo>
                  <a:pt x="6507" y="127385"/>
                  <a:pt x="72133" y="1155538"/>
                  <a:pt x="79425" y="1250332"/>
                </a:cubicBezTo>
                <a:cubicBezTo>
                  <a:pt x="86717" y="1345126"/>
                  <a:pt x="60466" y="790215"/>
                  <a:pt x="44424" y="585313"/>
                </a:cubicBezTo>
                <a:cubicBezTo>
                  <a:pt x="28382" y="380412"/>
                  <a:pt x="-5161" y="-94289"/>
                  <a:pt x="673" y="1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921DEBAD-5FF3-49E9-C5F9-D8378D0A9035}"/>
              </a:ext>
            </a:extLst>
          </p:cNvPr>
          <p:cNvSpPr/>
          <p:nvPr/>
        </p:nvSpPr>
        <p:spPr>
          <a:xfrm>
            <a:off x="4145528" y="10393376"/>
            <a:ext cx="134337" cy="1065350"/>
          </a:xfrm>
          <a:custGeom>
            <a:avLst/>
            <a:gdLst>
              <a:gd name="connsiteX0" fmla="*/ 2085 w 134337"/>
              <a:gd name="connsiteY0" fmla="*/ 23784 h 1065350"/>
              <a:gd name="connsiteX1" fmla="*/ 133339 w 134337"/>
              <a:gd name="connsiteY1" fmla="*/ 1060687 h 1065350"/>
              <a:gd name="connsiteX2" fmla="*/ 58962 w 134337"/>
              <a:gd name="connsiteY2" fmla="*/ 391294 h 1065350"/>
              <a:gd name="connsiteX3" fmla="*/ 2085 w 134337"/>
              <a:gd name="connsiteY3" fmla="*/ 23784 h 10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" h="1065350">
                <a:moveTo>
                  <a:pt x="2085" y="23784"/>
                </a:moveTo>
                <a:cubicBezTo>
                  <a:pt x="14481" y="135349"/>
                  <a:pt x="123860" y="999435"/>
                  <a:pt x="133339" y="1060687"/>
                </a:cubicBezTo>
                <a:cubicBezTo>
                  <a:pt x="142818" y="1121939"/>
                  <a:pt x="82296" y="562653"/>
                  <a:pt x="58962" y="391294"/>
                </a:cubicBezTo>
                <a:cubicBezTo>
                  <a:pt x="35628" y="219935"/>
                  <a:pt x="-10311" y="-87781"/>
                  <a:pt x="2085" y="2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294FDF56-F64F-921A-0421-C7190DCE5552}"/>
              </a:ext>
            </a:extLst>
          </p:cNvPr>
          <p:cNvSpPr/>
          <p:nvPr/>
        </p:nvSpPr>
        <p:spPr>
          <a:xfrm>
            <a:off x="4506139" y="9804291"/>
            <a:ext cx="137469" cy="574958"/>
          </a:xfrm>
          <a:custGeom>
            <a:avLst/>
            <a:gdLst>
              <a:gd name="connsiteX0" fmla="*/ 131488 w 137469"/>
              <a:gd name="connsiteY0" fmla="*/ 17853 h 574958"/>
              <a:gd name="connsiteX1" fmla="*/ 234 w 137469"/>
              <a:gd name="connsiteY1" fmla="*/ 573493 h 574958"/>
              <a:gd name="connsiteX2" fmla="*/ 100862 w 137469"/>
              <a:gd name="connsiteY2" fmla="*/ 175357 h 574958"/>
              <a:gd name="connsiteX3" fmla="*/ 131488 w 137469"/>
              <a:gd name="connsiteY3" fmla="*/ 17853 h 57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69" h="574958">
                <a:moveTo>
                  <a:pt x="131488" y="17853"/>
                </a:moveTo>
                <a:cubicBezTo>
                  <a:pt x="114717" y="84209"/>
                  <a:pt x="5338" y="547242"/>
                  <a:pt x="234" y="573493"/>
                </a:cubicBezTo>
                <a:cubicBezTo>
                  <a:pt x="-4870" y="599744"/>
                  <a:pt x="74611" y="265776"/>
                  <a:pt x="100862" y="175357"/>
                </a:cubicBezTo>
                <a:cubicBezTo>
                  <a:pt x="127113" y="84938"/>
                  <a:pt x="148259" y="-48503"/>
                  <a:pt x="131488" y="17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EFC7222A-A97A-17E0-1AA5-801F29A79257}"/>
              </a:ext>
            </a:extLst>
          </p:cNvPr>
          <p:cNvSpPr/>
          <p:nvPr/>
        </p:nvSpPr>
        <p:spPr>
          <a:xfrm>
            <a:off x="4641067" y="9868412"/>
            <a:ext cx="197753" cy="673256"/>
          </a:xfrm>
          <a:custGeom>
            <a:avLst/>
            <a:gdLst>
              <a:gd name="connsiteX0" fmla="*/ 193440 w 197753"/>
              <a:gd name="connsiteY0" fmla="*/ 19358 h 673256"/>
              <a:gd name="connsiteX1" fmla="*/ 935 w 197753"/>
              <a:gd name="connsiteY1" fmla="*/ 671251 h 673256"/>
              <a:gd name="connsiteX2" fmla="*/ 123438 w 197753"/>
              <a:gd name="connsiteY2" fmla="*/ 216239 h 673256"/>
              <a:gd name="connsiteX3" fmla="*/ 193440 w 197753"/>
              <a:gd name="connsiteY3" fmla="*/ 19358 h 67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53" h="673256">
                <a:moveTo>
                  <a:pt x="193440" y="19358"/>
                </a:moveTo>
                <a:cubicBezTo>
                  <a:pt x="173023" y="95193"/>
                  <a:pt x="12602" y="638438"/>
                  <a:pt x="935" y="671251"/>
                </a:cubicBezTo>
                <a:cubicBezTo>
                  <a:pt x="-10732" y="704064"/>
                  <a:pt x="89896" y="324888"/>
                  <a:pt x="123438" y="216239"/>
                </a:cubicBezTo>
                <a:cubicBezTo>
                  <a:pt x="156980" y="107590"/>
                  <a:pt x="213857" y="-56477"/>
                  <a:pt x="193440" y="19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3A285DA-85B0-14AF-134C-1BE47CE82551}"/>
              </a:ext>
            </a:extLst>
          </p:cNvPr>
          <p:cNvSpPr/>
          <p:nvPr/>
        </p:nvSpPr>
        <p:spPr>
          <a:xfrm>
            <a:off x="5009512" y="10172035"/>
            <a:ext cx="188653" cy="1186030"/>
          </a:xfrm>
          <a:custGeom>
            <a:avLst/>
            <a:gdLst>
              <a:gd name="connsiteX0" fmla="*/ 135629 w 188653"/>
              <a:gd name="connsiteY0" fmla="*/ 118 h 1186030"/>
              <a:gd name="connsiteX1" fmla="*/ 166255 w 188653"/>
              <a:gd name="connsiteY1" fmla="*/ 634510 h 1186030"/>
              <a:gd name="connsiteX2" fmla="*/ 0 w 188653"/>
              <a:gd name="connsiteY2" fmla="*/ 1185776 h 1186030"/>
              <a:gd name="connsiteX3" fmla="*/ 166255 w 188653"/>
              <a:gd name="connsiteY3" fmla="*/ 704512 h 1186030"/>
              <a:gd name="connsiteX4" fmla="*/ 183755 w 188653"/>
              <a:gd name="connsiteY4" fmla="*/ 582009 h 1186030"/>
              <a:gd name="connsiteX5" fmla="*/ 135629 w 188653"/>
              <a:gd name="connsiteY5" fmla="*/ 118 h 11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3" h="1186030">
                <a:moveTo>
                  <a:pt x="135629" y="118"/>
                </a:moveTo>
                <a:cubicBezTo>
                  <a:pt x="132712" y="8868"/>
                  <a:pt x="188860" y="436900"/>
                  <a:pt x="166255" y="634510"/>
                </a:cubicBezTo>
                <a:cubicBezTo>
                  <a:pt x="143650" y="832120"/>
                  <a:pt x="0" y="1174109"/>
                  <a:pt x="0" y="1185776"/>
                </a:cubicBezTo>
                <a:cubicBezTo>
                  <a:pt x="0" y="1197443"/>
                  <a:pt x="135629" y="805140"/>
                  <a:pt x="166255" y="704512"/>
                </a:cubicBezTo>
                <a:cubicBezTo>
                  <a:pt x="196881" y="603884"/>
                  <a:pt x="188859" y="694304"/>
                  <a:pt x="183755" y="582009"/>
                </a:cubicBezTo>
                <a:cubicBezTo>
                  <a:pt x="178651" y="469714"/>
                  <a:pt x="138546" y="-8632"/>
                  <a:pt x="135629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1FBE587A-6064-4C83-E19E-8FB3CDBD58C4}"/>
              </a:ext>
            </a:extLst>
          </p:cNvPr>
          <p:cNvSpPr/>
          <p:nvPr/>
        </p:nvSpPr>
        <p:spPr>
          <a:xfrm>
            <a:off x="5241338" y="10968114"/>
            <a:ext cx="244615" cy="534058"/>
          </a:xfrm>
          <a:custGeom>
            <a:avLst/>
            <a:gdLst>
              <a:gd name="connsiteX0" fmla="*/ 55 w 244615"/>
              <a:gd name="connsiteY0" fmla="*/ 311 h 534058"/>
              <a:gd name="connsiteX1" fmla="*/ 227562 w 244615"/>
              <a:gd name="connsiteY1" fmla="*/ 503450 h 534058"/>
              <a:gd name="connsiteX2" fmla="*/ 205686 w 244615"/>
              <a:gd name="connsiteY2" fmla="*/ 429073 h 534058"/>
              <a:gd name="connsiteX3" fmla="*/ 55 w 244615"/>
              <a:gd name="connsiteY3" fmla="*/ 311 h 53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615" h="534058">
                <a:moveTo>
                  <a:pt x="55" y="311"/>
                </a:moveTo>
                <a:cubicBezTo>
                  <a:pt x="3701" y="12707"/>
                  <a:pt x="193290" y="431990"/>
                  <a:pt x="227562" y="503450"/>
                </a:cubicBezTo>
                <a:cubicBezTo>
                  <a:pt x="261834" y="574910"/>
                  <a:pt x="239229" y="509284"/>
                  <a:pt x="205686" y="429073"/>
                </a:cubicBezTo>
                <a:cubicBezTo>
                  <a:pt x="172143" y="348862"/>
                  <a:pt x="-3591" y="-12085"/>
                  <a:pt x="55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05A530B1-B899-6992-91F0-DA4041F72661}"/>
              </a:ext>
            </a:extLst>
          </p:cNvPr>
          <p:cNvSpPr/>
          <p:nvPr/>
        </p:nvSpPr>
        <p:spPr>
          <a:xfrm>
            <a:off x="3880320" y="10340353"/>
            <a:ext cx="223332" cy="612015"/>
          </a:xfrm>
          <a:custGeom>
            <a:avLst/>
            <a:gdLst>
              <a:gd name="connsiteX0" fmla="*/ 214792 w 223332"/>
              <a:gd name="connsiteY0" fmla="*/ 19930 h 612015"/>
              <a:gd name="connsiteX1" fmla="*/ 411 w 223332"/>
              <a:gd name="connsiteY1" fmla="*/ 610571 h 612015"/>
              <a:gd name="connsiteX2" fmla="*/ 162291 w 223332"/>
              <a:gd name="connsiteY2" fmla="*/ 181810 h 612015"/>
              <a:gd name="connsiteX3" fmla="*/ 214792 w 223332"/>
              <a:gd name="connsiteY3" fmla="*/ 19930 h 61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32" h="612015">
                <a:moveTo>
                  <a:pt x="214792" y="19930"/>
                </a:moveTo>
                <a:cubicBezTo>
                  <a:pt x="187812" y="91390"/>
                  <a:pt x="9161" y="583591"/>
                  <a:pt x="411" y="610571"/>
                </a:cubicBezTo>
                <a:cubicBezTo>
                  <a:pt x="-8339" y="637551"/>
                  <a:pt x="125102" y="278792"/>
                  <a:pt x="162291" y="181810"/>
                </a:cubicBezTo>
                <a:cubicBezTo>
                  <a:pt x="199480" y="84828"/>
                  <a:pt x="241772" y="-51530"/>
                  <a:pt x="214792" y="19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AA20687-F565-44F3-227C-69A978CA1E1C}"/>
              </a:ext>
            </a:extLst>
          </p:cNvPr>
          <p:cNvSpPr/>
          <p:nvPr/>
        </p:nvSpPr>
        <p:spPr>
          <a:xfrm>
            <a:off x="3818622" y="9605429"/>
            <a:ext cx="27129" cy="712241"/>
          </a:xfrm>
          <a:custGeom>
            <a:avLst/>
            <a:gdLst>
              <a:gd name="connsiteX0" fmla="*/ 27108 w 27129"/>
              <a:gd name="connsiteY0" fmla="*/ 2334 h 712241"/>
              <a:gd name="connsiteX1" fmla="*/ 5233 w 27129"/>
              <a:gd name="connsiteY1" fmla="*/ 693603 h 712241"/>
              <a:gd name="connsiteX2" fmla="*/ 857 w 27129"/>
              <a:gd name="connsiteY2" fmla="*/ 474847 h 712241"/>
              <a:gd name="connsiteX3" fmla="*/ 27108 w 27129"/>
              <a:gd name="connsiteY3" fmla="*/ 2334 h 7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" h="712241">
                <a:moveTo>
                  <a:pt x="27108" y="2334"/>
                </a:moveTo>
                <a:cubicBezTo>
                  <a:pt x="27837" y="38793"/>
                  <a:pt x="9608" y="614851"/>
                  <a:pt x="5233" y="693603"/>
                </a:cubicBezTo>
                <a:cubicBezTo>
                  <a:pt x="858" y="772355"/>
                  <a:pt x="-1330" y="582767"/>
                  <a:pt x="857" y="474847"/>
                </a:cubicBezTo>
                <a:cubicBezTo>
                  <a:pt x="3044" y="366927"/>
                  <a:pt x="26379" y="-34125"/>
                  <a:pt x="27108" y="2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6FA6FA71-CFB5-BFC4-43B4-410A0D33EFAB}"/>
              </a:ext>
            </a:extLst>
          </p:cNvPr>
          <p:cNvSpPr/>
          <p:nvPr/>
        </p:nvSpPr>
        <p:spPr>
          <a:xfrm>
            <a:off x="5105765" y="9663411"/>
            <a:ext cx="23870" cy="420027"/>
          </a:xfrm>
          <a:custGeom>
            <a:avLst/>
            <a:gdLst>
              <a:gd name="connsiteX0" fmla="*/ 0 w 23870"/>
              <a:gd name="connsiteY0" fmla="*/ 1228 h 420027"/>
              <a:gd name="connsiteX1" fmla="*/ 21875 w 23870"/>
              <a:gd name="connsiteY1" fmla="*/ 408114 h 420027"/>
              <a:gd name="connsiteX2" fmla="*/ 21875 w 23870"/>
              <a:gd name="connsiteY2" fmla="*/ 285611 h 420027"/>
              <a:gd name="connsiteX3" fmla="*/ 0 w 23870"/>
              <a:gd name="connsiteY3" fmla="*/ 1228 h 42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0" h="420027">
                <a:moveTo>
                  <a:pt x="0" y="1228"/>
                </a:moveTo>
                <a:cubicBezTo>
                  <a:pt x="0" y="21645"/>
                  <a:pt x="18229" y="360717"/>
                  <a:pt x="21875" y="408114"/>
                </a:cubicBezTo>
                <a:cubicBezTo>
                  <a:pt x="25521" y="455511"/>
                  <a:pt x="23333" y="350508"/>
                  <a:pt x="21875" y="285611"/>
                </a:cubicBezTo>
                <a:cubicBezTo>
                  <a:pt x="20417" y="220714"/>
                  <a:pt x="0" y="-19189"/>
                  <a:pt x="0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D1341EC6-CF9C-6CE5-17D5-3F44467315C9}"/>
              </a:ext>
            </a:extLst>
          </p:cNvPr>
          <p:cNvSpPr/>
          <p:nvPr/>
        </p:nvSpPr>
        <p:spPr>
          <a:xfrm>
            <a:off x="4930753" y="9839579"/>
            <a:ext cx="67261" cy="1032768"/>
          </a:xfrm>
          <a:custGeom>
            <a:avLst/>
            <a:gdLst>
              <a:gd name="connsiteX0" fmla="*/ 39383 w 67261"/>
              <a:gd name="connsiteY0" fmla="*/ 65 h 1032768"/>
              <a:gd name="connsiteX1" fmla="*/ 61258 w 67261"/>
              <a:gd name="connsiteY1" fmla="*/ 651958 h 1032768"/>
              <a:gd name="connsiteX2" fmla="*/ 7 w 67261"/>
              <a:gd name="connsiteY2" fmla="*/ 1032593 h 1032768"/>
              <a:gd name="connsiteX3" fmla="*/ 65634 w 67261"/>
              <a:gd name="connsiteY3" fmla="*/ 691334 h 1032768"/>
              <a:gd name="connsiteX4" fmla="*/ 39383 w 67261"/>
              <a:gd name="connsiteY4" fmla="*/ 65 h 103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61" h="1032768">
                <a:moveTo>
                  <a:pt x="39383" y="65"/>
                </a:moveTo>
                <a:cubicBezTo>
                  <a:pt x="38654" y="-6498"/>
                  <a:pt x="67821" y="479870"/>
                  <a:pt x="61258" y="651958"/>
                </a:cubicBezTo>
                <a:cubicBezTo>
                  <a:pt x="54695" y="824046"/>
                  <a:pt x="-722" y="1026030"/>
                  <a:pt x="7" y="1032593"/>
                </a:cubicBezTo>
                <a:cubicBezTo>
                  <a:pt x="736" y="1039156"/>
                  <a:pt x="56155" y="860505"/>
                  <a:pt x="65634" y="691334"/>
                </a:cubicBezTo>
                <a:cubicBezTo>
                  <a:pt x="75113" y="522163"/>
                  <a:pt x="40112" y="6628"/>
                  <a:pt x="3938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00960B72-BA68-DF80-2D91-D16CC9E2B1C0}"/>
              </a:ext>
            </a:extLst>
          </p:cNvPr>
          <p:cNvSpPr/>
          <p:nvPr/>
        </p:nvSpPr>
        <p:spPr>
          <a:xfrm>
            <a:off x="5348985" y="10765811"/>
            <a:ext cx="972570" cy="693852"/>
          </a:xfrm>
          <a:custGeom>
            <a:avLst/>
            <a:gdLst>
              <a:gd name="connsiteX0" fmla="*/ 890 w 972570"/>
              <a:gd name="connsiteY0" fmla="*/ 614 h 693852"/>
              <a:gd name="connsiteX1" fmla="*/ 496190 w 972570"/>
              <a:gd name="connsiteY1" fmla="*/ 349864 h 693852"/>
              <a:gd name="connsiteX2" fmla="*/ 429515 w 972570"/>
              <a:gd name="connsiteY2" fmla="*/ 340339 h 693852"/>
              <a:gd name="connsiteX3" fmla="*/ 699390 w 972570"/>
              <a:gd name="connsiteY3" fmla="*/ 495914 h 693852"/>
              <a:gd name="connsiteX4" fmla="*/ 667640 w 972570"/>
              <a:gd name="connsiteY4" fmla="*/ 467339 h 693852"/>
              <a:gd name="connsiteX5" fmla="*/ 969265 w 972570"/>
              <a:gd name="connsiteY5" fmla="*/ 692764 h 693852"/>
              <a:gd name="connsiteX6" fmla="*/ 442215 w 972570"/>
              <a:gd name="connsiteY6" fmla="*/ 359389 h 693852"/>
              <a:gd name="connsiteX7" fmla="*/ 45340 w 972570"/>
              <a:gd name="connsiteY7" fmla="*/ 114914 h 693852"/>
              <a:gd name="connsiteX8" fmla="*/ 550165 w 972570"/>
              <a:gd name="connsiteY8" fmla="*/ 419714 h 693852"/>
              <a:gd name="connsiteX9" fmla="*/ 315215 w 972570"/>
              <a:gd name="connsiteY9" fmla="*/ 241914 h 693852"/>
              <a:gd name="connsiteX10" fmla="*/ 372365 w 972570"/>
              <a:gd name="connsiteY10" fmla="*/ 264139 h 693852"/>
              <a:gd name="connsiteX11" fmla="*/ 890 w 972570"/>
              <a:gd name="connsiteY11" fmla="*/ 614 h 6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570" h="693852">
                <a:moveTo>
                  <a:pt x="890" y="614"/>
                </a:moveTo>
                <a:cubicBezTo>
                  <a:pt x="21527" y="14901"/>
                  <a:pt x="424753" y="293243"/>
                  <a:pt x="496190" y="349864"/>
                </a:cubicBezTo>
                <a:cubicBezTo>
                  <a:pt x="567628" y="406485"/>
                  <a:pt x="395648" y="315997"/>
                  <a:pt x="429515" y="340339"/>
                </a:cubicBezTo>
                <a:cubicBezTo>
                  <a:pt x="463382" y="364681"/>
                  <a:pt x="659702" y="474747"/>
                  <a:pt x="699390" y="495914"/>
                </a:cubicBezTo>
                <a:cubicBezTo>
                  <a:pt x="739078" y="517081"/>
                  <a:pt x="622661" y="434531"/>
                  <a:pt x="667640" y="467339"/>
                </a:cubicBezTo>
                <a:cubicBezTo>
                  <a:pt x="712619" y="500147"/>
                  <a:pt x="1006836" y="710756"/>
                  <a:pt x="969265" y="692764"/>
                </a:cubicBezTo>
                <a:cubicBezTo>
                  <a:pt x="931694" y="674772"/>
                  <a:pt x="442215" y="359389"/>
                  <a:pt x="442215" y="359389"/>
                </a:cubicBezTo>
                <a:lnTo>
                  <a:pt x="45340" y="114914"/>
                </a:lnTo>
                <a:cubicBezTo>
                  <a:pt x="63332" y="124968"/>
                  <a:pt x="505186" y="398547"/>
                  <a:pt x="550165" y="419714"/>
                </a:cubicBezTo>
                <a:cubicBezTo>
                  <a:pt x="595144" y="440881"/>
                  <a:pt x="344848" y="267843"/>
                  <a:pt x="315215" y="241914"/>
                </a:cubicBezTo>
                <a:cubicBezTo>
                  <a:pt x="285582" y="215985"/>
                  <a:pt x="419990" y="302768"/>
                  <a:pt x="372365" y="264139"/>
                </a:cubicBezTo>
                <a:cubicBezTo>
                  <a:pt x="324740" y="225510"/>
                  <a:pt x="-19747" y="-13673"/>
                  <a:pt x="890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1FB91521-5C43-8AAF-D3CD-7F70ED2AD7EB}"/>
              </a:ext>
            </a:extLst>
          </p:cNvPr>
          <p:cNvSpPr/>
          <p:nvPr/>
        </p:nvSpPr>
        <p:spPr>
          <a:xfrm>
            <a:off x="5565468" y="11105904"/>
            <a:ext cx="391824" cy="316011"/>
          </a:xfrm>
          <a:custGeom>
            <a:avLst/>
            <a:gdLst>
              <a:gd name="connsiteX0" fmla="*/ 307 w 391824"/>
              <a:gd name="connsiteY0" fmla="*/ 246 h 316011"/>
              <a:gd name="connsiteX1" fmla="*/ 292407 w 391824"/>
              <a:gd name="connsiteY1" fmla="*/ 206621 h 316011"/>
              <a:gd name="connsiteX2" fmla="*/ 378132 w 391824"/>
              <a:gd name="connsiteY2" fmla="*/ 314571 h 316011"/>
              <a:gd name="connsiteX3" fmla="*/ 352732 w 391824"/>
              <a:gd name="connsiteY3" fmla="*/ 251071 h 316011"/>
              <a:gd name="connsiteX4" fmla="*/ 307 w 391824"/>
              <a:gd name="connsiteY4" fmla="*/ 246 h 3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24" h="316011">
                <a:moveTo>
                  <a:pt x="307" y="246"/>
                </a:moveTo>
                <a:cubicBezTo>
                  <a:pt x="-9747" y="-7162"/>
                  <a:pt x="229436" y="154234"/>
                  <a:pt x="292407" y="206621"/>
                </a:cubicBezTo>
                <a:cubicBezTo>
                  <a:pt x="355378" y="259009"/>
                  <a:pt x="368078" y="307163"/>
                  <a:pt x="378132" y="314571"/>
                </a:cubicBezTo>
                <a:cubicBezTo>
                  <a:pt x="388186" y="321979"/>
                  <a:pt x="413057" y="300813"/>
                  <a:pt x="352732" y="251071"/>
                </a:cubicBezTo>
                <a:cubicBezTo>
                  <a:pt x="292407" y="201329"/>
                  <a:pt x="10361" y="7654"/>
                  <a:pt x="307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38B07F29-1EE5-810D-B08A-C32BD0FD932D}"/>
              </a:ext>
            </a:extLst>
          </p:cNvPr>
          <p:cNvSpPr/>
          <p:nvPr/>
        </p:nvSpPr>
        <p:spPr>
          <a:xfrm>
            <a:off x="5400546" y="10183442"/>
            <a:ext cx="248568" cy="225263"/>
          </a:xfrm>
          <a:custGeom>
            <a:avLst/>
            <a:gdLst>
              <a:gd name="connsiteX0" fmla="*/ 129 w 248568"/>
              <a:gd name="connsiteY0" fmla="*/ 30533 h 225263"/>
              <a:gd name="connsiteX1" fmla="*/ 162054 w 248568"/>
              <a:gd name="connsiteY1" fmla="*/ 65458 h 225263"/>
              <a:gd name="connsiteX2" fmla="*/ 235079 w 248568"/>
              <a:gd name="connsiteY2" fmla="*/ 14658 h 225263"/>
              <a:gd name="connsiteX3" fmla="*/ 203329 w 248568"/>
              <a:gd name="connsiteY3" fmla="*/ 87683 h 225263"/>
              <a:gd name="connsiteX4" fmla="*/ 149354 w 248568"/>
              <a:gd name="connsiteY4" fmla="*/ 224208 h 225263"/>
              <a:gd name="connsiteX5" fmla="*/ 247779 w 248568"/>
              <a:gd name="connsiteY5" fmla="*/ 8308 h 225263"/>
              <a:gd name="connsiteX6" fmla="*/ 190629 w 248568"/>
              <a:gd name="connsiteY6" fmla="*/ 43233 h 225263"/>
              <a:gd name="connsiteX7" fmla="*/ 101729 w 248568"/>
              <a:gd name="connsiteY7" fmla="*/ 30533 h 225263"/>
              <a:gd name="connsiteX8" fmla="*/ 190629 w 248568"/>
              <a:gd name="connsiteY8" fmla="*/ 55933 h 225263"/>
              <a:gd name="connsiteX9" fmla="*/ 129 w 248568"/>
              <a:gd name="connsiteY9" fmla="*/ 30533 h 22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568" h="225263">
                <a:moveTo>
                  <a:pt x="129" y="30533"/>
                </a:moveTo>
                <a:cubicBezTo>
                  <a:pt x="-4633" y="32120"/>
                  <a:pt x="122896" y="68104"/>
                  <a:pt x="162054" y="65458"/>
                </a:cubicBezTo>
                <a:cubicBezTo>
                  <a:pt x="201212" y="62812"/>
                  <a:pt x="228200" y="10954"/>
                  <a:pt x="235079" y="14658"/>
                </a:cubicBezTo>
                <a:cubicBezTo>
                  <a:pt x="241958" y="18362"/>
                  <a:pt x="217617" y="52758"/>
                  <a:pt x="203329" y="87683"/>
                </a:cubicBezTo>
                <a:cubicBezTo>
                  <a:pt x="189042" y="122608"/>
                  <a:pt x="141946" y="237437"/>
                  <a:pt x="149354" y="224208"/>
                </a:cubicBezTo>
                <a:cubicBezTo>
                  <a:pt x="156762" y="210979"/>
                  <a:pt x="240900" y="38470"/>
                  <a:pt x="247779" y="8308"/>
                </a:cubicBezTo>
                <a:cubicBezTo>
                  <a:pt x="254658" y="-21854"/>
                  <a:pt x="214971" y="39529"/>
                  <a:pt x="190629" y="43233"/>
                </a:cubicBezTo>
                <a:cubicBezTo>
                  <a:pt x="166287" y="46937"/>
                  <a:pt x="101729" y="28416"/>
                  <a:pt x="101729" y="30533"/>
                </a:cubicBezTo>
                <a:cubicBezTo>
                  <a:pt x="101729" y="32650"/>
                  <a:pt x="208091" y="55933"/>
                  <a:pt x="190629" y="55933"/>
                </a:cubicBezTo>
                <a:cubicBezTo>
                  <a:pt x="173167" y="55933"/>
                  <a:pt x="4891" y="28946"/>
                  <a:pt x="129" y="3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65264A80-5E31-95AF-5340-B49BDE1CF46F}"/>
              </a:ext>
            </a:extLst>
          </p:cNvPr>
          <p:cNvSpPr/>
          <p:nvPr/>
        </p:nvSpPr>
        <p:spPr>
          <a:xfrm>
            <a:off x="5352096" y="10039526"/>
            <a:ext cx="147048" cy="675593"/>
          </a:xfrm>
          <a:custGeom>
            <a:avLst/>
            <a:gdLst>
              <a:gd name="connsiteX0" fmla="*/ 954 w 147048"/>
              <a:gd name="connsiteY0" fmla="*/ 15699 h 675593"/>
              <a:gd name="connsiteX1" fmla="*/ 45404 w 147048"/>
              <a:gd name="connsiteY1" fmla="*/ 647524 h 675593"/>
              <a:gd name="connsiteX2" fmla="*/ 45404 w 147048"/>
              <a:gd name="connsiteY2" fmla="*/ 542749 h 675593"/>
              <a:gd name="connsiteX3" fmla="*/ 70804 w 147048"/>
              <a:gd name="connsiteY3" fmla="*/ 342724 h 675593"/>
              <a:gd name="connsiteX4" fmla="*/ 42229 w 147048"/>
              <a:gd name="connsiteY4" fmla="*/ 463374 h 675593"/>
              <a:gd name="connsiteX5" fmla="*/ 58104 w 147048"/>
              <a:gd name="connsiteY5" fmla="*/ 361774 h 675593"/>
              <a:gd name="connsiteX6" fmla="*/ 147004 w 147048"/>
              <a:gd name="connsiteY6" fmla="*/ 326849 h 675593"/>
              <a:gd name="connsiteX7" fmla="*/ 45404 w 147048"/>
              <a:gd name="connsiteY7" fmla="*/ 380824 h 675593"/>
              <a:gd name="connsiteX8" fmla="*/ 23179 w 147048"/>
              <a:gd name="connsiteY8" fmla="*/ 301449 h 675593"/>
              <a:gd name="connsiteX9" fmla="*/ 105729 w 147048"/>
              <a:gd name="connsiteY9" fmla="*/ 158574 h 675593"/>
              <a:gd name="connsiteX10" fmla="*/ 26354 w 147048"/>
              <a:gd name="connsiteY10" fmla="*/ 260174 h 675593"/>
              <a:gd name="connsiteX11" fmla="*/ 51754 w 147048"/>
              <a:gd name="connsiteY11" fmla="*/ 107774 h 675593"/>
              <a:gd name="connsiteX12" fmla="*/ 16829 w 147048"/>
              <a:gd name="connsiteY12" fmla="*/ 183974 h 675593"/>
              <a:gd name="connsiteX13" fmla="*/ 954 w 147048"/>
              <a:gd name="connsiteY13" fmla="*/ 15699 h 67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48" h="675593">
                <a:moveTo>
                  <a:pt x="954" y="15699"/>
                </a:moveTo>
                <a:cubicBezTo>
                  <a:pt x="5717" y="92957"/>
                  <a:pt x="37996" y="559682"/>
                  <a:pt x="45404" y="647524"/>
                </a:cubicBezTo>
                <a:cubicBezTo>
                  <a:pt x="52812" y="735366"/>
                  <a:pt x="41171" y="593549"/>
                  <a:pt x="45404" y="542749"/>
                </a:cubicBezTo>
                <a:cubicBezTo>
                  <a:pt x="49637" y="491949"/>
                  <a:pt x="71333" y="355953"/>
                  <a:pt x="70804" y="342724"/>
                </a:cubicBezTo>
                <a:cubicBezTo>
                  <a:pt x="70275" y="329495"/>
                  <a:pt x="44346" y="460199"/>
                  <a:pt x="42229" y="463374"/>
                </a:cubicBezTo>
                <a:cubicBezTo>
                  <a:pt x="40112" y="466549"/>
                  <a:pt x="40642" y="384528"/>
                  <a:pt x="58104" y="361774"/>
                </a:cubicBezTo>
                <a:cubicBezTo>
                  <a:pt x="75567" y="339020"/>
                  <a:pt x="149121" y="323674"/>
                  <a:pt x="147004" y="326849"/>
                </a:cubicBezTo>
                <a:cubicBezTo>
                  <a:pt x="144887" y="330024"/>
                  <a:pt x="66041" y="385057"/>
                  <a:pt x="45404" y="380824"/>
                </a:cubicBezTo>
                <a:cubicBezTo>
                  <a:pt x="24767" y="376591"/>
                  <a:pt x="13125" y="338491"/>
                  <a:pt x="23179" y="301449"/>
                </a:cubicBezTo>
                <a:cubicBezTo>
                  <a:pt x="33233" y="264407"/>
                  <a:pt x="105200" y="165453"/>
                  <a:pt x="105729" y="158574"/>
                </a:cubicBezTo>
                <a:cubicBezTo>
                  <a:pt x="106258" y="151695"/>
                  <a:pt x="35350" y="268641"/>
                  <a:pt x="26354" y="260174"/>
                </a:cubicBezTo>
                <a:cubicBezTo>
                  <a:pt x="17358" y="251707"/>
                  <a:pt x="53341" y="120474"/>
                  <a:pt x="51754" y="107774"/>
                </a:cubicBezTo>
                <a:cubicBezTo>
                  <a:pt x="50167" y="95074"/>
                  <a:pt x="23179" y="197203"/>
                  <a:pt x="16829" y="183974"/>
                </a:cubicBezTo>
                <a:cubicBezTo>
                  <a:pt x="10479" y="170745"/>
                  <a:pt x="-3809" y="-61559"/>
                  <a:pt x="954" y="15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E7098C9-9F49-3B1A-DE89-36B5EADCCF64}"/>
              </a:ext>
            </a:extLst>
          </p:cNvPr>
          <p:cNvSpPr/>
          <p:nvPr/>
        </p:nvSpPr>
        <p:spPr>
          <a:xfrm>
            <a:off x="5352737" y="10162890"/>
            <a:ext cx="266682" cy="461689"/>
          </a:xfrm>
          <a:custGeom>
            <a:avLst/>
            <a:gdLst>
              <a:gd name="connsiteX0" fmla="*/ 181288 w 266682"/>
              <a:gd name="connsiteY0" fmla="*/ 285 h 461689"/>
              <a:gd name="connsiteX1" fmla="*/ 238438 w 266682"/>
              <a:gd name="connsiteY1" fmla="*/ 82835 h 461689"/>
              <a:gd name="connsiteX2" fmla="*/ 165413 w 266682"/>
              <a:gd name="connsiteY2" fmla="*/ 263810 h 461689"/>
              <a:gd name="connsiteX3" fmla="*/ 187638 w 266682"/>
              <a:gd name="connsiteY3" fmla="*/ 193960 h 461689"/>
              <a:gd name="connsiteX4" fmla="*/ 313 w 266682"/>
              <a:gd name="connsiteY4" fmla="*/ 378110 h 461689"/>
              <a:gd name="connsiteX5" fmla="*/ 143188 w 266682"/>
              <a:gd name="connsiteY5" fmla="*/ 251110 h 461689"/>
              <a:gd name="connsiteX6" fmla="*/ 146363 w 266682"/>
              <a:gd name="connsiteY6" fmla="*/ 320960 h 461689"/>
              <a:gd name="connsiteX7" fmla="*/ 57463 w 266682"/>
              <a:gd name="connsiteY7" fmla="*/ 460660 h 461689"/>
              <a:gd name="connsiteX8" fmla="*/ 200338 w 266682"/>
              <a:gd name="connsiteY8" fmla="*/ 241585 h 461689"/>
              <a:gd name="connsiteX9" fmla="*/ 247963 w 266682"/>
              <a:gd name="connsiteY9" fmla="*/ 101885 h 461689"/>
              <a:gd name="connsiteX10" fmla="*/ 263838 w 266682"/>
              <a:gd name="connsiteY10" fmla="*/ 57435 h 461689"/>
              <a:gd name="connsiteX11" fmla="*/ 181288 w 266682"/>
              <a:gd name="connsiteY11" fmla="*/ 285 h 46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682" h="461689">
                <a:moveTo>
                  <a:pt x="181288" y="285"/>
                </a:moveTo>
                <a:cubicBezTo>
                  <a:pt x="177055" y="4518"/>
                  <a:pt x="241084" y="38914"/>
                  <a:pt x="238438" y="82835"/>
                </a:cubicBezTo>
                <a:cubicBezTo>
                  <a:pt x="235792" y="126756"/>
                  <a:pt x="173880" y="245289"/>
                  <a:pt x="165413" y="263810"/>
                </a:cubicBezTo>
                <a:cubicBezTo>
                  <a:pt x="156946" y="282331"/>
                  <a:pt x="215155" y="174910"/>
                  <a:pt x="187638" y="193960"/>
                </a:cubicBezTo>
                <a:cubicBezTo>
                  <a:pt x="160121" y="213010"/>
                  <a:pt x="7721" y="368585"/>
                  <a:pt x="313" y="378110"/>
                </a:cubicBezTo>
                <a:cubicBezTo>
                  <a:pt x="-7095" y="387635"/>
                  <a:pt x="118846" y="260635"/>
                  <a:pt x="143188" y="251110"/>
                </a:cubicBezTo>
                <a:cubicBezTo>
                  <a:pt x="167530" y="241585"/>
                  <a:pt x="160650" y="286035"/>
                  <a:pt x="146363" y="320960"/>
                </a:cubicBezTo>
                <a:cubicBezTo>
                  <a:pt x="132075" y="355885"/>
                  <a:pt x="48467" y="473889"/>
                  <a:pt x="57463" y="460660"/>
                </a:cubicBezTo>
                <a:cubicBezTo>
                  <a:pt x="66459" y="447431"/>
                  <a:pt x="168588" y="301381"/>
                  <a:pt x="200338" y="241585"/>
                </a:cubicBezTo>
                <a:cubicBezTo>
                  <a:pt x="232088" y="181789"/>
                  <a:pt x="237380" y="132577"/>
                  <a:pt x="247963" y="101885"/>
                </a:cubicBezTo>
                <a:cubicBezTo>
                  <a:pt x="258546" y="71193"/>
                  <a:pt x="272834" y="74898"/>
                  <a:pt x="263838" y="57435"/>
                </a:cubicBezTo>
                <a:cubicBezTo>
                  <a:pt x="254842" y="39973"/>
                  <a:pt x="185521" y="-3948"/>
                  <a:pt x="181288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E63C71E2-8560-E4C8-E943-16D422129C18}"/>
              </a:ext>
            </a:extLst>
          </p:cNvPr>
          <p:cNvSpPr/>
          <p:nvPr/>
        </p:nvSpPr>
        <p:spPr>
          <a:xfrm>
            <a:off x="6070684" y="9537193"/>
            <a:ext cx="177833" cy="1486571"/>
          </a:xfrm>
          <a:custGeom>
            <a:avLst/>
            <a:gdLst>
              <a:gd name="connsiteX0" fmla="*/ 177716 w 177833"/>
              <a:gd name="connsiteY0" fmla="*/ 3682 h 1486571"/>
              <a:gd name="connsiteX1" fmla="*/ 95166 w 177833"/>
              <a:gd name="connsiteY1" fmla="*/ 743457 h 1486571"/>
              <a:gd name="connsiteX2" fmla="*/ 145966 w 177833"/>
              <a:gd name="connsiteY2" fmla="*/ 540257 h 1486571"/>
              <a:gd name="connsiteX3" fmla="*/ 3091 w 177833"/>
              <a:gd name="connsiteY3" fmla="*/ 1470532 h 1486571"/>
              <a:gd name="connsiteX4" fmla="*/ 57066 w 177833"/>
              <a:gd name="connsiteY4" fmla="*/ 1070482 h 1486571"/>
              <a:gd name="connsiteX5" fmla="*/ 165016 w 177833"/>
              <a:gd name="connsiteY5" fmla="*/ 321182 h 1486571"/>
              <a:gd name="connsiteX6" fmla="*/ 114216 w 177833"/>
              <a:gd name="connsiteY6" fmla="*/ 451357 h 1486571"/>
              <a:gd name="connsiteX7" fmla="*/ 177716 w 177833"/>
              <a:gd name="connsiteY7" fmla="*/ 3682 h 14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33" h="1486571">
                <a:moveTo>
                  <a:pt x="177716" y="3682"/>
                </a:moveTo>
                <a:cubicBezTo>
                  <a:pt x="174541" y="52365"/>
                  <a:pt x="100458" y="654028"/>
                  <a:pt x="95166" y="743457"/>
                </a:cubicBezTo>
                <a:cubicBezTo>
                  <a:pt x="89874" y="832886"/>
                  <a:pt x="161312" y="419078"/>
                  <a:pt x="145966" y="540257"/>
                </a:cubicBezTo>
                <a:cubicBezTo>
                  <a:pt x="130620" y="661436"/>
                  <a:pt x="17908" y="1382161"/>
                  <a:pt x="3091" y="1470532"/>
                </a:cubicBezTo>
                <a:cubicBezTo>
                  <a:pt x="-11726" y="1558903"/>
                  <a:pt x="30078" y="1262040"/>
                  <a:pt x="57066" y="1070482"/>
                </a:cubicBezTo>
                <a:cubicBezTo>
                  <a:pt x="84053" y="878924"/>
                  <a:pt x="155491" y="424369"/>
                  <a:pt x="165016" y="321182"/>
                </a:cubicBezTo>
                <a:cubicBezTo>
                  <a:pt x="174541" y="217995"/>
                  <a:pt x="109454" y="498453"/>
                  <a:pt x="114216" y="451357"/>
                </a:cubicBezTo>
                <a:cubicBezTo>
                  <a:pt x="118978" y="404261"/>
                  <a:pt x="180891" y="-45001"/>
                  <a:pt x="177716" y="3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1087866F-C3D2-FEFB-2EBA-A7D79D81C554}"/>
              </a:ext>
            </a:extLst>
          </p:cNvPr>
          <p:cNvSpPr/>
          <p:nvPr/>
        </p:nvSpPr>
        <p:spPr>
          <a:xfrm>
            <a:off x="5838059" y="10106582"/>
            <a:ext cx="118456" cy="955366"/>
          </a:xfrm>
          <a:custGeom>
            <a:avLst/>
            <a:gdLst>
              <a:gd name="connsiteX0" fmla="*/ 3941 w 118456"/>
              <a:gd name="connsiteY0" fmla="*/ 24843 h 955366"/>
              <a:gd name="connsiteX1" fmla="*/ 118241 w 118456"/>
              <a:gd name="connsiteY1" fmla="*/ 951943 h 955366"/>
              <a:gd name="connsiteX2" fmla="*/ 32516 w 118456"/>
              <a:gd name="connsiteY2" fmla="*/ 326468 h 955366"/>
              <a:gd name="connsiteX3" fmla="*/ 3941 w 118456"/>
              <a:gd name="connsiteY3" fmla="*/ 24843 h 9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56" h="955366">
                <a:moveTo>
                  <a:pt x="3941" y="24843"/>
                </a:moveTo>
                <a:cubicBezTo>
                  <a:pt x="18229" y="129089"/>
                  <a:pt x="113479" y="901672"/>
                  <a:pt x="118241" y="951943"/>
                </a:cubicBezTo>
                <a:cubicBezTo>
                  <a:pt x="123003" y="1002214"/>
                  <a:pt x="47333" y="484689"/>
                  <a:pt x="32516" y="326468"/>
                </a:cubicBezTo>
                <a:cubicBezTo>
                  <a:pt x="17699" y="168247"/>
                  <a:pt x="-10347" y="-79403"/>
                  <a:pt x="3941" y="24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F68CAA1D-0738-AD23-A4D4-A144861E513F}"/>
              </a:ext>
            </a:extLst>
          </p:cNvPr>
          <p:cNvSpPr/>
          <p:nvPr/>
        </p:nvSpPr>
        <p:spPr>
          <a:xfrm>
            <a:off x="5369548" y="10738726"/>
            <a:ext cx="683354" cy="510552"/>
          </a:xfrm>
          <a:custGeom>
            <a:avLst/>
            <a:gdLst>
              <a:gd name="connsiteX0" fmla="*/ 8902 w 683354"/>
              <a:gd name="connsiteY0" fmla="*/ 8649 h 510552"/>
              <a:gd name="connsiteX1" fmla="*/ 672477 w 683354"/>
              <a:gd name="connsiteY1" fmla="*/ 503949 h 510552"/>
              <a:gd name="connsiteX2" fmla="*/ 428002 w 683354"/>
              <a:gd name="connsiteY2" fmla="*/ 297574 h 510552"/>
              <a:gd name="connsiteX3" fmla="*/ 516902 w 683354"/>
              <a:gd name="connsiteY3" fmla="*/ 357899 h 510552"/>
              <a:gd name="connsiteX4" fmla="*/ 85102 w 683354"/>
              <a:gd name="connsiteY4" fmla="*/ 72149 h 510552"/>
              <a:gd name="connsiteX5" fmla="*/ 275602 w 683354"/>
              <a:gd name="connsiteY5" fmla="*/ 180099 h 510552"/>
              <a:gd name="connsiteX6" fmla="*/ 8902 w 683354"/>
              <a:gd name="connsiteY6" fmla="*/ 8649 h 5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354" h="510552">
                <a:moveTo>
                  <a:pt x="8902" y="8649"/>
                </a:moveTo>
                <a:cubicBezTo>
                  <a:pt x="75048" y="62624"/>
                  <a:pt x="602627" y="455795"/>
                  <a:pt x="672477" y="503949"/>
                </a:cubicBezTo>
                <a:cubicBezTo>
                  <a:pt x="742327" y="552103"/>
                  <a:pt x="453931" y="321916"/>
                  <a:pt x="428002" y="297574"/>
                </a:cubicBezTo>
                <a:cubicBezTo>
                  <a:pt x="402073" y="273232"/>
                  <a:pt x="516902" y="357899"/>
                  <a:pt x="516902" y="357899"/>
                </a:cubicBezTo>
                <a:lnTo>
                  <a:pt x="85102" y="72149"/>
                </a:lnTo>
                <a:cubicBezTo>
                  <a:pt x="44886" y="42516"/>
                  <a:pt x="284598" y="189624"/>
                  <a:pt x="275602" y="180099"/>
                </a:cubicBezTo>
                <a:cubicBezTo>
                  <a:pt x="266606" y="170574"/>
                  <a:pt x="-57244" y="-45326"/>
                  <a:pt x="8902" y="8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22060741-8C60-B673-9714-104D2D3679D0}"/>
              </a:ext>
            </a:extLst>
          </p:cNvPr>
          <p:cNvSpPr/>
          <p:nvPr/>
        </p:nvSpPr>
        <p:spPr>
          <a:xfrm>
            <a:off x="6038689" y="10227388"/>
            <a:ext cx="75883" cy="1007228"/>
          </a:xfrm>
          <a:custGeom>
            <a:avLst/>
            <a:gdLst>
              <a:gd name="connsiteX0" fmla="*/ 73186 w 75883"/>
              <a:gd name="connsiteY0" fmla="*/ 21512 h 1007228"/>
              <a:gd name="connsiteX1" fmla="*/ 161 w 75883"/>
              <a:gd name="connsiteY1" fmla="*/ 1002587 h 1007228"/>
              <a:gd name="connsiteX2" fmla="*/ 54136 w 75883"/>
              <a:gd name="connsiteY2" fmla="*/ 377112 h 1007228"/>
              <a:gd name="connsiteX3" fmla="*/ 73186 w 75883"/>
              <a:gd name="connsiteY3" fmla="*/ 21512 h 100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83" h="1007228">
                <a:moveTo>
                  <a:pt x="73186" y="21512"/>
                </a:moveTo>
                <a:cubicBezTo>
                  <a:pt x="64190" y="125758"/>
                  <a:pt x="3336" y="943320"/>
                  <a:pt x="161" y="1002587"/>
                </a:cubicBezTo>
                <a:cubicBezTo>
                  <a:pt x="-3014" y="1061854"/>
                  <a:pt x="41436" y="536920"/>
                  <a:pt x="54136" y="377112"/>
                </a:cubicBezTo>
                <a:cubicBezTo>
                  <a:pt x="66836" y="217304"/>
                  <a:pt x="82182" y="-82734"/>
                  <a:pt x="73186" y="2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E8DDBB77-3228-B485-F96D-76ECDC7B0453}"/>
              </a:ext>
            </a:extLst>
          </p:cNvPr>
          <p:cNvSpPr/>
          <p:nvPr/>
        </p:nvSpPr>
        <p:spPr>
          <a:xfrm>
            <a:off x="3253939" y="10413528"/>
            <a:ext cx="432037" cy="388487"/>
          </a:xfrm>
          <a:custGeom>
            <a:avLst/>
            <a:gdLst>
              <a:gd name="connsiteX0" fmla="*/ 436 w 432037"/>
              <a:gd name="connsiteY0" fmla="*/ 472 h 388487"/>
              <a:gd name="connsiteX1" fmla="*/ 314761 w 432037"/>
              <a:gd name="connsiteY1" fmla="*/ 251297 h 388487"/>
              <a:gd name="connsiteX2" fmla="*/ 283011 w 432037"/>
              <a:gd name="connsiteY2" fmla="*/ 225897 h 388487"/>
              <a:gd name="connsiteX3" fmla="*/ 425886 w 432037"/>
              <a:gd name="connsiteY3" fmla="*/ 384647 h 388487"/>
              <a:gd name="connsiteX4" fmla="*/ 381436 w 432037"/>
              <a:gd name="connsiteY4" fmla="*/ 324322 h 388487"/>
              <a:gd name="connsiteX5" fmla="*/ 162361 w 432037"/>
              <a:gd name="connsiteY5" fmla="*/ 159222 h 388487"/>
              <a:gd name="connsiteX6" fmla="*/ 244911 w 432037"/>
              <a:gd name="connsiteY6" fmla="*/ 187797 h 388487"/>
              <a:gd name="connsiteX7" fmla="*/ 436 w 432037"/>
              <a:gd name="connsiteY7" fmla="*/ 472 h 38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037" h="388487">
                <a:moveTo>
                  <a:pt x="436" y="472"/>
                </a:moveTo>
                <a:cubicBezTo>
                  <a:pt x="12078" y="11055"/>
                  <a:pt x="314761" y="251297"/>
                  <a:pt x="314761" y="251297"/>
                </a:cubicBezTo>
                <a:cubicBezTo>
                  <a:pt x="361857" y="288868"/>
                  <a:pt x="264490" y="203672"/>
                  <a:pt x="283011" y="225897"/>
                </a:cubicBezTo>
                <a:cubicBezTo>
                  <a:pt x="301532" y="248122"/>
                  <a:pt x="409482" y="368243"/>
                  <a:pt x="425886" y="384647"/>
                </a:cubicBezTo>
                <a:cubicBezTo>
                  <a:pt x="442290" y="401051"/>
                  <a:pt x="425357" y="361893"/>
                  <a:pt x="381436" y="324322"/>
                </a:cubicBezTo>
                <a:cubicBezTo>
                  <a:pt x="337515" y="286751"/>
                  <a:pt x="185115" y="181976"/>
                  <a:pt x="162361" y="159222"/>
                </a:cubicBezTo>
                <a:cubicBezTo>
                  <a:pt x="139607" y="136468"/>
                  <a:pt x="276132" y="215314"/>
                  <a:pt x="244911" y="187797"/>
                </a:cubicBezTo>
                <a:cubicBezTo>
                  <a:pt x="213690" y="160280"/>
                  <a:pt x="-11206" y="-10111"/>
                  <a:pt x="436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43C4B97F-60C5-9A49-EB53-9DE3D7E49A48}"/>
              </a:ext>
            </a:extLst>
          </p:cNvPr>
          <p:cNvSpPr/>
          <p:nvPr/>
        </p:nvSpPr>
        <p:spPr>
          <a:xfrm>
            <a:off x="2347884" y="9701983"/>
            <a:ext cx="1224102" cy="675585"/>
          </a:xfrm>
          <a:custGeom>
            <a:avLst/>
            <a:gdLst>
              <a:gd name="connsiteX0" fmla="*/ 61941 w 1224102"/>
              <a:gd name="connsiteY0" fmla="*/ 16692 h 675585"/>
              <a:gd name="connsiteX1" fmla="*/ 287366 w 1224102"/>
              <a:gd name="connsiteY1" fmla="*/ 213542 h 675585"/>
              <a:gd name="connsiteX2" fmla="*/ 265141 w 1224102"/>
              <a:gd name="connsiteY2" fmla="*/ 165917 h 675585"/>
              <a:gd name="connsiteX3" fmla="*/ 519141 w 1224102"/>
              <a:gd name="connsiteY3" fmla="*/ 327842 h 675585"/>
              <a:gd name="connsiteX4" fmla="*/ 471516 w 1224102"/>
              <a:gd name="connsiteY4" fmla="*/ 280217 h 675585"/>
              <a:gd name="connsiteX5" fmla="*/ 665191 w 1224102"/>
              <a:gd name="connsiteY5" fmla="*/ 480242 h 675585"/>
              <a:gd name="connsiteX6" fmla="*/ 649316 w 1224102"/>
              <a:gd name="connsiteY6" fmla="*/ 483417 h 675585"/>
              <a:gd name="connsiteX7" fmla="*/ 954116 w 1224102"/>
              <a:gd name="connsiteY7" fmla="*/ 499292 h 675585"/>
              <a:gd name="connsiteX8" fmla="*/ 887441 w 1224102"/>
              <a:gd name="connsiteY8" fmla="*/ 499292 h 675585"/>
              <a:gd name="connsiteX9" fmla="*/ 954116 w 1224102"/>
              <a:gd name="connsiteY9" fmla="*/ 515167 h 675585"/>
              <a:gd name="connsiteX10" fmla="*/ 862041 w 1224102"/>
              <a:gd name="connsiteY10" fmla="*/ 613592 h 675585"/>
              <a:gd name="connsiteX11" fmla="*/ 1100166 w 1224102"/>
              <a:gd name="connsiteY11" fmla="*/ 604067 h 675585"/>
              <a:gd name="connsiteX12" fmla="*/ 703291 w 1224102"/>
              <a:gd name="connsiteY12" fmla="*/ 673917 h 675585"/>
              <a:gd name="connsiteX13" fmla="*/ 1223991 w 1224102"/>
              <a:gd name="connsiteY13" fmla="*/ 654867 h 675585"/>
              <a:gd name="connsiteX14" fmla="*/ 750916 w 1224102"/>
              <a:gd name="connsiteY14" fmla="*/ 667567 h 675585"/>
              <a:gd name="connsiteX15" fmla="*/ 846166 w 1224102"/>
              <a:gd name="connsiteY15" fmla="*/ 600892 h 675585"/>
              <a:gd name="connsiteX16" fmla="*/ 887441 w 1224102"/>
              <a:gd name="connsiteY16" fmla="*/ 550092 h 675585"/>
              <a:gd name="connsiteX17" fmla="*/ 693766 w 1224102"/>
              <a:gd name="connsiteY17" fmla="*/ 543742 h 675585"/>
              <a:gd name="connsiteX18" fmla="*/ 738216 w 1224102"/>
              <a:gd name="connsiteY18" fmla="*/ 483417 h 675585"/>
              <a:gd name="connsiteX19" fmla="*/ 808066 w 1224102"/>
              <a:gd name="connsiteY19" fmla="*/ 397692 h 675585"/>
              <a:gd name="connsiteX20" fmla="*/ 715991 w 1224102"/>
              <a:gd name="connsiteY20" fmla="*/ 470717 h 675585"/>
              <a:gd name="connsiteX21" fmla="*/ 623916 w 1224102"/>
              <a:gd name="connsiteY21" fmla="*/ 391342 h 675585"/>
              <a:gd name="connsiteX22" fmla="*/ 446116 w 1224102"/>
              <a:gd name="connsiteY22" fmla="*/ 273867 h 675585"/>
              <a:gd name="connsiteX23" fmla="*/ 144491 w 1224102"/>
              <a:gd name="connsiteY23" fmla="*/ 232592 h 675585"/>
              <a:gd name="connsiteX24" fmla="*/ 312766 w 1224102"/>
              <a:gd name="connsiteY24" fmla="*/ 223067 h 675585"/>
              <a:gd name="connsiteX25" fmla="*/ 242916 w 1224102"/>
              <a:gd name="connsiteY25" fmla="*/ 178617 h 675585"/>
              <a:gd name="connsiteX26" fmla="*/ 87341 w 1224102"/>
              <a:gd name="connsiteY26" fmla="*/ 156392 h 675585"/>
              <a:gd name="connsiteX27" fmla="*/ 122266 w 1224102"/>
              <a:gd name="connsiteY27" fmla="*/ 146867 h 675585"/>
              <a:gd name="connsiteX28" fmla="*/ 217516 w 1224102"/>
              <a:gd name="connsiteY28" fmla="*/ 156392 h 675585"/>
              <a:gd name="connsiteX29" fmla="*/ 7966 w 1224102"/>
              <a:gd name="connsiteY29" fmla="*/ 23042 h 675585"/>
              <a:gd name="connsiteX30" fmla="*/ 61941 w 1224102"/>
              <a:gd name="connsiteY30" fmla="*/ 16692 h 6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4102" h="675585">
                <a:moveTo>
                  <a:pt x="61941" y="16692"/>
                </a:moveTo>
                <a:cubicBezTo>
                  <a:pt x="108508" y="48442"/>
                  <a:pt x="253499" y="188671"/>
                  <a:pt x="287366" y="213542"/>
                </a:cubicBezTo>
                <a:cubicBezTo>
                  <a:pt x="321233" y="238413"/>
                  <a:pt x="226512" y="146867"/>
                  <a:pt x="265141" y="165917"/>
                </a:cubicBezTo>
                <a:cubicBezTo>
                  <a:pt x="303770" y="184967"/>
                  <a:pt x="484745" y="308792"/>
                  <a:pt x="519141" y="327842"/>
                </a:cubicBezTo>
                <a:cubicBezTo>
                  <a:pt x="553537" y="346892"/>
                  <a:pt x="447174" y="254817"/>
                  <a:pt x="471516" y="280217"/>
                </a:cubicBezTo>
                <a:cubicBezTo>
                  <a:pt x="495858" y="305617"/>
                  <a:pt x="665191" y="480242"/>
                  <a:pt x="665191" y="480242"/>
                </a:cubicBezTo>
                <a:cubicBezTo>
                  <a:pt x="694824" y="514109"/>
                  <a:pt x="601162" y="480242"/>
                  <a:pt x="649316" y="483417"/>
                </a:cubicBezTo>
                <a:cubicBezTo>
                  <a:pt x="697470" y="486592"/>
                  <a:pt x="914429" y="496646"/>
                  <a:pt x="954116" y="499292"/>
                </a:cubicBezTo>
                <a:cubicBezTo>
                  <a:pt x="993803" y="501938"/>
                  <a:pt x="887441" y="496646"/>
                  <a:pt x="887441" y="499292"/>
                </a:cubicBezTo>
                <a:cubicBezTo>
                  <a:pt x="887441" y="501938"/>
                  <a:pt x="958349" y="496117"/>
                  <a:pt x="954116" y="515167"/>
                </a:cubicBezTo>
                <a:cubicBezTo>
                  <a:pt x="949883" y="534217"/>
                  <a:pt x="837699" y="598775"/>
                  <a:pt x="862041" y="613592"/>
                </a:cubicBezTo>
                <a:cubicBezTo>
                  <a:pt x="886383" y="628409"/>
                  <a:pt x="1126624" y="594013"/>
                  <a:pt x="1100166" y="604067"/>
                </a:cubicBezTo>
                <a:cubicBezTo>
                  <a:pt x="1073708" y="614121"/>
                  <a:pt x="682653" y="665450"/>
                  <a:pt x="703291" y="673917"/>
                </a:cubicBezTo>
                <a:cubicBezTo>
                  <a:pt x="723929" y="682384"/>
                  <a:pt x="1216054" y="655925"/>
                  <a:pt x="1223991" y="654867"/>
                </a:cubicBezTo>
                <a:cubicBezTo>
                  <a:pt x="1231928" y="653809"/>
                  <a:pt x="813887" y="676563"/>
                  <a:pt x="750916" y="667567"/>
                </a:cubicBezTo>
                <a:cubicBezTo>
                  <a:pt x="687945" y="658571"/>
                  <a:pt x="823412" y="620471"/>
                  <a:pt x="846166" y="600892"/>
                </a:cubicBezTo>
                <a:cubicBezTo>
                  <a:pt x="868920" y="581313"/>
                  <a:pt x="912841" y="559617"/>
                  <a:pt x="887441" y="550092"/>
                </a:cubicBezTo>
                <a:cubicBezTo>
                  <a:pt x="862041" y="540567"/>
                  <a:pt x="718637" y="554854"/>
                  <a:pt x="693766" y="543742"/>
                </a:cubicBezTo>
                <a:cubicBezTo>
                  <a:pt x="668895" y="532630"/>
                  <a:pt x="719166" y="507759"/>
                  <a:pt x="738216" y="483417"/>
                </a:cubicBezTo>
                <a:cubicBezTo>
                  <a:pt x="757266" y="459075"/>
                  <a:pt x="811770" y="399809"/>
                  <a:pt x="808066" y="397692"/>
                </a:cubicBezTo>
                <a:cubicBezTo>
                  <a:pt x="804362" y="395575"/>
                  <a:pt x="746683" y="471775"/>
                  <a:pt x="715991" y="470717"/>
                </a:cubicBezTo>
                <a:cubicBezTo>
                  <a:pt x="685299" y="469659"/>
                  <a:pt x="668895" y="424150"/>
                  <a:pt x="623916" y="391342"/>
                </a:cubicBezTo>
                <a:cubicBezTo>
                  <a:pt x="578937" y="358534"/>
                  <a:pt x="526020" y="300325"/>
                  <a:pt x="446116" y="273867"/>
                </a:cubicBezTo>
                <a:cubicBezTo>
                  <a:pt x="366212" y="247409"/>
                  <a:pt x="166716" y="241059"/>
                  <a:pt x="144491" y="232592"/>
                </a:cubicBezTo>
                <a:cubicBezTo>
                  <a:pt x="122266" y="224125"/>
                  <a:pt x="296362" y="232063"/>
                  <a:pt x="312766" y="223067"/>
                </a:cubicBezTo>
                <a:cubicBezTo>
                  <a:pt x="329170" y="214071"/>
                  <a:pt x="280487" y="189730"/>
                  <a:pt x="242916" y="178617"/>
                </a:cubicBezTo>
                <a:cubicBezTo>
                  <a:pt x="205345" y="167505"/>
                  <a:pt x="107449" y="161684"/>
                  <a:pt x="87341" y="156392"/>
                </a:cubicBezTo>
                <a:cubicBezTo>
                  <a:pt x="67233" y="151100"/>
                  <a:pt x="100570" y="146867"/>
                  <a:pt x="122266" y="146867"/>
                </a:cubicBezTo>
                <a:cubicBezTo>
                  <a:pt x="143962" y="146867"/>
                  <a:pt x="236566" y="177029"/>
                  <a:pt x="217516" y="156392"/>
                </a:cubicBezTo>
                <a:cubicBezTo>
                  <a:pt x="198466" y="135755"/>
                  <a:pt x="31249" y="41034"/>
                  <a:pt x="7966" y="23042"/>
                </a:cubicBezTo>
                <a:cubicBezTo>
                  <a:pt x="-15317" y="5050"/>
                  <a:pt x="15374" y="-15058"/>
                  <a:pt x="61941" y="16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58B501DD-B124-2E30-494E-E1582413F0DC}"/>
              </a:ext>
            </a:extLst>
          </p:cNvPr>
          <p:cNvSpPr/>
          <p:nvPr/>
        </p:nvSpPr>
        <p:spPr>
          <a:xfrm>
            <a:off x="2681971" y="10184742"/>
            <a:ext cx="788179" cy="311961"/>
          </a:xfrm>
          <a:custGeom>
            <a:avLst/>
            <a:gdLst>
              <a:gd name="connsiteX0" fmla="*/ 904 w 788179"/>
              <a:gd name="connsiteY0" fmla="*/ 658 h 311961"/>
              <a:gd name="connsiteX1" fmla="*/ 375554 w 788179"/>
              <a:gd name="connsiteY1" fmla="*/ 251483 h 311961"/>
              <a:gd name="connsiteX2" fmla="*/ 496204 w 788179"/>
              <a:gd name="connsiteY2" fmla="*/ 289583 h 311961"/>
              <a:gd name="connsiteX3" fmla="*/ 467629 w 788179"/>
              <a:gd name="connsiteY3" fmla="*/ 270533 h 311961"/>
              <a:gd name="connsiteX4" fmla="*/ 785129 w 788179"/>
              <a:gd name="connsiteY4" fmla="*/ 251483 h 311961"/>
              <a:gd name="connsiteX5" fmla="*/ 626379 w 788179"/>
              <a:gd name="connsiteY5" fmla="*/ 261008 h 311961"/>
              <a:gd name="connsiteX6" fmla="*/ 594629 w 788179"/>
              <a:gd name="connsiteY6" fmla="*/ 273708 h 311961"/>
              <a:gd name="connsiteX7" fmla="*/ 616854 w 788179"/>
              <a:gd name="connsiteY7" fmla="*/ 311808 h 311961"/>
              <a:gd name="connsiteX8" fmla="*/ 547004 w 788179"/>
              <a:gd name="connsiteY8" fmla="*/ 257833 h 311961"/>
              <a:gd name="connsiteX9" fmla="*/ 404129 w 788179"/>
              <a:gd name="connsiteY9" fmla="*/ 222908 h 311961"/>
              <a:gd name="connsiteX10" fmla="*/ 92979 w 788179"/>
              <a:gd name="connsiteY10" fmla="*/ 41933 h 311961"/>
              <a:gd name="connsiteX11" fmla="*/ 508904 w 788179"/>
              <a:gd name="connsiteY11" fmla="*/ 295933 h 311961"/>
              <a:gd name="connsiteX12" fmla="*/ 277129 w 788179"/>
              <a:gd name="connsiteY12" fmla="*/ 181633 h 311961"/>
              <a:gd name="connsiteX13" fmla="*/ 904 w 788179"/>
              <a:gd name="connsiteY13" fmla="*/ 658 h 31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179" h="311961">
                <a:moveTo>
                  <a:pt x="904" y="658"/>
                </a:moveTo>
                <a:cubicBezTo>
                  <a:pt x="17308" y="12300"/>
                  <a:pt x="293004" y="203329"/>
                  <a:pt x="375554" y="251483"/>
                </a:cubicBezTo>
                <a:cubicBezTo>
                  <a:pt x="458104" y="299637"/>
                  <a:pt x="480858" y="286408"/>
                  <a:pt x="496204" y="289583"/>
                </a:cubicBezTo>
                <a:cubicBezTo>
                  <a:pt x="511550" y="292758"/>
                  <a:pt x="419475" y="276883"/>
                  <a:pt x="467629" y="270533"/>
                </a:cubicBezTo>
                <a:cubicBezTo>
                  <a:pt x="515783" y="264183"/>
                  <a:pt x="785129" y="251483"/>
                  <a:pt x="785129" y="251483"/>
                </a:cubicBezTo>
                <a:cubicBezTo>
                  <a:pt x="811587" y="249896"/>
                  <a:pt x="658129" y="257304"/>
                  <a:pt x="626379" y="261008"/>
                </a:cubicBezTo>
                <a:cubicBezTo>
                  <a:pt x="594629" y="264712"/>
                  <a:pt x="596216" y="265241"/>
                  <a:pt x="594629" y="273708"/>
                </a:cubicBezTo>
                <a:cubicBezTo>
                  <a:pt x="593042" y="282175"/>
                  <a:pt x="624791" y="314454"/>
                  <a:pt x="616854" y="311808"/>
                </a:cubicBezTo>
                <a:cubicBezTo>
                  <a:pt x="608917" y="309162"/>
                  <a:pt x="582458" y="272650"/>
                  <a:pt x="547004" y="257833"/>
                </a:cubicBezTo>
                <a:cubicBezTo>
                  <a:pt x="511550" y="243016"/>
                  <a:pt x="479800" y="258891"/>
                  <a:pt x="404129" y="222908"/>
                </a:cubicBezTo>
                <a:cubicBezTo>
                  <a:pt x="328458" y="186925"/>
                  <a:pt x="75517" y="29762"/>
                  <a:pt x="92979" y="41933"/>
                </a:cubicBezTo>
                <a:cubicBezTo>
                  <a:pt x="110441" y="54104"/>
                  <a:pt x="478212" y="272650"/>
                  <a:pt x="508904" y="295933"/>
                </a:cubicBezTo>
                <a:cubicBezTo>
                  <a:pt x="539596" y="319216"/>
                  <a:pt x="358621" y="228200"/>
                  <a:pt x="277129" y="181633"/>
                </a:cubicBezTo>
                <a:cubicBezTo>
                  <a:pt x="195637" y="135066"/>
                  <a:pt x="-15500" y="-10984"/>
                  <a:pt x="904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639FFD81-73CE-1087-070D-7023FBC4E869}"/>
              </a:ext>
            </a:extLst>
          </p:cNvPr>
          <p:cNvSpPr/>
          <p:nvPr/>
        </p:nvSpPr>
        <p:spPr>
          <a:xfrm>
            <a:off x="2436515" y="9889664"/>
            <a:ext cx="491071" cy="324311"/>
          </a:xfrm>
          <a:custGeom>
            <a:avLst/>
            <a:gdLst>
              <a:gd name="connsiteX0" fmla="*/ 14585 w 491071"/>
              <a:gd name="connsiteY0" fmla="*/ 6811 h 324311"/>
              <a:gd name="connsiteX1" fmla="*/ 354310 w 491071"/>
              <a:gd name="connsiteY1" fmla="*/ 257636 h 324311"/>
              <a:gd name="connsiteX2" fmla="*/ 370185 w 491071"/>
              <a:gd name="connsiteY2" fmla="*/ 216361 h 324311"/>
              <a:gd name="connsiteX3" fmla="*/ 351135 w 491071"/>
              <a:gd name="connsiteY3" fmla="*/ 235411 h 324311"/>
              <a:gd name="connsiteX4" fmla="*/ 401935 w 491071"/>
              <a:gd name="connsiteY4" fmla="*/ 244936 h 324311"/>
              <a:gd name="connsiteX5" fmla="*/ 357485 w 491071"/>
              <a:gd name="connsiteY5" fmla="*/ 295736 h 324311"/>
              <a:gd name="connsiteX6" fmla="*/ 490835 w 491071"/>
              <a:gd name="connsiteY6" fmla="*/ 324311 h 324311"/>
              <a:gd name="connsiteX7" fmla="*/ 386060 w 491071"/>
              <a:gd name="connsiteY7" fmla="*/ 295736 h 324311"/>
              <a:gd name="connsiteX8" fmla="*/ 243185 w 491071"/>
              <a:gd name="connsiteY8" fmla="*/ 159211 h 324311"/>
              <a:gd name="connsiteX9" fmla="*/ 125710 w 491071"/>
              <a:gd name="connsiteY9" fmla="*/ 165561 h 324311"/>
              <a:gd name="connsiteX10" fmla="*/ 224135 w 491071"/>
              <a:gd name="connsiteY10" fmla="*/ 146511 h 324311"/>
              <a:gd name="connsiteX11" fmla="*/ 49510 w 491071"/>
              <a:gd name="connsiteY11" fmla="*/ 117936 h 324311"/>
              <a:gd name="connsiteX12" fmla="*/ 154285 w 491071"/>
              <a:gd name="connsiteY12" fmla="*/ 117936 h 324311"/>
              <a:gd name="connsiteX13" fmla="*/ 78085 w 491071"/>
              <a:gd name="connsiteY13" fmla="*/ 76661 h 324311"/>
              <a:gd name="connsiteX14" fmla="*/ 8235 w 491071"/>
              <a:gd name="connsiteY14" fmla="*/ 76661 h 324311"/>
              <a:gd name="connsiteX15" fmla="*/ 55860 w 491071"/>
              <a:gd name="connsiteY15" fmla="*/ 70311 h 324311"/>
              <a:gd name="connsiteX16" fmla="*/ 14585 w 491071"/>
              <a:gd name="connsiteY16" fmla="*/ 6811 h 32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1071" h="324311">
                <a:moveTo>
                  <a:pt x="14585" y="6811"/>
                </a:moveTo>
                <a:cubicBezTo>
                  <a:pt x="64327" y="38032"/>
                  <a:pt x="295043" y="222711"/>
                  <a:pt x="354310" y="257636"/>
                </a:cubicBezTo>
                <a:cubicBezTo>
                  <a:pt x="413577" y="292561"/>
                  <a:pt x="370185" y="216361"/>
                  <a:pt x="370185" y="216361"/>
                </a:cubicBezTo>
                <a:cubicBezTo>
                  <a:pt x="369656" y="212657"/>
                  <a:pt x="345843" y="230649"/>
                  <a:pt x="351135" y="235411"/>
                </a:cubicBezTo>
                <a:cubicBezTo>
                  <a:pt x="356427" y="240174"/>
                  <a:pt x="400877" y="234882"/>
                  <a:pt x="401935" y="244936"/>
                </a:cubicBezTo>
                <a:cubicBezTo>
                  <a:pt x="402993" y="254990"/>
                  <a:pt x="342668" y="282507"/>
                  <a:pt x="357485" y="295736"/>
                </a:cubicBezTo>
                <a:cubicBezTo>
                  <a:pt x="372302" y="308965"/>
                  <a:pt x="486073" y="324311"/>
                  <a:pt x="490835" y="324311"/>
                </a:cubicBezTo>
                <a:cubicBezTo>
                  <a:pt x="495597" y="324311"/>
                  <a:pt x="427335" y="323253"/>
                  <a:pt x="386060" y="295736"/>
                </a:cubicBezTo>
                <a:cubicBezTo>
                  <a:pt x="344785" y="268219"/>
                  <a:pt x="286577" y="180907"/>
                  <a:pt x="243185" y="159211"/>
                </a:cubicBezTo>
                <a:cubicBezTo>
                  <a:pt x="199793" y="137515"/>
                  <a:pt x="128885" y="167678"/>
                  <a:pt x="125710" y="165561"/>
                </a:cubicBezTo>
                <a:cubicBezTo>
                  <a:pt x="122535" y="163444"/>
                  <a:pt x="236835" y="154448"/>
                  <a:pt x="224135" y="146511"/>
                </a:cubicBezTo>
                <a:cubicBezTo>
                  <a:pt x="211435" y="138574"/>
                  <a:pt x="61152" y="122698"/>
                  <a:pt x="49510" y="117936"/>
                </a:cubicBezTo>
                <a:cubicBezTo>
                  <a:pt x="37868" y="113174"/>
                  <a:pt x="149523" y="124815"/>
                  <a:pt x="154285" y="117936"/>
                </a:cubicBezTo>
                <a:cubicBezTo>
                  <a:pt x="159047" y="111057"/>
                  <a:pt x="102427" y="83540"/>
                  <a:pt x="78085" y="76661"/>
                </a:cubicBezTo>
                <a:cubicBezTo>
                  <a:pt x="53743" y="69782"/>
                  <a:pt x="11939" y="77719"/>
                  <a:pt x="8235" y="76661"/>
                </a:cubicBezTo>
                <a:cubicBezTo>
                  <a:pt x="4531" y="75603"/>
                  <a:pt x="53214" y="79307"/>
                  <a:pt x="55860" y="70311"/>
                </a:cubicBezTo>
                <a:cubicBezTo>
                  <a:pt x="58506" y="61315"/>
                  <a:pt x="-35157" y="-24410"/>
                  <a:pt x="14585" y="6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805A3A0A-F163-9B6F-59BC-2A1669B1E574}"/>
              </a:ext>
            </a:extLst>
          </p:cNvPr>
          <p:cNvSpPr/>
          <p:nvPr/>
        </p:nvSpPr>
        <p:spPr>
          <a:xfrm>
            <a:off x="2255080" y="9818585"/>
            <a:ext cx="590943" cy="462533"/>
          </a:xfrm>
          <a:custGeom>
            <a:avLst/>
            <a:gdLst>
              <a:gd name="connsiteX0" fmla="*/ 2345 w 590943"/>
              <a:gd name="connsiteY0" fmla="*/ 1690 h 462533"/>
              <a:gd name="connsiteX1" fmla="*/ 383345 w 590943"/>
              <a:gd name="connsiteY1" fmla="*/ 312840 h 462533"/>
              <a:gd name="connsiteX2" fmla="*/ 357945 w 590943"/>
              <a:gd name="connsiteY2" fmla="*/ 284265 h 462533"/>
              <a:gd name="connsiteX3" fmla="*/ 472245 w 590943"/>
              <a:gd name="connsiteY3" fmla="*/ 379515 h 462533"/>
              <a:gd name="connsiteX4" fmla="*/ 589720 w 590943"/>
              <a:gd name="connsiteY4" fmla="*/ 462065 h 462533"/>
              <a:gd name="connsiteX5" fmla="*/ 516695 w 590943"/>
              <a:gd name="connsiteY5" fmla="*/ 404915 h 462533"/>
              <a:gd name="connsiteX6" fmla="*/ 265870 w 590943"/>
              <a:gd name="connsiteY6" fmla="*/ 242990 h 462533"/>
              <a:gd name="connsiteX7" fmla="*/ 345245 w 590943"/>
              <a:gd name="connsiteY7" fmla="*/ 290615 h 462533"/>
              <a:gd name="connsiteX8" fmla="*/ 135695 w 590943"/>
              <a:gd name="connsiteY8" fmla="*/ 141390 h 462533"/>
              <a:gd name="connsiteX9" fmla="*/ 218245 w 590943"/>
              <a:gd name="connsiteY9" fmla="*/ 185840 h 462533"/>
              <a:gd name="connsiteX10" fmla="*/ 2345 w 590943"/>
              <a:gd name="connsiteY10" fmla="*/ 1690 h 4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943" h="462533">
                <a:moveTo>
                  <a:pt x="2345" y="1690"/>
                </a:moveTo>
                <a:cubicBezTo>
                  <a:pt x="29862" y="22857"/>
                  <a:pt x="324078" y="265744"/>
                  <a:pt x="383345" y="312840"/>
                </a:cubicBezTo>
                <a:cubicBezTo>
                  <a:pt x="442612" y="359936"/>
                  <a:pt x="343129" y="273153"/>
                  <a:pt x="357945" y="284265"/>
                </a:cubicBezTo>
                <a:cubicBezTo>
                  <a:pt x="372761" y="295377"/>
                  <a:pt x="433616" y="349882"/>
                  <a:pt x="472245" y="379515"/>
                </a:cubicBezTo>
                <a:cubicBezTo>
                  <a:pt x="510874" y="409148"/>
                  <a:pt x="582312" y="457832"/>
                  <a:pt x="589720" y="462065"/>
                </a:cubicBezTo>
                <a:cubicBezTo>
                  <a:pt x="597128" y="466298"/>
                  <a:pt x="570670" y="441427"/>
                  <a:pt x="516695" y="404915"/>
                </a:cubicBezTo>
                <a:cubicBezTo>
                  <a:pt x="462720" y="368403"/>
                  <a:pt x="294445" y="262040"/>
                  <a:pt x="265870" y="242990"/>
                </a:cubicBezTo>
                <a:cubicBezTo>
                  <a:pt x="237295" y="223940"/>
                  <a:pt x="366941" y="307548"/>
                  <a:pt x="345245" y="290615"/>
                </a:cubicBezTo>
                <a:cubicBezTo>
                  <a:pt x="323549" y="273682"/>
                  <a:pt x="156862" y="158852"/>
                  <a:pt x="135695" y="141390"/>
                </a:cubicBezTo>
                <a:cubicBezTo>
                  <a:pt x="114528" y="123928"/>
                  <a:pt x="238353" y="207007"/>
                  <a:pt x="218245" y="185840"/>
                </a:cubicBezTo>
                <a:cubicBezTo>
                  <a:pt x="198137" y="164673"/>
                  <a:pt x="-25172" y="-19477"/>
                  <a:pt x="2345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91094C9D-9715-1463-5C36-58CA5E018ABF}"/>
              </a:ext>
            </a:extLst>
          </p:cNvPr>
          <p:cNvSpPr/>
          <p:nvPr/>
        </p:nvSpPr>
        <p:spPr>
          <a:xfrm>
            <a:off x="2136569" y="9639241"/>
            <a:ext cx="187792" cy="158823"/>
          </a:xfrm>
          <a:custGeom>
            <a:avLst/>
            <a:gdLst>
              <a:gd name="connsiteX0" fmla="*/ 206 w 187792"/>
              <a:gd name="connsiteY0" fmla="*/ 50859 h 158823"/>
              <a:gd name="connsiteX1" fmla="*/ 162131 w 187792"/>
              <a:gd name="connsiteY1" fmla="*/ 50859 h 158823"/>
              <a:gd name="connsiteX2" fmla="*/ 174831 w 187792"/>
              <a:gd name="connsiteY2" fmla="*/ 59 h 158823"/>
              <a:gd name="connsiteX3" fmla="*/ 174831 w 187792"/>
              <a:gd name="connsiteY3" fmla="*/ 41334 h 158823"/>
              <a:gd name="connsiteX4" fmla="*/ 168481 w 187792"/>
              <a:gd name="connsiteY4" fmla="*/ 73084 h 158823"/>
              <a:gd name="connsiteX5" fmla="*/ 98631 w 187792"/>
              <a:gd name="connsiteY5" fmla="*/ 158809 h 158823"/>
              <a:gd name="connsiteX6" fmla="*/ 149431 w 187792"/>
              <a:gd name="connsiteY6" fmla="*/ 79434 h 158823"/>
              <a:gd name="connsiteX7" fmla="*/ 187531 w 187792"/>
              <a:gd name="connsiteY7" fmla="*/ 28634 h 158823"/>
              <a:gd name="connsiteX8" fmla="*/ 130381 w 187792"/>
              <a:gd name="connsiteY8" fmla="*/ 63559 h 158823"/>
              <a:gd name="connsiteX9" fmla="*/ 206 w 187792"/>
              <a:gd name="connsiteY9" fmla="*/ 50859 h 15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792" h="158823">
                <a:moveTo>
                  <a:pt x="206" y="50859"/>
                </a:moveTo>
                <a:cubicBezTo>
                  <a:pt x="5498" y="48742"/>
                  <a:pt x="133027" y="59326"/>
                  <a:pt x="162131" y="50859"/>
                </a:cubicBezTo>
                <a:cubicBezTo>
                  <a:pt x="191235" y="42392"/>
                  <a:pt x="172714" y="1647"/>
                  <a:pt x="174831" y="59"/>
                </a:cubicBezTo>
                <a:cubicBezTo>
                  <a:pt x="176948" y="-1529"/>
                  <a:pt x="175889" y="29163"/>
                  <a:pt x="174831" y="41334"/>
                </a:cubicBezTo>
                <a:cubicBezTo>
                  <a:pt x="173773" y="53505"/>
                  <a:pt x="181181" y="53505"/>
                  <a:pt x="168481" y="73084"/>
                </a:cubicBezTo>
                <a:cubicBezTo>
                  <a:pt x="155781" y="92663"/>
                  <a:pt x="101806" y="157751"/>
                  <a:pt x="98631" y="158809"/>
                </a:cubicBezTo>
                <a:cubicBezTo>
                  <a:pt x="95456" y="159867"/>
                  <a:pt x="134614" y="101130"/>
                  <a:pt x="149431" y="79434"/>
                </a:cubicBezTo>
                <a:cubicBezTo>
                  <a:pt x="164248" y="57738"/>
                  <a:pt x="190706" y="31280"/>
                  <a:pt x="187531" y="28634"/>
                </a:cubicBezTo>
                <a:cubicBezTo>
                  <a:pt x="184356" y="25988"/>
                  <a:pt x="167952" y="60913"/>
                  <a:pt x="130381" y="63559"/>
                </a:cubicBezTo>
                <a:cubicBezTo>
                  <a:pt x="92810" y="66205"/>
                  <a:pt x="-5086" y="52976"/>
                  <a:pt x="206" y="50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382FF251-F185-38DD-1788-E5CFDE4C2981}"/>
              </a:ext>
            </a:extLst>
          </p:cNvPr>
          <p:cNvSpPr/>
          <p:nvPr/>
        </p:nvSpPr>
        <p:spPr>
          <a:xfrm>
            <a:off x="2124067" y="9540409"/>
            <a:ext cx="177934" cy="165582"/>
          </a:xfrm>
          <a:custGeom>
            <a:avLst/>
            <a:gdLst>
              <a:gd name="connsiteX0" fmla="*/ 107958 w 177934"/>
              <a:gd name="connsiteY0" fmla="*/ 466 h 165582"/>
              <a:gd name="connsiteX1" fmla="*/ 130183 w 177934"/>
              <a:gd name="connsiteY1" fmla="*/ 48091 h 165582"/>
              <a:gd name="connsiteX2" fmla="*/ 76208 w 177934"/>
              <a:gd name="connsiteY2" fmla="*/ 117941 h 165582"/>
              <a:gd name="connsiteX3" fmla="*/ 111133 w 177934"/>
              <a:gd name="connsiteY3" fmla="*/ 108416 h 165582"/>
              <a:gd name="connsiteX4" fmla="*/ 8 w 177934"/>
              <a:gd name="connsiteY4" fmla="*/ 165566 h 165582"/>
              <a:gd name="connsiteX5" fmla="*/ 117483 w 177934"/>
              <a:gd name="connsiteY5" fmla="*/ 102066 h 165582"/>
              <a:gd name="connsiteX6" fmla="*/ 177808 w 177934"/>
              <a:gd name="connsiteY6" fmla="*/ 63966 h 165582"/>
              <a:gd name="connsiteX7" fmla="*/ 133358 w 177934"/>
              <a:gd name="connsiteY7" fmla="*/ 76666 h 165582"/>
              <a:gd name="connsiteX8" fmla="*/ 107958 w 177934"/>
              <a:gd name="connsiteY8" fmla="*/ 466 h 16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34" h="165582">
                <a:moveTo>
                  <a:pt x="107958" y="466"/>
                </a:moveTo>
                <a:cubicBezTo>
                  <a:pt x="107429" y="-4297"/>
                  <a:pt x="135475" y="28512"/>
                  <a:pt x="130183" y="48091"/>
                </a:cubicBezTo>
                <a:cubicBezTo>
                  <a:pt x="124891" y="67670"/>
                  <a:pt x="79383" y="107887"/>
                  <a:pt x="76208" y="117941"/>
                </a:cubicBezTo>
                <a:cubicBezTo>
                  <a:pt x="73033" y="127995"/>
                  <a:pt x="123833" y="100479"/>
                  <a:pt x="111133" y="108416"/>
                </a:cubicBezTo>
                <a:cubicBezTo>
                  <a:pt x="98433" y="116353"/>
                  <a:pt x="-1050" y="166624"/>
                  <a:pt x="8" y="165566"/>
                </a:cubicBezTo>
                <a:cubicBezTo>
                  <a:pt x="1066" y="164508"/>
                  <a:pt x="87850" y="118999"/>
                  <a:pt x="117483" y="102066"/>
                </a:cubicBezTo>
                <a:cubicBezTo>
                  <a:pt x="147116" y="85133"/>
                  <a:pt x="175162" y="68199"/>
                  <a:pt x="177808" y="63966"/>
                </a:cubicBezTo>
                <a:cubicBezTo>
                  <a:pt x="180454" y="59733"/>
                  <a:pt x="140766" y="81429"/>
                  <a:pt x="133358" y="76666"/>
                </a:cubicBezTo>
                <a:cubicBezTo>
                  <a:pt x="125950" y="71904"/>
                  <a:pt x="108487" y="5229"/>
                  <a:pt x="107958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F5DF1432-02B2-9F57-D3CC-7E099AC448DE}"/>
              </a:ext>
            </a:extLst>
          </p:cNvPr>
          <p:cNvSpPr/>
          <p:nvPr/>
        </p:nvSpPr>
        <p:spPr>
          <a:xfrm>
            <a:off x="2070786" y="9524167"/>
            <a:ext cx="212746" cy="151122"/>
          </a:xfrm>
          <a:custGeom>
            <a:avLst/>
            <a:gdLst>
              <a:gd name="connsiteX0" fmla="*/ 212039 w 212746"/>
              <a:gd name="connsiteY0" fmla="*/ 833 h 151122"/>
              <a:gd name="connsiteX1" fmla="*/ 18364 w 212746"/>
              <a:gd name="connsiteY1" fmla="*/ 127833 h 151122"/>
              <a:gd name="connsiteX2" fmla="*/ 15189 w 212746"/>
              <a:gd name="connsiteY2" fmla="*/ 146883 h 151122"/>
              <a:gd name="connsiteX3" fmla="*/ 81864 w 212746"/>
              <a:gd name="connsiteY3" fmla="*/ 77033 h 151122"/>
              <a:gd name="connsiteX4" fmla="*/ 212039 w 212746"/>
              <a:gd name="connsiteY4" fmla="*/ 833 h 15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46" h="151122">
                <a:moveTo>
                  <a:pt x="212039" y="833"/>
                </a:moveTo>
                <a:cubicBezTo>
                  <a:pt x="201456" y="9300"/>
                  <a:pt x="51172" y="103491"/>
                  <a:pt x="18364" y="127833"/>
                </a:cubicBezTo>
                <a:cubicBezTo>
                  <a:pt x="-14444" y="152175"/>
                  <a:pt x="4606" y="155350"/>
                  <a:pt x="15189" y="146883"/>
                </a:cubicBezTo>
                <a:cubicBezTo>
                  <a:pt x="25772" y="138416"/>
                  <a:pt x="52231" y="103491"/>
                  <a:pt x="81864" y="77033"/>
                </a:cubicBezTo>
                <a:cubicBezTo>
                  <a:pt x="111497" y="50575"/>
                  <a:pt x="222622" y="-7634"/>
                  <a:pt x="212039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5CAC618B-1D3D-D5DB-936A-01E69492AC7D}"/>
              </a:ext>
            </a:extLst>
          </p:cNvPr>
          <p:cNvSpPr/>
          <p:nvPr/>
        </p:nvSpPr>
        <p:spPr>
          <a:xfrm>
            <a:off x="1997887" y="9467353"/>
            <a:ext cx="69148" cy="153490"/>
          </a:xfrm>
          <a:custGeom>
            <a:avLst/>
            <a:gdLst>
              <a:gd name="connsiteX0" fmla="*/ 69038 w 69148"/>
              <a:gd name="connsiteY0" fmla="*/ 497 h 153490"/>
              <a:gd name="connsiteX1" fmla="*/ 2363 w 69148"/>
              <a:gd name="connsiteY1" fmla="*/ 149722 h 153490"/>
              <a:gd name="connsiteX2" fmla="*/ 18238 w 69148"/>
              <a:gd name="connsiteY2" fmla="*/ 102097 h 153490"/>
              <a:gd name="connsiteX3" fmla="*/ 69038 w 69148"/>
              <a:gd name="connsiteY3" fmla="*/ 497 h 1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48" h="153490">
                <a:moveTo>
                  <a:pt x="69038" y="497"/>
                </a:moveTo>
                <a:cubicBezTo>
                  <a:pt x="66392" y="8434"/>
                  <a:pt x="10830" y="132789"/>
                  <a:pt x="2363" y="149722"/>
                </a:cubicBezTo>
                <a:cubicBezTo>
                  <a:pt x="-6104" y="166655"/>
                  <a:pt x="10301" y="122205"/>
                  <a:pt x="18238" y="102097"/>
                </a:cubicBezTo>
                <a:cubicBezTo>
                  <a:pt x="26175" y="81989"/>
                  <a:pt x="71684" y="-7440"/>
                  <a:pt x="69038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471AEFD2-33F4-EDC4-CAF6-2E02FB0F0BD8}"/>
              </a:ext>
            </a:extLst>
          </p:cNvPr>
          <p:cNvSpPr/>
          <p:nvPr/>
        </p:nvSpPr>
        <p:spPr>
          <a:xfrm>
            <a:off x="1834205" y="9540757"/>
            <a:ext cx="490080" cy="352663"/>
          </a:xfrm>
          <a:custGeom>
            <a:avLst/>
            <a:gdLst>
              <a:gd name="connsiteX0" fmla="*/ 945 w 490080"/>
              <a:gd name="connsiteY0" fmla="*/ 118 h 352663"/>
              <a:gd name="connsiteX1" fmla="*/ 86670 w 490080"/>
              <a:gd name="connsiteY1" fmla="*/ 63618 h 352663"/>
              <a:gd name="connsiteX2" fmla="*/ 197795 w 490080"/>
              <a:gd name="connsiteY2" fmla="*/ 63618 h 352663"/>
              <a:gd name="connsiteX3" fmla="*/ 166045 w 490080"/>
              <a:gd name="connsiteY3" fmla="*/ 73143 h 352663"/>
              <a:gd name="connsiteX4" fmla="*/ 248595 w 490080"/>
              <a:gd name="connsiteY4" fmla="*/ 127118 h 352663"/>
              <a:gd name="connsiteX5" fmla="*/ 220020 w 490080"/>
              <a:gd name="connsiteY5" fmla="*/ 108068 h 352663"/>
              <a:gd name="connsiteX6" fmla="*/ 397820 w 490080"/>
              <a:gd name="connsiteY6" fmla="*/ 177918 h 352663"/>
              <a:gd name="connsiteX7" fmla="*/ 353370 w 490080"/>
              <a:gd name="connsiteY7" fmla="*/ 187443 h 352663"/>
              <a:gd name="connsiteX8" fmla="*/ 400995 w 490080"/>
              <a:gd name="connsiteY8" fmla="*/ 257293 h 352663"/>
              <a:gd name="connsiteX9" fmla="*/ 375595 w 490080"/>
              <a:gd name="connsiteY9" fmla="*/ 225543 h 352663"/>
              <a:gd name="connsiteX10" fmla="*/ 489895 w 490080"/>
              <a:gd name="connsiteY10" fmla="*/ 352543 h 352663"/>
              <a:gd name="connsiteX11" fmla="*/ 400995 w 490080"/>
              <a:gd name="connsiteY11" fmla="*/ 247768 h 352663"/>
              <a:gd name="connsiteX12" fmla="*/ 347020 w 490080"/>
              <a:gd name="connsiteY12" fmla="*/ 200143 h 352663"/>
              <a:gd name="connsiteX13" fmla="*/ 397820 w 490080"/>
              <a:gd name="connsiteY13" fmla="*/ 177918 h 352663"/>
              <a:gd name="connsiteX14" fmla="*/ 293045 w 490080"/>
              <a:gd name="connsiteY14" fmla="*/ 152518 h 352663"/>
              <a:gd name="connsiteX15" fmla="*/ 181920 w 490080"/>
              <a:gd name="connsiteY15" fmla="*/ 82668 h 352663"/>
              <a:gd name="connsiteX16" fmla="*/ 200970 w 490080"/>
              <a:gd name="connsiteY16" fmla="*/ 38218 h 352663"/>
              <a:gd name="connsiteX17" fmla="*/ 178745 w 490080"/>
              <a:gd name="connsiteY17" fmla="*/ 73143 h 352663"/>
              <a:gd name="connsiteX18" fmla="*/ 131120 w 490080"/>
              <a:gd name="connsiteY18" fmla="*/ 60443 h 352663"/>
              <a:gd name="connsiteX19" fmla="*/ 45395 w 490080"/>
              <a:gd name="connsiteY19" fmla="*/ 47743 h 352663"/>
              <a:gd name="connsiteX20" fmla="*/ 945 w 490080"/>
              <a:gd name="connsiteY20" fmla="*/ 118 h 3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0080" h="352663">
                <a:moveTo>
                  <a:pt x="945" y="118"/>
                </a:moveTo>
                <a:cubicBezTo>
                  <a:pt x="7824" y="2764"/>
                  <a:pt x="53862" y="53035"/>
                  <a:pt x="86670" y="63618"/>
                </a:cubicBezTo>
                <a:cubicBezTo>
                  <a:pt x="119478" y="74201"/>
                  <a:pt x="184566" y="62031"/>
                  <a:pt x="197795" y="63618"/>
                </a:cubicBezTo>
                <a:cubicBezTo>
                  <a:pt x="211024" y="65205"/>
                  <a:pt x="157578" y="62560"/>
                  <a:pt x="166045" y="73143"/>
                </a:cubicBezTo>
                <a:cubicBezTo>
                  <a:pt x="174512" y="83726"/>
                  <a:pt x="239599" y="121297"/>
                  <a:pt x="248595" y="127118"/>
                </a:cubicBezTo>
                <a:cubicBezTo>
                  <a:pt x="257591" y="132939"/>
                  <a:pt x="195149" y="99601"/>
                  <a:pt x="220020" y="108068"/>
                </a:cubicBezTo>
                <a:cubicBezTo>
                  <a:pt x="244891" y="116535"/>
                  <a:pt x="375595" y="164689"/>
                  <a:pt x="397820" y="177918"/>
                </a:cubicBezTo>
                <a:cubicBezTo>
                  <a:pt x="420045" y="191147"/>
                  <a:pt x="352841" y="174214"/>
                  <a:pt x="353370" y="187443"/>
                </a:cubicBezTo>
                <a:cubicBezTo>
                  <a:pt x="353899" y="200672"/>
                  <a:pt x="397291" y="250943"/>
                  <a:pt x="400995" y="257293"/>
                </a:cubicBezTo>
                <a:cubicBezTo>
                  <a:pt x="404699" y="263643"/>
                  <a:pt x="360778" y="209668"/>
                  <a:pt x="375595" y="225543"/>
                </a:cubicBezTo>
                <a:cubicBezTo>
                  <a:pt x="390412" y="241418"/>
                  <a:pt x="485662" y="348839"/>
                  <a:pt x="489895" y="352543"/>
                </a:cubicBezTo>
                <a:cubicBezTo>
                  <a:pt x="494128" y="356247"/>
                  <a:pt x="424808" y="273168"/>
                  <a:pt x="400995" y="247768"/>
                </a:cubicBezTo>
                <a:cubicBezTo>
                  <a:pt x="377183" y="222368"/>
                  <a:pt x="347549" y="211785"/>
                  <a:pt x="347020" y="200143"/>
                </a:cubicBezTo>
                <a:cubicBezTo>
                  <a:pt x="346491" y="188501"/>
                  <a:pt x="406816" y="185856"/>
                  <a:pt x="397820" y="177918"/>
                </a:cubicBezTo>
                <a:cubicBezTo>
                  <a:pt x="388824" y="169981"/>
                  <a:pt x="329028" y="168393"/>
                  <a:pt x="293045" y="152518"/>
                </a:cubicBezTo>
                <a:cubicBezTo>
                  <a:pt x="257062" y="136643"/>
                  <a:pt x="197266" y="101718"/>
                  <a:pt x="181920" y="82668"/>
                </a:cubicBezTo>
                <a:cubicBezTo>
                  <a:pt x="166574" y="63618"/>
                  <a:pt x="201499" y="39805"/>
                  <a:pt x="200970" y="38218"/>
                </a:cubicBezTo>
                <a:cubicBezTo>
                  <a:pt x="200441" y="36631"/>
                  <a:pt x="190387" y="69439"/>
                  <a:pt x="178745" y="73143"/>
                </a:cubicBezTo>
                <a:cubicBezTo>
                  <a:pt x="167103" y="76847"/>
                  <a:pt x="153345" y="64676"/>
                  <a:pt x="131120" y="60443"/>
                </a:cubicBezTo>
                <a:cubicBezTo>
                  <a:pt x="108895" y="56210"/>
                  <a:pt x="64445" y="55680"/>
                  <a:pt x="45395" y="47743"/>
                </a:cubicBezTo>
                <a:cubicBezTo>
                  <a:pt x="26345" y="39806"/>
                  <a:pt x="-5934" y="-2528"/>
                  <a:pt x="945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67FAE4B4-2829-488B-5E0B-49178DFDA721}"/>
              </a:ext>
            </a:extLst>
          </p:cNvPr>
          <p:cNvSpPr/>
          <p:nvPr/>
        </p:nvSpPr>
        <p:spPr>
          <a:xfrm>
            <a:off x="1560705" y="9499354"/>
            <a:ext cx="352829" cy="130498"/>
          </a:xfrm>
          <a:custGeom>
            <a:avLst/>
            <a:gdLst>
              <a:gd name="connsiteX0" fmla="*/ 1395 w 352829"/>
              <a:gd name="connsiteY0" fmla="*/ 82796 h 130498"/>
              <a:gd name="connsiteX1" fmla="*/ 337945 w 352829"/>
              <a:gd name="connsiteY1" fmla="*/ 66921 h 130498"/>
              <a:gd name="connsiteX2" fmla="*/ 268095 w 352829"/>
              <a:gd name="connsiteY2" fmla="*/ 89146 h 130498"/>
              <a:gd name="connsiteX3" fmla="*/ 39495 w 352829"/>
              <a:gd name="connsiteY3" fmla="*/ 130421 h 130498"/>
              <a:gd name="connsiteX4" fmla="*/ 236345 w 352829"/>
              <a:gd name="connsiteY4" fmla="*/ 98671 h 130498"/>
              <a:gd name="connsiteX5" fmla="*/ 290320 w 352829"/>
              <a:gd name="connsiteY5" fmla="*/ 70096 h 130498"/>
              <a:gd name="connsiteX6" fmla="*/ 258570 w 352829"/>
              <a:gd name="connsiteY6" fmla="*/ 246 h 130498"/>
              <a:gd name="connsiteX7" fmla="*/ 277620 w 352829"/>
              <a:gd name="connsiteY7" fmla="*/ 47871 h 130498"/>
              <a:gd name="connsiteX8" fmla="*/ 220470 w 352829"/>
              <a:gd name="connsiteY8" fmla="*/ 73271 h 130498"/>
              <a:gd name="connsiteX9" fmla="*/ 1395 w 352829"/>
              <a:gd name="connsiteY9" fmla="*/ 82796 h 13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29" h="130498">
                <a:moveTo>
                  <a:pt x="1395" y="82796"/>
                </a:moveTo>
                <a:cubicBezTo>
                  <a:pt x="20974" y="81738"/>
                  <a:pt x="293495" y="65863"/>
                  <a:pt x="337945" y="66921"/>
                </a:cubicBezTo>
                <a:cubicBezTo>
                  <a:pt x="382395" y="67979"/>
                  <a:pt x="317837" y="78563"/>
                  <a:pt x="268095" y="89146"/>
                </a:cubicBezTo>
                <a:cubicBezTo>
                  <a:pt x="218353" y="99729"/>
                  <a:pt x="44787" y="128834"/>
                  <a:pt x="39495" y="130421"/>
                </a:cubicBezTo>
                <a:cubicBezTo>
                  <a:pt x="34203" y="132008"/>
                  <a:pt x="194541" y="108725"/>
                  <a:pt x="236345" y="98671"/>
                </a:cubicBezTo>
                <a:cubicBezTo>
                  <a:pt x="278149" y="88617"/>
                  <a:pt x="286616" y="86500"/>
                  <a:pt x="290320" y="70096"/>
                </a:cubicBezTo>
                <a:cubicBezTo>
                  <a:pt x="294024" y="53692"/>
                  <a:pt x="260687" y="3950"/>
                  <a:pt x="258570" y="246"/>
                </a:cubicBezTo>
                <a:cubicBezTo>
                  <a:pt x="256453" y="-3458"/>
                  <a:pt x="283970" y="35700"/>
                  <a:pt x="277620" y="47871"/>
                </a:cubicBezTo>
                <a:cubicBezTo>
                  <a:pt x="271270" y="60042"/>
                  <a:pt x="267037" y="66921"/>
                  <a:pt x="220470" y="73271"/>
                </a:cubicBezTo>
                <a:cubicBezTo>
                  <a:pt x="173903" y="79621"/>
                  <a:pt x="-18184" y="83854"/>
                  <a:pt x="1395" y="82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3239AB72-EBE9-A815-72A3-0682D0DAFA2E}"/>
              </a:ext>
            </a:extLst>
          </p:cNvPr>
          <p:cNvSpPr/>
          <p:nvPr/>
        </p:nvSpPr>
        <p:spPr>
          <a:xfrm>
            <a:off x="1388991" y="9623397"/>
            <a:ext cx="211214" cy="156671"/>
          </a:xfrm>
          <a:custGeom>
            <a:avLst/>
            <a:gdLst>
              <a:gd name="connsiteX0" fmla="*/ 211209 w 211214"/>
              <a:gd name="connsiteY0" fmla="*/ 28 h 156671"/>
              <a:gd name="connsiteX1" fmla="*/ 27059 w 211214"/>
              <a:gd name="connsiteY1" fmla="*/ 136553 h 156671"/>
              <a:gd name="connsiteX2" fmla="*/ 4834 w 211214"/>
              <a:gd name="connsiteY2" fmla="*/ 152428 h 156671"/>
              <a:gd name="connsiteX3" fmla="*/ 65159 w 211214"/>
              <a:gd name="connsiteY3" fmla="*/ 101628 h 156671"/>
              <a:gd name="connsiteX4" fmla="*/ 33409 w 211214"/>
              <a:gd name="connsiteY4" fmla="*/ 133378 h 156671"/>
              <a:gd name="connsiteX5" fmla="*/ 109609 w 211214"/>
              <a:gd name="connsiteY5" fmla="*/ 69878 h 156671"/>
              <a:gd name="connsiteX6" fmla="*/ 20709 w 211214"/>
              <a:gd name="connsiteY6" fmla="*/ 123853 h 156671"/>
              <a:gd name="connsiteX7" fmla="*/ 211209 w 211214"/>
              <a:gd name="connsiteY7" fmla="*/ 28 h 1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214" h="156671">
                <a:moveTo>
                  <a:pt x="211209" y="28"/>
                </a:moveTo>
                <a:cubicBezTo>
                  <a:pt x="212267" y="2145"/>
                  <a:pt x="61455" y="111153"/>
                  <a:pt x="27059" y="136553"/>
                </a:cubicBezTo>
                <a:cubicBezTo>
                  <a:pt x="-7337" y="161953"/>
                  <a:pt x="-1516" y="158249"/>
                  <a:pt x="4834" y="152428"/>
                </a:cubicBezTo>
                <a:cubicBezTo>
                  <a:pt x="11184" y="146607"/>
                  <a:pt x="60397" y="104803"/>
                  <a:pt x="65159" y="101628"/>
                </a:cubicBezTo>
                <a:cubicBezTo>
                  <a:pt x="69921" y="98453"/>
                  <a:pt x="26001" y="138670"/>
                  <a:pt x="33409" y="133378"/>
                </a:cubicBezTo>
                <a:cubicBezTo>
                  <a:pt x="40817" y="128086"/>
                  <a:pt x="111726" y="71466"/>
                  <a:pt x="109609" y="69878"/>
                </a:cubicBezTo>
                <a:cubicBezTo>
                  <a:pt x="107492" y="68290"/>
                  <a:pt x="6421" y="134436"/>
                  <a:pt x="20709" y="123853"/>
                </a:cubicBezTo>
                <a:cubicBezTo>
                  <a:pt x="34996" y="113270"/>
                  <a:pt x="210151" y="-2089"/>
                  <a:pt x="21120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D6644E41-07C1-9824-9465-0552BC9FED6D}"/>
              </a:ext>
            </a:extLst>
          </p:cNvPr>
          <p:cNvSpPr/>
          <p:nvPr/>
        </p:nvSpPr>
        <p:spPr>
          <a:xfrm>
            <a:off x="1064502" y="9750347"/>
            <a:ext cx="342031" cy="144982"/>
          </a:xfrm>
          <a:custGeom>
            <a:avLst/>
            <a:gdLst>
              <a:gd name="connsiteX0" fmla="*/ 342023 w 342031"/>
              <a:gd name="connsiteY0" fmla="*/ 78 h 144982"/>
              <a:gd name="connsiteX1" fmla="*/ 227723 w 342031"/>
              <a:gd name="connsiteY1" fmla="*/ 73103 h 144982"/>
              <a:gd name="connsiteX2" fmla="*/ 281698 w 342031"/>
              <a:gd name="connsiteY2" fmla="*/ 63578 h 144982"/>
              <a:gd name="connsiteX3" fmla="*/ 183273 w 342031"/>
              <a:gd name="connsiteY3" fmla="*/ 108028 h 144982"/>
              <a:gd name="connsiteX4" fmla="*/ 2298 w 342031"/>
              <a:gd name="connsiteY4" fmla="*/ 142953 h 144982"/>
              <a:gd name="connsiteX5" fmla="*/ 91198 w 342031"/>
              <a:gd name="connsiteY5" fmla="*/ 136603 h 144982"/>
              <a:gd name="connsiteX6" fmla="*/ 237248 w 342031"/>
              <a:gd name="connsiteY6" fmla="*/ 101678 h 144982"/>
              <a:gd name="connsiteX7" fmla="*/ 234073 w 342031"/>
              <a:gd name="connsiteY7" fmla="*/ 88978 h 144982"/>
              <a:gd name="connsiteX8" fmla="*/ 342023 w 342031"/>
              <a:gd name="connsiteY8" fmla="*/ 78 h 14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031" h="144982">
                <a:moveTo>
                  <a:pt x="342023" y="78"/>
                </a:moveTo>
                <a:cubicBezTo>
                  <a:pt x="340965" y="-2568"/>
                  <a:pt x="237777" y="62520"/>
                  <a:pt x="227723" y="73103"/>
                </a:cubicBezTo>
                <a:cubicBezTo>
                  <a:pt x="217669" y="83686"/>
                  <a:pt x="289106" y="57757"/>
                  <a:pt x="281698" y="63578"/>
                </a:cubicBezTo>
                <a:cubicBezTo>
                  <a:pt x="274290" y="69399"/>
                  <a:pt x="229840" y="94799"/>
                  <a:pt x="183273" y="108028"/>
                </a:cubicBezTo>
                <a:cubicBezTo>
                  <a:pt x="136706" y="121257"/>
                  <a:pt x="17644" y="138190"/>
                  <a:pt x="2298" y="142953"/>
                </a:cubicBezTo>
                <a:cubicBezTo>
                  <a:pt x="-13048" y="147716"/>
                  <a:pt x="52040" y="143482"/>
                  <a:pt x="91198" y="136603"/>
                </a:cubicBezTo>
                <a:cubicBezTo>
                  <a:pt x="130356" y="129724"/>
                  <a:pt x="237248" y="101678"/>
                  <a:pt x="237248" y="101678"/>
                </a:cubicBezTo>
                <a:cubicBezTo>
                  <a:pt x="261060" y="93741"/>
                  <a:pt x="218198" y="102207"/>
                  <a:pt x="234073" y="88978"/>
                </a:cubicBezTo>
                <a:cubicBezTo>
                  <a:pt x="249948" y="75749"/>
                  <a:pt x="343081" y="2724"/>
                  <a:pt x="342023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E0766C6F-C8F3-19FD-CF64-7CB7E212EF49}"/>
              </a:ext>
            </a:extLst>
          </p:cNvPr>
          <p:cNvSpPr/>
          <p:nvPr/>
        </p:nvSpPr>
        <p:spPr>
          <a:xfrm>
            <a:off x="1467232" y="9051083"/>
            <a:ext cx="529877" cy="175836"/>
          </a:xfrm>
          <a:custGeom>
            <a:avLst/>
            <a:gdLst>
              <a:gd name="connsiteX0" fmla="*/ 526668 w 529877"/>
              <a:gd name="connsiteY0" fmla="*/ 842 h 175836"/>
              <a:gd name="connsiteX1" fmla="*/ 9143 w 529877"/>
              <a:gd name="connsiteY1" fmla="*/ 172292 h 175836"/>
              <a:gd name="connsiteX2" fmla="*/ 218693 w 529877"/>
              <a:gd name="connsiteY2" fmla="*/ 108792 h 175836"/>
              <a:gd name="connsiteX3" fmla="*/ 526668 w 529877"/>
              <a:gd name="connsiteY3" fmla="*/ 842 h 17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877" h="175836">
                <a:moveTo>
                  <a:pt x="526668" y="842"/>
                </a:moveTo>
                <a:cubicBezTo>
                  <a:pt x="491743" y="11425"/>
                  <a:pt x="60472" y="154300"/>
                  <a:pt x="9143" y="172292"/>
                </a:cubicBezTo>
                <a:cubicBezTo>
                  <a:pt x="-42186" y="190284"/>
                  <a:pt x="135614" y="135250"/>
                  <a:pt x="218693" y="108792"/>
                </a:cubicBezTo>
                <a:cubicBezTo>
                  <a:pt x="301772" y="82334"/>
                  <a:pt x="561593" y="-9741"/>
                  <a:pt x="526668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1A5014D5-522A-3D5F-2264-E764F18F7963}"/>
              </a:ext>
            </a:extLst>
          </p:cNvPr>
          <p:cNvSpPr/>
          <p:nvPr/>
        </p:nvSpPr>
        <p:spPr>
          <a:xfrm>
            <a:off x="1431925" y="8982075"/>
            <a:ext cx="590550" cy="234950"/>
          </a:xfrm>
          <a:custGeom>
            <a:avLst/>
            <a:gdLst>
              <a:gd name="connsiteX0" fmla="*/ 590550 w 590550"/>
              <a:gd name="connsiteY0" fmla="*/ 0 h 234950"/>
              <a:gd name="connsiteX1" fmla="*/ 450850 w 590550"/>
              <a:gd name="connsiteY1" fmla="*/ 88900 h 234950"/>
              <a:gd name="connsiteX2" fmla="*/ 492125 w 590550"/>
              <a:gd name="connsiteY2" fmla="*/ 73025 h 234950"/>
              <a:gd name="connsiteX3" fmla="*/ 155575 w 590550"/>
              <a:gd name="connsiteY3" fmla="*/ 187325 h 234950"/>
              <a:gd name="connsiteX4" fmla="*/ 0 w 590550"/>
              <a:gd name="connsiteY4" fmla="*/ 234950 h 234950"/>
              <a:gd name="connsiteX5" fmla="*/ 384175 w 590550"/>
              <a:gd name="connsiteY5" fmla="*/ 120650 h 234950"/>
              <a:gd name="connsiteX6" fmla="*/ 514350 w 590550"/>
              <a:gd name="connsiteY6" fmla="*/ 63500 h 234950"/>
              <a:gd name="connsiteX7" fmla="*/ 504825 w 590550"/>
              <a:gd name="connsiteY7" fmla="*/ 69850 h 234950"/>
              <a:gd name="connsiteX8" fmla="*/ 590550 w 590550"/>
              <a:gd name="connsiteY8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550" h="234950">
                <a:moveTo>
                  <a:pt x="590550" y="0"/>
                </a:moveTo>
                <a:cubicBezTo>
                  <a:pt x="528902" y="38364"/>
                  <a:pt x="467254" y="76729"/>
                  <a:pt x="450850" y="88900"/>
                </a:cubicBezTo>
                <a:cubicBezTo>
                  <a:pt x="434446" y="101071"/>
                  <a:pt x="492125" y="73025"/>
                  <a:pt x="492125" y="73025"/>
                </a:cubicBezTo>
                <a:lnTo>
                  <a:pt x="155575" y="187325"/>
                </a:lnTo>
                <a:cubicBezTo>
                  <a:pt x="73554" y="214312"/>
                  <a:pt x="0" y="234950"/>
                  <a:pt x="0" y="234950"/>
                </a:cubicBezTo>
                <a:cubicBezTo>
                  <a:pt x="38100" y="223838"/>
                  <a:pt x="298450" y="149225"/>
                  <a:pt x="384175" y="120650"/>
                </a:cubicBezTo>
                <a:cubicBezTo>
                  <a:pt x="469900" y="92075"/>
                  <a:pt x="514350" y="63500"/>
                  <a:pt x="514350" y="63500"/>
                </a:cubicBezTo>
                <a:cubicBezTo>
                  <a:pt x="534458" y="55033"/>
                  <a:pt x="504825" y="69850"/>
                  <a:pt x="504825" y="69850"/>
                </a:cubicBezTo>
                <a:lnTo>
                  <a:pt x="5905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9571757E-C1CF-1DD2-D710-41B8E7D0F074}"/>
              </a:ext>
            </a:extLst>
          </p:cNvPr>
          <p:cNvSpPr/>
          <p:nvPr/>
        </p:nvSpPr>
        <p:spPr>
          <a:xfrm>
            <a:off x="1357781" y="9190335"/>
            <a:ext cx="173090" cy="122444"/>
          </a:xfrm>
          <a:custGeom>
            <a:avLst/>
            <a:gdLst>
              <a:gd name="connsiteX0" fmla="*/ 172569 w 173090"/>
              <a:gd name="connsiteY0" fmla="*/ 1290 h 122444"/>
              <a:gd name="connsiteX1" fmla="*/ 48744 w 173090"/>
              <a:gd name="connsiteY1" fmla="*/ 61615 h 122444"/>
              <a:gd name="connsiteX2" fmla="*/ 1119 w 173090"/>
              <a:gd name="connsiteY2" fmla="*/ 121940 h 122444"/>
              <a:gd name="connsiteX3" fmla="*/ 90019 w 173090"/>
              <a:gd name="connsiteY3" fmla="*/ 26690 h 122444"/>
              <a:gd name="connsiteX4" fmla="*/ 172569 w 173090"/>
              <a:gd name="connsiteY4" fmla="*/ 1290 h 12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90" h="122444">
                <a:moveTo>
                  <a:pt x="172569" y="1290"/>
                </a:moveTo>
                <a:cubicBezTo>
                  <a:pt x="165690" y="7111"/>
                  <a:pt x="77319" y="41507"/>
                  <a:pt x="48744" y="61615"/>
                </a:cubicBezTo>
                <a:cubicBezTo>
                  <a:pt x="20169" y="81723"/>
                  <a:pt x="-5760" y="127761"/>
                  <a:pt x="1119" y="121940"/>
                </a:cubicBezTo>
                <a:cubicBezTo>
                  <a:pt x="7998" y="116119"/>
                  <a:pt x="63561" y="43094"/>
                  <a:pt x="90019" y="26690"/>
                </a:cubicBezTo>
                <a:cubicBezTo>
                  <a:pt x="116477" y="10286"/>
                  <a:pt x="179448" y="-4531"/>
                  <a:pt x="172569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45841F86-C1EE-7829-38CC-D35C9039D16D}"/>
              </a:ext>
            </a:extLst>
          </p:cNvPr>
          <p:cNvSpPr/>
          <p:nvPr/>
        </p:nvSpPr>
        <p:spPr>
          <a:xfrm>
            <a:off x="1200377" y="9251898"/>
            <a:ext cx="222023" cy="240843"/>
          </a:xfrm>
          <a:custGeom>
            <a:avLst/>
            <a:gdLst>
              <a:gd name="connsiteX0" fmla="*/ 222023 w 222023"/>
              <a:gd name="connsiteY0" fmla="*/ 52 h 240843"/>
              <a:gd name="connsiteX1" fmla="*/ 6123 w 222023"/>
              <a:gd name="connsiteY1" fmla="*/ 238177 h 240843"/>
              <a:gd name="connsiteX2" fmla="*/ 98198 w 222023"/>
              <a:gd name="connsiteY2" fmla="*/ 130227 h 240843"/>
              <a:gd name="connsiteX3" fmla="*/ 56923 w 222023"/>
              <a:gd name="connsiteY3" fmla="*/ 165152 h 240843"/>
              <a:gd name="connsiteX4" fmla="*/ 6123 w 222023"/>
              <a:gd name="connsiteY4" fmla="*/ 215952 h 240843"/>
              <a:gd name="connsiteX5" fmla="*/ 222023 w 222023"/>
              <a:gd name="connsiteY5" fmla="*/ 52 h 24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23" h="240843">
                <a:moveTo>
                  <a:pt x="222023" y="52"/>
                </a:moveTo>
                <a:cubicBezTo>
                  <a:pt x="222023" y="3756"/>
                  <a:pt x="26760" y="216481"/>
                  <a:pt x="6123" y="238177"/>
                </a:cubicBezTo>
                <a:cubicBezTo>
                  <a:pt x="-14515" y="259873"/>
                  <a:pt x="89731" y="142398"/>
                  <a:pt x="98198" y="130227"/>
                </a:cubicBezTo>
                <a:cubicBezTo>
                  <a:pt x="106665" y="118056"/>
                  <a:pt x="72269" y="150865"/>
                  <a:pt x="56923" y="165152"/>
                </a:cubicBezTo>
                <a:cubicBezTo>
                  <a:pt x="41577" y="179440"/>
                  <a:pt x="-19277" y="240294"/>
                  <a:pt x="6123" y="215952"/>
                </a:cubicBezTo>
                <a:cubicBezTo>
                  <a:pt x="31523" y="191610"/>
                  <a:pt x="222023" y="-3652"/>
                  <a:pt x="22202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EF06AC5E-7AE4-E5C4-8572-4BC0DA5B89AC}"/>
              </a:ext>
            </a:extLst>
          </p:cNvPr>
          <p:cNvSpPr/>
          <p:nvPr/>
        </p:nvSpPr>
        <p:spPr>
          <a:xfrm>
            <a:off x="1081083" y="9467711"/>
            <a:ext cx="141292" cy="185858"/>
          </a:xfrm>
          <a:custGeom>
            <a:avLst/>
            <a:gdLst>
              <a:gd name="connsiteX0" fmla="*/ 141292 w 141292"/>
              <a:gd name="connsiteY0" fmla="*/ 139 h 185858"/>
              <a:gd name="connsiteX1" fmla="*/ 1592 w 141292"/>
              <a:gd name="connsiteY1" fmla="*/ 184289 h 185858"/>
              <a:gd name="connsiteX2" fmla="*/ 61917 w 141292"/>
              <a:gd name="connsiteY2" fmla="*/ 92214 h 185858"/>
              <a:gd name="connsiteX3" fmla="*/ 1592 w 141292"/>
              <a:gd name="connsiteY3" fmla="*/ 152539 h 185858"/>
              <a:gd name="connsiteX4" fmla="*/ 141292 w 141292"/>
              <a:gd name="connsiteY4" fmla="*/ 139 h 1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92" h="185858">
                <a:moveTo>
                  <a:pt x="141292" y="139"/>
                </a:moveTo>
                <a:cubicBezTo>
                  <a:pt x="141292" y="5431"/>
                  <a:pt x="14821" y="168943"/>
                  <a:pt x="1592" y="184289"/>
                </a:cubicBezTo>
                <a:cubicBezTo>
                  <a:pt x="-11637" y="199635"/>
                  <a:pt x="61917" y="97506"/>
                  <a:pt x="61917" y="92214"/>
                </a:cubicBezTo>
                <a:cubicBezTo>
                  <a:pt x="61917" y="86922"/>
                  <a:pt x="-10579" y="163652"/>
                  <a:pt x="1592" y="152539"/>
                </a:cubicBezTo>
                <a:cubicBezTo>
                  <a:pt x="13763" y="141426"/>
                  <a:pt x="141292" y="-5153"/>
                  <a:pt x="141292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EA44A934-F230-2541-C957-48426873226A}"/>
              </a:ext>
            </a:extLst>
          </p:cNvPr>
          <p:cNvSpPr/>
          <p:nvPr/>
        </p:nvSpPr>
        <p:spPr>
          <a:xfrm>
            <a:off x="1126533" y="9539383"/>
            <a:ext cx="293098" cy="275320"/>
          </a:xfrm>
          <a:custGeom>
            <a:avLst/>
            <a:gdLst>
              <a:gd name="connsiteX0" fmla="*/ 592 w 293098"/>
              <a:gd name="connsiteY0" fmla="*/ 274542 h 275320"/>
              <a:gd name="connsiteX1" fmla="*/ 283167 w 293098"/>
              <a:gd name="connsiteY1" fmla="*/ 7842 h 275320"/>
              <a:gd name="connsiteX2" fmla="*/ 210142 w 293098"/>
              <a:gd name="connsiteY2" fmla="*/ 87217 h 275320"/>
              <a:gd name="connsiteX3" fmla="*/ 592 w 293098"/>
              <a:gd name="connsiteY3" fmla="*/ 274542 h 27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98" h="275320">
                <a:moveTo>
                  <a:pt x="592" y="274542"/>
                </a:moveTo>
                <a:cubicBezTo>
                  <a:pt x="12763" y="261313"/>
                  <a:pt x="248242" y="39063"/>
                  <a:pt x="283167" y="7842"/>
                </a:cubicBezTo>
                <a:cubicBezTo>
                  <a:pt x="318092" y="-23379"/>
                  <a:pt x="253004" y="45942"/>
                  <a:pt x="210142" y="87217"/>
                </a:cubicBezTo>
                <a:cubicBezTo>
                  <a:pt x="167280" y="128492"/>
                  <a:pt x="-11579" y="287771"/>
                  <a:pt x="592" y="274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04903941-CE0E-611E-41E9-C9962E840F79}"/>
              </a:ext>
            </a:extLst>
          </p:cNvPr>
          <p:cNvSpPr/>
          <p:nvPr/>
        </p:nvSpPr>
        <p:spPr>
          <a:xfrm>
            <a:off x="1161981" y="9600895"/>
            <a:ext cx="343239" cy="232085"/>
          </a:xfrm>
          <a:custGeom>
            <a:avLst/>
            <a:gdLst>
              <a:gd name="connsiteX0" fmla="*/ 69 w 343239"/>
              <a:gd name="connsiteY0" fmla="*/ 232080 h 232085"/>
              <a:gd name="connsiteX1" fmla="*/ 152469 w 343239"/>
              <a:gd name="connsiteY1" fmla="*/ 178105 h 232085"/>
              <a:gd name="connsiteX2" fmla="*/ 123894 w 343239"/>
              <a:gd name="connsiteY2" fmla="*/ 197155 h 232085"/>
              <a:gd name="connsiteX3" fmla="*/ 342969 w 343239"/>
              <a:gd name="connsiteY3" fmla="*/ 305 h 232085"/>
              <a:gd name="connsiteX4" fmla="*/ 168344 w 343239"/>
              <a:gd name="connsiteY4" fmla="*/ 152705 h 232085"/>
              <a:gd name="connsiteX5" fmla="*/ 133419 w 343239"/>
              <a:gd name="connsiteY5" fmla="*/ 181280 h 232085"/>
              <a:gd name="connsiteX6" fmla="*/ 69 w 343239"/>
              <a:gd name="connsiteY6" fmla="*/ 232080 h 2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239" h="232085">
                <a:moveTo>
                  <a:pt x="69" y="232080"/>
                </a:moveTo>
                <a:cubicBezTo>
                  <a:pt x="3244" y="231551"/>
                  <a:pt x="131832" y="183926"/>
                  <a:pt x="152469" y="178105"/>
                </a:cubicBezTo>
                <a:cubicBezTo>
                  <a:pt x="173106" y="172284"/>
                  <a:pt x="92144" y="226788"/>
                  <a:pt x="123894" y="197155"/>
                </a:cubicBezTo>
                <a:cubicBezTo>
                  <a:pt x="155644" y="167522"/>
                  <a:pt x="335561" y="7713"/>
                  <a:pt x="342969" y="305"/>
                </a:cubicBezTo>
                <a:cubicBezTo>
                  <a:pt x="350377" y="-7103"/>
                  <a:pt x="203269" y="122542"/>
                  <a:pt x="168344" y="152705"/>
                </a:cubicBezTo>
                <a:cubicBezTo>
                  <a:pt x="133419" y="182867"/>
                  <a:pt x="163052" y="169109"/>
                  <a:pt x="133419" y="181280"/>
                </a:cubicBezTo>
                <a:cubicBezTo>
                  <a:pt x="103786" y="193451"/>
                  <a:pt x="-3106" y="232609"/>
                  <a:pt x="69" y="23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3878976-DD25-FB21-7479-BDD521F9604D}"/>
              </a:ext>
            </a:extLst>
          </p:cNvPr>
          <p:cNvSpPr/>
          <p:nvPr/>
        </p:nvSpPr>
        <p:spPr>
          <a:xfrm>
            <a:off x="1790054" y="9166189"/>
            <a:ext cx="315941" cy="74264"/>
          </a:xfrm>
          <a:custGeom>
            <a:avLst/>
            <a:gdLst>
              <a:gd name="connsiteX0" fmla="*/ 646 w 315941"/>
              <a:gd name="connsiteY0" fmla="*/ 36 h 74264"/>
              <a:gd name="connsiteX1" fmla="*/ 305446 w 315941"/>
              <a:gd name="connsiteY1" fmla="*/ 69886 h 74264"/>
              <a:gd name="connsiteX2" fmla="*/ 226071 w 315941"/>
              <a:gd name="connsiteY2" fmla="*/ 60361 h 74264"/>
              <a:gd name="connsiteX3" fmla="*/ 646 w 315941"/>
              <a:gd name="connsiteY3" fmla="*/ 36 h 7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41" h="74264">
                <a:moveTo>
                  <a:pt x="646" y="36"/>
                </a:moveTo>
                <a:cubicBezTo>
                  <a:pt x="13875" y="1623"/>
                  <a:pt x="267875" y="59832"/>
                  <a:pt x="305446" y="69886"/>
                </a:cubicBezTo>
                <a:cubicBezTo>
                  <a:pt x="343017" y="79940"/>
                  <a:pt x="271050" y="70944"/>
                  <a:pt x="226071" y="60361"/>
                </a:cubicBezTo>
                <a:cubicBezTo>
                  <a:pt x="181092" y="49778"/>
                  <a:pt x="-12583" y="-1551"/>
                  <a:pt x="6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993B7837-0719-FDD2-6B57-08ABFA9E699E}"/>
              </a:ext>
            </a:extLst>
          </p:cNvPr>
          <p:cNvSpPr/>
          <p:nvPr/>
        </p:nvSpPr>
        <p:spPr>
          <a:xfrm>
            <a:off x="1536700" y="9229725"/>
            <a:ext cx="496044" cy="9525"/>
          </a:xfrm>
          <a:custGeom>
            <a:avLst/>
            <a:gdLst>
              <a:gd name="connsiteX0" fmla="*/ 0 w 496044"/>
              <a:gd name="connsiteY0" fmla="*/ 9525 h 9525"/>
              <a:gd name="connsiteX1" fmla="*/ 485775 w 496044"/>
              <a:gd name="connsiteY1" fmla="*/ 6350 h 9525"/>
              <a:gd name="connsiteX2" fmla="*/ 342900 w 496044"/>
              <a:gd name="connsiteY2" fmla="*/ 0 h 9525"/>
              <a:gd name="connsiteX3" fmla="*/ 0 w 496044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44" h="9525">
                <a:moveTo>
                  <a:pt x="0" y="9525"/>
                </a:moveTo>
                <a:lnTo>
                  <a:pt x="485775" y="6350"/>
                </a:lnTo>
                <a:cubicBezTo>
                  <a:pt x="542925" y="4762"/>
                  <a:pt x="342900" y="0"/>
                  <a:pt x="342900" y="0"/>
                </a:cubicBezTo>
                <a:lnTo>
                  <a:pt x="0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AFC6A582-1308-07AB-9D6A-962BDCBCF7E1}"/>
              </a:ext>
            </a:extLst>
          </p:cNvPr>
          <p:cNvSpPr/>
          <p:nvPr/>
        </p:nvSpPr>
        <p:spPr>
          <a:xfrm>
            <a:off x="1555750" y="9342719"/>
            <a:ext cx="551769" cy="29881"/>
          </a:xfrm>
          <a:custGeom>
            <a:avLst/>
            <a:gdLst>
              <a:gd name="connsiteX0" fmla="*/ 0 w 551769"/>
              <a:gd name="connsiteY0" fmla="*/ 29881 h 29881"/>
              <a:gd name="connsiteX1" fmla="*/ 533400 w 551769"/>
              <a:gd name="connsiteY1" fmla="*/ 1306 h 29881"/>
              <a:gd name="connsiteX2" fmla="*/ 438150 w 551769"/>
              <a:gd name="connsiteY2" fmla="*/ 4481 h 29881"/>
              <a:gd name="connsiteX3" fmla="*/ 0 w 551769"/>
              <a:gd name="connsiteY3" fmla="*/ 29881 h 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769" h="29881">
                <a:moveTo>
                  <a:pt x="0" y="29881"/>
                </a:moveTo>
                <a:lnTo>
                  <a:pt x="533400" y="1306"/>
                </a:lnTo>
                <a:cubicBezTo>
                  <a:pt x="606425" y="-2927"/>
                  <a:pt x="438150" y="4481"/>
                  <a:pt x="438150" y="4481"/>
                </a:cubicBezTo>
                <a:lnTo>
                  <a:pt x="0" y="2988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F95FE632-D604-288F-3635-7B0BB143678A}"/>
              </a:ext>
            </a:extLst>
          </p:cNvPr>
          <p:cNvSpPr/>
          <p:nvPr/>
        </p:nvSpPr>
        <p:spPr>
          <a:xfrm>
            <a:off x="1520825" y="9387853"/>
            <a:ext cx="654327" cy="29230"/>
          </a:xfrm>
          <a:custGeom>
            <a:avLst/>
            <a:gdLst>
              <a:gd name="connsiteX0" fmla="*/ 0 w 654327"/>
              <a:gd name="connsiteY0" fmla="*/ 16497 h 29230"/>
              <a:gd name="connsiteX1" fmla="*/ 352425 w 654327"/>
              <a:gd name="connsiteY1" fmla="*/ 29197 h 29230"/>
              <a:gd name="connsiteX2" fmla="*/ 307975 w 654327"/>
              <a:gd name="connsiteY2" fmla="*/ 19672 h 29230"/>
              <a:gd name="connsiteX3" fmla="*/ 654050 w 654327"/>
              <a:gd name="connsiteY3" fmla="*/ 3797 h 29230"/>
              <a:gd name="connsiteX4" fmla="*/ 368300 w 654327"/>
              <a:gd name="connsiteY4" fmla="*/ 622 h 29230"/>
              <a:gd name="connsiteX5" fmla="*/ 479425 w 654327"/>
              <a:gd name="connsiteY5" fmla="*/ 13322 h 29230"/>
              <a:gd name="connsiteX6" fmla="*/ 244475 w 654327"/>
              <a:gd name="connsiteY6" fmla="*/ 22847 h 29230"/>
              <a:gd name="connsiteX7" fmla="*/ 349250 w 654327"/>
              <a:gd name="connsiteY7" fmla="*/ 26022 h 29230"/>
              <a:gd name="connsiteX8" fmla="*/ 0 w 654327"/>
              <a:gd name="connsiteY8" fmla="*/ 16497 h 2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327" h="29230">
                <a:moveTo>
                  <a:pt x="0" y="16497"/>
                </a:moveTo>
                <a:lnTo>
                  <a:pt x="352425" y="29197"/>
                </a:lnTo>
                <a:cubicBezTo>
                  <a:pt x="403754" y="29726"/>
                  <a:pt x="257704" y="23905"/>
                  <a:pt x="307975" y="19672"/>
                </a:cubicBezTo>
                <a:cubicBezTo>
                  <a:pt x="358246" y="15439"/>
                  <a:pt x="643996" y="6972"/>
                  <a:pt x="654050" y="3797"/>
                </a:cubicBezTo>
                <a:cubicBezTo>
                  <a:pt x="664104" y="622"/>
                  <a:pt x="397404" y="-965"/>
                  <a:pt x="368300" y="622"/>
                </a:cubicBezTo>
                <a:cubicBezTo>
                  <a:pt x="339196" y="2209"/>
                  <a:pt x="500063" y="9618"/>
                  <a:pt x="479425" y="13322"/>
                </a:cubicBezTo>
                <a:cubicBezTo>
                  <a:pt x="458787" y="17026"/>
                  <a:pt x="266171" y="20730"/>
                  <a:pt x="244475" y="22847"/>
                </a:cubicBezTo>
                <a:cubicBezTo>
                  <a:pt x="222779" y="24964"/>
                  <a:pt x="349250" y="26022"/>
                  <a:pt x="349250" y="26022"/>
                </a:cubicBezTo>
                <a:lnTo>
                  <a:pt x="0" y="1649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BD990E56-DEB0-809C-EFBA-DE6F33E1C60E}"/>
              </a:ext>
            </a:extLst>
          </p:cNvPr>
          <p:cNvSpPr/>
          <p:nvPr/>
        </p:nvSpPr>
        <p:spPr>
          <a:xfrm>
            <a:off x="1873208" y="9467702"/>
            <a:ext cx="130434" cy="140530"/>
          </a:xfrm>
          <a:custGeom>
            <a:avLst/>
            <a:gdLst>
              <a:gd name="connsiteX0" fmla="*/ 42 w 130434"/>
              <a:gd name="connsiteY0" fmla="*/ 148 h 140530"/>
              <a:gd name="connsiteX1" fmla="*/ 47667 w 130434"/>
              <a:gd name="connsiteY1" fmla="*/ 54123 h 140530"/>
              <a:gd name="connsiteX2" fmla="*/ 31792 w 130434"/>
              <a:gd name="connsiteY2" fmla="*/ 139848 h 140530"/>
              <a:gd name="connsiteX3" fmla="*/ 31792 w 130434"/>
              <a:gd name="connsiteY3" fmla="*/ 92223 h 140530"/>
              <a:gd name="connsiteX4" fmla="*/ 130217 w 130434"/>
              <a:gd name="connsiteY4" fmla="*/ 54123 h 140530"/>
              <a:gd name="connsiteX5" fmla="*/ 57192 w 130434"/>
              <a:gd name="connsiteY5" fmla="*/ 69998 h 140530"/>
              <a:gd name="connsiteX6" fmla="*/ 42 w 130434"/>
              <a:gd name="connsiteY6" fmla="*/ 148 h 14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434" h="140530">
                <a:moveTo>
                  <a:pt x="42" y="148"/>
                </a:moveTo>
                <a:cubicBezTo>
                  <a:pt x="-1546" y="-2498"/>
                  <a:pt x="42375" y="30840"/>
                  <a:pt x="47667" y="54123"/>
                </a:cubicBezTo>
                <a:cubicBezTo>
                  <a:pt x="52959" y="77406"/>
                  <a:pt x="34438" y="133498"/>
                  <a:pt x="31792" y="139848"/>
                </a:cubicBezTo>
                <a:cubicBezTo>
                  <a:pt x="29146" y="146198"/>
                  <a:pt x="15388" y="106511"/>
                  <a:pt x="31792" y="92223"/>
                </a:cubicBezTo>
                <a:cubicBezTo>
                  <a:pt x="48196" y="77935"/>
                  <a:pt x="125984" y="57827"/>
                  <a:pt x="130217" y="54123"/>
                </a:cubicBezTo>
                <a:cubicBezTo>
                  <a:pt x="134450" y="50419"/>
                  <a:pt x="75713" y="75819"/>
                  <a:pt x="57192" y="69998"/>
                </a:cubicBezTo>
                <a:cubicBezTo>
                  <a:pt x="38671" y="64177"/>
                  <a:pt x="1630" y="2794"/>
                  <a:pt x="42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40A17C1C-B462-EE04-F99A-26C7FF5A9383}"/>
              </a:ext>
            </a:extLst>
          </p:cNvPr>
          <p:cNvSpPr/>
          <p:nvPr/>
        </p:nvSpPr>
        <p:spPr>
          <a:xfrm>
            <a:off x="1539875" y="9447731"/>
            <a:ext cx="533443" cy="32833"/>
          </a:xfrm>
          <a:custGeom>
            <a:avLst/>
            <a:gdLst>
              <a:gd name="connsiteX0" fmla="*/ 0 w 533443"/>
              <a:gd name="connsiteY0" fmla="*/ 32819 h 32833"/>
              <a:gd name="connsiteX1" fmla="*/ 393700 w 533443"/>
              <a:gd name="connsiteY1" fmla="*/ 13769 h 32833"/>
              <a:gd name="connsiteX2" fmla="*/ 317500 w 533443"/>
              <a:gd name="connsiteY2" fmla="*/ 1069 h 32833"/>
              <a:gd name="connsiteX3" fmla="*/ 533400 w 533443"/>
              <a:gd name="connsiteY3" fmla="*/ 1069 h 32833"/>
              <a:gd name="connsiteX4" fmla="*/ 336550 w 533443"/>
              <a:gd name="connsiteY4" fmla="*/ 4244 h 32833"/>
              <a:gd name="connsiteX5" fmla="*/ 374650 w 533443"/>
              <a:gd name="connsiteY5" fmla="*/ 10594 h 32833"/>
              <a:gd name="connsiteX6" fmla="*/ 0 w 533443"/>
              <a:gd name="connsiteY6" fmla="*/ 32819 h 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43" h="32833">
                <a:moveTo>
                  <a:pt x="0" y="32819"/>
                </a:moveTo>
                <a:cubicBezTo>
                  <a:pt x="3175" y="33348"/>
                  <a:pt x="340783" y="19061"/>
                  <a:pt x="393700" y="13769"/>
                </a:cubicBezTo>
                <a:cubicBezTo>
                  <a:pt x="446617" y="8477"/>
                  <a:pt x="294217" y="3186"/>
                  <a:pt x="317500" y="1069"/>
                </a:cubicBezTo>
                <a:cubicBezTo>
                  <a:pt x="340783" y="-1048"/>
                  <a:pt x="530225" y="540"/>
                  <a:pt x="533400" y="1069"/>
                </a:cubicBezTo>
                <a:cubicBezTo>
                  <a:pt x="536575" y="1598"/>
                  <a:pt x="363008" y="2656"/>
                  <a:pt x="336550" y="4244"/>
                </a:cubicBezTo>
                <a:cubicBezTo>
                  <a:pt x="310092" y="5831"/>
                  <a:pt x="428625" y="7419"/>
                  <a:pt x="374650" y="10594"/>
                </a:cubicBezTo>
                <a:lnTo>
                  <a:pt x="0" y="328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670B133D-C736-7EED-3377-AEC8572BEEE4}"/>
              </a:ext>
            </a:extLst>
          </p:cNvPr>
          <p:cNvSpPr/>
          <p:nvPr/>
        </p:nvSpPr>
        <p:spPr>
          <a:xfrm>
            <a:off x="1495390" y="9261298"/>
            <a:ext cx="28617" cy="168656"/>
          </a:xfrm>
          <a:custGeom>
            <a:avLst/>
            <a:gdLst>
              <a:gd name="connsiteX0" fmla="*/ 35 w 28617"/>
              <a:gd name="connsiteY0" fmla="*/ 177 h 168656"/>
              <a:gd name="connsiteX1" fmla="*/ 22260 w 28617"/>
              <a:gd name="connsiteY1" fmla="*/ 79552 h 168656"/>
              <a:gd name="connsiteX2" fmla="*/ 3210 w 28617"/>
              <a:gd name="connsiteY2" fmla="*/ 168452 h 168656"/>
              <a:gd name="connsiteX3" fmla="*/ 28610 w 28617"/>
              <a:gd name="connsiteY3" fmla="*/ 101777 h 168656"/>
              <a:gd name="connsiteX4" fmla="*/ 35 w 28617"/>
              <a:gd name="connsiteY4" fmla="*/ 177 h 1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7" h="168656">
                <a:moveTo>
                  <a:pt x="35" y="177"/>
                </a:moveTo>
                <a:cubicBezTo>
                  <a:pt x="-1023" y="-3527"/>
                  <a:pt x="21731" y="51506"/>
                  <a:pt x="22260" y="79552"/>
                </a:cubicBezTo>
                <a:cubicBezTo>
                  <a:pt x="22789" y="107598"/>
                  <a:pt x="2152" y="164748"/>
                  <a:pt x="3210" y="168452"/>
                </a:cubicBezTo>
                <a:cubicBezTo>
                  <a:pt x="4268" y="172156"/>
                  <a:pt x="28081" y="124531"/>
                  <a:pt x="28610" y="101777"/>
                </a:cubicBezTo>
                <a:cubicBezTo>
                  <a:pt x="29139" y="79023"/>
                  <a:pt x="1093" y="3881"/>
                  <a:pt x="35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860A9464-4769-2B8F-7300-74F23F5A9E90}"/>
              </a:ext>
            </a:extLst>
          </p:cNvPr>
          <p:cNvSpPr/>
          <p:nvPr/>
        </p:nvSpPr>
        <p:spPr>
          <a:xfrm>
            <a:off x="1085820" y="9664679"/>
            <a:ext cx="37103" cy="210549"/>
          </a:xfrm>
          <a:custGeom>
            <a:avLst/>
            <a:gdLst>
              <a:gd name="connsiteX0" fmla="*/ 30 w 37103"/>
              <a:gd name="connsiteY0" fmla="*/ 21 h 210549"/>
              <a:gd name="connsiteX1" fmla="*/ 34955 w 37103"/>
              <a:gd name="connsiteY1" fmla="*/ 117496 h 210549"/>
              <a:gd name="connsiteX2" fmla="*/ 31780 w 37103"/>
              <a:gd name="connsiteY2" fmla="*/ 50821 h 210549"/>
              <a:gd name="connsiteX3" fmla="*/ 19080 w 37103"/>
              <a:gd name="connsiteY3" fmla="*/ 139721 h 210549"/>
              <a:gd name="connsiteX4" fmla="*/ 19080 w 37103"/>
              <a:gd name="connsiteY4" fmla="*/ 92096 h 210549"/>
              <a:gd name="connsiteX5" fmla="*/ 12730 w 37103"/>
              <a:gd name="connsiteY5" fmla="*/ 209571 h 210549"/>
              <a:gd name="connsiteX6" fmla="*/ 25430 w 37103"/>
              <a:gd name="connsiteY6" fmla="*/ 146071 h 210549"/>
              <a:gd name="connsiteX7" fmla="*/ 28605 w 37103"/>
              <a:gd name="connsiteY7" fmla="*/ 107971 h 210549"/>
              <a:gd name="connsiteX8" fmla="*/ 30 w 37103"/>
              <a:gd name="connsiteY8" fmla="*/ 21 h 21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03" h="210549">
                <a:moveTo>
                  <a:pt x="30" y="21"/>
                </a:moveTo>
                <a:cubicBezTo>
                  <a:pt x="1088" y="1609"/>
                  <a:pt x="29663" y="109029"/>
                  <a:pt x="34955" y="117496"/>
                </a:cubicBezTo>
                <a:cubicBezTo>
                  <a:pt x="40247" y="125963"/>
                  <a:pt x="34426" y="47117"/>
                  <a:pt x="31780" y="50821"/>
                </a:cubicBezTo>
                <a:cubicBezTo>
                  <a:pt x="29134" y="54525"/>
                  <a:pt x="21197" y="132842"/>
                  <a:pt x="19080" y="139721"/>
                </a:cubicBezTo>
                <a:cubicBezTo>
                  <a:pt x="16963" y="146600"/>
                  <a:pt x="20138" y="80454"/>
                  <a:pt x="19080" y="92096"/>
                </a:cubicBezTo>
                <a:cubicBezTo>
                  <a:pt x="18022" y="103738"/>
                  <a:pt x="11672" y="200575"/>
                  <a:pt x="12730" y="209571"/>
                </a:cubicBezTo>
                <a:cubicBezTo>
                  <a:pt x="13788" y="218567"/>
                  <a:pt x="22784" y="163004"/>
                  <a:pt x="25430" y="146071"/>
                </a:cubicBezTo>
                <a:cubicBezTo>
                  <a:pt x="28076" y="129138"/>
                  <a:pt x="31780" y="130196"/>
                  <a:pt x="28605" y="107971"/>
                </a:cubicBezTo>
                <a:cubicBezTo>
                  <a:pt x="25430" y="85746"/>
                  <a:pt x="-1028" y="-1567"/>
                  <a:pt x="3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87A9123-6FAC-024E-8987-E6162B3C0B3C}"/>
              </a:ext>
            </a:extLst>
          </p:cNvPr>
          <p:cNvSpPr/>
          <p:nvPr/>
        </p:nvSpPr>
        <p:spPr>
          <a:xfrm>
            <a:off x="1089015" y="9632893"/>
            <a:ext cx="23183" cy="124382"/>
          </a:xfrm>
          <a:custGeom>
            <a:avLst/>
            <a:gdLst>
              <a:gd name="connsiteX0" fmla="*/ 10 w 23183"/>
              <a:gd name="connsiteY0" fmla="*/ 57 h 124382"/>
              <a:gd name="connsiteX1" fmla="*/ 19060 w 23183"/>
              <a:gd name="connsiteY1" fmla="*/ 117532 h 124382"/>
              <a:gd name="connsiteX2" fmla="*/ 22235 w 23183"/>
              <a:gd name="connsiteY2" fmla="*/ 101657 h 124382"/>
              <a:gd name="connsiteX3" fmla="*/ 10 w 23183"/>
              <a:gd name="connsiteY3" fmla="*/ 57 h 12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" h="124382">
                <a:moveTo>
                  <a:pt x="10" y="57"/>
                </a:moveTo>
                <a:cubicBezTo>
                  <a:pt x="-519" y="2703"/>
                  <a:pt x="19060" y="117532"/>
                  <a:pt x="19060" y="117532"/>
                </a:cubicBezTo>
                <a:cubicBezTo>
                  <a:pt x="22764" y="134465"/>
                  <a:pt x="24352" y="116474"/>
                  <a:pt x="22235" y="101657"/>
                </a:cubicBezTo>
                <a:cubicBezTo>
                  <a:pt x="20118" y="86840"/>
                  <a:pt x="539" y="-2589"/>
                  <a:pt x="1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EDE60B01-3E18-A2DF-3458-DCAB54F0A661}"/>
              </a:ext>
            </a:extLst>
          </p:cNvPr>
          <p:cNvSpPr/>
          <p:nvPr/>
        </p:nvSpPr>
        <p:spPr>
          <a:xfrm>
            <a:off x="965626" y="9620198"/>
            <a:ext cx="159925" cy="273312"/>
          </a:xfrm>
          <a:custGeom>
            <a:avLst/>
            <a:gdLst>
              <a:gd name="connsiteX0" fmla="*/ 129749 w 159925"/>
              <a:gd name="connsiteY0" fmla="*/ 52 h 273312"/>
              <a:gd name="connsiteX1" fmla="*/ 34499 w 159925"/>
              <a:gd name="connsiteY1" fmla="*/ 127052 h 273312"/>
              <a:gd name="connsiteX2" fmla="*/ 9099 w 159925"/>
              <a:gd name="connsiteY2" fmla="*/ 193727 h 273312"/>
              <a:gd name="connsiteX3" fmla="*/ 18624 w 159925"/>
              <a:gd name="connsiteY3" fmla="*/ 111177 h 273312"/>
              <a:gd name="connsiteX4" fmla="*/ 15449 w 159925"/>
              <a:gd name="connsiteY4" fmla="*/ 228652 h 273312"/>
              <a:gd name="connsiteX5" fmla="*/ 37674 w 159925"/>
              <a:gd name="connsiteY5" fmla="*/ 238177 h 273312"/>
              <a:gd name="connsiteX6" fmla="*/ 158324 w 159925"/>
              <a:gd name="connsiteY6" fmla="*/ 273102 h 273312"/>
              <a:gd name="connsiteX7" fmla="*/ 101174 w 159925"/>
              <a:gd name="connsiteY7" fmla="*/ 250877 h 273312"/>
              <a:gd name="connsiteX8" fmla="*/ 18624 w 159925"/>
              <a:gd name="connsiteY8" fmla="*/ 212777 h 273312"/>
              <a:gd name="connsiteX9" fmla="*/ 2749 w 159925"/>
              <a:gd name="connsiteY9" fmla="*/ 149277 h 273312"/>
              <a:gd name="connsiteX10" fmla="*/ 34499 w 159925"/>
              <a:gd name="connsiteY10" fmla="*/ 98477 h 273312"/>
              <a:gd name="connsiteX11" fmla="*/ 2749 w 159925"/>
              <a:gd name="connsiteY11" fmla="*/ 142927 h 273312"/>
              <a:gd name="connsiteX12" fmla="*/ 129749 w 159925"/>
              <a:gd name="connsiteY12" fmla="*/ 52 h 2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925" h="273312">
                <a:moveTo>
                  <a:pt x="129749" y="52"/>
                </a:moveTo>
                <a:cubicBezTo>
                  <a:pt x="135041" y="-2594"/>
                  <a:pt x="54607" y="94773"/>
                  <a:pt x="34499" y="127052"/>
                </a:cubicBezTo>
                <a:cubicBezTo>
                  <a:pt x="14391" y="159331"/>
                  <a:pt x="11745" y="196373"/>
                  <a:pt x="9099" y="193727"/>
                </a:cubicBezTo>
                <a:cubicBezTo>
                  <a:pt x="6453" y="191081"/>
                  <a:pt x="17566" y="105356"/>
                  <a:pt x="18624" y="111177"/>
                </a:cubicBezTo>
                <a:cubicBezTo>
                  <a:pt x="19682" y="116998"/>
                  <a:pt x="15449" y="228652"/>
                  <a:pt x="15449" y="228652"/>
                </a:cubicBezTo>
                <a:cubicBezTo>
                  <a:pt x="18624" y="249819"/>
                  <a:pt x="13861" y="230769"/>
                  <a:pt x="37674" y="238177"/>
                </a:cubicBezTo>
                <a:cubicBezTo>
                  <a:pt x="61486" y="245585"/>
                  <a:pt x="147741" y="270985"/>
                  <a:pt x="158324" y="273102"/>
                </a:cubicBezTo>
                <a:cubicBezTo>
                  <a:pt x="168907" y="275219"/>
                  <a:pt x="124457" y="260931"/>
                  <a:pt x="101174" y="250877"/>
                </a:cubicBezTo>
                <a:cubicBezTo>
                  <a:pt x="77891" y="240823"/>
                  <a:pt x="35028" y="229710"/>
                  <a:pt x="18624" y="212777"/>
                </a:cubicBezTo>
                <a:cubicBezTo>
                  <a:pt x="2220" y="195844"/>
                  <a:pt x="103" y="168327"/>
                  <a:pt x="2749" y="149277"/>
                </a:cubicBezTo>
                <a:cubicBezTo>
                  <a:pt x="5395" y="130227"/>
                  <a:pt x="34499" y="99535"/>
                  <a:pt x="34499" y="98477"/>
                </a:cubicBezTo>
                <a:cubicBezTo>
                  <a:pt x="34499" y="97419"/>
                  <a:pt x="-11538" y="157744"/>
                  <a:pt x="2749" y="142927"/>
                </a:cubicBezTo>
                <a:cubicBezTo>
                  <a:pt x="17036" y="128110"/>
                  <a:pt x="124457" y="2698"/>
                  <a:pt x="129749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DBA097E-9425-724B-D7E0-CABC5A70C166}"/>
              </a:ext>
            </a:extLst>
          </p:cNvPr>
          <p:cNvSpPr/>
          <p:nvPr/>
        </p:nvSpPr>
        <p:spPr>
          <a:xfrm>
            <a:off x="1000122" y="9693211"/>
            <a:ext cx="81519" cy="149364"/>
          </a:xfrm>
          <a:custGeom>
            <a:avLst/>
            <a:gdLst>
              <a:gd name="connsiteX0" fmla="*/ 60328 w 81519"/>
              <a:gd name="connsiteY0" fmla="*/ 64 h 149364"/>
              <a:gd name="connsiteX1" fmla="*/ 76203 w 81519"/>
              <a:gd name="connsiteY1" fmla="*/ 73089 h 149364"/>
              <a:gd name="connsiteX2" fmla="*/ 3 w 81519"/>
              <a:gd name="connsiteY2" fmla="*/ 149289 h 149364"/>
              <a:gd name="connsiteX3" fmla="*/ 79378 w 81519"/>
              <a:gd name="connsiteY3" fmla="*/ 85789 h 149364"/>
              <a:gd name="connsiteX4" fmla="*/ 60328 w 81519"/>
              <a:gd name="connsiteY4" fmla="*/ 64 h 1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19" h="149364">
                <a:moveTo>
                  <a:pt x="60328" y="64"/>
                </a:moveTo>
                <a:cubicBezTo>
                  <a:pt x="59799" y="-2053"/>
                  <a:pt x="86257" y="48218"/>
                  <a:pt x="76203" y="73089"/>
                </a:cubicBezTo>
                <a:cubicBezTo>
                  <a:pt x="66149" y="97960"/>
                  <a:pt x="-526" y="147172"/>
                  <a:pt x="3" y="149289"/>
                </a:cubicBezTo>
                <a:cubicBezTo>
                  <a:pt x="532" y="151406"/>
                  <a:pt x="69324" y="108543"/>
                  <a:pt x="79378" y="85789"/>
                </a:cubicBezTo>
                <a:cubicBezTo>
                  <a:pt x="89432" y="63035"/>
                  <a:pt x="60857" y="2181"/>
                  <a:pt x="6032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1BD56FBC-9EB0-FFC2-D9B7-D62A5876F455}"/>
              </a:ext>
            </a:extLst>
          </p:cNvPr>
          <p:cNvSpPr/>
          <p:nvPr/>
        </p:nvSpPr>
        <p:spPr>
          <a:xfrm>
            <a:off x="1063499" y="9689158"/>
            <a:ext cx="25768" cy="168563"/>
          </a:xfrm>
          <a:custGeom>
            <a:avLst/>
            <a:gdLst>
              <a:gd name="connsiteX0" fmla="*/ 126 w 25768"/>
              <a:gd name="connsiteY0" fmla="*/ 942 h 168563"/>
              <a:gd name="connsiteX1" fmla="*/ 16001 w 25768"/>
              <a:gd name="connsiteY1" fmla="*/ 77142 h 168563"/>
              <a:gd name="connsiteX2" fmla="*/ 22351 w 25768"/>
              <a:gd name="connsiteY2" fmla="*/ 166042 h 168563"/>
              <a:gd name="connsiteX3" fmla="*/ 25526 w 25768"/>
              <a:gd name="connsiteY3" fmla="*/ 131117 h 168563"/>
              <a:gd name="connsiteX4" fmla="*/ 126 w 25768"/>
              <a:gd name="connsiteY4" fmla="*/ 942 h 1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8" h="168563">
                <a:moveTo>
                  <a:pt x="126" y="942"/>
                </a:moveTo>
                <a:cubicBezTo>
                  <a:pt x="-1461" y="-8054"/>
                  <a:pt x="12297" y="49625"/>
                  <a:pt x="16001" y="77142"/>
                </a:cubicBezTo>
                <a:cubicBezTo>
                  <a:pt x="19705" y="104659"/>
                  <a:pt x="20764" y="157046"/>
                  <a:pt x="22351" y="166042"/>
                </a:cubicBezTo>
                <a:cubicBezTo>
                  <a:pt x="23938" y="175038"/>
                  <a:pt x="26584" y="159163"/>
                  <a:pt x="25526" y="131117"/>
                </a:cubicBezTo>
                <a:cubicBezTo>
                  <a:pt x="24468" y="103071"/>
                  <a:pt x="1713" y="9938"/>
                  <a:pt x="126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FADDB46A-EFBE-B623-602A-55C04034A662}"/>
              </a:ext>
            </a:extLst>
          </p:cNvPr>
          <p:cNvSpPr/>
          <p:nvPr/>
        </p:nvSpPr>
        <p:spPr>
          <a:xfrm>
            <a:off x="1878577" y="8909022"/>
            <a:ext cx="302961" cy="175538"/>
          </a:xfrm>
          <a:custGeom>
            <a:avLst/>
            <a:gdLst>
              <a:gd name="connsiteX0" fmla="*/ 99448 w 302961"/>
              <a:gd name="connsiteY0" fmla="*/ 28 h 175538"/>
              <a:gd name="connsiteX1" fmla="*/ 255023 w 302961"/>
              <a:gd name="connsiteY1" fmla="*/ 38128 h 175538"/>
              <a:gd name="connsiteX2" fmla="*/ 235973 w 302961"/>
              <a:gd name="connsiteY2" fmla="*/ 57178 h 175538"/>
              <a:gd name="connsiteX3" fmla="*/ 1023 w 302961"/>
              <a:gd name="connsiteY3" fmla="*/ 174653 h 175538"/>
              <a:gd name="connsiteX4" fmla="*/ 156598 w 302961"/>
              <a:gd name="connsiteY4" fmla="*/ 107978 h 175538"/>
              <a:gd name="connsiteX5" fmla="*/ 302648 w 302961"/>
              <a:gd name="connsiteY5" fmla="*/ 50828 h 175538"/>
              <a:gd name="connsiteX6" fmla="*/ 194698 w 302961"/>
              <a:gd name="connsiteY6" fmla="*/ 73053 h 175538"/>
              <a:gd name="connsiteX7" fmla="*/ 169298 w 302961"/>
              <a:gd name="connsiteY7" fmla="*/ 76228 h 175538"/>
              <a:gd name="connsiteX8" fmla="*/ 124848 w 302961"/>
              <a:gd name="connsiteY8" fmla="*/ 92103 h 175538"/>
              <a:gd name="connsiteX9" fmla="*/ 248673 w 302961"/>
              <a:gd name="connsiteY9" fmla="*/ 34953 h 175538"/>
              <a:gd name="connsiteX10" fmla="*/ 207398 w 302961"/>
              <a:gd name="connsiteY10" fmla="*/ 31778 h 175538"/>
              <a:gd name="connsiteX11" fmla="*/ 99448 w 302961"/>
              <a:gd name="connsiteY11" fmla="*/ 28 h 1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961" h="175538">
                <a:moveTo>
                  <a:pt x="99448" y="28"/>
                </a:moveTo>
                <a:cubicBezTo>
                  <a:pt x="107385" y="1086"/>
                  <a:pt x="255023" y="38128"/>
                  <a:pt x="255023" y="38128"/>
                </a:cubicBezTo>
                <a:cubicBezTo>
                  <a:pt x="277777" y="47653"/>
                  <a:pt x="278306" y="34424"/>
                  <a:pt x="235973" y="57178"/>
                </a:cubicBezTo>
                <a:cubicBezTo>
                  <a:pt x="193640" y="79932"/>
                  <a:pt x="14252" y="166186"/>
                  <a:pt x="1023" y="174653"/>
                </a:cubicBezTo>
                <a:cubicBezTo>
                  <a:pt x="-12206" y="183120"/>
                  <a:pt x="106327" y="128615"/>
                  <a:pt x="156598" y="107978"/>
                </a:cubicBezTo>
                <a:cubicBezTo>
                  <a:pt x="206869" y="87341"/>
                  <a:pt x="296298" y="56649"/>
                  <a:pt x="302648" y="50828"/>
                </a:cubicBezTo>
                <a:cubicBezTo>
                  <a:pt x="308998" y="45007"/>
                  <a:pt x="216923" y="68820"/>
                  <a:pt x="194698" y="73053"/>
                </a:cubicBezTo>
                <a:cubicBezTo>
                  <a:pt x="172473" y="77286"/>
                  <a:pt x="180940" y="73053"/>
                  <a:pt x="169298" y="76228"/>
                </a:cubicBezTo>
                <a:cubicBezTo>
                  <a:pt x="157656" y="79403"/>
                  <a:pt x="111619" y="98982"/>
                  <a:pt x="124848" y="92103"/>
                </a:cubicBezTo>
                <a:cubicBezTo>
                  <a:pt x="138077" y="85224"/>
                  <a:pt x="234915" y="45007"/>
                  <a:pt x="248673" y="34953"/>
                </a:cubicBezTo>
                <a:cubicBezTo>
                  <a:pt x="262431" y="24899"/>
                  <a:pt x="229094" y="36011"/>
                  <a:pt x="207398" y="31778"/>
                </a:cubicBezTo>
                <a:cubicBezTo>
                  <a:pt x="185702" y="27545"/>
                  <a:pt x="91511" y="-1030"/>
                  <a:pt x="9944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6B761FFD-0163-77B1-BDD9-F795A1BCCE35}"/>
              </a:ext>
            </a:extLst>
          </p:cNvPr>
          <p:cNvSpPr/>
          <p:nvPr/>
        </p:nvSpPr>
        <p:spPr>
          <a:xfrm>
            <a:off x="1403159" y="8978170"/>
            <a:ext cx="640277" cy="204137"/>
          </a:xfrm>
          <a:custGeom>
            <a:avLst/>
            <a:gdLst>
              <a:gd name="connsiteX0" fmla="*/ 191 w 640277"/>
              <a:gd name="connsiteY0" fmla="*/ 203930 h 204137"/>
              <a:gd name="connsiteX1" fmla="*/ 343091 w 640277"/>
              <a:gd name="connsiteY1" fmla="*/ 67405 h 204137"/>
              <a:gd name="connsiteX2" fmla="*/ 244666 w 640277"/>
              <a:gd name="connsiteY2" fmla="*/ 76930 h 204137"/>
              <a:gd name="connsiteX3" fmla="*/ 539941 w 640277"/>
              <a:gd name="connsiteY3" fmla="*/ 42005 h 204137"/>
              <a:gd name="connsiteX4" fmla="*/ 155766 w 640277"/>
              <a:gd name="connsiteY4" fmla="*/ 730 h 204137"/>
              <a:gd name="connsiteX5" fmla="*/ 625666 w 640277"/>
              <a:gd name="connsiteY5" fmla="*/ 16605 h 204137"/>
              <a:gd name="connsiteX6" fmla="*/ 495491 w 640277"/>
              <a:gd name="connsiteY6" fmla="*/ 29305 h 204137"/>
              <a:gd name="connsiteX7" fmla="*/ 235141 w 640277"/>
              <a:gd name="connsiteY7" fmla="*/ 130905 h 204137"/>
              <a:gd name="connsiteX8" fmla="*/ 397066 w 640277"/>
              <a:gd name="connsiteY8" fmla="*/ 99155 h 204137"/>
              <a:gd name="connsiteX9" fmla="*/ 191 w 640277"/>
              <a:gd name="connsiteY9" fmla="*/ 203930 h 20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277" h="204137">
                <a:moveTo>
                  <a:pt x="191" y="203930"/>
                </a:moveTo>
                <a:cubicBezTo>
                  <a:pt x="-8805" y="198638"/>
                  <a:pt x="302345" y="88572"/>
                  <a:pt x="343091" y="67405"/>
                </a:cubicBezTo>
                <a:cubicBezTo>
                  <a:pt x="383837" y="46238"/>
                  <a:pt x="211858" y="81163"/>
                  <a:pt x="244666" y="76930"/>
                </a:cubicBezTo>
                <a:cubicBezTo>
                  <a:pt x="277474" y="72697"/>
                  <a:pt x="554758" y="54705"/>
                  <a:pt x="539941" y="42005"/>
                </a:cubicBezTo>
                <a:cubicBezTo>
                  <a:pt x="525124" y="29305"/>
                  <a:pt x="141479" y="4963"/>
                  <a:pt x="155766" y="730"/>
                </a:cubicBezTo>
                <a:cubicBezTo>
                  <a:pt x="170053" y="-3503"/>
                  <a:pt x="569045" y="11842"/>
                  <a:pt x="625666" y="16605"/>
                </a:cubicBezTo>
                <a:cubicBezTo>
                  <a:pt x="682287" y="21367"/>
                  <a:pt x="560579" y="10255"/>
                  <a:pt x="495491" y="29305"/>
                </a:cubicBezTo>
                <a:cubicBezTo>
                  <a:pt x="430403" y="48355"/>
                  <a:pt x="251545" y="119263"/>
                  <a:pt x="235141" y="130905"/>
                </a:cubicBezTo>
                <a:cubicBezTo>
                  <a:pt x="218737" y="142547"/>
                  <a:pt x="440987" y="86455"/>
                  <a:pt x="397066" y="99155"/>
                </a:cubicBezTo>
                <a:cubicBezTo>
                  <a:pt x="353145" y="111855"/>
                  <a:pt x="9187" y="209222"/>
                  <a:pt x="191" y="203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976ED98E-F5AE-2886-1E70-699179AA9C7E}"/>
              </a:ext>
            </a:extLst>
          </p:cNvPr>
          <p:cNvSpPr/>
          <p:nvPr/>
        </p:nvSpPr>
        <p:spPr>
          <a:xfrm>
            <a:off x="1031682" y="9206767"/>
            <a:ext cx="425844" cy="346108"/>
          </a:xfrm>
          <a:custGeom>
            <a:avLst/>
            <a:gdLst>
              <a:gd name="connsiteX0" fmla="*/ 425643 w 425844"/>
              <a:gd name="connsiteY0" fmla="*/ 733 h 346108"/>
              <a:gd name="connsiteX1" fmla="*/ 127193 w 425844"/>
              <a:gd name="connsiteY1" fmla="*/ 254733 h 346108"/>
              <a:gd name="connsiteX2" fmla="*/ 3368 w 425844"/>
              <a:gd name="connsiteY2" fmla="*/ 343633 h 346108"/>
              <a:gd name="connsiteX3" fmla="*/ 247843 w 425844"/>
              <a:gd name="connsiteY3" fmla="*/ 172183 h 346108"/>
              <a:gd name="connsiteX4" fmla="*/ 155768 w 425844"/>
              <a:gd name="connsiteY4" fmla="*/ 191233 h 346108"/>
              <a:gd name="connsiteX5" fmla="*/ 251018 w 425844"/>
              <a:gd name="connsiteY5" fmla="*/ 115033 h 346108"/>
              <a:gd name="connsiteX6" fmla="*/ 174818 w 425844"/>
              <a:gd name="connsiteY6" fmla="*/ 175358 h 346108"/>
              <a:gd name="connsiteX7" fmla="*/ 425643 w 425844"/>
              <a:gd name="connsiteY7" fmla="*/ 733 h 3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844" h="346108">
                <a:moveTo>
                  <a:pt x="425643" y="733"/>
                </a:moveTo>
                <a:cubicBezTo>
                  <a:pt x="417706" y="13962"/>
                  <a:pt x="197572" y="197583"/>
                  <a:pt x="127193" y="254733"/>
                </a:cubicBezTo>
                <a:cubicBezTo>
                  <a:pt x="56814" y="311883"/>
                  <a:pt x="-16740" y="357391"/>
                  <a:pt x="3368" y="343633"/>
                </a:cubicBezTo>
                <a:cubicBezTo>
                  <a:pt x="23476" y="329875"/>
                  <a:pt x="222443" y="197583"/>
                  <a:pt x="247843" y="172183"/>
                </a:cubicBezTo>
                <a:cubicBezTo>
                  <a:pt x="273243" y="146783"/>
                  <a:pt x="155239" y="200758"/>
                  <a:pt x="155768" y="191233"/>
                </a:cubicBezTo>
                <a:cubicBezTo>
                  <a:pt x="156297" y="181708"/>
                  <a:pt x="247843" y="117679"/>
                  <a:pt x="251018" y="115033"/>
                </a:cubicBezTo>
                <a:cubicBezTo>
                  <a:pt x="254193" y="112387"/>
                  <a:pt x="144656" y="193350"/>
                  <a:pt x="174818" y="175358"/>
                </a:cubicBezTo>
                <a:cubicBezTo>
                  <a:pt x="204980" y="157366"/>
                  <a:pt x="433580" y="-12496"/>
                  <a:pt x="425643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A2E1A6D-6FEB-A7F5-2D83-B4BEF7495246}"/>
              </a:ext>
            </a:extLst>
          </p:cNvPr>
          <p:cNvSpPr/>
          <p:nvPr/>
        </p:nvSpPr>
        <p:spPr>
          <a:xfrm>
            <a:off x="1313997" y="8670925"/>
            <a:ext cx="686253" cy="212823"/>
          </a:xfrm>
          <a:custGeom>
            <a:avLst/>
            <a:gdLst>
              <a:gd name="connsiteX0" fmla="*/ 686253 w 686253"/>
              <a:gd name="connsiteY0" fmla="*/ 0 h 212823"/>
              <a:gd name="connsiteX1" fmla="*/ 292553 w 686253"/>
              <a:gd name="connsiteY1" fmla="*/ 127000 h 212823"/>
              <a:gd name="connsiteX2" fmla="*/ 362403 w 686253"/>
              <a:gd name="connsiteY2" fmla="*/ 127000 h 212823"/>
              <a:gd name="connsiteX3" fmla="*/ 453 w 686253"/>
              <a:gd name="connsiteY3" fmla="*/ 212725 h 212823"/>
              <a:gd name="connsiteX4" fmla="*/ 448128 w 686253"/>
              <a:gd name="connsiteY4" fmla="*/ 107950 h 212823"/>
              <a:gd name="connsiteX5" fmla="*/ 225878 w 686253"/>
              <a:gd name="connsiteY5" fmla="*/ 155575 h 212823"/>
              <a:gd name="connsiteX6" fmla="*/ 197303 w 686253"/>
              <a:gd name="connsiteY6" fmla="*/ 149225 h 212823"/>
              <a:gd name="connsiteX7" fmla="*/ 378278 w 686253"/>
              <a:gd name="connsiteY7" fmla="*/ 101600 h 212823"/>
              <a:gd name="connsiteX8" fmla="*/ 686253 w 686253"/>
              <a:gd name="connsiteY8" fmla="*/ 0 h 2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253" h="212823">
                <a:moveTo>
                  <a:pt x="686253" y="0"/>
                </a:moveTo>
                <a:cubicBezTo>
                  <a:pt x="516390" y="52916"/>
                  <a:pt x="346528" y="105833"/>
                  <a:pt x="292553" y="127000"/>
                </a:cubicBezTo>
                <a:cubicBezTo>
                  <a:pt x="238578" y="148167"/>
                  <a:pt x="411086" y="112713"/>
                  <a:pt x="362403" y="127000"/>
                </a:cubicBezTo>
                <a:cubicBezTo>
                  <a:pt x="313720" y="141288"/>
                  <a:pt x="-13834" y="215900"/>
                  <a:pt x="453" y="212725"/>
                </a:cubicBezTo>
                <a:cubicBezTo>
                  <a:pt x="14740" y="209550"/>
                  <a:pt x="410557" y="117475"/>
                  <a:pt x="448128" y="107950"/>
                </a:cubicBezTo>
                <a:cubicBezTo>
                  <a:pt x="485699" y="98425"/>
                  <a:pt x="267682" y="148696"/>
                  <a:pt x="225878" y="155575"/>
                </a:cubicBezTo>
                <a:cubicBezTo>
                  <a:pt x="184074" y="162454"/>
                  <a:pt x="171903" y="158221"/>
                  <a:pt x="197303" y="149225"/>
                </a:cubicBezTo>
                <a:cubicBezTo>
                  <a:pt x="222703" y="140229"/>
                  <a:pt x="378278" y="101600"/>
                  <a:pt x="378278" y="101600"/>
                </a:cubicBezTo>
                <a:lnTo>
                  <a:pt x="6862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9FA9FC9-CFBC-FA5C-9AA0-6B5494E33AB3}"/>
              </a:ext>
            </a:extLst>
          </p:cNvPr>
          <p:cNvSpPr/>
          <p:nvPr/>
        </p:nvSpPr>
        <p:spPr>
          <a:xfrm>
            <a:off x="1308889" y="8803576"/>
            <a:ext cx="295262" cy="84311"/>
          </a:xfrm>
          <a:custGeom>
            <a:avLst/>
            <a:gdLst>
              <a:gd name="connsiteX0" fmla="*/ 294486 w 295262"/>
              <a:gd name="connsiteY0" fmla="*/ 699 h 84311"/>
              <a:gd name="connsiteX1" fmla="*/ 8736 w 295262"/>
              <a:gd name="connsiteY1" fmla="*/ 83249 h 84311"/>
              <a:gd name="connsiteX2" fmla="*/ 91286 w 295262"/>
              <a:gd name="connsiteY2" fmla="*/ 45149 h 84311"/>
              <a:gd name="connsiteX3" fmla="*/ 294486 w 295262"/>
              <a:gd name="connsiteY3" fmla="*/ 699 h 8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62" h="84311">
                <a:moveTo>
                  <a:pt x="294486" y="699"/>
                </a:moveTo>
                <a:cubicBezTo>
                  <a:pt x="280728" y="7049"/>
                  <a:pt x="42603" y="75841"/>
                  <a:pt x="8736" y="83249"/>
                </a:cubicBezTo>
                <a:cubicBezTo>
                  <a:pt x="-25131" y="90657"/>
                  <a:pt x="47365" y="57320"/>
                  <a:pt x="91286" y="45149"/>
                </a:cubicBezTo>
                <a:cubicBezTo>
                  <a:pt x="135207" y="32978"/>
                  <a:pt x="308244" y="-5651"/>
                  <a:pt x="294486" y="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BA241906-8E8D-3D72-DB20-F0CE58FEA966}"/>
              </a:ext>
            </a:extLst>
          </p:cNvPr>
          <p:cNvSpPr/>
          <p:nvPr/>
        </p:nvSpPr>
        <p:spPr>
          <a:xfrm>
            <a:off x="1046498" y="8877097"/>
            <a:ext cx="315112" cy="242059"/>
          </a:xfrm>
          <a:custGeom>
            <a:avLst/>
            <a:gdLst>
              <a:gd name="connsiteX0" fmla="*/ 312402 w 315112"/>
              <a:gd name="connsiteY0" fmla="*/ 3378 h 242059"/>
              <a:gd name="connsiteX1" fmla="*/ 1252 w 315112"/>
              <a:gd name="connsiteY1" fmla="*/ 241503 h 242059"/>
              <a:gd name="connsiteX2" fmla="*/ 201277 w 315112"/>
              <a:gd name="connsiteY2" fmla="*/ 70053 h 242059"/>
              <a:gd name="connsiteX3" fmla="*/ 156827 w 315112"/>
              <a:gd name="connsiteY3" fmla="*/ 98628 h 242059"/>
              <a:gd name="connsiteX4" fmla="*/ 312402 w 315112"/>
              <a:gd name="connsiteY4" fmla="*/ 3378 h 24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12" h="242059">
                <a:moveTo>
                  <a:pt x="312402" y="3378"/>
                </a:moveTo>
                <a:cubicBezTo>
                  <a:pt x="286473" y="27190"/>
                  <a:pt x="19773" y="230391"/>
                  <a:pt x="1252" y="241503"/>
                </a:cubicBezTo>
                <a:cubicBezTo>
                  <a:pt x="-17269" y="252616"/>
                  <a:pt x="175348" y="93865"/>
                  <a:pt x="201277" y="70053"/>
                </a:cubicBezTo>
                <a:cubicBezTo>
                  <a:pt x="227206" y="46241"/>
                  <a:pt x="143598" y="108153"/>
                  <a:pt x="156827" y="98628"/>
                </a:cubicBezTo>
                <a:cubicBezTo>
                  <a:pt x="170056" y="89103"/>
                  <a:pt x="338331" y="-20434"/>
                  <a:pt x="312402" y="3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3FD69E20-7232-F109-0172-AFEF69C288DE}"/>
              </a:ext>
            </a:extLst>
          </p:cNvPr>
          <p:cNvSpPr/>
          <p:nvPr/>
        </p:nvSpPr>
        <p:spPr>
          <a:xfrm>
            <a:off x="763535" y="9088710"/>
            <a:ext cx="332255" cy="268836"/>
          </a:xfrm>
          <a:custGeom>
            <a:avLst/>
            <a:gdLst>
              <a:gd name="connsiteX0" fmla="*/ 1640 w 332255"/>
              <a:gd name="connsiteY0" fmla="*/ 268015 h 268836"/>
              <a:gd name="connsiteX1" fmla="*/ 325490 w 332255"/>
              <a:gd name="connsiteY1" fmla="*/ 7665 h 268836"/>
              <a:gd name="connsiteX2" fmla="*/ 204840 w 332255"/>
              <a:gd name="connsiteY2" fmla="*/ 87040 h 268836"/>
              <a:gd name="connsiteX3" fmla="*/ 1640 w 332255"/>
              <a:gd name="connsiteY3" fmla="*/ 268015 h 26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255" h="268836">
                <a:moveTo>
                  <a:pt x="1640" y="268015"/>
                </a:moveTo>
                <a:cubicBezTo>
                  <a:pt x="21748" y="254786"/>
                  <a:pt x="291623" y="37827"/>
                  <a:pt x="325490" y="7665"/>
                </a:cubicBezTo>
                <a:cubicBezTo>
                  <a:pt x="359357" y="-22498"/>
                  <a:pt x="257757" y="43119"/>
                  <a:pt x="204840" y="87040"/>
                </a:cubicBezTo>
                <a:cubicBezTo>
                  <a:pt x="151923" y="130961"/>
                  <a:pt x="-18468" y="281244"/>
                  <a:pt x="1640" y="268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B0D3E872-3ABE-76C7-BDEF-159AFD072EBB}"/>
              </a:ext>
            </a:extLst>
          </p:cNvPr>
          <p:cNvSpPr/>
          <p:nvPr/>
        </p:nvSpPr>
        <p:spPr>
          <a:xfrm>
            <a:off x="980963" y="9460301"/>
            <a:ext cx="243800" cy="42798"/>
          </a:xfrm>
          <a:custGeom>
            <a:avLst/>
            <a:gdLst>
              <a:gd name="connsiteX0" fmla="*/ 112 w 243800"/>
              <a:gd name="connsiteY0" fmla="*/ 42474 h 42798"/>
              <a:gd name="connsiteX1" fmla="*/ 152512 w 243800"/>
              <a:gd name="connsiteY1" fmla="*/ 23424 h 42798"/>
              <a:gd name="connsiteX2" fmla="*/ 57262 w 243800"/>
              <a:gd name="connsiteY2" fmla="*/ 36124 h 42798"/>
              <a:gd name="connsiteX3" fmla="*/ 238237 w 243800"/>
              <a:gd name="connsiteY3" fmla="*/ 4374 h 42798"/>
              <a:gd name="connsiteX4" fmla="*/ 181087 w 243800"/>
              <a:gd name="connsiteY4" fmla="*/ 4374 h 42798"/>
              <a:gd name="connsiteX5" fmla="*/ 112 w 243800"/>
              <a:gd name="connsiteY5" fmla="*/ 42474 h 4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0" h="42798">
                <a:moveTo>
                  <a:pt x="112" y="42474"/>
                </a:moveTo>
                <a:cubicBezTo>
                  <a:pt x="-4650" y="45649"/>
                  <a:pt x="142987" y="24482"/>
                  <a:pt x="152512" y="23424"/>
                </a:cubicBezTo>
                <a:cubicBezTo>
                  <a:pt x="162037" y="22366"/>
                  <a:pt x="42975" y="39299"/>
                  <a:pt x="57262" y="36124"/>
                </a:cubicBezTo>
                <a:cubicBezTo>
                  <a:pt x="71549" y="32949"/>
                  <a:pt x="217600" y="9666"/>
                  <a:pt x="238237" y="4374"/>
                </a:cubicBezTo>
                <a:cubicBezTo>
                  <a:pt x="258874" y="-918"/>
                  <a:pt x="218129" y="-1976"/>
                  <a:pt x="181087" y="4374"/>
                </a:cubicBezTo>
                <a:cubicBezTo>
                  <a:pt x="144045" y="10724"/>
                  <a:pt x="4874" y="39299"/>
                  <a:pt x="112" y="4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7F2BBBFD-25D1-97C6-3F45-9500A536E91F}"/>
              </a:ext>
            </a:extLst>
          </p:cNvPr>
          <p:cNvSpPr/>
          <p:nvPr/>
        </p:nvSpPr>
        <p:spPr>
          <a:xfrm>
            <a:off x="590254" y="9493036"/>
            <a:ext cx="481728" cy="239175"/>
          </a:xfrm>
          <a:custGeom>
            <a:avLst/>
            <a:gdLst>
              <a:gd name="connsiteX0" fmla="*/ 365421 w 481728"/>
              <a:gd name="connsiteY0" fmla="*/ 214 h 239175"/>
              <a:gd name="connsiteX1" fmla="*/ 422571 w 481728"/>
              <a:gd name="connsiteY1" fmla="*/ 66889 h 239175"/>
              <a:gd name="connsiteX2" fmla="*/ 314621 w 481728"/>
              <a:gd name="connsiteY2" fmla="*/ 181189 h 239175"/>
              <a:gd name="connsiteX3" fmla="*/ 340021 w 481728"/>
              <a:gd name="connsiteY3" fmla="*/ 184364 h 239175"/>
              <a:gd name="connsiteX4" fmla="*/ 168571 w 481728"/>
              <a:gd name="connsiteY4" fmla="*/ 231989 h 239175"/>
              <a:gd name="connsiteX5" fmla="*/ 235246 w 481728"/>
              <a:gd name="connsiteY5" fmla="*/ 238339 h 239175"/>
              <a:gd name="connsiteX6" fmla="*/ 130471 w 481728"/>
              <a:gd name="connsiteY6" fmla="*/ 231989 h 239175"/>
              <a:gd name="connsiteX7" fmla="*/ 296 w 481728"/>
              <a:gd name="connsiteY7" fmla="*/ 174839 h 239175"/>
              <a:gd name="connsiteX8" fmla="*/ 168571 w 481728"/>
              <a:gd name="connsiteY8" fmla="*/ 231989 h 239175"/>
              <a:gd name="connsiteX9" fmla="*/ 311446 w 481728"/>
              <a:gd name="connsiteY9" fmla="*/ 200239 h 239175"/>
              <a:gd name="connsiteX10" fmla="*/ 330496 w 481728"/>
              <a:gd name="connsiteY10" fmla="*/ 149439 h 239175"/>
              <a:gd name="connsiteX11" fmla="*/ 336846 w 481728"/>
              <a:gd name="connsiteY11" fmla="*/ 139914 h 239175"/>
              <a:gd name="connsiteX12" fmla="*/ 333671 w 481728"/>
              <a:gd name="connsiteY12" fmla="*/ 146264 h 239175"/>
              <a:gd name="connsiteX13" fmla="*/ 476546 w 481728"/>
              <a:gd name="connsiteY13" fmla="*/ 31964 h 239175"/>
              <a:gd name="connsiteX14" fmla="*/ 444796 w 481728"/>
              <a:gd name="connsiteY14" fmla="*/ 44664 h 239175"/>
              <a:gd name="connsiteX15" fmla="*/ 365421 w 481728"/>
              <a:gd name="connsiteY15" fmla="*/ 214 h 2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8" h="239175">
                <a:moveTo>
                  <a:pt x="365421" y="214"/>
                </a:moveTo>
                <a:cubicBezTo>
                  <a:pt x="361717" y="3918"/>
                  <a:pt x="431038" y="36727"/>
                  <a:pt x="422571" y="66889"/>
                </a:cubicBezTo>
                <a:cubicBezTo>
                  <a:pt x="414104" y="97052"/>
                  <a:pt x="328379" y="161610"/>
                  <a:pt x="314621" y="181189"/>
                </a:cubicBezTo>
                <a:cubicBezTo>
                  <a:pt x="300863" y="200768"/>
                  <a:pt x="364363" y="175897"/>
                  <a:pt x="340021" y="184364"/>
                </a:cubicBezTo>
                <a:cubicBezTo>
                  <a:pt x="315679" y="192831"/>
                  <a:pt x="186033" y="222993"/>
                  <a:pt x="168571" y="231989"/>
                </a:cubicBezTo>
                <a:cubicBezTo>
                  <a:pt x="151108" y="240985"/>
                  <a:pt x="241596" y="238339"/>
                  <a:pt x="235246" y="238339"/>
                </a:cubicBezTo>
                <a:cubicBezTo>
                  <a:pt x="228896" y="238339"/>
                  <a:pt x="169629" y="242572"/>
                  <a:pt x="130471" y="231989"/>
                </a:cubicBezTo>
                <a:cubicBezTo>
                  <a:pt x="91313" y="221406"/>
                  <a:pt x="-6054" y="174839"/>
                  <a:pt x="296" y="174839"/>
                </a:cubicBezTo>
                <a:cubicBezTo>
                  <a:pt x="6646" y="174839"/>
                  <a:pt x="116713" y="227756"/>
                  <a:pt x="168571" y="231989"/>
                </a:cubicBezTo>
                <a:cubicBezTo>
                  <a:pt x="220429" y="236222"/>
                  <a:pt x="284458" y="213997"/>
                  <a:pt x="311446" y="200239"/>
                </a:cubicBezTo>
                <a:cubicBezTo>
                  <a:pt x="338433" y="186481"/>
                  <a:pt x="326263" y="159493"/>
                  <a:pt x="330496" y="149439"/>
                </a:cubicBezTo>
                <a:cubicBezTo>
                  <a:pt x="334729" y="139385"/>
                  <a:pt x="336317" y="140443"/>
                  <a:pt x="336846" y="139914"/>
                </a:cubicBezTo>
                <a:cubicBezTo>
                  <a:pt x="337375" y="139385"/>
                  <a:pt x="310388" y="164256"/>
                  <a:pt x="333671" y="146264"/>
                </a:cubicBezTo>
                <a:cubicBezTo>
                  <a:pt x="356954" y="128272"/>
                  <a:pt x="458025" y="48897"/>
                  <a:pt x="476546" y="31964"/>
                </a:cubicBezTo>
                <a:cubicBezTo>
                  <a:pt x="495067" y="15031"/>
                  <a:pt x="459083" y="47310"/>
                  <a:pt x="444796" y="44664"/>
                </a:cubicBezTo>
                <a:cubicBezTo>
                  <a:pt x="430509" y="42018"/>
                  <a:pt x="369125" y="-3490"/>
                  <a:pt x="365421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012DD823-1471-D4F4-7B62-6D0B431AD11D}"/>
              </a:ext>
            </a:extLst>
          </p:cNvPr>
          <p:cNvSpPr/>
          <p:nvPr/>
        </p:nvSpPr>
        <p:spPr>
          <a:xfrm>
            <a:off x="768115" y="9363035"/>
            <a:ext cx="3806" cy="232888"/>
          </a:xfrm>
          <a:custGeom>
            <a:avLst/>
            <a:gdLst>
              <a:gd name="connsiteX0" fmla="*/ 235 w 3806"/>
              <a:gd name="connsiteY0" fmla="*/ 40 h 232888"/>
              <a:gd name="connsiteX1" fmla="*/ 235 w 3806"/>
              <a:gd name="connsiteY1" fmla="*/ 181015 h 232888"/>
              <a:gd name="connsiteX2" fmla="*/ 235 w 3806"/>
              <a:gd name="connsiteY2" fmla="*/ 231815 h 232888"/>
              <a:gd name="connsiteX3" fmla="*/ 3410 w 3806"/>
              <a:gd name="connsiteY3" fmla="*/ 146090 h 232888"/>
              <a:gd name="connsiteX4" fmla="*/ 3410 w 3806"/>
              <a:gd name="connsiteY4" fmla="*/ 200065 h 232888"/>
              <a:gd name="connsiteX5" fmla="*/ 235 w 3806"/>
              <a:gd name="connsiteY5" fmla="*/ 40 h 23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6" h="232888">
                <a:moveTo>
                  <a:pt x="235" y="40"/>
                </a:moveTo>
                <a:cubicBezTo>
                  <a:pt x="-294" y="-3135"/>
                  <a:pt x="235" y="181015"/>
                  <a:pt x="235" y="181015"/>
                </a:cubicBezTo>
                <a:cubicBezTo>
                  <a:pt x="235" y="219644"/>
                  <a:pt x="-294" y="237636"/>
                  <a:pt x="235" y="231815"/>
                </a:cubicBezTo>
                <a:cubicBezTo>
                  <a:pt x="764" y="225994"/>
                  <a:pt x="2881" y="151382"/>
                  <a:pt x="3410" y="146090"/>
                </a:cubicBezTo>
                <a:cubicBezTo>
                  <a:pt x="3939" y="140798"/>
                  <a:pt x="3939" y="223877"/>
                  <a:pt x="3410" y="200065"/>
                </a:cubicBezTo>
                <a:cubicBezTo>
                  <a:pt x="2881" y="176253"/>
                  <a:pt x="764" y="3215"/>
                  <a:pt x="23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CB188535-1982-4287-3A52-F8DCB3113CA3}"/>
              </a:ext>
            </a:extLst>
          </p:cNvPr>
          <p:cNvSpPr/>
          <p:nvPr/>
        </p:nvSpPr>
        <p:spPr>
          <a:xfrm>
            <a:off x="739689" y="9356478"/>
            <a:ext cx="10316" cy="252079"/>
          </a:xfrm>
          <a:custGeom>
            <a:avLst/>
            <a:gdLst>
              <a:gd name="connsiteX0" fmla="*/ 9611 w 10316"/>
              <a:gd name="connsiteY0" fmla="*/ 247 h 252079"/>
              <a:gd name="connsiteX1" fmla="*/ 9611 w 10316"/>
              <a:gd name="connsiteY1" fmla="*/ 247897 h 252079"/>
              <a:gd name="connsiteX2" fmla="*/ 9611 w 10316"/>
              <a:gd name="connsiteY2" fmla="*/ 158997 h 252079"/>
              <a:gd name="connsiteX3" fmla="*/ 86 w 10316"/>
              <a:gd name="connsiteY3" fmla="*/ 200272 h 252079"/>
              <a:gd name="connsiteX4" fmla="*/ 9611 w 10316"/>
              <a:gd name="connsiteY4" fmla="*/ 247 h 2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6" h="252079">
                <a:moveTo>
                  <a:pt x="9611" y="247"/>
                </a:moveTo>
                <a:cubicBezTo>
                  <a:pt x="11199" y="8185"/>
                  <a:pt x="9611" y="247897"/>
                  <a:pt x="9611" y="247897"/>
                </a:cubicBezTo>
                <a:cubicBezTo>
                  <a:pt x="9611" y="274355"/>
                  <a:pt x="11199" y="166935"/>
                  <a:pt x="9611" y="158997"/>
                </a:cubicBezTo>
                <a:cubicBezTo>
                  <a:pt x="8023" y="151059"/>
                  <a:pt x="1144" y="223026"/>
                  <a:pt x="86" y="200272"/>
                </a:cubicBezTo>
                <a:cubicBezTo>
                  <a:pt x="-972" y="177518"/>
                  <a:pt x="8023" y="-7691"/>
                  <a:pt x="9611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B23F4D0F-4F9A-8BB7-4126-5F63B82A02F1}"/>
              </a:ext>
            </a:extLst>
          </p:cNvPr>
          <p:cNvSpPr/>
          <p:nvPr/>
        </p:nvSpPr>
        <p:spPr>
          <a:xfrm>
            <a:off x="576813" y="9388289"/>
            <a:ext cx="175662" cy="304765"/>
          </a:xfrm>
          <a:custGeom>
            <a:avLst/>
            <a:gdLst>
              <a:gd name="connsiteX0" fmla="*/ 175662 w 175662"/>
              <a:gd name="connsiteY0" fmla="*/ 186 h 304765"/>
              <a:gd name="connsiteX1" fmla="*/ 23262 w 175662"/>
              <a:gd name="connsiteY1" fmla="*/ 146236 h 304765"/>
              <a:gd name="connsiteX2" fmla="*/ 32787 w 175662"/>
              <a:gd name="connsiteY2" fmla="*/ 130361 h 304765"/>
              <a:gd name="connsiteX3" fmla="*/ 1037 w 175662"/>
              <a:gd name="connsiteY3" fmla="*/ 190686 h 304765"/>
              <a:gd name="connsiteX4" fmla="*/ 7387 w 175662"/>
              <a:gd name="connsiteY4" fmla="*/ 184336 h 304765"/>
              <a:gd name="connsiteX5" fmla="*/ 4212 w 175662"/>
              <a:gd name="connsiteY5" fmla="*/ 301811 h 304765"/>
              <a:gd name="connsiteX6" fmla="*/ 7387 w 175662"/>
              <a:gd name="connsiteY6" fmla="*/ 257361 h 304765"/>
              <a:gd name="connsiteX7" fmla="*/ 20087 w 175662"/>
              <a:gd name="connsiteY7" fmla="*/ 127186 h 304765"/>
              <a:gd name="connsiteX8" fmla="*/ 10562 w 175662"/>
              <a:gd name="connsiteY8" fmla="*/ 146236 h 304765"/>
              <a:gd name="connsiteX9" fmla="*/ 58187 w 175662"/>
              <a:gd name="connsiteY9" fmla="*/ 76386 h 304765"/>
              <a:gd name="connsiteX10" fmla="*/ 23262 w 175662"/>
              <a:gd name="connsiteY10" fmla="*/ 114486 h 304765"/>
              <a:gd name="connsiteX11" fmla="*/ 175662 w 175662"/>
              <a:gd name="connsiteY11" fmla="*/ 186 h 30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662" h="304765">
                <a:moveTo>
                  <a:pt x="175662" y="186"/>
                </a:moveTo>
                <a:cubicBezTo>
                  <a:pt x="175662" y="5478"/>
                  <a:pt x="23262" y="146236"/>
                  <a:pt x="23262" y="146236"/>
                </a:cubicBezTo>
                <a:cubicBezTo>
                  <a:pt x="-551" y="167932"/>
                  <a:pt x="36491" y="122953"/>
                  <a:pt x="32787" y="130361"/>
                </a:cubicBezTo>
                <a:cubicBezTo>
                  <a:pt x="29083" y="137769"/>
                  <a:pt x="1037" y="190686"/>
                  <a:pt x="1037" y="190686"/>
                </a:cubicBezTo>
                <a:cubicBezTo>
                  <a:pt x="-3196" y="199682"/>
                  <a:pt x="6858" y="165815"/>
                  <a:pt x="7387" y="184336"/>
                </a:cubicBezTo>
                <a:cubicBezTo>
                  <a:pt x="7916" y="202857"/>
                  <a:pt x="4212" y="289640"/>
                  <a:pt x="4212" y="301811"/>
                </a:cubicBezTo>
                <a:cubicBezTo>
                  <a:pt x="4212" y="313982"/>
                  <a:pt x="4741" y="286465"/>
                  <a:pt x="7387" y="257361"/>
                </a:cubicBezTo>
                <a:cubicBezTo>
                  <a:pt x="10033" y="228257"/>
                  <a:pt x="20087" y="127186"/>
                  <a:pt x="20087" y="127186"/>
                </a:cubicBezTo>
                <a:cubicBezTo>
                  <a:pt x="20616" y="108665"/>
                  <a:pt x="4212" y="154703"/>
                  <a:pt x="10562" y="146236"/>
                </a:cubicBezTo>
                <a:cubicBezTo>
                  <a:pt x="16912" y="137769"/>
                  <a:pt x="56070" y="81678"/>
                  <a:pt x="58187" y="76386"/>
                </a:cubicBezTo>
                <a:cubicBezTo>
                  <a:pt x="60304" y="71094"/>
                  <a:pt x="2095" y="125069"/>
                  <a:pt x="23262" y="114486"/>
                </a:cubicBezTo>
                <a:cubicBezTo>
                  <a:pt x="44429" y="103903"/>
                  <a:pt x="175662" y="-5106"/>
                  <a:pt x="175662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2109419C-DBBD-DAA3-6099-3179596D1C65}"/>
              </a:ext>
            </a:extLst>
          </p:cNvPr>
          <p:cNvSpPr/>
          <p:nvPr/>
        </p:nvSpPr>
        <p:spPr>
          <a:xfrm>
            <a:off x="640721" y="9550241"/>
            <a:ext cx="99624" cy="146277"/>
          </a:xfrm>
          <a:custGeom>
            <a:avLst/>
            <a:gdLst>
              <a:gd name="connsiteX0" fmla="*/ 99054 w 99624"/>
              <a:gd name="connsiteY0" fmla="*/ 159 h 146277"/>
              <a:gd name="connsiteX1" fmla="*/ 22854 w 99624"/>
              <a:gd name="connsiteY1" fmla="*/ 101759 h 146277"/>
              <a:gd name="connsiteX2" fmla="*/ 92704 w 99624"/>
              <a:gd name="connsiteY2" fmla="*/ 66834 h 146277"/>
              <a:gd name="connsiteX3" fmla="*/ 629 w 99624"/>
              <a:gd name="connsiteY3" fmla="*/ 146209 h 146277"/>
              <a:gd name="connsiteX4" fmla="*/ 54604 w 99624"/>
              <a:gd name="connsiteY4" fmla="*/ 79534 h 146277"/>
              <a:gd name="connsiteX5" fmla="*/ 99054 w 99624"/>
              <a:gd name="connsiteY5" fmla="*/ 159 h 14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4" h="146277">
                <a:moveTo>
                  <a:pt x="99054" y="159"/>
                </a:moveTo>
                <a:cubicBezTo>
                  <a:pt x="93762" y="3863"/>
                  <a:pt x="23912" y="90647"/>
                  <a:pt x="22854" y="101759"/>
                </a:cubicBezTo>
                <a:cubicBezTo>
                  <a:pt x="21796" y="112871"/>
                  <a:pt x="96408" y="59426"/>
                  <a:pt x="92704" y="66834"/>
                </a:cubicBezTo>
                <a:cubicBezTo>
                  <a:pt x="89000" y="74242"/>
                  <a:pt x="6979" y="144092"/>
                  <a:pt x="629" y="146209"/>
                </a:cubicBezTo>
                <a:cubicBezTo>
                  <a:pt x="-5721" y="148326"/>
                  <a:pt x="37671" y="100701"/>
                  <a:pt x="54604" y="79534"/>
                </a:cubicBezTo>
                <a:cubicBezTo>
                  <a:pt x="71537" y="58367"/>
                  <a:pt x="104346" y="-3545"/>
                  <a:pt x="99054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E1BF1590-7551-F32E-355E-64CC5985AA6E}"/>
              </a:ext>
            </a:extLst>
          </p:cNvPr>
          <p:cNvSpPr/>
          <p:nvPr/>
        </p:nvSpPr>
        <p:spPr>
          <a:xfrm>
            <a:off x="704781" y="9442019"/>
            <a:ext cx="6808" cy="114001"/>
          </a:xfrm>
          <a:custGeom>
            <a:avLst/>
            <a:gdLst>
              <a:gd name="connsiteX0" fmla="*/ 3244 w 6808"/>
              <a:gd name="connsiteY0" fmla="*/ 431 h 114001"/>
              <a:gd name="connsiteX1" fmla="*/ 69 w 6808"/>
              <a:gd name="connsiteY1" fmla="*/ 111556 h 114001"/>
              <a:gd name="connsiteX2" fmla="*/ 6419 w 6808"/>
              <a:gd name="connsiteY2" fmla="*/ 73456 h 114001"/>
              <a:gd name="connsiteX3" fmla="*/ 3244 w 6808"/>
              <a:gd name="connsiteY3" fmla="*/ 431 h 1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" h="114001">
                <a:moveTo>
                  <a:pt x="3244" y="431"/>
                </a:moveTo>
                <a:cubicBezTo>
                  <a:pt x="2186" y="6781"/>
                  <a:pt x="-460" y="99385"/>
                  <a:pt x="69" y="111556"/>
                </a:cubicBezTo>
                <a:cubicBezTo>
                  <a:pt x="598" y="123727"/>
                  <a:pt x="4832" y="87214"/>
                  <a:pt x="6419" y="73456"/>
                </a:cubicBezTo>
                <a:cubicBezTo>
                  <a:pt x="8006" y="59698"/>
                  <a:pt x="4302" y="-5919"/>
                  <a:pt x="324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F13D23ED-3F93-7AF0-1DEA-2B429D70310D}"/>
              </a:ext>
            </a:extLst>
          </p:cNvPr>
          <p:cNvSpPr/>
          <p:nvPr/>
        </p:nvSpPr>
        <p:spPr>
          <a:xfrm>
            <a:off x="606305" y="9525000"/>
            <a:ext cx="89020" cy="121264"/>
          </a:xfrm>
          <a:custGeom>
            <a:avLst/>
            <a:gdLst>
              <a:gd name="connsiteX0" fmla="*/ 69970 w 89020"/>
              <a:gd name="connsiteY0" fmla="*/ 0 h 121264"/>
              <a:gd name="connsiteX1" fmla="*/ 69970 w 89020"/>
              <a:gd name="connsiteY1" fmla="*/ 63500 h 121264"/>
              <a:gd name="connsiteX2" fmla="*/ 89020 w 89020"/>
              <a:gd name="connsiteY2" fmla="*/ 47625 h 121264"/>
              <a:gd name="connsiteX3" fmla="*/ 120 w 89020"/>
              <a:gd name="connsiteY3" fmla="*/ 120650 h 121264"/>
              <a:gd name="connsiteX4" fmla="*/ 69970 w 89020"/>
              <a:gd name="connsiteY4" fmla="*/ 79375 h 121264"/>
              <a:gd name="connsiteX5" fmla="*/ 69970 w 89020"/>
              <a:gd name="connsiteY5" fmla="*/ 0 h 12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20" h="121264">
                <a:moveTo>
                  <a:pt x="69970" y="0"/>
                </a:moveTo>
                <a:lnTo>
                  <a:pt x="69970" y="63500"/>
                </a:lnTo>
                <a:cubicBezTo>
                  <a:pt x="73145" y="71438"/>
                  <a:pt x="89020" y="47625"/>
                  <a:pt x="89020" y="47625"/>
                </a:cubicBezTo>
                <a:cubicBezTo>
                  <a:pt x="77378" y="57150"/>
                  <a:pt x="3295" y="115358"/>
                  <a:pt x="120" y="120650"/>
                </a:cubicBezTo>
                <a:cubicBezTo>
                  <a:pt x="-3055" y="125942"/>
                  <a:pt x="57270" y="95779"/>
                  <a:pt x="69970" y="79375"/>
                </a:cubicBezTo>
                <a:cubicBezTo>
                  <a:pt x="82670" y="62971"/>
                  <a:pt x="69970" y="2646"/>
                  <a:pt x="699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8F756F9-9CAF-A139-F1B5-5AE5E983FC72}"/>
              </a:ext>
            </a:extLst>
          </p:cNvPr>
          <p:cNvSpPr/>
          <p:nvPr/>
        </p:nvSpPr>
        <p:spPr>
          <a:xfrm>
            <a:off x="1243878" y="8629650"/>
            <a:ext cx="769255" cy="140087"/>
          </a:xfrm>
          <a:custGeom>
            <a:avLst/>
            <a:gdLst>
              <a:gd name="connsiteX0" fmla="*/ 722 w 769255"/>
              <a:gd name="connsiteY0" fmla="*/ 0 h 140087"/>
              <a:gd name="connsiteX1" fmla="*/ 181697 w 769255"/>
              <a:gd name="connsiteY1" fmla="*/ 85725 h 140087"/>
              <a:gd name="connsiteX2" fmla="*/ 137247 w 769255"/>
              <a:gd name="connsiteY2" fmla="*/ 92075 h 140087"/>
              <a:gd name="connsiteX3" fmla="*/ 410297 w 769255"/>
              <a:gd name="connsiteY3" fmla="*/ 127000 h 140087"/>
              <a:gd name="connsiteX4" fmla="*/ 359497 w 769255"/>
              <a:gd name="connsiteY4" fmla="*/ 139700 h 140087"/>
              <a:gd name="connsiteX5" fmla="*/ 546822 w 769255"/>
              <a:gd name="connsiteY5" fmla="*/ 114300 h 140087"/>
              <a:gd name="connsiteX6" fmla="*/ 467447 w 769255"/>
              <a:gd name="connsiteY6" fmla="*/ 133350 h 140087"/>
              <a:gd name="connsiteX7" fmla="*/ 715097 w 769255"/>
              <a:gd name="connsiteY7" fmla="*/ 15875 h 140087"/>
              <a:gd name="connsiteX8" fmla="*/ 654772 w 769255"/>
              <a:gd name="connsiteY8" fmla="*/ 41275 h 140087"/>
              <a:gd name="connsiteX9" fmla="*/ 769072 w 769255"/>
              <a:gd name="connsiteY9" fmla="*/ 57150 h 140087"/>
              <a:gd name="connsiteX10" fmla="*/ 623022 w 769255"/>
              <a:gd name="connsiteY10" fmla="*/ 66675 h 140087"/>
              <a:gd name="connsiteX11" fmla="*/ 476972 w 769255"/>
              <a:gd name="connsiteY11" fmla="*/ 98425 h 140087"/>
              <a:gd name="connsiteX12" fmla="*/ 238847 w 769255"/>
              <a:gd name="connsiteY12" fmla="*/ 95250 h 140087"/>
              <a:gd name="connsiteX13" fmla="*/ 276947 w 769255"/>
              <a:gd name="connsiteY13" fmla="*/ 104775 h 140087"/>
              <a:gd name="connsiteX14" fmla="*/ 61047 w 769255"/>
              <a:gd name="connsiteY14" fmla="*/ 73025 h 140087"/>
              <a:gd name="connsiteX15" fmla="*/ 115022 w 769255"/>
              <a:gd name="connsiteY15" fmla="*/ 85725 h 140087"/>
              <a:gd name="connsiteX16" fmla="*/ 722 w 769255"/>
              <a:gd name="connsiteY16" fmla="*/ 0 h 1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9255" h="140087">
                <a:moveTo>
                  <a:pt x="722" y="0"/>
                </a:moveTo>
                <a:cubicBezTo>
                  <a:pt x="11834" y="0"/>
                  <a:pt x="158943" y="70379"/>
                  <a:pt x="181697" y="85725"/>
                </a:cubicBezTo>
                <a:cubicBezTo>
                  <a:pt x="204451" y="101071"/>
                  <a:pt x="99147" y="85196"/>
                  <a:pt x="137247" y="92075"/>
                </a:cubicBezTo>
                <a:cubicBezTo>
                  <a:pt x="175347" y="98954"/>
                  <a:pt x="373255" y="119063"/>
                  <a:pt x="410297" y="127000"/>
                </a:cubicBezTo>
                <a:cubicBezTo>
                  <a:pt x="447339" y="134938"/>
                  <a:pt x="336743" y="141817"/>
                  <a:pt x="359497" y="139700"/>
                </a:cubicBezTo>
                <a:cubicBezTo>
                  <a:pt x="382251" y="137583"/>
                  <a:pt x="528831" y="115358"/>
                  <a:pt x="546822" y="114300"/>
                </a:cubicBezTo>
                <a:cubicBezTo>
                  <a:pt x="564813" y="113242"/>
                  <a:pt x="439401" y="149754"/>
                  <a:pt x="467447" y="133350"/>
                </a:cubicBezTo>
                <a:cubicBezTo>
                  <a:pt x="495493" y="116946"/>
                  <a:pt x="683876" y="31221"/>
                  <a:pt x="715097" y="15875"/>
                </a:cubicBezTo>
                <a:cubicBezTo>
                  <a:pt x="746318" y="529"/>
                  <a:pt x="645776" y="34396"/>
                  <a:pt x="654772" y="41275"/>
                </a:cubicBezTo>
                <a:cubicBezTo>
                  <a:pt x="663768" y="48154"/>
                  <a:pt x="774364" y="52917"/>
                  <a:pt x="769072" y="57150"/>
                </a:cubicBezTo>
                <a:cubicBezTo>
                  <a:pt x="763780" y="61383"/>
                  <a:pt x="671705" y="59796"/>
                  <a:pt x="623022" y="66675"/>
                </a:cubicBezTo>
                <a:cubicBezTo>
                  <a:pt x="574339" y="73554"/>
                  <a:pt x="541001" y="93662"/>
                  <a:pt x="476972" y="98425"/>
                </a:cubicBezTo>
                <a:cubicBezTo>
                  <a:pt x="412943" y="103188"/>
                  <a:pt x="272184" y="94192"/>
                  <a:pt x="238847" y="95250"/>
                </a:cubicBezTo>
                <a:cubicBezTo>
                  <a:pt x="205510" y="96308"/>
                  <a:pt x="306580" y="108479"/>
                  <a:pt x="276947" y="104775"/>
                </a:cubicBezTo>
                <a:cubicBezTo>
                  <a:pt x="247314" y="101071"/>
                  <a:pt x="88035" y="76200"/>
                  <a:pt x="61047" y="73025"/>
                </a:cubicBezTo>
                <a:cubicBezTo>
                  <a:pt x="34059" y="69850"/>
                  <a:pt x="119785" y="93663"/>
                  <a:pt x="115022" y="85725"/>
                </a:cubicBezTo>
                <a:cubicBezTo>
                  <a:pt x="110260" y="77788"/>
                  <a:pt x="-10390" y="0"/>
                  <a:pt x="7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7653ADA-4FD8-0B2A-C123-3FEC56CFD2AB}"/>
              </a:ext>
            </a:extLst>
          </p:cNvPr>
          <p:cNvSpPr/>
          <p:nvPr/>
        </p:nvSpPr>
        <p:spPr>
          <a:xfrm>
            <a:off x="1260421" y="8162379"/>
            <a:ext cx="266994" cy="26114"/>
          </a:xfrm>
          <a:custGeom>
            <a:avLst/>
            <a:gdLst>
              <a:gd name="connsiteX0" fmla="*/ 54 w 266994"/>
              <a:gd name="connsiteY0" fmla="*/ 546 h 26114"/>
              <a:gd name="connsiteX1" fmla="*/ 196904 w 266994"/>
              <a:gd name="connsiteY1" fmla="*/ 13246 h 26114"/>
              <a:gd name="connsiteX2" fmla="*/ 266754 w 266994"/>
              <a:gd name="connsiteY2" fmla="*/ 25946 h 26114"/>
              <a:gd name="connsiteX3" fmla="*/ 177854 w 266994"/>
              <a:gd name="connsiteY3" fmla="*/ 3721 h 26114"/>
              <a:gd name="connsiteX4" fmla="*/ 54 w 266994"/>
              <a:gd name="connsiteY4" fmla="*/ 546 h 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994" h="26114">
                <a:moveTo>
                  <a:pt x="54" y="546"/>
                </a:moveTo>
                <a:cubicBezTo>
                  <a:pt x="3229" y="2133"/>
                  <a:pt x="152454" y="9013"/>
                  <a:pt x="196904" y="13246"/>
                </a:cubicBezTo>
                <a:cubicBezTo>
                  <a:pt x="241354" y="17479"/>
                  <a:pt x="269929" y="27533"/>
                  <a:pt x="266754" y="25946"/>
                </a:cubicBezTo>
                <a:cubicBezTo>
                  <a:pt x="263579" y="24359"/>
                  <a:pt x="223362" y="6367"/>
                  <a:pt x="177854" y="3721"/>
                </a:cubicBezTo>
                <a:cubicBezTo>
                  <a:pt x="132346" y="1075"/>
                  <a:pt x="-3121" y="-1041"/>
                  <a:pt x="54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F70B67C3-B4CA-784C-573B-1DBAA653DAB3}"/>
              </a:ext>
            </a:extLst>
          </p:cNvPr>
          <p:cNvSpPr/>
          <p:nvPr/>
        </p:nvSpPr>
        <p:spPr>
          <a:xfrm>
            <a:off x="1485191" y="8179197"/>
            <a:ext cx="911934" cy="104382"/>
          </a:xfrm>
          <a:custGeom>
            <a:avLst/>
            <a:gdLst>
              <a:gd name="connsiteX0" fmla="*/ 709 w 911934"/>
              <a:gd name="connsiteY0" fmla="*/ 21828 h 104382"/>
              <a:gd name="connsiteX1" fmla="*/ 235659 w 911934"/>
              <a:gd name="connsiteY1" fmla="*/ 2778 h 104382"/>
              <a:gd name="connsiteX2" fmla="*/ 175334 w 911934"/>
              <a:gd name="connsiteY2" fmla="*/ 5953 h 104382"/>
              <a:gd name="connsiteX3" fmla="*/ 457909 w 911934"/>
              <a:gd name="connsiteY3" fmla="*/ 56753 h 104382"/>
              <a:gd name="connsiteX4" fmla="*/ 365834 w 911934"/>
              <a:gd name="connsiteY4" fmla="*/ 47228 h 104382"/>
              <a:gd name="connsiteX5" fmla="*/ 911934 w 911934"/>
              <a:gd name="connsiteY5" fmla="*/ 104378 h 104382"/>
              <a:gd name="connsiteX6" fmla="*/ 346784 w 911934"/>
              <a:gd name="connsiteY6" fmla="*/ 50403 h 104382"/>
              <a:gd name="connsiteX7" fmla="*/ 369009 w 911934"/>
              <a:gd name="connsiteY7" fmla="*/ 47228 h 104382"/>
              <a:gd name="connsiteX8" fmla="*/ 159459 w 911934"/>
              <a:gd name="connsiteY8" fmla="*/ 47228 h 104382"/>
              <a:gd name="connsiteX9" fmla="*/ 299159 w 911934"/>
              <a:gd name="connsiteY9" fmla="*/ 37703 h 104382"/>
              <a:gd name="connsiteX10" fmla="*/ 168984 w 911934"/>
              <a:gd name="connsiteY10" fmla="*/ 21828 h 104382"/>
              <a:gd name="connsiteX11" fmla="*/ 709 w 911934"/>
              <a:gd name="connsiteY11" fmla="*/ 21828 h 10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1934" h="104382">
                <a:moveTo>
                  <a:pt x="709" y="21828"/>
                </a:moveTo>
                <a:cubicBezTo>
                  <a:pt x="11822" y="18653"/>
                  <a:pt x="206555" y="5424"/>
                  <a:pt x="235659" y="2778"/>
                </a:cubicBezTo>
                <a:cubicBezTo>
                  <a:pt x="264763" y="132"/>
                  <a:pt x="138292" y="-3043"/>
                  <a:pt x="175334" y="5953"/>
                </a:cubicBezTo>
                <a:cubicBezTo>
                  <a:pt x="212376" y="14949"/>
                  <a:pt x="426159" y="49874"/>
                  <a:pt x="457909" y="56753"/>
                </a:cubicBezTo>
                <a:cubicBezTo>
                  <a:pt x="489659" y="63632"/>
                  <a:pt x="365834" y="47228"/>
                  <a:pt x="365834" y="47228"/>
                </a:cubicBezTo>
                <a:lnTo>
                  <a:pt x="911934" y="104378"/>
                </a:lnTo>
                <a:cubicBezTo>
                  <a:pt x="908759" y="104907"/>
                  <a:pt x="437272" y="59928"/>
                  <a:pt x="346784" y="50403"/>
                </a:cubicBezTo>
                <a:cubicBezTo>
                  <a:pt x="256297" y="40878"/>
                  <a:pt x="400230" y="47757"/>
                  <a:pt x="369009" y="47228"/>
                </a:cubicBezTo>
                <a:cubicBezTo>
                  <a:pt x="337788" y="46699"/>
                  <a:pt x="171101" y="48815"/>
                  <a:pt x="159459" y="47228"/>
                </a:cubicBezTo>
                <a:cubicBezTo>
                  <a:pt x="147817" y="45641"/>
                  <a:pt x="297572" y="41936"/>
                  <a:pt x="299159" y="37703"/>
                </a:cubicBezTo>
                <a:cubicBezTo>
                  <a:pt x="300746" y="33470"/>
                  <a:pt x="226134" y="23416"/>
                  <a:pt x="168984" y="21828"/>
                </a:cubicBezTo>
                <a:cubicBezTo>
                  <a:pt x="111834" y="20240"/>
                  <a:pt x="-10404" y="25003"/>
                  <a:pt x="709" y="2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16BA99C1-BB00-2404-0DF3-0ADF269F9A85}"/>
              </a:ext>
            </a:extLst>
          </p:cNvPr>
          <p:cNvSpPr/>
          <p:nvPr/>
        </p:nvSpPr>
        <p:spPr>
          <a:xfrm>
            <a:off x="1140458" y="8134350"/>
            <a:ext cx="221617" cy="134529"/>
          </a:xfrm>
          <a:custGeom>
            <a:avLst/>
            <a:gdLst>
              <a:gd name="connsiteX0" fmla="*/ 221617 w 221617"/>
              <a:gd name="connsiteY0" fmla="*/ 0 h 134529"/>
              <a:gd name="connsiteX1" fmla="*/ 2542 w 221617"/>
              <a:gd name="connsiteY1" fmla="*/ 133350 h 134529"/>
              <a:gd name="connsiteX2" fmla="*/ 97792 w 221617"/>
              <a:gd name="connsiteY2" fmla="*/ 66675 h 134529"/>
              <a:gd name="connsiteX3" fmla="*/ 27942 w 221617"/>
              <a:gd name="connsiteY3" fmla="*/ 92075 h 134529"/>
              <a:gd name="connsiteX4" fmla="*/ 221617 w 221617"/>
              <a:gd name="connsiteY4" fmla="*/ 0 h 13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617" h="134529">
                <a:moveTo>
                  <a:pt x="221617" y="0"/>
                </a:moveTo>
                <a:lnTo>
                  <a:pt x="2542" y="133350"/>
                </a:lnTo>
                <a:cubicBezTo>
                  <a:pt x="-18095" y="144462"/>
                  <a:pt x="93559" y="73554"/>
                  <a:pt x="97792" y="66675"/>
                </a:cubicBezTo>
                <a:cubicBezTo>
                  <a:pt x="102025" y="59796"/>
                  <a:pt x="27942" y="92075"/>
                  <a:pt x="27942" y="92075"/>
                </a:cubicBezTo>
                <a:lnTo>
                  <a:pt x="2216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31539051-4539-5DC7-4427-81939D4E8D4E}"/>
              </a:ext>
            </a:extLst>
          </p:cNvPr>
          <p:cNvSpPr/>
          <p:nvPr/>
        </p:nvSpPr>
        <p:spPr>
          <a:xfrm>
            <a:off x="755279" y="8247947"/>
            <a:ext cx="448481" cy="346880"/>
          </a:xfrm>
          <a:custGeom>
            <a:avLst/>
            <a:gdLst>
              <a:gd name="connsiteX0" fmla="*/ 448046 w 448481"/>
              <a:gd name="connsiteY0" fmla="*/ 703 h 346880"/>
              <a:gd name="connsiteX1" fmla="*/ 171821 w 448481"/>
              <a:gd name="connsiteY1" fmla="*/ 178503 h 346880"/>
              <a:gd name="connsiteX2" fmla="*/ 267071 w 448481"/>
              <a:gd name="connsiteY2" fmla="*/ 140403 h 346880"/>
              <a:gd name="connsiteX3" fmla="*/ 371 w 448481"/>
              <a:gd name="connsiteY3" fmla="*/ 346778 h 346880"/>
              <a:gd name="connsiteX4" fmla="*/ 206746 w 448481"/>
              <a:gd name="connsiteY4" fmla="*/ 168978 h 346880"/>
              <a:gd name="connsiteX5" fmla="*/ 114671 w 448481"/>
              <a:gd name="connsiteY5" fmla="*/ 222953 h 346880"/>
              <a:gd name="connsiteX6" fmla="*/ 336921 w 448481"/>
              <a:gd name="connsiteY6" fmla="*/ 92778 h 346880"/>
              <a:gd name="connsiteX7" fmla="*/ 238496 w 448481"/>
              <a:gd name="connsiteY7" fmla="*/ 115003 h 346880"/>
              <a:gd name="connsiteX8" fmla="*/ 448046 w 448481"/>
              <a:gd name="connsiteY8" fmla="*/ 703 h 3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481" h="346880">
                <a:moveTo>
                  <a:pt x="448046" y="703"/>
                </a:moveTo>
                <a:cubicBezTo>
                  <a:pt x="436934" y="11286"/>
                  <a:pt x="201983" y="155220"/>
                  <a:pt x="171821" y="178503"/>
                </a:cubicBezTo>
                <a:cubicBezTo>
                  <a:pt x="141659" y="201786"/>
                  <a:pt x="295646" y="112357"/>
                  <a:pt x="267071" y="140403"/>
                </a:cubicBezTo>
                <a:cubicBezTo>
                  <a:pt x="238496" y="168449"/>
                  <a:pt x="10425" y="342016"/>
                  <a:pt x="371" y="346778"/>
                </a:cubicBezTo>
                <a:cubicBezTo>
                  <a:pt x="-9683" y="351541"/>
                  <a:pt x="187696" y="189615"/>
                  <a:pt x="206746" y="168978"/>
                </a:cubicBezTo>
                <a:cubicBezTo>
                  <a:pt x="225796" y="148341"/>
                  <a:pt x="114671" y="222953"/>
                  <a:pt x="114671" y="222953"/>
                </a:cubicBezTo>
                <a:cubicBezTo>
                  <a:pt x="136367" y="210253"/>
                  <a:pt x="316283" y="110770"/>
                  <a:pt x="336921" y="92778"/>
                </a:cubicBezTo>
                <a:cubicBezTo>
                  <a:pt x="357558" y="74786"/>
                  <a:pt x="223150" y="127703"/>
                  <a:pt x="238496" y="115003"/>
                </a:cubicBezTo>
                <a:cubicBezTo>
                  <a:pt x="253842" y="102303"/>
                  <a:pt x="459158" y="-9880"/>
                  <a:pt x="448046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0B4BEF6D-1137-FB1D-8890-EEFF5ED42296}"/>
              </a:ext>
            </a:extLst>
          </p:cNvPr>
          <p:cNvSpPr/>
          <p:nvPr/>
        </p:nvSpPr>
        <p:spPr>
          <a:xfrm>
            <a:off x="834262" y="8626108"/>
            <a:ext cx="449771" cy="260757"/>
          </a:xfrm>
          <a:custGeom>
            <a:avLst/>
            <a:gdLst>
              <a:gd name="connsiteX0" fmla="*/ 416688 w 449771"/>
              <a:gd name="connsiteY0" fmla="*/ 367 h 260757"/>
              <a:gd name="connsiteX1" fmla="*/ 448438 w 449771"/>
              <a:gd name="connsiteY1" fmla="*/ 54342 h 260757"/>
              <a:gd name="connsiteX2" fmla="*/ 365888 w 449771"/>
              <a:gd name="connsiteY2" fmla="*/ 95617 h 260757"/>
              <a:gd name="connsiteX3" fmla="*/ 410338 w 449771"/>
              <a:gd name="connsiteY3" fmla="*/ 79742 h 260757"/>
              <a:gd name="connsiteX4" fmla="*/ 302388 w 449771"/>
              <a:gd name="connsiteY4" fmla="*/ 149592 h 260757"/>
              <a:gd name="connsiteX5" fmla="*/ 343663 w 449771"/>
              <a:gd name="connsiteY5" fmla="*/ 149592 h 260757"/>
              <a:gd name="connsiteX6" fmla="*/ 245238 w 449771"/>
              <a:gd name="connsiteY6" fmla="*/ 203567 h 260757"/>
              <a:gd name="connsiteX7" fmla="*/ 143638 w 449771"/>
              <a:gd name="connsiteY7" fmla="*/ 232142 h 260757"/>
              <a:gd name="connsiteX8" fmla="*/ 763 w 449771"/>
              <a:gd name="connsiteY8" fmla="*/ 260717 h 260757"/>
              <a:gd name="connsiteX9" fmla="*/ 210313 w 449771"/>
              <a:gd name="connsiteY9" fmla="*/ 225792 h 260757"/>
              <a:gd name="connsiteX10" fmla="*/ 327788 w 449771"/>
              <a:gd name="connsiteY10" fmla="*/ 140067 h 260757"/>
              <a:gd name="connsiteX11" fmla="*/ 257938 w 449771"/>
              <a:gd name="connsiteY11" fmla="*/ 168642 h 260757"/>
              <a:gd name="connsiteX12" fmla="*/ 413513 w 449771"/>
              <a:gd name="connsiteY12" fmla="*/ 82917 h 260757"/>
              <a:gd name="connsiteX13" fmla="*/ 416688 w 449771"/>
              <a:gd name="connsiteY13" fmla="*/ 367 h 26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771" h="260757">
                <a:moveTo>
                  <a:pt x="416688" y="367"/>
                </a:moveTo>
                <a:cubicBezTo>
                  <a:pt x="422509" y="-4395"/>
                  <a:pt x="456905" y="38467"/>
                  <a:pt x="448438" y="54342"/>
                </a:cubicBezTo>
                <a:cubicBezTo>
                  <a:pt x="439971" y="70217"/>
                  <a:pt x="372238" y="91384"/>
                  <a:pt x="365888" y="95617"/>
                </a:cubicBezTo>
                <a:cubicBezTo>
                  <a:pt x="359538" y="99850"/>
                  <a:pt x="420921" y="70746"/>
                  <a:pt x="410338" y="79742"/>
                </a:cubicBezTo>
                <a:cubicBezTo>
                  <a:pt x="399755" y="88738"/>
                  <a:pt x="313500" y="137950"/>
                  <a:pt x="302388" y="149592"/>
                </a:cubicBezTo>
                <a:cubicBezTo>
                  <a:pt x="291275" y="161234"/>
                  <a:pt x="353188" y="140596"/>
                  <a:pt x="343663" y="149592"/>
                </a:cubicBezTo>
                <a:cubicBezTo>
                  <a:pt x="334138" y="158588"/>
                  <a:pt x="278575" y="189809"/>
                  <a:pt x="245238" y="203567"/>
                </a:cubicBezTo>
                <a:cubicBezTo>
                  <a:pt x="211901" y="217325"/>
                  <a:pt x="184384" y="222617"/>
                  <a:pt x="143638" y="232142"/>
                </a:cubicBezTo>
                <a:cubicBezTo>
                  <a:pt x="102892" y="241667"/>
                  <a:pt x="-10349" y="261775"/>
                  <a:pt x="763" y="260717"/>
                </a:cubicBezTo>
                <a:cubicBezTo>
                  <a:pt x="11875" y="259659"/>
                  <a:pt x="155809" y="245900"/>
                  <a:pt x="210313" y="225792"/>
                </a:cubicBezTo>
                <a:cubicBezTo>
                  <a:pt x="264817" y="205684"/>
                  <a:pt x="319851" y="149592"/>
                  <a:pt x="327788" y="140067"/>
                </a:cubicBezTo>
                <a:cubicBezTo>
                  <a:pt x="335725" y="130542"/>
                  <a:pt x="243651" y="178167"/>
                  <a:pt x="257938" y="168642"/>
                </a:cubicBezTo>
                <a:cubicBezTo>
                  <a:pt x="272225" y="159117"/>
                  <a:pt x="383880" y="106729"/>
                  <a:pt x="413513" y="82917"/>
                </a:cubicBezTo>
                <a:cubicBezTo>
                  <a:pt x="443146" y="59105"/>
                  <a:pt x="410867" y="5129"/>
                  <a:pt x="416688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3F03F1C-CB0A-989E-F7AB-0817B13C66BC}"/>
              </a:ext>
            </a:extLst>
          </p:cNvPr>
          <p:cNvSpPr/>
          <p:nvPr/>
        </p:nvSpPr>
        <p:spPr>
          <a:xfrm>
            <a:off x="1523702" y="8298660"/>
            <a:ext cx="440105" cy="131030"/>
          </a:xfrm>
          <a:custGeom>
            <a:avLst/>
            <a:gdLst>
              <a:gd name="connsiteX0" fmla="*/ 298 w 440105"/>
              <a:gd name="connsiteY0" fmla="*/ 130965 h 131030"/>
              <a:gd name="connsiteX1" fmla="*/ 279698 w 440105"/>
              <a:gd name="connsiteY1" fmla="*/ 23015 h 131030"/>
              <a:gd name="connsiteX2" fmla="*/ 438448 w 440105"/>
              <a:gd name="connsiteY2" fmla="*/ 790 h 131030"/>
              <a:gd name="connsiteX3" fmla="*/ 184448 w 440105"/>
              <a:gd name="connsiteY3" fmla="*/ 38890 h 131030"/>
              <a:gd name="connsiteX4" fmla="*/ 225723 w 440105"/>
              <a:gd name="connsiteY4" fmla="*/ 38890 h 131030"/>
              <a:gd name="connsiteX5" fmla="*/ 298 w 440105"/>
              <a:gd name="connsiteY5" fmla="*/ 130965 h 13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105" h="131030">
                <a:moveTo>
                  <a:pt x="298" y="130965"/>
                </a:moveTo>
                <a:cubicBezTo>
                  <a:pt x="9294" y="128319"/>
                  <a:pt x="206673" y="44711"/>
                  <a:pt x="279698" y="23015"/>
                </a:cubicBezTo>
                <a:cubicBezTo>
                  <a:pt x="352723" y="1319"/>
                  <a:pt x="454323" y="-1856"/>
                  <a:pt x="438448" y="790"/>
                </a:cubicBezTo>
                <a:cubicBezTo>
                  <a:pt x="422573" y="3436"/>
                  <a:pt x="219902" y="32540"/>
                  <a:pt x="184448" y="38890"/>
                </a:cubicBezTo>
                <a:cubicBezTo>
                  <a:pt x="148994" y="45240"/>
                  <a:pt x="262765" y="21957"/>
                  <a:pt x="225723" y="38890"/>
                </a:cubicBezTo>
                <a:cubicBezTo>
                  <a:pt x="188681" y="55823"/>
                  <a:pt x="-8698" y="133611"/>
                  <a:pt x="298" y="130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2EE69385-FBB3-6812-484D-9F5727DDFD31}"/>
              </a:ext>
            </a:extLst>
          </p:cNvPr>
          <p:cNvSpPr/>
          <p:nvPr/>
        </p:nvSpPr>
        <p:spPr>
          <a:xfrm>
            <a:off x="1339822" y="8448631"/>
            <a:ext cx="708564" cy="76244"/>
          </a:xfrm>
          <a:custGeom>
            <a:avLst/>
            <a:gdLst>
              <a:gd name="connsiteX0" fmla="*/ 28 w 708564"/>
              <a:gd name="connsiteY0" fmla="*/ 9569 h 76244"/>
              <a:gd name="connsiteX1" fmla="*/ 247678 w 708564"/>
              <a:gd name="connsiteY1" fmla="*/ 19094 h 76244"/>
              <a:gd name="connsiteX2" fmla="*/ 196878 w 708564"/>
              <a:gd name="connsiteY2" fmla="*/ 41319 h 76244"/>
              <a:gd name="connsiteX3" fmla="*/ 393728 w 708564"/>
              <a:gd name="connsiteY3" fmla="*/ 50844 h 76244"/>
              <a:gd name="connsiteX4" fmla="*/ 250853 w 708564"/>
              <a:gd name="connsiteY4" fmla="*/ 76244 h 76244"/>
              <a:gd name="connsiteX5" fmla="*/ 708053 w 708564"/>
              <a:gd name="connsiteY5" fmla="*/ 50844 h 76244"/>
              <a:gd name="connsiteX6" fmla="*/ 342928 w 708564"/>
              <a:gd name="connsiteY6" fmla="*/ 66719 h 76244"/>
              <a:gd name="connsiteX7" fmla="*/ 435003 w 708564"/>
              <a:gd name="connsiteY7" fmla="*/ 57194 h 76244"/>
              <a:gd name="connsiteX8" fmla="*/ 361978 w 708564"/>
              <a:gd name="connsiteY8" fmla="*/ 44 h 76244"/>
              <a:gd name="connsiteX9" fmla="*/ 415953 w 708564"/>
              <a:gd name="connsiteY9" fmla="*/ 47669 h 76244"/>
              <a:gd name="connsiteX10" fmla="*/ 247678 w 708564"/>
              <a:gd name="connsiteY10" fmla="*/ 47669 h 76244"/>
              <a:gd name="connsiteX11" fmla="*/ 111153 w 708564"/>
              <a:gd name="connsiteY11" fmla="*/ 47669 h 76244"/>
              <a:gd name="connsiteX12" fmla="*/ 292128 w 708564"/>
              <a:gd name="connsiteY12" fmla="*/ 44494 h 76244"/>
              <a:gd name="connsiteX13" fmla="*/ 231803 w 708564"/>
              <a:gd name="connsiteY13" fmla="*/ 12744 h 76244"/>
              <a:gd name="connsiteX14" fmla="*/ 28 w 708564"/>
              <a:gd name="connsiteY14" fmla="*/ 9569 h 7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564" h="76244">
                <a:moveTo>
                  <a:pt x="28" y="9569"/>
                </a:moveTo>
                <a:cubicBezTo>
                  <a:pt x="2674" y="10627"/>
                  <a:pt x="214870" y="13802"/>
                  <a:pt x="247678" y="19094"/>
                </a:cubicBezTo>
                <a:cubicBezTo>
                  <a:pt x="280486" y="24386"/>
                  <a:pt x="172536" y="36027"/>
                  <a:pt x="196878" y="41319"/>
                </a:cubicBezTo>
                <a:cubicBezTo>
                  <a:pt x="221220" y="46611"/>
                  <a:pt x="384732" y="45023"/>
                  <a:pt x="393728" y="50844"/>
                </a:cubicBezTo>
                <a:cubicBezTo>
                  <a:pt x="402724" y="56665"/>
                  <a:pt x="198466" y="76244"/>
                  <a:pt x="250853" y="76244"/>
                </a:cubicBezTo>
                <a:cubicBezTo>
                  <a:pt x="303240" y="76244"/>
                  <a:pt x="692707" y="52432"/>
                  <a:pt x="708053" y="50844"/>
                </a:cubicBezTo>
                <a:cubicBezTo>
                  <a:pt x="723399" y="49257"/>
                  <a:pt x="388436" y="65661"/>
                  <a:pt x="342928" y="66719"/>
                </a:cubicBezTo>
                <a:cubicBezTo>
                  <a:pt x="297420" y="67777"/>
                  <a:pt x="431828" y="68307"/>
                  <a:pt x="435003" y="57194"/>
                </a:cubicBezTo>
                <a:cubicBezTo>
                  <a:pt x="438178" y="46081"/>
                  <a:pt x="365153" y="1631"/>
                  <a:pt x="361978" y="44"/>
                </a:cubicBezTo>
                <a:cubicBezTo>
                  <a:pt x="358803" y="-1543"/>
                  <a:pt x="435003" y="39732"/>
                  <a:pt x="415953" y="47669"/>
                </a:cubicBezTo>
                <a:cubicBezTo>
                  <a:pt x="396903" y="55606"/>
                  <a:pt x="247678" y="47669"/>
                  <a:pt x="247678" y="47669"/>
                </a:cubicBezTo>
                <a:lnTo>
                  <a:pt x="111153" y="47669"/>
                </a:lnTo>
                <a:cubicBezTo>
                  <a:pt x="118561" y="47140"/>
                  <a:pt x="272020" y="50315"/>
                  <a:pt x="292128" y="44494"/>
                </a:cubicBezTo>
                <a:cubicBezTo>
                  <a:pt x="312236" y="38673"/>
                  <a:pt x="282603" y="18036"/>
                  <a:pt x="231803" y="12744"/>
                </a:cubicBezTo>
                <a:cubicBezTo>
                  <a:pt x="181003" y="7452"/>
                  <a:pt x="-2618" y="8511"/>
                  <a:pt x="28" y="9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0F480226-8FAC-7934-3016-B97C6AF60592}"/>
              </a:ext>
            </a:extLst>
          </p:cNvPr>
          <p:cNvSpPr/>
          <p:nvPr/>
        </p:nvSpPr>
        <p:spPr>
          <a:xfrm>
            <a:off x="577491" y="8867589"/>
            <a:ext cx="414741" cy="174825"/>
          </a:xfrm>
          <a:custGeom>
            <a:avLst/>
            <a:gdLst>
              <a:gd name="connsiteX0" fmla="*/ 279759 w 414741"/>
              <a:gd name="connsiteY0" fmla="*/ 186 h 174825"/>
              <a:gd name="connsiteX1" fmla="*/ 371834 w 414741"/>
              <a:gd name="connsiteY1" fmla="*/ 25586 h 174825"/>
              <a:gd name="connsiteX2" fmla="*/ 311509 w 414741"/>
              <a:gd name="connsiteY2" fmla="*/ 66861 h 174825"/>
              <a:gd name="connsiteX3" fmla="*/ 330559 w 414741"/>
              <a:gd name="connsiteY3" fmla="*/ 66861 h 174825"/>
              <a:gd name="connsiteX4" fmla="*/ 184509 w 414741"/>
              <a:gd name="connsiteY4" fmla="*/ 117661 h 174825"/>
              <a:gd name="connsiteX5" fmla="*/ 238484 w 414741"/>
              <a:gd name="connsiteY5" fmla="*/ 133536 h 174825"/>
              <a:gd name="connsiteX6" fmla="*/ 174984 w 414741"/>
              <a:gd name="connsiteY6" fmla="*/ 149411 h 174825"/>
              <a:gd name="connsiteX7" fmla="*/ 359 w 414741"/>
              <a:gd name="connsiteY7" fmla="*/ 174811 h 174825"/>
              <a:gd name="connsiteX8" fmla="*/ 225784 w 414741"/>
              <a:gd name="connsiteY8" fmla="*/ 152586 h 174825"/>
              <a:gd name="connsiteX9" fmla="*/ 200384 w 414741"/>
              <a:gd name="connsiteY9" fmla="*/ 120836 h 174825"/>
              <a:gd name="connsiteX10" fmla="*/ 413109 w 414741"/>
              <a:gd name="connsiteY10" fmla="*/ 38286 h 174825"/>
              <a:gd name="connsiteX11" fmla="*/ 279759 w 414741"/>
              <a:gd name="connsiteY11" fmla="*/ 186 h 1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741" h="174825">
                <a:moveTo>
                  <a:pt x="279759" y="186"/>
                </a:moveTo>
                <a:cubicBezTo>
                  <a:pt x="272880" y="-1931"/>
                  <a:pt x="366542" y="14474"/>
                  <a:pt x="371834" y="25586"/>
                </a:cubicBezTo>
                <a:cubicBezTo>
                  <a:pt x="377126" y="36699"/>
                  <a:pt x="311509" y="66861"/>
                  <a:pt x="311509" y="66861"/>
                </a:cubicBezTo>
                <a:cubicBezTo>
                  <a:pt x="304630" y="73740"/>
                  <a:pt x="351726" y="58394"/>
                  <a:pt x="330559" y="66861"/>
                </a:cubicBezTo>
                <a:cubicBezTo>
                  <a:pt x="309392" y="75328"/>
                  <a:pt x="199855" y="106549"/>
                  <a:pt x="184509" y="117661"/>
                </a:cubicBezTo>
                <a:cubicBezTo>
                  <a:pt x="169163" y="128773"/>
                  <a:pt x="240071" y="128244"/>
                  <a:pt x="238484" y="133536"/>
                </a:cubicBezTo>
                <a:cubicBezTo>
                  <a:pt x="236897" y="138828"/>
                  <a:pt x="214671" y="142532"/>
                  <a:pt x="174984" y="149411"/>
                </a:cubicBezTo>
                <a:cubicBezTo>
                  <a:pt x="135297" y="156290"/>
                  <a:pt x="-8108" y="174282"/>
                  <a:pt x="359" y="174811"/>
                </a:cubicBezTo>
                <a:cubicBezTo>
                  <a:pt x="8826" y="175340"/>
                  <a:pt x="192447" y="161582"/>
                  <a:pt x="225784" y="152586"/>
                </a:cubicBezTo>
                <a:cubicBezTo>
                  <a:pt x="259121" y="143590"/>
                  <a:pt x="169163" y="139886"/>
                  <a:pt x="200384" y="120836"/>
                </a:cubicBezTo>
                <a:cubicBezTo>
                  <a:pt x="231605" y="101786"/>
                  <a:pt x="394588" y="55219"/>
                  <a:pt x="413109" y="38286"/>
                </a:cubicBezTo>
                <a:cubicBezTo>
                  <a:pt x="431630" y="21353"/>
                  <a:pt x="286638" y="2303"/>
                  <a:pt x="279759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EADD26E9-C835-45EE-9943-2CE976531328}"/>
              </a:ext>
            </a:extLst>
          </p:cNvPr>
          <p:cNvSpPr/>
          <p:nvPr/>
        </p:nvSpPr>
        <p:spPr>
          <a:xfrm>
            <a:off x="454015" y="8861423"/>
            <a:ext cx="197096" cy="130186"/>
          </a:xfrm>
          <a:custGeom>
            <a:avLst/>
            <a:gdLst>
              <a:gd name="connsiteX0" fmla="*/ 196860 w 197096"/>
              <a:gd name="connsiteY0" fmla="*/ 2 h 130186"/>
              <a:gd name="connsiteX1" fmla="*/ 120660 w 197096"/>
              <a:gd name="connsiteY1" fmla="*/ 101602 h 130186"/>
              <a:gd name="connsiteX2" fmla="*/ 66685 w 197096"/>
              <a:gd name="connsiteY2" fmla="*/ 104777 h 130186"/>
              <a:gd name="connsiteX3" fmla="*/ 104785 w 197096"/>
              <a:gd name="connsiteY3" fmla="*/ 130177 h 130186"/>
              <a:gd name="connsiteX4" fmla="*/ 10 w 197096"/>
              <a:gd name="connsiteY4" fmla="*/ 107952 h 130186"/>
              <a:gd name="connsiteX5" fmla="*/ 98435 w 197096"/>
              <a:gd name="connsiteY5" fmla="*/ 123827 h 130186"/>
              <a:gd name="connsiteX6" fmla="*/ 142885 w 197096"/>
              <a:gd name="connsiteY6" fmla="*/ 98427 h 130186"/>
              <a:gd name="connsiteX7" fmla="*/ 196860 w 197096"/>
              <a:gd name="connsiteY7" fmla="*/ 2 h 1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96" h="130186">
                <a:moveTo>
                  <a:pt x="196860" y="2"/>
                </a:moveTo>
                <a:cubicBezTo>
                  <a:pt x="193156" y="531"/>
                  <a:pt x="142356" y="84140"/>
                  <a:pt x="120660" y="101602"/>
                </a:cubicBezTo>
                <a:cubicBezTo>
                  <a:pt x="98964" y="119064"/>
                  <a:pt x="69331" y="100015"/>
                  <a:pt x="66685" y="104777"/>
                </a:cubicBezTo>
                <a:cubicBezTo>
                  <a:pt x="64039" y="109539"/>
                  <a:pt x="115897" y="129648"/>
                  <a:pt x="104785" y="130177"/>
                </a:cubicBezTo>
                <a:cubicBezTo>
                  <a:pt x="93673" y="130706"/>
                  <a:pt x="1068" y="109010"/>
                  <a:pt x="10" y="107952"/>
                </a:cubicBezTo>
                <a:cubicBezTo>
                  <a:pt x="-1048" y="106894"/>
                  <a:pt x="74622" y="125415"/>
                  <a:pt x="98435" y="123827"/>
                </a:cubicBezTo>
                <a:cubicBezTo>
                  <a:pt x="122248" y="122239"/>
                  <a:pt x="125952" y="114831"/>
                  <a:pt x="142885" y="98427"/>
                </a:cubicBezTo>
                <a:cubicBezTo>
                  <a:pt x="159818" y="82023"/>
                  <a:pt x="200564" y="-527"/>
                  <a:pt x="19686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0F30BDF4-1D35-D808-D12B-BD78737FB947}"/>
              </a:ext>
            </a:extLst>
          </p:cNvPr>
          <p:cNvSpPr/>
          <p:nvPr/>
        </p:nvSpPr>
        <p:spPr>
          <a:xfrm>
            <a:off x="431243" y="8953384"/>
            <a:ext cx="254557" cy="99972"/>
          </a:xfrm>
          <a:custGeom>
            <a:avLst/>
            <a:gdLst>
              <a:gd name="connsiteX0" fmla="*/ 557 w 254557"/>
              <a:gd name="connsiteY0" fmla="*/ 116 h 99972"/>
              <a:gd name="connsiteX1" fmla="*/ 156132 w 254557"/>
              <a:gd name="connsiteY1" fmla="*/ 89016 h 99972"/>
              <a:gd name="connsiteX2" fmla="*/ 254557 w 254557"/>
              <a:gd name="connsiteY2" fmla="*/ 98541 h 99972"/>
              <a:gd name="connsiteX3" fmla="*/ 83107 w 254557"/>
              <a:gd name="connsiteY3" fmla="*/ 82666 h 99972"/>
              <a:gd name="connsiteX4" fmla="*/ 102157 w 254557"/>
              <a:gd name="connsiteY4" fmla="*/ 69966 h 99972"/>
              <a:gd name="connsiteX5" fmla="*/ 557 w 254557"/>
              <a:gd name="connsiteY5" fmla="*/ 116 h 9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57" h="99972">
                <a:moveTo>
                  <a:pt x="557" y="116"/>
                </a:moveTo>
                <a:cubicBezTo>
                  <a:pt x="9553" y="3291"/>
                  <a:pt x="113799" y="72612"/>
                  <a:pt x="156132" y="89016"/>
                </a:cubicBezTo>
                <a:cubicBezTo>
                  <a:pt x="198465" y="105420"/>
                  <a:pt x="254557" y="98541"/>
                  <a:pt x="254557" y="98541"/>
                </a:cubicBezTo>
                <a:cubicBezTo>
                  <a:pt x="242386" y="97483"/>
                  <a:pt x="108507" y="87428"/>
                  <a:pt x="83107" y="82666"/>
                </a:cubicBezTo>
                <a:cubicBezTo>
                  <a:pt x="57707" y="77904"/>
                  <a:pt x="110094" y="80549"/>
                  <a:pt x="102157" y="69966"/>
                </a:cubicBezTo>
                <a:cubicBezTo>
                  <a:pt x="94220" y="59383"/>
                  <a:pt x="-8439" y="-3059"/>
                  <a:pt x="55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623A496A-A42C-123C-4DA4-07D8090C4636}"/>
              </a:ext>
            </a:extLst>
          </p:cNvPr>
          <p:cNvSpPr/>
          <p:nvPr/>
        </p:nvSpPr>
        <p:spPr>
          <a:xfrm>
            <a:off x="584186" y="8883611"/>
            <a:ext cx="83040" cy="108101"/>
          </a:xfrm>
          <a:custGeom>
            <a:avLst/>
            <a:gdLst>
              <a:gd name="connsiteX0" fmla="*/ 76214 w 83040"/>
              <a:gd name="connsiteY0" fmla="*/ 39 h 108101"/>
              <a:gd name="connsiteX1" fmla="*/ 69864 w 83040"/>
              <a:gd name="connsiteY1" fmla="*/ 63539 h 108101"/>
              <a:gd name="connsiteX2" fmla="*/ 14 w 83040"/>
              <a:gd name="connsiteY2" fmla="*/ 107989 h 108101"/>
              <a:gd name="connsiteX3" fmla="*/ 76214 w 83040"/>
              <a:gd name="connsiteY3" fmla="*/ 73064 h 108101"/>
              <a:gd name="connsiteX4" fmla="*/ 76214 w 83040"/>
              <a:gd name="connsiteY4" fmla="*/ 39 h 10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40" h="108101">
                <a:moveTo>
                  <a:pt x="76214" y="39"/>
                </a:moveTo>
                <a:cubicBezTo>
                  <a:pt x="75156" y="-1549"/>
                  <a:pt x="82564" y="45547"/>
                  <a:pt x="69864" y="63539"/>
                </a:cubicBezTo>
                <a:cubicBezTo>
                  <a:pt x="57164" y="81531"/>
                  <a:pt x="-1044" y="106401"/>
                  <a:pt x="14" y="107989"/>
                </a:cubicBezTo>
                <a:cubicBezTo>
                  <a:pt x="1072" y="109577"/>
                  <a:pt x="61397" y="94231"/>
                  <a:pt x="76214" y="73064"/>
                </a:cubicBezTo>
                <a:cubicBezTo>
                  <a:pt x="91031" y="51897"/>
                  <a:pt x="77272" y="1627"/>
                  <a:pt x="7621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8A7C9639-4702-0F53-A998-49ED660E99EE}"/>
              </a:ext>
            </a:extLst>
          </p:cNvPr>
          <p:cNvSpPr/>
          <p:nvPr/>
        </p:nvSpPr>
        <p:spPr>
          <a:xfrm>
            <a:off x="633241" y="8537575"/>
            <a:ext cx="198609" cy="168109"/>
          </a:xfrm>
          <a:custGeom>
            <a:avLst/>
            <a:gdLst>
              <a:gd name="connsiteX0" fmla="*/ 198609 w 198609"/>
              <a:gd name="connsiteY0" fmla="*/ 0 h 168109"/>
              <a:gd name="connsiteX1" fmla="*/ 4934 w 198609"/>
              <a:gd name="connsiteY1" fmla="*/ 165100 h 168109"/>
              <a:gd name="connsiteX2" fmla="*/ 55734 w 198609"/>
              <a:gd name="connsiteY2" fmla="*/ 107950 h 168109"/>
              <a:gd name="connsiteX3" fmla="*/ 33509 w 198609"/>
              <a:gd name="connsiteY3" fmla="*/ 123825 h 168109"/>
              <a:gd name="connsiteX4" fmla="*/ 198609 w 198609"/>
              <a:gd name="connsiteY4" fmla="*/ 0 h 16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9" h="168109">
                <a:moveTo>
                  <a:pt x="198609" y="0"/>
                </a:moveTo>
                <a:cubicBezTo>
                  <a:pt x="113677" y="73554"/>
                  <a:pt x="28746" y="147108"/>
                  <a:pt x="4934" y="165100"/>
                </a:cubicBezTo>
                <a:cubicBezTo>
                  <a:pt x="-18879" y="183092"/>
                  <a:pt x="50972" y="114829"/>
                  <a:pt x="55734" y="107950"/>
                </a:cubicBezTo>
                <a:cubicBezTo>
                  <a:pt x="60496" y="101071"/>
                  <a:pt x="33509" y="123825"/>
                  <a:pt x="33509" y="123825"/>
                </a:cubicBezTo>
                <a:lnTo>
                  <a:pt x="1986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D5DB8046-AE6D-4B10-ED8A-1A4F5EAE4883}"/>
              </a:ext>
            </a:extLst>
          </p:cNvPr>
          <p:cNvSpPr/>
          <p:nvPr/>
        </p:nvSpPr>
        <p:spPr>
          <a:xfrm>
            <a:off x="648590" y="8679654"/>
            <a:ext cx="27685" cy="186009"/>
          </a:xfrm>
          <a:custGeom>
            <a:avLst/>
            <a:gdLst>
              <a:gd name="connsiteX0" fmla="*/ 27685 w 27685"/>
              <a:gd name="connsiteY0" fmla="*/ 796 h 186009"/>
              <a:gd name="connsiteX1" fmla="*/ 2285 w 27685"/>
              <a:gd name="connsiteY1" fmla="*/ 181771 h 186009"/>
              <a:gd name="connsiteX2" fmla="*/ 2285 w 27685"/>
              <a:gd name="connsiteY2" fmla="*/ 118271 h 186009"/>
              <a:gd name="connsiteX3" fmla="*/ 27685 w 27685"/>
              <a:gd name="connsiteY3" fmla="*/ 796 h 18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5" h="186009">
                <a:moveTo>
                  <a:pt x="27685" y="796"/>
                </a:moveTo>
                <a:cubicBezTo>
                  <a:pt x="27685" y="11379"/>
                  <a:pt x="6518" y="162192"/>
                  <a:pt x="2285" y="181771"/>
                </a:cubicBezTo>
                <a:cubicBezTo>
                  <a:pt x="-1948" y="201350"/>
                  <a:pt x="698" y="148433"/>
                  <a:pt x="2285" y="118271"/>
                </a:cubicBezTo>
                <a:cubicBezTo>
                  <a:pt x="3872" y="88109"/>
                  <a:pt x="27685" y="-9787"/>
                  <a:pt x="27685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BB60D6E5-07CB-E03C-7141-B3942784DA80}"/>
              </a:ext>
            </a:extLst>
          </p:cNvPr>
          <p:cNvSpPr/>
          <p:nvPr/>
        </p:nvSpPr>
        <p:spPr>
          <a:xfrm>
            <a:off x="466719" y="8664530"/>
            <a:ext cx="213024" cy="295355"/>
          </a:xfrm>
          <a:custGeom>
            <a:avLst/>
            <a:gdLst>
              <a:gd name="connsiteX0" fmla="*/ 212731 w 213024"/>
              <a:gd name="connsiteY0" fmla="*/ 45 h 295355"/>
              <a:gd name="connsiteX1" fmla="*/ 73031 w 213024"/>
              <a:gd name="connsiteY1" fmla="*/ 149270 h 295355"/>
              <a:gd name="connsiteX2" fmla="*/ 28581 w 213024"/>
              <a:gd name="connsiteY2" fmla="*/ 228645 h 295355"/>
              <a:gd name="connsiteX3" fmla="*/ 38106 w 213024"/>
              <a:gd name="connsiteY3" fmla="*/ 193720 h 295355"/>
              <a:gd name="connsiteX4" fmla="*/ 6 w 213024"/>
              <a:gd name="connsiteY4" fmla="*/ 295320 h 295355"/>
              <a:gd name="connsiteX5" fmla="*/ 41281 w 213024"/>
              <a:gd name="connsiteY5" fmla="*/ 181020 h 295355"/>
              <a:gd name="connsiteX6" fmla="*/ 53981 w 213024"/>
              <a:gd name="connsiteY6" fmla="*/ 155620 h 295355"/>
              <a:gd name="connsiteX7" fmla="*/ 31756 w 213024"/>
              <a:gd name="connsiteY7" fmla="*/ 165145 h 295355"/>
              <a:gd name="connsiteX8" fmla="*/ 212731 w 213024"/>
              <a:gd name="connsiteY8" fmla="*/ 45 h 29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024" h="295355">
                <a:moveTo>
                  <a:pt x="212731" y="45"/>
                </a:moveTo>
                <a:cubicBezTo>
                  <a:pt x="219610" y="-2601"/>
                  <a:pt x="103723" y="111170"/>
                  <a:pt x="73031" y="149270"/>
                </a:cubicBezTo>
                <a:cubicBezTo>
                  <a:pt x="42339" y="187370"/>
                  <a:pt x="34402" y="221237"/>
                  <a:pt x="28581" y="228645"/>
                </a:cubicBezTo>
                <a:cubicBezTo>
                  <a:pt x="22760" y="236053"/>
                  <a:pt x="42868" y="182608"/>
                  <a:pt x="38106" y="193720"/>
                </a:cubicBezTo>
                <a:cubicBezTo>
                  <a:pt x="33344" y="204832"/>
                  <a:pt x="-523" y="297437"/>
                  <a:pt x="6" y="295320"/>
                </a:cubicBezTo>
                <a:cubicBezTo>
                  <a:pt x="535" y="293203"/>
                  <a:pt x="32285" y="204303"/>
                  <a:pt x="41281" y="181020"/>
                </a:cubicBezTo>
                <a:cubicBezTo>
                  <a:pt x="50277" y="157737"/>
                  <a:pt x="55568" y="158266"/>
                  <a:pt x="53981" y="155620"/>
                </a:cubicBezTo>
                <a:cubicBezTo>
                  <a:pt x="52393" y="152974"/>
                  <a:pt x="3181" y="192133"/>
                  <a:pt x="31756" y="165145"/>
                </a:cubicBezTo>
                <a:cubicBezTo>
                  <a:pt x="60331" y="138158"/>
                  <a:pt x="205852" y="2691"/>
                  <a:pt x="212731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76EAD49-8E36-1E9F-8824-9231828CE779}"/>
              </a:ext>
            </a:extLst>
          </p:cNvPr>
          <p:cNvSpPr/>
          <p:nvPr/>
        </p:nvSpPr>
        <p:spPr>
          <a:xfrm>
            <a:off x="475847" y="8728054"/>
            <a:ext cx="171916" cy="228838"/>
          </a:xfrm>
          <a:custGeom>
            <a:avLst/>
            <a:gdLst>
              <a:gd name="connsiteX0" fmla="*/ 171853 w 171916"/>
              <a:gd name="connsiteY0" fmla="*/ 21 h 228838"/>
              <a:gd name="connsiteX1" fmla="*/ 114703 w 171916"/>
              <a:gd name="connsiteY1" fmla="*/ 174646 h 228838"/>
              <a:gd name="connsiteX2" fmla="*/ 124228 w 171916"/>
              <a:gd name="connsiteY2" fmla="*/ 152421 h 228838"/>
              <a:gd name="connsiteX3" fmla="*/ 105178 w 171916"/>
              <a:gd name="connsiteY3" fmla="*/ 212746 h 228838"/>
              <a:gd name="connsiteX4" fmla="*/ 121053 w 171916"/>
              <a:gd name="connsiteY4" fmla="*/ 155596 h 228838"/>
              <a:gd name="connsiteX5" fmla="*/ 73428 w 171916"/>
              <a:gd name="connsiteY5" fmla="*/ 206396 h 228838"/>
              <a:gd name="connsiteX6" fmla="*/ 403 w 171916"/>
              <a:gd name="connsiteY6" fmla="*/ 228621 h 228838"/>
              <a:gd name="connsiteX7" fmla="*/ 108353 w 171916"/>
              <a:gd name="connsiteY7" fmla="*/ 215921 h 228838"/>
              <a:gd name="connsiteX8" fmla="*/ 102003 w 171916"/>
              <a:gd name="connsiteY8" fmla="*/ 187346 h 228838"/>
              <a:gd name="connsiteX9" fmla="*/ 171853 w 171916"/>
              <a:gd name="connsiteY9" fmla="*/ 21 h 2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16" h="228838">
                <a:moveTo>
                  <a:pt x="171853" y="21"/>
                </a:moveTo>
                <a:cubicBezTo>
                  <a:pt x="173970" y="-2096"/>
                  <a:pt x="122640" y="149246"/>
                  <a:pt x="114703" y="174646"/>
                </a:cubicBezTo>
                <a:cubicBezTo>
                  <a:pt x="106766" y="200046"/>
                  <a:pt x="125815" y="146071"/>
                  <a:pt x="124228" y="152421"/>
                </a:cubicBezTo>
                <a:cubicBezTo>
                  <a:pt x="122640" y="158771"/>
                  <a:pt x="105707" y="212217"/>
                  <a:pt x="105178" y="212746"/>
                </a:cubicBezTo>
                <a:cubicBezTo>
                  <a:pt x="104649" y="213275"/>
                  <a:pt x="126344" y="156654"/>
                  <a:pt x="121053" y="155596"/>
                </a:cubicBezTo>
                <a:cubicBezTo>
                  <a:pt x="115762" y="154538"/>
                  <a:pt x="93536" y="194225"/>
                  <a:pt x="73428" y="206396"/>
                </a:cubicBezTo>
                <a:cubicBezTo>
                  <a:pt x="53320" y="218567"/>
                  <a:pt x="-5418" y="227034"/>
                  <a:pt x="403" y="228621"/>
                </a:cubicBezTo>
                <a:cubicBezTo>
                  <a:pt x="6224" y="230209"/>
                  <a:pt x="91420" y="222800"/>
                  <a:pt x="108353" y="215921"/>
                </a:cubicBezTo>
                <a:cubicBezTo>
                  <a:pt x="125286" y="209042"/>
                  <a:pt x="89832" y="216979"/>
                  <a:pt x="102003" y="187346"/>
                </a:cubicBezTo>
                <a:cubicBezTo>
                  <a:pt x="114174" y="157713"/>
                  <a:pt x="169736" y="2138"/>
                  <a:pt x="17185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8E74150B-29AF-6780-54B7-B1A83477D27A}"/>
              </a:ext>
            </a:extLst>
          </p:cNvPr>
          <p:cNvSpPr/>
          <p:nvPr/>
        </p:nvSpPr>
        <p:spPr>
          <a:xfrm>
            <a:off x="527993" y="8749851"/>
            <a:ext cx="104229" cy="94193"/>
          </a:xfrm>
          <a:custGeom>
            <a:avLst/>
            <a:gdLst>
              <a:gd name="connsiteX0" fmla="*/ 103832 w 104229"/>
              <a:gd name="connsiteY0" fmla="*/ 449 h 94193"/>
              <a:gd name="connsiteX1" fmla="*/ 2232 w 104229"/>
              <a:gd name="connsiteY1" fmla="*/ 92524 h 94193"/>
              <a:gd name="connsiteX2" fmla="*/ 37157 w 104229"/>
              <a:gd name="connsiteY2" fmla="*/ 57599 h 94193"/>
              <a:gd name="connsiteX3" fmla="*/ 103832 w 104229"/>
              <a:gd name="connsiteY3" fmla="*/ 449 h 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29" h="94193">
                <a:moveTo>
                  <a:pt x="103832" y="449"/>
                </a:moveTo>
                <a:cubicBezTo>
                  <a:pt x="98011" y="6270"/>
                  <a:pt x="13344" y="82999"/>
                  <a:pt x="2232" y="92524"/>
                </a:cubicBezTo>
                <a:cubicBezTo>
                  <a:pt x="-8881" y="102049"/>
                  <a:pt x="24457" y="68182"/>
                  <a:pt x="37157" y="57599"/>
                </a:cubicBezTo>
                <a:cubicBezTo>
                  <a:pt x="49857" y="47016"/>
                  <a:pt x="109653" y="-5372"/>
                  <a:pt x="103832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1A545B90-800E-F51E-E4A7-559E5E46D152}"/>
              </a:ext>
            </a:extLst>
          </p:cNvPr>
          <p:cNvSpPr/>
          <p:nvPr/>
        </p:nvSpPr>
        <p:spPr>
          <a:xfrm>
            <a:off x="1498534" y="8258134"/>
            <a:ext cx="72382" cy="108066"/>
          </a:xfrm>
          <a:custGeom>
            <a:avLst/>
            <a:gdLst>
              <a:gd name="connsiteX0" fmla="*/ 60391 w 72382"/>
              <a:gd name="connsiteY0" fmla="*/ 41 h 108066"/>
              <a:gd name="connsiteX1" fmla="*/ 57216 w 72382"/>
              <a:gd name="connsiteY1" fmla="*/ 60366 h 108066"/>
              <a:gd name="connsiteX2" fmla="*/ 66 w 72382"/>
              <a:gd name="connsiteY2" fmla="*/ 107991 h 108066"/>
              <a:gd name="connsiteX3" fmla="*/ 69916 w 72382"/>
              <a:gd name="connsiteY3" fmla="*/ 69891 h 108066"/>
              <a:gd name="connsiteX4" fmla="*/ 60391 w 72382"/>
              <a:gd name="connsiteY4" fmla="*/ 41 h 10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82" h="108066">
                <a:moveTo>
                  <a:pt x="60391" y="41"/>
                </a:moveTo>
                <a:cubicBezTo>
                  <a:pt x="58274" y="-1547"/>
                  <a:pt x="67270" y="42374"/>
                  <a:pt x="57216" y="60366"/>
                </a:cubicBezTo>
                <a:cubicBezTo>
                  <a:pt x="47162" y="78358"/>
                  <a:pt x="-2051" y="106403"/>
                  <a:pt x="66" y="107991"/>
                </a:cubicBezTo>
                <a:cubicBezTo>
                  <a:pt x="2183" y="109579"/>
                  <a:pt x="61449" y="85766"/>
                  <a:pt x="69916" y="69891"/>
                </a:cubicBezTo>
                <a:cubicBezTo>
                  <a:pt x="78383" y="54016"/>
                  <a:pt x="62508" y="1629"/>
                  <a:pt x="60391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2BDAD9BC-1D6F-EDB4-5F78-03170EBFB5B4}"/>
              </a:ext>
            </a:extLst>
          </p:cNvPr>
          <p:cNvSpPr/>
          <p:nvPr/>
        </p:nvSpPr>
        <p:spPr>
          <a:xfrm>
            <a:off x="806441" y="8585134"/>
            <a:ext cx="22284" cy="117710"/>
          </a:xfrm>
          <a:custGeom>
            <a:avLst/>
            <a:gdLst>
              <a:gd name="connsiteX0" fmla="*/ 15884 w 22284"/>
              <a:gd name="connsiteY0" fmla="*/ 66 h 117710"/>
              <a:gd name="connsiteX1" fmla="*/ 6359 w 22284"/>
              <a:gd name="connsiteY1" fmla="*/ 66741 h 117710"/>
              <a:gd name="connsiteX2" fmla="*/ 22234 w 22284"/>
              <a:gd name="connsiteY2" fmla="*/ 117541 h 117710"/>
              <a:gd name="connsiteX3" fmla="*/ 9 w 22284"/>
              <a:gd name="connsiteY3" fmla="*/ 79441 h 117710"/>
              <a:gd name="connsiteX4" fmla="*/ 15884 w 22284"/>
              <a:gd name="connsiteY4" fmla="*/ 66 h 11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4" h="117710">
                <a:moveTo>
                  <a:pt x="15884" y="66"/>
                </a:moveTo>
                <a:cubicBezTo>
                  <a:pt x="16942" y="-2051"/>
                  <a:pt x="5301" y="47162"/>
                  <a:pt x="6359" y="66741"/>
                </a:cubicBezTo>
                <a:cubicBezTo>
                  <a:pt x="7417" y="86320"/>
                  <a:pt x="23292" y="115424"/>
                  <a:pt x="22234" y="117541"/>
                </a:cubicBezTo>
                <a:cubicBezTo>
                  <a:pt x="21176" y="119658"/>
                  <a:pt x="-520" y="101666"/>
                  <a:pt x="9" y="79441"/>
                </a:cubicBezTo>
                <a:cubicBezTo>
                  <a:pt x="538" y="57216"/>
                  <a:pt x="14826" y="2183"/>
                  <a:pt x="1588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ADE8706A-C929-0DD1-B325-E5E8E54B2E4A}"/>
              </a:ext>
            </a:extLst>
          </p:cNvPr>
          <p:cNvSpPr/>
          <p:nvPr/>
        </p:nvSpPr>
        <p:spPr>
          <a:xfrm>
            <a:off x="666750" y="8753239"/>
            <a:ext cx="150659" cy="66984"/>
          </a:xfrm>
          <a:custGeom>
            <a:avLst/>
            <a:gdLst>
              <a:gd name="connsiteX0" fmla="*/ 0 w 150659"/>
              <a:gd name="connsiteY0" fmla="*/ 66911 h 66984"/>
              <a:gd name="connsiteX1" fmla="*/ 98425 w 150659"/>
              <a:gd name="connsiteY1" fmla="*/ 54211 h 66984"/>
              <a:gd name="connsiteX2" fmla="*/ 149225 w 150659"/>
              <a:gd name="connsiteY2" fmla="*/ 236 h 66984"/>
              <a:gd name="connsiteX3" fmla="*/ 133350 w 150659"/>
              <a:gd name="connsiteY3" fmla="*/ 35161 h 66984"/>
              <a:gd name="connsiteX4" fmla="*/ 98425 w 150659"/>
              <a:gd name="connsiteY4" fmla="*/ 51036 h 66984"/>
              <a:gd name="connsiteX5" fmla="*/ 0 w 150659"/>
              <a:gd name="connsiteY5" fmla="*/ 66911 h 6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59" h="66984">
                <a:moveTo>
                  <a:pt x="0" y="66911"/>
                </a:moveTo>
                <a:cubicBezTo>
                  <a:pt x="0" y="67440"/>
                  <a:pt x="73554" y="65323"/>
                  <a:pt x="98425" y="54211"/>
                </a:cubicBezTo>
                <a:cubicBezTo>
                  <a:pt x="123296" y="43099"/>
                  <a:pt x="143404" y="3411"/>
                  <a:pt x="149225" y="236"/>
                </a:cubicBezTo>
                <a:cubicBezTo>
                  <a:pt x="155046" y="-2939"/>
                  <a:pt x="141817" y="26694"/>
                  <a:pt x="133350" y="35161"/>
                </a:cubicBezTo>
                <a:cubicBezTo>
                  <a:pt x="124883" y="43628"/>
                  <a:pt x="120121" y="44686"/>
                  <a:pt x="98425" y="51036"/>
                </a:cubicBezTo>
                <a:cubicBezTo>
                  <a:pt x="76729" y="57386"/>
                  <a:pt x="0" y="66382"/>
                  <a:pt x="0" y="66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3D639EF5-B285-6A1C-6520-5B9BA71AABC5}"/>
              </a:ext>
            </a:extLst>
          </p:cNvPr>
          <p:cNvSpPr/>
          <p:nvPr/>
        </p:nvSpPr>
        <p:spPr>
          <a:xfrm>
            <a:off x="917479" y="8505637"/>
            <a:ext cx="285980" cy="165326"/>
          </a:xfrm>
          <a:custGeom>
            <a:avLst/>
            <a:gdLst>
              <a:gd name="connsiteX0" fmla="*/ 96 w 285980"/>
              <a:gd name="connsiteY0" fmla="*/ 165288 h 165326"/>
              <a:gd name="connsiteX1" fmla="*/ 168371 w 285980"/>
              <a:gd name="connsiteY1" fmla="*/ 41463 h 165326"/>
              <a:gd name="connsiteX2" fmla="*/ 285846 w 285980"/>
              <a:gd name="connsiteY2" fmla="*/ 188 h 165326"/>
              <a:gd name="connsiteX3" fmla="*/ 146146 w 285980"/>
              <a:gd name="connsiteY3" fmla="*/ 54163 h 165326"/>
              <a:gd name="connsiteX4" fmla="*/ 96 w 285980"/>
              <a:gd name="connsiteY4" fmla="*/ 165288 h 16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0" h="165326">
                <a:moveTo>
                  <a:pt x="96" y="165288"/>
                </a:moveTo>
                <a:cubicBezTo>
                  <a:pt x="3800" y="163171"/>
                  <a:pt x="120746" y="68980"/>
                  <a:pt x="168371" y="41463"/>
                </a:cubicBezTo>
                <a:cubicBezTo>
                  <a:pt x="215996" y="13946"/>
                  <a:pt x="289550" y="-1929"/>
                  <a:pt x="285846" y="188"/>
                </a:cubicBezTo>
                <a:cubicBezTo>
                  <a:pt x="282142" y="2305"/>
                  <a:pt x="192184" y="25588"/>
                  <a:pt x="146146" y="54163"/>
                </a:cubicBezTo>
                <a:cubicBezTo>
                  <a:pt x="100108" y="82738"/>
                  <a:pt x="-3608" y="167405"/>
                  <a:pt x="96" y="165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70087DD8-5389-8D12-C43C-343AB072586D}"/>
              </a:ext>
            </a:extLst>
          </p:cNvPr>
          <p:cNvSpPr/>
          <p:nvPr/>
        </p:nvSpPr>
        <p:spPr>
          <a:xfrm>
            <a:off x="1327058" y="8496260"/>
            <a:ext cx="231975" cy="57699"/>
          </a:xfrm>
          <a:custGeom>
            <a:avLst/>
            <a:gdLst>
              <a:gd name="connsiteX0" fmla="*/ 92 w 231975"/>
              <a:gd name="connsiteY0" fmla="*/ 40 h 57699"/>
              <a:gd name="connsiteX1" fmla="*/ 117567 w 231975"/>
              <a:gd name="connsiteY1" fmla="*/ 28615 h 57699"/>
              <a:gd name="connsiteX2" fmla="*/ 98517 w 231975"/>
              <a:gd name="connsiteY2" fmla="*/ 57190 h 57699"/>
              <a:gd name="connsiteX3" fmla="*/ 231867 w 231975"/>
              <a:gd name="connsiteY3" fmla="*/ 47665 h 57699"/>
              <a:gd name="connsiteX4" fmla="*/ 120742 w 231975"/>
              <a:gd name="connsiteY4" fmla="*/ 57190 h 57699"/>
              <a:gd name="connsiteX5" fmla="*/ 98517 w 231975"/>
              <a:gd name="connsiteY5" fmla="*/ 34965 h 57699"/>
              <a:gd name="connsiteX6" fmla="*/ 92 w 231975"/>
              <a:gd name="connsiteY6" fmla="*/ 40 h 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975" h="57699">
                <a:moveTo>
                  <a:pt x="92" y="40"/>
                </a:moveTo>
                <a:cubicBezTo>
                  <a:pt x="3267" y="-1018"/>
                  <a:pt x="101163" y="19090"/>
                  <a:pt x="117567" y="28615"/>
                </a:cubicBezTo>
                <a:cubicBezTo>
                  <a:pt x="133971" y="38140"/>
                  <a:pt x="79467" y="54015"/>
                  <a:pt x="98517" y="57190"/>
                </a:cubicBezTo>
                <a:cubicBezTo>
                  <a:pt x="117567" y="60365"/>
                  <a:pt x="228163" y="47665"/>
                  <a:pt x="231867" y="47665"/>
                </a:cubicBezTo>
                <a:cubicBezTo>
                  <a:pt x="235571" y="47665"/>
                  <a:pt x="142967" y="59307"/>
                  <a:pt x="120742" y="57190"/>
                </a:cubicBezTo>
                <a:cubicBezTo>
                  <a:pt x="98517" y="55073"/>
                  <a:pt x="120742" y="45019"/>
                  <a:pt x="98517" y="34965"/>
                </a:cubicBezTo>
                <a:cubicBezTo>
                  <a:pt x="76292" y="24911"/>
                  <a:pt x="-3083" y="1098"/>
                  <a:pt x="9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264604B8-496D-A415-0668-0FE9532D9F2C}"/>
              </a:ext>
            </a:extLst>
          </p:cNvPr>
          <p:cNvSpPr/>
          <p:nvPr/>
        </p:nvSpPr>
        <p:spPr>
          <a:xfrm>
            <a:off x="1314447" y="8213715"/>
            <a:ext cx="149754" cy="153306"/>
          </a:xfrm>
          <a:custGeom>
            <a:avLst/>
            <a:gdLst>
              <a:gd name="connsiteX0" fmla="*/ 3 w 149754"/>
              <a:gd name="connsiteY0" fmla="*/ 10 h 153306"/>
              <a:gd name="connsiteX1" fmla="*/ 69853 w 149754"/>
              <a:gd name="connsiteY1" fmla="*/ 104785 h 153306"/>
              <a:gd name="connsiteX2" fmla="*/ 31753 w 149754"/>
              <a:gd name="connsiteY2" fmla="*/ 152410 h 153306"/>
              <a:gd name="connsiteX3" fmla="*/ 149228 w 149754"/>
              <a:gd name="connsiteY3" fmla="*/ 66685 h 153306"/>
              <a:gd name="connsiteX4" fmla="*/ 73028 w 149754"/>
              <a:gd name="connsiteY4" fmla="*/ 111135 h 153306"/>
              <a:gd name="connsiteX5" fmla="*/ 3 w 149754"/>
              <a:gd name="connsiteY5" fmla="*/ 10 h 1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54" h="153306">
                <a:moveTo>
                  <a:pt x="3" y="10"/>
                </a:moveTo>
                <a:cubicBezTo>
                  <a:pt x="-526" y="-1048"/>
                  <a:pt x="64561" y="79385"/>
                  <a:pt x="69853" y="104785"/>
                </a:cubicBezTo>
                <a:cubicBezTo>
                  <a:pt x="75145" y="130185"/>
                  <a:pt x="18524" y="158760"/>
                  <a:pt x="31753" y="152410"/>
                </a:cubicBezTo>
                <a:cubicBezTo>
                  <a:pt x="44982" y="146060"/>
                  <a:pt x="142349" y="73564"/>
                  <a:pt x="149228" y="66685"/>
                </a:cubicBezTo>
                <a:cubicBezTo>
                  <a:pt x="156107" y="59806"/>
                  <a:pt x="93666" y="121189"/>
                  <a:pt x="73028" y="111135"/>
                </a:cubicBezTo>
                <a:cubicBezTo>
                  <a:pt x="52390" y="101081"/>
                  <a:pt x="532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FD0714BB-CFA7-C673-8392-2F4301EEE08A}"/>
              </a:ext>
            </a:extLst>
          </p:cNvPr>
          <p:cNvSpPr/>
          <p:nvPr/>
        </p:nvSpPr>
        <p:spPr>
          <a:xfrm>
            <a:off x="1171109" y="8286649"/>
            <a:ext cx="41746" cy="155993"/>
          </a:xfrm>
          <a:custGeom>
            <a:avLst/>
            <a:gdLst>
              <a:gd name="connsiteX0" fmla="*/ 22691 w 41746"/>
              <a:gd name="connsiteY0" fmla="*/ 101 h 155993"/>
              <a:gd name="connsiteX1" fmla="*/ 3641 w 41746"/>
              <a:gd name="connsiteY1" fmla="*/ 95351 h 155993"/>
              <a:gd name="connsiteX2" fmla="*/ 41741 w 41746"/>
              <a:gd name="connsiteY2" fmla="*/ 155676 h 155993"/>
              <a:gd name="connsiteX3" fmla="*/ 466 w 41746"/>
              <a:gd name="connsiteY3" fmla="*/ 114401 h 155993"/>
              <a:gd name="connsiteX4" fmla="*/ 22691 w 41746"/>
              <a:gd name="connsiteY4" fmla="*/ 101 h 15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46" h="155993">
                <a:moveTo>
                  <a:pt x="22691" y="101"/>
                </a:moveTo>
                <a:cubicBezTo>
                  <a:pt x="23220" y="-3074"/>
                  <a:pt x="466" y="69422"/>
                  <a:pt x="3641" y="95351"/>
                </a:cubicBezTo>
                <a:cubicBezTo>
                  <a:pt x="6816" y="121280"/>
                  <a:pt x="42270" y="152501"/>
                  <a:pt x="41741" y="155676"/>
                </a:cubicBezTo>
                <a:cubicBezTo>
                  <a:pt x="41212" y="158851"/>
                  <a:pt x="4699" y="137684"/>
                  <a:pt x="466" y="114401"/>
                </a:cubicBezTo>
                <a:cubicBezTo>
                  <a:pt x="-3767" y="91118"/>
                  <a:pt x="22162" y="3276"/>
                  <a:pt x="2269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568AFE96-37C1-C772-2E5E-C8D825107885}"/>
              </a:ext>
            </a:extLst>
          </p:cNvPr>
          <p:cNvSpPr/>
          <p:nvPr/>
        </p:nvSpPr>
        <p:spPr>
          <a:xfrm>
            <a:off x="1647825" y="8242300"/>
            <a:ext cx="635070" cy="58788"/>
          </a:xfrm>
          <a:custGeom>
            <a:avLst/>
            <a:gdLst>
              <a:gd name="connsiteX0" fmla="*/ 0 w 635070"/>
              <a:gd name="connsiteY0" fmla="*/ 0 h 58788"/>
              <a:gd name="connsiteX1" fmla="*/ 622300 w 635070"/>
              <a:gd name="connsiteY1" fmla="*/ 57150 h 58788"/>
              <a:gd name="connsiteX2" fmla="*/ 434975 w 635070"/>
              <a:gd name="connsiteY2" fmla="*/ 44450 h 58788"/>
              <a:gd name="connsiteX3" fmla="*/ 0 w 635070"/>
              <a:gd name="connsiteY3" fmla="*/ 0 h 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70" h="58788">
                <a:moveTo>
                  <a:pt x="0" y="0"/>
                </a:moveTo>
                <a:lnTo>
                  <a:pt x="622300" y="57150"/>
                </a:lnTo>
                <a:cubicBezTo>
                  <a:pt x="694796" y="64558"/>
                  <a:pt x="434975" y="44450"/>
                  <a:pt x="434975" y="44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3B55C50D-8AF0-ABD7-399F-767E99671D8D}"/>
              </a:ext>
            </a:extLst>
          </p:cNvPr>
          <p:cNvSpPr/>
          <p:nvPr/>
        </p:nvSpPr>
        <p:spPr>
          <a:xfrm>
            <a:off x="1603375" y="8496295"/>
            <a:ext cx="538122" cy="60330"/>
          </a:xfrm>
          <a:custGeom>
            <a:avLst/>
            <a:gdLst>
              <a:gd name="connsiteX0" fmla="*/ 0 w 538122"/>
              <a:gd name="connsiteY0" fmla="*/ 60330 h 60330"/>
              <a:gd name="connsiteX1" fmla="*/ 523875 w 538122"/>
              <a:gd name="connsiteY1" fmla="*/ 47630 h 60330"/>
              <a:gd name="connsiteX2" fmla="*/ 393700 w 538122"/>
              <a:gd name="connsiteY2" fmla="*/ 47630 h 60330"/>
              <a:gd name="connsiteX3" fmla="*/ 438150 w 538122"/>
              <a:gd name="connsiteY3" fmla="*/ 5 h 60330"/>
              <a:gd name="connsiteX4" fmla="*/ 387350 w 538122"/>
              <a:gd name="connsiteY4" fmla="*/ 44455 h 60330"/>
              <a:gd name="connsiteX5" fmla="*/ 295275 w 538122"/>
              <a:gd name="connsiteY5" fmla="*/ 50805 h 60330"/>
              <a:gd name="connsiteX6" fmla="*/ 355600 w 538122"/>
              <a:gd name="connsiteY6" fmla="*/ 47630 h 60330"/>
              <a:gd name="connsiteX7" fmla="*/ 0 w 538122"/>
              <a:gd name="connsiteY7" fmla="*/ 60330 h 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122" h="60330">
                <a:moveTo>
                  <a:pt x="0" y="60330"/>
                </a:moveTo>
                <a:lnTo>
                  <a:pt x="523875" y="47630"/>
                </a:lnTo>
                <a:cubicBezTo>
                  <a:pt x="589492" y="45513"/>
                  <a:pt x="407987" y="55567"/>
                  <a:pt x="393700" y="47630"/>
                </a:cubicBezTo>
                <a:cubicBezTo>
                  <a:pt x="379413" y="39693"/>
                  <a:pt x="439208" y="534"/>
                  <a:pt x="438150" y="5"/>
                </a:cubicBezTo>
                <a:cubicBezTo>
                  <a:pt x="437092" y="-524"/>
                  <a:pt x="411162" y="35988"/>
                  <a:pt x="387350" y="44455"/>
                </a:cubicBezTo>
                <a:cubicBezTo>
                  <a:pt x="363538" y="52922"/>
                  <a:pt x="300567" y="50276"/>
                  <a:pt x="295275" y="50805"/>
                </a:cubicBezTo>
                <a:cubicBezTo>
                  <a:pt x="289983" y="51334"/>
                  <a:pt x="355600" y="47630"/>
                  <a:pt x="355600" y="47630"/>
                </a:cubicBezTo>
                <a:lnTo>
                  <a:pt x="0" y="603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F8498CA-FB6C-2E89-A930-5F99F9C9B842}"/>
              </a:ext>
            </a:extLst>
          </p:cNvPr>
          <p:cNvSpPr/>
          <p:nvPr/>
        </p:nvSpPr>
        <p:spPr>
          <a:xfrm>
            <a:off x="1609725" y="8032698"/>
            <a:ext cx="514176" cy="209609"/>
          </a:xfrm>
          <a:custGeom>
            <a:avLst/>
            <a:gdLst>
              <a:gd name="connsiteX0" fmla="*/ 0 w 514176"/>
              <a:gd name="connsiteY0" fmla="*/ 52 h 209609"/>
              <a:gd name="connsiteX1" fmla="*/ 44450 w 514176"/>
              <a:gd name="connsiteY1" fmla="*/ 85777 h 209609"/>
              <a:gd name="connsiteX2" fmla="*/ 146050 w 514176"/>
              <a:gd name="connsiteY2" fmla="*/ 149277 h 209609"/>
              <a:gd name="connsiteX3" fmla="*/ 82550 w 514176"/>
              <a:gd name="connsiteY3" fmla="*/ 149277 h 209609"/>
              <a:gd name="connsiteX4" fmla="*/ 342900 w 514176"/>
              <a:gd name="connsiteY4" fmla="*/ 171502 h 209609"/>
              <a:gd name="connsiteX5" fmla="*/ 511175 w 514176"/>
              <a:gd name="connsiteY5" fmla="*/ 209602 h 209609"/>
              <a:gd name="connsiteX6" fmla="*/ 425450 w 514176"/>
              <a:gd name="connsiteY6" fmla="*/ 174677 h 209609"/>
              <a:gd name="connsiteX7" fmla="*/ 120650 w 514176"/>
              <a:gd name="connsiteY7" fmla="*/ 152452 h 209609"/>
              <a:gd name="connsiteX8" fmla="*/ 3175 w 514176"/>
              <a:gd name="connsiteY8" fmla="*/ 66727 h 209609"/>
              <a:gd name="connsiteX9" fmla="*/ 44450 w 514176"/>
              <a:gd name="connsiteY9" fmla="*/ 98477 h 209609"/>
              <a:gd name="connsiteX10" fmla="*/ 0 w 514176"/>
              <a:gd name="connsiteY10" fmla="*/ 52 h 20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4176" h="209609">
                <a:moveTo>
                  <a:pt x="0" y="52"/>
                </a:moveTo>
                <a:cubicBezTo>
                  <a:pt x="0" y="-2065"/>
                  <a:pt x="20108" y="60906"/>
                  <a:pt x="44450" y="85777"/>
                </a:cubicBezTo>
                <a:cubicBezTo>
                  <a:pt x="68792" y="110648"/>
                  <a:pt x="139700" y="138694"/>
                  <a:pt x="146050" y="149277"/>
                </a:cubicBezTo>
                <a:cubicBezTo>
                  <a:pt x="152400" y="159860"/>
                  <a:pt x="49742" y="145573"/>
                  <a:pt x="82550" y="149277"/>
                </a:cubicBezTo>
                <a:cubicBezTo>
                  <a:pt x="115358" y="152981"/>
                  <a:pt x="271463" y="161448"/>
                  <a:pt x="342900" y="171502"/>
                </a:cubicBezTo>
                <a:cubicBezTo>
                  <a:pt x="414337" y="181556"/>
                  <a:pt x="497417" y="209073"/>
                  <a:pt x="511175" y="209602"/>
                </a:cubicBezTo>
                <a:cubicBezTo>
                  <a:pt x="524933" y="210131"/>
                  <a:pt x="490537" y="184202"/>
                  <a:pt x="425450" y="174677"/>
                </a:cubicBezTo>
                <a:cubicBezTo>
                  <a:pt x="360363" y="165152"/>
                  <a:pt x="191029" y="170444"/>
                  <a:pt x="120650" y="152452"/>
                </a:cubicBezTo>
                <a:cubicBezTo>
                  <a:pt x="50271" y="134460"/>
                  <a:pt x="15875" y="75723"/>
                  <a:pt x="3175" y="66727"/>
                </a:cubicBezTo>
                <a:cubicBezTo>
                  <a:pt x="-9525" y="57731"/>
                  <a:pt x="47625" y="108531"/>
                  <a:pt x="44450" y="98477"/>
                </a:cubicBezTo>
                <a:cubicBezTo>
                  <a:pt x="41275" y="88423"/>
                  <a:pt x="0" y="2169"/>
                  <a:pt x="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9D461BFF-7980-89E3-684C-1F422D8BE611}"/>
              </a:ext>
            </a:extLst>
          </p:cNvPr>
          <p:cNvSpPr/>
          <p:nvPr/>
        </p:nvSpPr>
        <p:spPr>
          <a:xfrm>
            <a:off x="1206416" y="7983983"/>
            <a:ext cx="435357" cy="116916"/>
          </a:xfrm>
          <a:custGeom>
            <a:avLst/>
            <a:gdLst>
              <a:gd name="connsiteX0" fmla="*/ 84 w 435357"/>
              <a:gd name="connsiteY0" fmla="*/ 10667 h 116916"/>
              <a:gd name="connsiteX1" fmla="*/ 114384 w 435357"/>
              <a:gd name="connsiteY1" fmla="*/ 77342 h 116916"/>
              <a:gd name="connsiteX2" fmla="*/ 342984 w 435357"/>
              <a:gd name="connsiteY2" fmla="*/ 77342 h 116916"/>
              <a:gd name="connsiteX3" fmla="*/ 174709 w 435357"/>
              <a:gd name="connsiteY3" fmla="*/ 96392 h 116916"/>
              <a:gd name="connsiteX4" fmla="*/ 396959 w 435357"/>
              <a:gd name="connsiteY4" fmla="*/ 115442 h 116916"/>
              <a:gd name="connsiteX5" fmla="*/ 377909 w 435357"/>
              <a:gd name="connsiteY5" fmla="*/ 102742 h 116916"/>
              <a:gd name="connsiteX6" fmla="*/ 435059 w 435357"/>
              <a:gd name="connsiteY6" fmla="*/ 1142 h 116916"/>
              <a:gd name="connsiteX7" fmla="*/ 396959 w 435357"/>
              <a:gd name="connsiteY7" fmla="*/ 51942 h 116916"/>
              <a:gd name="connsiteX8" fmla="*/ 323934 w 435357"/>
              <a:gd name="connsiteY8" fmla="*/ 112267 h 116916"/>
              <a:gd name="connsiteX9" fmla="*/ 130259 w 435357"/>
              <a:gd name="connsiteY9" fmla="*/ 77342 h 116916"/>
              <a:gd name="connsiteX10" fmla="*/ 108034 w 435357"/>
              <a:gd name="connsiteY10" fmla="*/ 26542 h 116916"/>
              <a:gd name="connsiteX11" fmla="*/ 130259 w 435357"/>
              <a:gd name="connsiteY11" fmla="*/ 86867 h 116916"/>
              <a:gd name="connsiteX12" fmla="*/ 84 w 435357"/>
              <a:gd name="connsiteY12" fmla="*/ 10667 h 11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357" h="116916">
                <a:moveTo>
                  <a:pt x="84" y="10667"/>
                </a:moveTo>
                <a:cubicBezTo>
                  <a:pt x="-2562" y="9079"/>
                  <a:pt x="57234" y="66230"/>
                  <a:pt x="114384" y="77342"/>
                </a:cubicBezTo>
                <a:cubicBezTo>
                  <a:pt x="171534" y="88455"/>
                  <a:pt x="332930" y="74167"/>
                  <a:pt x="342984" y="77342"/>
                </a:cubicBezTo>
                <a:cubicBezTo>
                  <a:pt x="353038" y="80517"/>
                  <a:pt x="165713" y="90042"/>
                  <a:pt x="174709" y="96392"/>
                </a:cubicBezTo>
                <a:cubicBezTo>
                  <a:pt x="183705" y="102742"/>
                  <a:pt x="363092" y="114384"/>
                  <a:pt x="396959" y="115442"/>
                </a:cubicBezTo>
                <a:cubicBezTo>
                  <a:pt x="430826" y="116500"/>
                  <a:pt x="371559" y="121792"/>
                  <a:pt x="377909" y="102742"/>
                </a:cubicBezTo>
                <a:cubicBezTo>
                  <a:pt x="384259" y="83692"/>
                  <a:pt x="431884" y="9609"/>
                  <a:pt x="435059" y="1142"/>
                </a:cubicBezTo>
                <a:cubicBezTo>
                  <a:pt x="438234" y="-7325"/>
                  <a:pt x="415480" y="33421"/>
                  <a:pt x="396959" y="51942"/>
                </a:cubicBezTo>
                <a:cubicBezTo>
                  <a:pt x="378438" y="70463"/>
                  <a:pt x="368384" y="108034"/>
                  <a:pt x="323934" y="112267"/>
                </a:cubicBezTo>
                <a:cubicBezTo>
                  <a:pt x="279484" y="116500"/>
                  <a:pt x="166242" y="91629"/>
                  <a:pt x="130259" y="77342"/>
                </a:cubicBezTo>
                <a:cubicBezTo>
                  <a:pt x="94276" y="63055"/>
                  <a:pt x="108034" y="24955"/>
                  <a:pt x="108034" y="26542"/>
                </a:cubicBezTo>
                <a:cubicBezTo>
                  <a:pt x="108034" y="28129"/>
                  <a:pt x="150896" y="85280"/>
                  <a:pt x="130259" y="86867"/>
                </a:cubicBezTo>
                <a:cubicBezTo>
                  <a:pt x="109622" y="88454"/>
                  <a:pt x="2730" y="12255"/>
                  <a:pt x="84" y="10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37DAAE93-B489-001A-CA11-648B1871DC30}"/>
              </a:ext>
            </a:extLst>
          </p:cNvPr>
          <p:cNvSpPr/>
          <p:nvPr/>
        </p:nvSpPr>
        <p:spPr>
          <a:xfrm>
            <a:off x="802237" y="7959457"/>
            <a:ext cx="439144" cy="109833"/>
          </a:xfrm>
          <a:custGeom>
            <a:avLst/>
            <a:gdLst>
              <a:gd name="connsiteX0" fmla="*/ 1038 w 439144"/>
              <a:gd name="connsiteY0" fmla="*/ 22493 h 109833"/>
              <a:gd name="connsiteX1" fmla="*/ 156613 w 439144"/>
              <a:gd name="connsiteY1" fmla="*/ 70118 h 109833"/>
              <a:gd name="connsiteX2" fmla="*/ 140738 w 439144"/>
              <a:gd name="connsiteY2" fmla="*/ 85993 h 109833"/>
              <a:gd name="connsiteX3" fmla="*/ 312188 w 439144"/>
              <a:gd name="connsiteY3" fmla="*/ 92343 h 109833"/>
              <a:gd name="connsiteX4" fmla="*/ 258213 w 439144"/>
              <a:gd name="connsiteY4" fmla="*/ 82818 h 109833"/>
              <a:gd name="connsiteX5" fmla="*/ 397913 w 439144"/>
              <a:gd name="connsiteY5" fmla="*/ 82818 h 109833"/>
              <a:gd name="connsiteX6" fmla="*/ 429663 w 439144"/>
              <a:gd name="connsiteY6" fmla="*/ 268 h 109833"/>
              <a:gd name="connsiteX7" fmla="*/ 423313 w 439144"/>
              <a:gd name="connsiteY7" fmla="*/ 57418 h 109833"/>
              <a:gd name="connsiteX8" fmla="*/ 258213 w 439144"/>
              <a:gd name="connsiteY8" fmla="*/ 85993 h 109833"/>
              <a:gd name="connsiteX9" fmla="*/ 378863 w 439144"/>
              <a:gd name="connsiteY9" fmla="*/ 73293 h 109833"/>
              <a:gd name="connsiteX10" fmla="*/ 223288 w 439144"/>
              <a:gd name="connsiteY10" fmla="*/ 76468 h 109833"/>
              <a:gd name="connsiteX11" fmla="*/ 251863 w 439144"/>
              <a:gd name="connsiteY11" fmla="*/ 108218 h 109833"/>
              <a:gd name="connsiteX12" fmla="*/ 1038 w 439144"/>
              <a:gd name="connsiteY12" fmla="*/ 22493 h 1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144" h="109833">
                <a:moveTo>
                  <a:pt x="1038" y="22493"/>
                </a:moveTo>
                <a:cubicBezTo>
                  <a:pt x="-14837" y="16143"/>
                  <a:pt x="156613" y="70118"/>
                  <a:pt x="156613" y="70118"/>
                </a:cubicBezTo>
                <a:cubicBezTo>
                  <a:pt x="179896" y="80701"/>
                  <a:pt x="114809" y="82289"/>
                  <a:pt x="140738" y="85993"/>
                </a:cubicBezTo>
                <a:cubicBezTo>
                  <a:pt x="166667" y="89697"/>
                  <a:pt x="292609" y="92872"/>
                  <a:pt x="312188" y="92343"/>
                </a:cubicBezTo>
                <a:cubicBezTo>
                  <a:pt x="331767" y="91814"/>
                  <a:pt x="243926" y="84405"/>
                  <a:pt x="258213" y="82818"/>
                </a:cubicBezTo>
                <a:cubicBezTo>
                  <a:pt x="272500" y="81231"/>
                  <a:pt x="369338" y="96576"/>
                  <a:pt x="397913" y="82818"/>
                </a:cubicBezTo>
                <a:cubicBezTo>
                  <a:pt x="426488" y="69060"/>
                  <a:pt x="425430" y="4501"/>
                  <a:pt x="429663" y="268"/>
                </a:cubicBezTo>
                <a:cubicBezTo>
                  <a:pt x="433896" y="-3965"/>
                  <a:pt x="451888" y="43131"/>
                  <a:pt x="423313" y="57418"/>
                </a:cubicBezTo>
                <a:cubicBezTo>
                  <a:pt x="394738" y="71705"/>
                  <a:pt x="265621" y="83347"/>
                  <a:pt x="258213" y="85993"/>
                </a:cubicBezTo>
                <a:cubicBezTo>
                  <a:pt x="250805" y="88639"/>
                  <a:pt x="384684" y="74881"/>
                  <a:pt x="378863" y="73293"/>
                </a:cubicBezTo>
                <a:cubicBezTo>
                  <a:pt x="373042" y="71706"/>
                  <a:pt x="244455" y="70647"/>
                  <a:pt x="223288" y="76468"/>
                </a:cubicBezTo>
                <a:cubicBezTo>
                  <a:pt x="202121" y="82289"/>
                  <a:pt x="283084" y="117743"/>
                  <a:pt x="251863" y="108218"/>
                </a:cubicBezTo>
                <a:cubicBezTo>
                  <a:pt x="220642" y="98693"/>
                  <a:pt x="16913" y="28843"/>
                  <a:pt x="1038" y="2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9158E131-147C-B980-40E4-84813472E787}"/>
              </a:ext>
            </a:extLst>
          </p:cNvPr>
          <p:cNvSpPr/>
          <p:nvPr/>
        </p:nvSpPr>
        <p:spPr>
          <a:xfrm>
            <a:off x="837582" y="7953168"/>
            <a:ext cx="262971" cy="19464"/>
          </a:xfrm>
          <a:custGeom>
            <a:avLst/>
            <a:gdLst>
              <a:gd name="connsiteX0" fmla="*/ 618 w 262971"/>
              <a:gd name="connsiteY0" fmla="*/ 19257 h 19464"/>
              <a:gd name="connsiteX1" fmla="*/ 254618 w 262971"/>
              <a:gd name="connsiteY1" fmla="*/ 9732 h 19464"/>
              <a:gd name="connsiteX2" fmla="*/ 184768 w 262971"/>
              <a:gd name="connsiteY2" fmla="*/ 207 h 19464"/>
              <a:gd name="connsiteX3" fmla="*/ 618 w 262971"/>
              <a:gd name="connsiteY3" fmla="*/ 19257 h 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71" h="19464">
                <a:moveTo>
                  <a:pt x="618" y="19257"/>
                </a:moveTo>
                <a:cubicBezTo>
                  <a:pt x="12260" y="20844"/>
                  <a:pt x="223926" y="12907"/>
                  <a:pt x="254618" y="9732"/>
                </a:cubicBezTo>
                <a:cubicBezTo>
                  <a:pt x="285310" y="6557"/>
                  <a:pt x="224455" y="-1380"/>
                  <a:pt x="184768" y="207"/>
                </a:cubicBezTo>
                <a:cubicBezTo>
                  <a:pt x="145081" y="1794"/>
                  <a:pt x="-11024" y="17670"/>
                  <a:pt x="618" y="19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8700716-8113-57A4-AC2C-E9189CD60FB5}"/>
              </a:ext>
            </a:extLst>
          </p:cNvPr>
          <p:cNvSpPr/>
          <p:nvPr/>
        </p:nvSpPr>
        <p:spPr>
          <a:xfrm>
            <a:off x="726913" y="7734070"/>
            <a:ext cx="317986" cy="244705"/>
          </a:xfrm>
          <a:custGeom>
            <a:avLst/>
            <a:gdLst>
              <a:gd name="connsiteX0" fmla="*/ 317662 w 317986"/>
              <a:gd name="connsiteY0" fmla="*/ 230 h 244705"/>
              <a:gd name="connsiteX1" fmla="*/ 235112 w 317986"/>
              <a:gd name="connsiteY1" fmla="*/ 120880 h 244705"/>
              <a:gd name="connsiteX2" fmla="*/ 250987 w 317986"/>
              <a:gd name="connsiteY2" fmla="*/ 133580 h 244705"/>
              <a:gd name="connsiteX3" fmla="*/ 152562 w 317986"/>
              <a:gd name="connsiteY3" fmla="*/ 168505 h 244705"/>
              <a:gd name="connsiteX4" fmla="*/ 219237 w 317986"/>
              <a:gd name="connsiteY4" fmla="*/ 174855 h 244705"/>
              <a:gd name="connsiteX5" fmla="*/ 162 w 317986"/>
              <a:gd name="connsiteY5" fmla="*/ 244705 h 244705"/>
              <a:gd name="connsiteX6" fmla="*/ 184312 w 317986"/>
              <a:gd name="connsiteY6" fmla="*/ 174855 h 244705"/>
              <a:gd name="connsiteX7" fmla="*/ 228762 w 317986"/>
              <a:gd name="connsiteY7" fmla="*/ 152630 h 244705"/>
              <a:gd name="connsiteX8" fmla="*/ 197012 w 317986"/>
              <a:gd name="connsiteY8" fmla="*/ 158980 h 244705"/>
              <a:gd name="connsiteX9" fmla="*/ 317662 w 317986"/>
              <a:gd name="connsiteY9" fmla="*/ 230 h 24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986" h="244705">
                <a:moveTo>
                  <a:pt x="317662" y="230"/>
                </a:moveTo>
                <a:cubicBezTo>
                  <a:pt x="324012" y="-6120"/>
                  <a:pt x="235112" y="120880"/>
                  <a:pt x="235112" y="120880"/>
                </a:cubicBezTo>
                <a:cubicBezTo>
                  <a:pt x="224000" y="143105"/>
                  <a:pt x="264745" y="125643"/>
                  <a:pt x="250987" y="133580"/>
                </a:cubicBezTo>
                <a:cubicBezTo>
                  <a:pt x="237229" y="141518"/>
                  <a:pt x="157854" y="161626"/>
                  <a:pt x="152562" y="168505"/>
                </a:cubicBezTo>
                <a:cubicBezTo>
                  <a:pt x="147270" y="175384"/>
                  <a:pt x="244637" y="162155"/>
                  <a:pt x="219237" y="174855"/>
                </a:cubicBezTo>
                <a:cubicBezTo>
                  <a:pt x="193837" y="187555"/>
                  <a:pt x="5983" y="244705"/>
                  <a:pt x="162" y="244705"/>
                </a:cubicBezTo>
                <a:cubicBezTo>
                  <a:pt x="-5659" y="244705"/>
                  <a:pt x="146212" y="190201"/>
                  <a:pt x="184312" y="174855"/>
                </a:cubicBezTo>
                <a:cubicBezTo>
                  <a:pt x="222412" y="159509"/>
                  <a:pt x="226645" y="155276"/>
                  <a:pt x="228762" y="152630"/>
                </a:cubicBezTo>
                <a:cubicBezTo>
                  <a:pt x="230879" y="149984"/>
                  <a:pt x="177962" y="184909"/>
                  <a:pt x="197012" y="158980"/>
                </a:cubicBezTo>
                <a:cubicBezTo>
                  <a:pt x="216062" y="133051"/>
                  <a:pt x="311312" y="6580"/>
                  <a:pt x="31766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6E16F6AD-3F94-4AB1-9363-E37E7FE11FFE}"/>
              </a:ext>
            </a:extLst>
          </p:cNvPr>
          <p:cNvSpPr/>
          <p:nvPr/>
        </p:nvSpPr>
        <p:spPr>
          <a:xfrm>
            <a:off x="967812" y="7711499"/>
            <a:ext cx="121479" cy="173171"/>
          </a:xfrm>
          <a:custGeom>
            <a:avLst/>
            <a:gdLst>
              <a:gd name="connsiteX0" fmla="*/ 121213 w 121479"/>
              <a:gd name="connsiteY0" fmla="*/ 576 h 173171"/>
              <a:gd name="connsiteX1" fmla="*/ 3738 w 121479"/>
              <a:gd name="connsiteY1" fmla="*/ 168851 h 173171"/>
              <a:gd name="connsiteX2" fmla="*/ 35488 w 121479"/>
              <a:gd name="connsiteY2" fmla="*/ 114876 h 173171"/>
              <a:gd name="connsiteX3" fmla="*/ 121213 w 121479"/>
              <a:gd name="connsiteY3" fmla="*/ 576 h 17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79" h="173171">
                <a:moveTo>
                  <a:pt x="121213" y="576"/>
                </a:moveTo>
                <a:cubicBezTo>
                  <a:pt x="115921" y="9572"/>
                  <a:pt x="18025" y="149801"/>
                  <a:pt x="3738" y="168851"/>
                </a:cubicBezTo>
                <a:cubicBezTo>
                  <a:pt x="-10550" y="187901"/>
                  <a:pt x="19613" y="139218"/>
                  <a:pt x="35488" y="114876"/>
                </a:cubicBezTo>
                <a:cubicBezTo>
                  <a:pt x="51363" y="90534"/>
                  <a:pt x="126505" y="-8420"/>
                  <a:pt x="121213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C890A1DE-7EA8-9B22-01E7-40C9CAEAB1C9}"/>
              </a:ext>
            </a:extLst>
          </p:cNvPr>
          <p:cNvSpPr/>
          <p:nvPr/>
        </p:nvSpPr>
        <p:spPr>
          <a:xfrm>
            <a:off x="774070" y="7731109"/>
            <a:ext cx="283330" cy="105267"/>
          </a:xfrm>
          <a:custGeom>
            <a:avLst/>
            <a:gdLst>
              <a:gd name="connsiteX0" fmla="*/ 283205 w 283330"/>
              <a:gd name="connsiteY0" fmla="*/ 16 h 105267"/>
              <a:gd name="connsiteX1" fmla="*/ 108580 w 283330"/>
              <a:gd name="connsiteY1" fmla="*/ 66691 h 105267"/>
              <a:gd name="connsiteX2" fmla="*/ 630 w 283330"/>
              <a:gd name="connsiteY2" fmla="*/ 104791 h 105267"/>
              <a:gd name="connsiteX3" fmla="*/ 156205 w 283330"/>
              <a:gd name="connsiteY3" fmla="*/ 41291 h 105267"/>
              <a:gd name="connsiteX4" fmla="*/ 80005 w 283330"/>
              <a:gd name="connsiteY4" fmla="*/ 73041 h 105267"/>
              <a:gd name="connsiteX5" fmla="*/ 283205 w 283330"/>
              <a:gd name="connsiteY5" fmla="*/ 16 h 1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330" h="105267">
                <a:moveTo>
                  <a:pt x="283205" y="16"/>
                </a:moveTo>
                <a:cubicBezTo>
                  <a:pt x="287967" y="-1042"/>
                  <a:pt x="155676" y="49229"/>
                  <a:pt x="108580" y="66691"/>
                </a:cubicBezTo>
                <a:cubicBezTo>
                  <a:pt x="61484" y="84153"/>
                  <a:pt x="-7307" y="109024"/>
                  <a:pt x="630" y="104791"/>
                </a:cubicBezTo>
                <a:cubicBezTo>
                  <a:pt x="8567" y="100558"/>
                  <a:pt x="142976" y="46583"/>
                  <a:pt x="156205" y="41291"/>
                </a:cubicBezTo>
                <a:cubicBezTo>
                  <a:pt x="169434" y="35999"/>
                  <a:pt x="60426" y="77274"/>
                  <a:pt x="80005" y="73041"/>
                </a:cubicBezTo>
                <a:cubicBezTo>
                  <a:pt x="99584" y="68808"/>
                  <a:pt x="278443" y="1074"/>
                  <a:pt x="2832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D6BBE9CF-7C1A-BFF4-2A51-2355502487C2}"/>
              </a:ext>
            </a:extLst>
          </p:cNvPr>
          <p:cNvSpPr/>
          <p:nvPr/>
        </p:nvSpPr>
        <p:spPr>
          <a:xfrm>
            <a:off x="795987" y="7800951"/>
            <a:ext cx="116414" cy="156481"/>
          </a:xfrm>
          <a:custGeom>
            <a:avLst/>
            <a:gdLst>
              <a:gd name="connsiteX0" fmla="*/ 39038 w 116414"/>
              <a:gd name="connsiteY0" fmla="*/ 24 h 156481"/>
              <a:gd name="connsiteX1" fmla="*/ 7288 w 116414"/>
              <a:gd name="connsiteY1" fmla="*/ 101624 h 156481"/>
              <a:gd name="connsiteX2" fmla="*/ 115238 w 116414"/>
              <a:gd name="connsiteY2" fmla="*/ 155599 h 156481"/>
              <a:gd name="connsiteX3" fmla="*/ 67613 w 116414"/>
              <a:gd name="connsiteY3" fmla="*/ 136549 h 156481"/>
              <a:gd name="connsiteX4" fmla="*/ 938 w 116414"/>
              <a:gd name="connsiteY4" fmla="*/ 111149 h 156481"/>
              <a:gd name="connsiteX5" fmla="*/ 39038 w 116414"/>
              <a:gd name="connsiteY5" fmla="*/ 24 h 15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14" h="156481">
                <a:moveTo>
                  <a:pt x="39038" y="24"/>
                </a:moveTo>
                <a:cubicBezTo>
                  <a:pt x="40096" y="-1564"/>
                  <a:pt x="-5412" y="75695"/>
                  <a:pt x="7288" y="101624"/>
                </a:cubicBezTo>
                <a:cubicBezTo>
                  <a:pt x="19988" y="127553"/>
                  <a:pt x="105184" y="149778"/>
                  <a:pt x="115238" y="155599"/>
                </a:cubicBezTo>
                <a:cubicBezTo>
                  <a:pt x="125292" y="161420"/>
                  <a:pt x="67613" y="136549"/>
                  <a:pt x="67613" y="136549"/>
                </a:cubicBezTo>
                <a:cubicBezTo>
                  <a:pt x="48563" y="129141"/>
                  <a:pt x="8875" y="129670"/>
                  <a:pt x="938" y="111149"/>
                </a:cubicBezTo>
                <a:cubicBezTo>
                  <a:pt x="-6999" y="92628"/>
                  <a:pt x="37980" y="1612"/>
                  <a:pt x="390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3801A2ED-F40F-4CAF-CC38-0F43D2B42255}"/>
              </a:ext>
            </a:extLst>
          </p:cNvPr>
          <p:cNvSpPr/>
          <p:nvPr/>
        </p:nvSpPr>
        <p:spPr>
          <a:xfrm>
            <a:off x="736600" y="7791391"/>
            <a:ext cx="95295" cy="184532"/>
          </a:xfrm>
          <a:custGeom>
            <a:avLst/>
            <a:gdLst>
              <a:gd name="connsiteX0" fmla="*/ 95250 w 95295"/>
              <a:gd name="connsiteY0" fmla="*/ 59 h 184532"/>
              <a:gd name="connsiteX1" fmla="*/ 12700 w 95295"/>
              <a:gd name="connsiteY1" fmla="*/ 108009 h 184532"/>
              <a:gd name="connsiteX2" fmla="*/ 25400 w 95295"/>
              <a:gd name="connsiteY2" fmla="*/ 146109 h 184532"/>
              <a:gd name="connsiteX3" fmla="*/ 79375 w 95295"/>
              <a:gd name="connsiteY3" fmla="*/ 184209 h 184532"/>
              <a:gd name="connsiteX4" fmla="*/ 0 w 95295"/>
              <a:gd name="connsiteY4" fmla="*/ 123884 h 184532"/>
              <a:gd name="connsiteX5" fmla="*/ 95250 w 95295"/>
              <a:gd name="connsiteY5" fmla="*/ 59 h 1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95" h="184532">
                <a:moveTo>
                  <a:pt x="95250" y="59"/>
                </a:moveTo>
                <a:cubicBezTo>
                  <a:pt x="97367" y="-2587"/>
                  <a:pt x="24342" y="83667"/>
                  <a:pt x="12700" y="108009"/>
                </a:cubicBezTo>
                <a:cubicBezTo>
                  <a:pt x="1058" y="132351"/>
                  <a:pt x="14288" y="133409"/>
                  <a:pt x="25400" y="146109"/>
                </a:cubicBezTo>
                <a:cubicBezTo>
                  <a:pt x="36512" y="158809"/>
                  <a:pt x="83608" y="187913"/>
                  <a:pt x="79375" y="184209"/>
                </a:cubicBezTo>
                <a:cubicBezTo>
                  <a:pt x="75142" y="180505"/>
                  <a:pt x="0" y="153517"/>
                  <a:pt x="0" y="123884"/>
                </a:cubicBezTo>
                <a:cubicBezTo>
                  <a:pt x="0" y="94251"/>
                  <a:pt x="93133" y="2705"/>
                  <a:pt x="9525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D9CEFC93-CCB8-F36F-219D-FAC6745A0075}"/>
              </a:ext>
            </a:extLst>
          </p:cNvPr>
          <p:cNvSpPr/>
          <p:nvPr/>
        </p:nvSpPr>
        <p:spPr>
          <a:xfrm>
            <a:off x="848276" y="7784381"/>
            <a:ext cx="136872" cy="48837"/>
          </a:xfrm>
          <a:custGeom>
            <a:avLst/>
            <a:gdLst>
              <a:gd name="connsiteX0" fmla="*/ 2624 w 136872"/>
              <a:gd name="connsiteY0" fmla="*/ 48344 h 48837"/>
              <a:gd name="connsiteX1" fmla="*/ 135974 w 136872"/>
              <a:gd name="connsiteY1" fmla="*/ 719 h 48837"/>
              <a:gd name="connsiteX2" fmla="*/ 56599 w 136872"/>
              <a:gd name="connsiteY2" fmla="*/ 22944 h 48837"/>
              <a:gd name="connsiteX3" fmla="*/ 2624 w 136872"/>
              <a:gd name="connsiteY3" fmla="*/ 48344 h 4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72" h="48837">
                <a:moveTo>
                  <a:pt x="2624" y="48344"/>
                </a:moveTo>
                <a:cubicBezTo>
                  <a:pt x="15853" y="44640"/>
                  <a:pt x="126978" y="4952"/>
                  <a:pt x="135974" y="719"/>
                </a:cubicBezTo>
                <a:cubicBezTo>
                  <a:pt x="144970" y="-3514"/>
                  <a:pt x="84116" y="11832"/>
                  <a:pt x="56599" y="22944"/>
                </a:cubicBezTo>
                <a:cubicBezTo>
                  <a:pt x="29082" y="34056"/>
                  <a:pt x="-10605" y="52048"/>
                  <a:pt x="2624" y="48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2C02A6D5-E0E3-F632-59D5-FA901E13FFE3}"/>
              </a:ext>
            </a:extLst>
          </p:cNvPr>
          <p:cNvSpPr/>
          <p:nvPr/>
        </p:nvSpPr>
        <p:spPr>
          <a:xfrm>
            <a:off x="1044564" y="7684416"/>
            <a:ext cx="451021" cy="43534"/>
          </a:xfrm>
          <a:custGeom>
            <a:avLst/>
            <a:gdLst>
              <a:gd name="connsiteX0" fmla="*/ 11 w 451021"/>
              <a:gd name="connsiteY0" fmla="*/ 43534 h 43534"/>
              <a:gd name="connsiteX1" fmla="*/ 231786 w 451021"/>
              <a:gd name="connsiteY1" fmla="*/ 2259 h 43534"/>
              <a:gd name="connsiteX2" fmla="*/ 441336 w 451021"/>
              <a:gd name="connsiteY2" fmla="*/ 5434 h 43534"/>
              <a:gd name="connsiteX3" fmla="*/ 384186 w 451021"/>
              <a:gd name="connsiteY3" fmla="*/ 5434 h 43534"/>
              <a:gd name="connsiteX4" fmla="*/ 104786 w 451021"/>
              <a:gd name="connsiteY4" fmla="*/ 40359 h 43534"/>
              <a:gd name="connsiteX5" fmla="*/ 241311 w 451021"/>
              <a:gd name="connsiteY5" fmla="*/ 8609 h 43534"/>
              <a:gd name="connsiteX6" fmla="*/ 11 w 451021"/>
              <a:gd name="connsiteY6" fmla="*/ 43534 h 4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021" h="43534">
                <a:moveTo>
                  <a:pt x="11" y="43534"/>
                </a:moveTo>
                <a:cubicBezTo>
                  <a:pt x="-1577" y="42476"/>
                  <a:pt x="158232" y="8609"/>
                  <a:pt x="231786" y="2259"/>
                </a:cubicBezTo>
                <a:cubicBezTo>
                  <a:pt x="305340" y="-4091"/>
                  <a:pt x="415936" y="4905"/>
                  <a:pt x="441336" y="5434"/>
                </a:cubicBezTo>
                <a:cubicBezTo>
                  <a:pt x="466736" y="5963"/>
                  <a:pt x="440278" y="-387"/>
                  <a:pt x="384186" y="5434"/>
                </a:cubicBezTo>
                <a:cubicBezTo>
                  <a:pt x="328094" y="11255"/>
                  <a:pt x="128598" y="39830"/>
                  <a:pt x="104786" y="40359"/>
                </a:cubicBezTo>
                <a:cubicBezTo>
                  <a:pt x="80974" y="40888"/>
                  <a:pt x="256128" y="10726"/>
                  <a:pt x="241311" y="8609"/>
                </a:cubicBezTo>
                <a:lnTo>
                  <a:pt x="11" y="435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2706912-9DA4-E022-4384-10B555B68174}"/>
              </a:ext>
            </a:extLst>
          </p:cNvPr>
          <p:cNvSpPr/>
          <p:nvPr/>
        </p:nvSpPr>
        <p:spPr>
          <a:xfrm>
            <a:off x="1403595" y="7670639"/>
            <a:ext cx="378210" cy="92368"/>
          </a:xfrm>
          <a:custGeom>
            <a:avLst/>
            <a:gdLst>
              <a:gd name="connsiteX0" fmla="*/ 2930 w 378210"/>
              <a:gd name="connsiteY0" fmla="*/ 22386 h 92368"/>
              <a:gd name="connsiteX1" fmla="*/ 361705 w 378210"/>
              <a:gd name="connsiteY1" fmla="*/ 161 h 92368"/>
              <a:gd name="connsiteX2" fmla="*/ 307730 w 378210"/>
              <a:gd name="connsiteY2" fmla="*/ 12861 h 92368"/>
              <a:gd name="connsiteX3" fmla="*/ 215655 w 378210"/>
              <a:gd name="connsiteY3" fmla="*/ 22386 h 92368"/>
              <a:gd name="connsiteX4" fmla="*/ 171205 w 378210"/>
              <a:gd name="connsiteY4" fmla="*/ 60486 h 92368"/>
              <a:gd name="connsiteX5" fmla="*/ 193430 w 378210"/>
              <a:gd name="connsiteY5" fmla="*/ 35086 h 92368"/>
              <a:gd name="connsiteX6" fmla="*/ 222005 w 378210"/>
              <a:gd name="connsiteY6" fmla="*/ 92236 h 92368"/>
              <a:gd name="connsiteX7" fmla="*/ 212480 w 378210"/>
              <a:gd name="connsiteY7" fmla="*/ 16036 h 92368"/>
              <a:gd name="connsiteX8" fmla="*/ 91830 w 378210"/>
              <a:gd name="connsiteY8" fmla="*/ 25561 h 92368"/>
              <a:gd name="connsiteX9" fmla="*/ 187080 w 378210"/>
              <a:gd name="connsiteY9" fmla="*/ 25561 h 92368"/>
              <a:gd name="connsiteX10" fmla="*/ 2930 w 378210"/>
              <a:gd name="connsiteY10" fmla="*/ 22386 h 9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210" h="92368">
                <a:moveTo>
                  <a:pt x="2930" y="22386"/>
                </a:moveTo>
                <a:cubicBezTo>
                  <a:pt x="32034" y="18153"/>
                  <a:pt x="310905" y="1748"/>
                  <a:pt x="361705" y="161"/>
                </a:cubicBezTo>
                <a:cubicBezTo>
                  <a:pt x="412505" y="-1427"/>
                  <a:pt x="332072" y="9157"/>
                  <a:pt x="307730" y="12861"/>
                </a:cubicBezTo>
                <a:cubicBezTo>
                  <a:pt x="283388" y="16565"/>
                  <a:pt x="238409" y="14448"/>
                  <a:pt x="215655" y="22386"/>
                </a:cubicBezTo>
                <a:cubicBezTo>
                  <a:pt x="192901" y="30324"/>
                  <a:pt x="174909" y="58369"/>
                  <a:pt x="171205" y="60486"/>
                </a:cubicBezTo>
                <a:cubicBezTo>
                  <a:pt x="167501" y="62603"/>
                  <a:pt x="184963" y="29794"/>
                  <a:pt x="193430" y="35086"/>
                </a:cubicBezTo>
                <a:cubicBezTo>
                  <a:pt x="201897" y="40378"/>
                  <a:pt x="218830" y="95411"/>
                  <a:pt x="222005" y="92236"/>
                </a:cubicBezTo>
                <a:cubicBezTo>
                  <a:pt x="225180" y="89061"/>
                  <a:pt x="234176" y="27148"/>
                  <a:pt x="212480" y="16036"/>
                </a:cubicBezTo>
                <a:cubicBezTo>
                  <a:pt x="190784" y="4924"/>
                  <a:pt x="96063" y="23974"/>
                  <a:pt x="91830" y="25561"/>
                </a:cubicBezTo>
                <a:cubicBezTo>
                  <a:pt x="87597" y="27148"/>
                  <a:pt x="203484" y="24503"/>
                  <a:pt x="187080" y="25561"/>
                </a:cubicBezTo>
                <a:cubicBezTo>
                  <a:pt x="170676" y="26619"/>
                  <a:pt x="-26174" y="26619"/>
                  <a:pt x="2930" y="2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71B79725-2D58-3D1F-9771-BE99D08738BB}"/>
              </a:ext>
            </a:extLst>
          </p:cNvPr>
          <p:cNvSpPr/>
          <p:nvPr/>
        </p:nvSpPr>
        <p:spPr>
          <a:xfrm>
            <a:off x="1740142" y="7702456"/>
            <a:ext cx="141886" cy="95497"/>
          </a:xfrm>
          <a:custGeom>
            <a:avLst/>
            <a:gdLst>
              <a:gd name="connsiteX0" fmla="*/ 18808 w 141886"/>
              <a:gd name="connsiteY0" fmla="*/ 94 h 95497"/>
              <a:gd name="connsiteX1" fmla="*/ 21983 w 141886"/>
              <a:gd name="connsiteY1" fmla="*/ 60419 h 95497"/>
              <a:gd name="connsiteX2" fmla="*/ 139458 w 141886"/>
              <a:gd name="connsiteY2" fmla="*/ 57244 h 95497"/>
              <a:gd name="connsiteX3" fmla="*/ 95008 w 141886"/>
              <a:gd name="connsiteY3" fmla="*/ 79469 h 95497"/>
              <a:gd name="connsiteX4" fmla="*/ 18808 w 141886"/>
              <a:gd name="connsiteY4" fmla="*/ 95344 h 95497"/>
              <a:gd name="connsiteX5" fmla="*/ 85483 w 141886"/>
              <a:gd name="connsiteY5" fmla="*/ 69944 h 95497"/>
              <a:gd name="connsiteX6" fmla="*/ 2933 w 141886"/>
              <a:gd name="connsiteY6" fmla="*/ 76294 h 95497"/>
              <a:gd name="connsiteX7" fmla="*/ 18808 w 141886"/>
              <a:gd name="connsiteY7" fmla="*/ 94 h 9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86" h="95497">
                <a:moveTo>
                  <a:pt x="18808" y="94"/>
                </a:moveTo>
                <a:cubicBezTo>
                  <a:pt x="21983" y="-2552"/>
                  <a:pt x="1875" y="50894"/>
                  <a:pt x="21983" y="60419"/>
                </a:cubicBezTo>
                <a:cubicBezTo>
                  <a:pt x="42091" y="69944"/>
                  <a:pt x="127287" y="54069"/>
                  <a:pt x="139458" y="57244"/>
                </a:cubicBezTo>
                <a:cubicBezTo>
                  <a:pt x="151629" y="60419"/>
                  <a:pt x="115116" y="73119"/>
                  <a:pt x="95008" y="79469"/>
                </a:cubicBezTo>
                <a:cubicBezTo>
                  <a:pt x="74900" y="85819"/>
                  <a:pt x="20395" y="96931"/>
                  <a:pt x="18808" y="95344"/>
                </a:cubicBezTo>
                <a:cubicBezTo>
                  <a:pt x="17221" y="93757"/>
                  <a:pt x="88129" y="73119"/>
                  <a:pt x="85483" y="69944"/>
                </a:cubicBezTo>
                <a:cubicBezTo>
                  <a:pt x="82837" y="66769"/>
                  <a:pt x="14045" y="84232"/>
                  <a:pt x="2933" y="76294"/>
                </a:cubicBezTo>
                <a:cubicBezTo>
                  <a:pt x="-8180" y="68357"/>
                  <a:pt x="15633" y="2740"/>
                  <a:pt x="1880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9530A8D8-B21C-B837-CFBE-F6920E107D3C}"/>
              </a:ext>
            </a:extLst>
          </p:cNvPr>
          <p:cNvSpPr/>
          <p:nvPr/>
        </p:nvSpPr>
        <p:spPr>
          <a:xfrm>
            <a:off x="1685863" y="7665817"/>
            <a:ext cx="365645" cy="167080"/>
          </a:xfrm>
          <a:custGeom>
            <a:avLst/>
            <a:gdLst>
              <a:gd name="connsiteX0" fmla="*/ 62 w 365645"/>
              <a:gd name="connsiteY0" fmla="*/ 39908 h 167080"/>
              <a:gd name="connsiteX1" fmla="*/ 117537 w 365645"/>
              <a:gd name="connsiteY1" fmla="*/ 24033 h 167080"/>
              <a:gd name="connsiteX2" fmla="*/ 225487 w 365645"/>
              <a:gd name="connsiteY2" fmla="*/ 62133 h 167080"/>
              <a:gd name="connsiteX3" fmla="*/ 193737 w 365645"/>
              <a:gd name="connsiteY3" fmla="*/ 36733 h 167080"/>
              <a:gd name="connsiteX4" fmla="*/ 365187 w 365645"/>
              <a:gd name="connsiteY4" fmla="*/ 166908 h 167080"/>
              <a:gd name="connsiteX5" fmla="*/ 133412 w 365645"/>
              <a:gd name="connsiteY5" fmla="*/ 4983 h 167080"/>
              <a:gd name="connsiteX6" fmla="*/ 62 w 365645"/>
              <a:gd name="connsiteY6" fmla="*/ 39908 h 1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645" h="167080">
                <a:moveTo>
                  <a:pt x="62" y="39908"/>
                </a:moveTo>
                <a:cubicBezTo>
                  <a:pt x="-2584" y="43083"/>
                  <a:pt x="79966" y="20329"/>
                  <a:pt x="117537" y="24033"/>
                </a:cubicBezTo>
                <a:cubicBezTo>
                  <a:pt x="155108" y="27737"/>
                  <a:pt x="212787" y="60016"/>
                  <a:pt x="225487" y="62133"/>
                </a:cubicBezTo>
                <a:cubicBezTo>
                  <a:pt x="238187" y="64250"/>
                  <a:pt x="193737" y="36733"/>
                  <a:pt x="193737" y="36733"/>
                </a:cubicBezTo>
                <a:cubicBezTo>
                  <a:pt x="217020" y="54196"/>
                  <a:pt x="375241" y="172200"/>
                  <a:pt x="365187" y="166908"/>
                </a:cubicBezTo>
                <a:cubicBezTo>
                  <a:pt x="355133" y="161616"/>
                  <a:pt x="196383" y="26150"/>
                  <a:pt x="133412" y="4983"/>
                </a:cubicBezTo>
                <a:cubicBezTo>
                  <a:pt x="70441" y="-16184"/>
                  <a:pt x="2708" y="36733"/>
                  <a:pt x="62" y="3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BAB61F96-0A0E-9576-83B7-34E774012196}"/>
              </a:ext>
            </a:extLst>
          </p:cNvPr>
          <p:cNvSpPr/>
          <p:nvPr/>
        </p:nvSpPr>
        <p:spPr>
          <a:xfrm>
            <a:off x="2009425" y="7781838"/>
            <a:ext cx="581467" cy="311245"/>
          </a:xfrm>
          <a:custGeom>
            <a:avLst/>
            <a:gdLst>
              <a:gd name="connsiteX0" fmla="*/ 350 w 581467"/>
              <a:gd name="connsiteY0" fmla="*/ 87 h 311245"/>
              <a:gd name="connsiteX1" fmla="*/ 359125 w 581467"/>
              <a:gd name="connsiteY1" fmla="*/ 200112 h 311245"/>
              <a:gd name="connsiteX2" fmla="*/ 327375 w 581467"/>
              <a:gd name="connsiteY2" fmla="*/ 190587 h 311245"/>
              <a:gd name="connsiteX3" fmla="*/ 581375 w 581467"/>
              <a:gd name="connsiteY3" fmla="*/ 311237 h 311245"/>
              <a:gd name="connsiteX4" fmla="*/ 295625 w 581467"/>
              <a:gd name="connsiteY4" fmla="*/ 184237 h 311245"/>
              <a:gd name="connsiteX5" fmla="*/ 292450 w 581467"/>
              <a:gd name="connsiteY5" fmla="*/ 174712 h 311245"/>
              <a:gd name="connsiteX6" fmla="*/ 350 w 581467"/>
              <a:gd name="connsiteY6" fmla="*/ 87 h 3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67" h="311245">
                <a:moveTo>
                  <a:pt x="350" y="87"/>
                </a:moveTo>
                <a:cubicBezTo>
                  <a:pt x="11463" y="4320"/>
                  <a:pt x="304621" y="168362"/>
                  <a:pt x="359125" y="200112"/>
                </a:cubicBezTo>
                <a:cubicBezTo>
                  <a:pt x="413629" y="231862"/>
                  <a:pt x="290333" y="172066"/>
                  <a:pt x="327375" y="190587"/>
                </a:cubicBezTo>
                <a:cubicBezTo>
                  <a:pt x="364417" y="209108"/>
                  <a:pt x="586666" y="312295"/>
                  <a:pt x="581375" y="311237"/>
                </a:cubicBezTo>
                <a:cubicBezTo>
                  <a:pt x="576084" y="310179"/>
                  <a:pt x="343779" y="206991"/>
                  <a:pt x="295625" y="184237"/>
                </a:cubicBezTo>
                <a:cubicBezTo>
                  <a:pt x="247471" y="161483"/>
                  <a:pt x="339017" y="203816"/>
                  <a:pt x="292450" y="174712"/>
                </a:cubicBezTo>
                <a:cubicBezTo>
                  <a:pt x="245883" y="145608"/>
                  <a:pt x="-10763" y="-4146"/>
                  <a:pt x="350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48C304D-333E-A81D-9452-838CAE632400}"/>
              </a:ext>
            </a:extLst>
          </p:cNvPr>
          <p:cNvSpPr/>
          <p:nvPr/>
        </p:nvSpPr>
        <p:spPr>
          <a:xfrm>
            <a:off x="879452" y="7766046"/>
            <a:ext cx="425473" cy="174640"/>
          </a:xfrm>
          <a:custGeom>
            <a:avLst/>
            <a:gdLst>
              <a:gd name="connsiteX0" fmla="*/ 23 w 425473"/>
              <a:gd name="connsiteY0" fmla="*/ 174629 h 174640"/>
              <a:gd name="connsiteX1" fmla="*/ 177823 w 425473"/>
              <a:gd name="connsiteY1" fmla="*/ 95254 h 174640"/>
              <a:gd name="connsiteX2" fmla="*/ 425473 w 425473"/>
              <a:gd name="connsiteY2" fmla="*/ 111129 h 174640"/>
              <a:gd name="connsiteX3" fmla="*/ 266723 w 425473"/>
              <a:gd name="connsiteY3" fmla="*/ 73029 h 174640"/>
              <a:gd name="connsiteX4" fmla="*/ 241323 w 425473"/>
              <a:gd name="connsiteY4" fmla="*/ 63504 h 174640"/>
              <a:gd name="connsiteX5" fmla="*/ 276248 w 425473"/>
              <a:gd name="connsiteY5" fmla="*/ 4 h 174640"/>
              <a:gd name="connsiteX6" fmla="*/ 254023 w 425473"/>
              <a:gd name="connsiteY6" fmla="*/ 66679 h 174640"/>
              <a:gd name="connsiteX7" fmla="*/ 142898 w 425473"/>
              <a:gd name="connsiteY7" fmla="*/ 95254 h 174640"/>
              <a:gd name="connsiteX8" fmla="*/ 165123 w 425473"/>
              <a:gd name="connsiteY8" fmla="*/ 88904 h 174640"/>
              <a:gd name="connsiteX9" fmla="*/ 23 w 425473"/>
              <a:gd name="connsiteY9" fmla="*/ 174629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473" h="174640">
                <a:moveTo>
                  <a:pt x="23" y="174629"/>
                </a:moveTo>
                <a:cubicBezTo>
                  <a:pt x="2140" y="175687"/>
                  <a:pt x="106915" y="105837"/>
                  <a:pt x="177823" y="95254"/>
                </a:cubicBezTo>
                <a:cubicBezTo>
                  <a:pt x="248731" y="84671"/>
                  <a:pt x="410656" y="114833"/>
                  <a:pt x="425473" y="111129"/>
                </a:cubicBezTo>
                <a:lnTo>
                  <a:pt x="266723" y="73029"/>
                </a:lnTo>
                <a:cubicBezTo>
                  <a:pt x="236031" y="65092"/>
                  <a:pt x="239736" y="75675"/>
                  <a:pt x="241323" y="63504"/>
                </a:cubicBezTo>
                <a:cubicBezTo>
                  <a:pt x="242910" y="51333"/>
                  <a:pt x="274131" y="-525"/>
                  <a:pt x="276248" y="4"/>
                </a:cubicBezTo>
                <a:cubicBezTo>
                  <a:pt x="278365" y="533"/>
                  <a:pt x="276248" y="50804"/>
                  <a:pt x="254023" y="66679"/>
                </a:cubicBezTo>
                <a:cubicBezTo>
                  <a:pt x="231798" y="82554"/>
                  <a:pt x="157715" y="91550"/>
                  <a:pt x="142898" y="95254"/>
                </a:cubicBezTo>
                <a:cubicBezTo>
                  <a:pt x="128081" y="98958"/>
                  <a:pt x="191581" y="74617"/>
                  <a:pt x="165123" y="88904"/>
                </a:cubicBezTo>
                <a:cubicBezTo>
                  <a:pt x="138665" y="103191"/>
                  <a:pt x="-2094" y="173571"/>
                  <a:pt x="23" y="1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48FAEBC5-B94B-1551-93CE-42B6EC6B15C6}"/>
              </a:ext>
            </a:extLst>
          </p:cNvPr>
          <p:cNvSpPr/>
          <p:nvPr/>
        </p:nvSpPr>
        <p:spPr>
          <a:xfrm>
            <a:off x="1195356" y="7727005"/>
            <a:ext cx="271881" cy="74043"/>
          </a:xfrm>
          <a:custGeom>
            <a:avLst/>
            <a:gdLst>
              <a:gd name="connsiteX0" fmla="*/ 1619 w 271881"/>
              <a:gd name="connsiteY0" fmla="*/ 19995 h 74043"/>
              <a:gd name="connsiteX1" fmla="*/ 265144 w 271881"/>
              <a:gd name="connsiteY1" fmla="*/ 945 h 74043"/>
              <a:gd name="connsiteX2" fmla="*/ 185769 w 271881"/>
              <a:gd name="connsiteY2" fmla="*/ 10470 h 74043"/>
              <a:gd name="connsiteX3" fmla="*/ 100044 w 271881"/>
              <a:gd name="connsiteY3" fmla="*/ 73970 h 74043"/>
              <a:gd name="connsiteX4" fmla="*/ 150844 w 271881"/>
              <a:gd name="connsiteY4" fmla="*/ 23170 h 74043"/>
              <a:gd name="connsiteX5" fmla="*/ 1619 w 271881"/>
              <a:gd name="connsiteY5" fmla="*/ 19995 h 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881" h="74043">
                <a:moveTo>
                  <a:pt x="1619" y="19995"/>
                </a:moveTo>
                <a:cubicBezTo>
                  <a:pt x="20669" y="16291"/>
                  <a:pt x="234452" y="2532"/>
                  <a:pt x="265144" y="945"/>
                </a:cubicBezTo>
                <a:cubicBezTo>
                  <a:pt x="295836" y="-643"/>
                  <a:pt x="213286" y="-1701"/>
                  <a:pt x="185769" y="10470"/>
                </a:cubicBezTo>
                <a:cubicBezTo>
                  <a:pt x="158252" y="22641"/>
                  <a:pt x="105865" y="71853"/>
                  <a:pt x="100044" y="73970"/>
                </a:cubicBezTo>
                <a:cubicBezTo>
                  <a:pt x="94223" y="76087"/>
                  <a:pt x="164073" y="31637"/>
                  <a:pt x="150844" y="23170"/>
                </a:cubicBezTo>
                <a:cubicBezTo>
                  <a:pt x="137615" y="14703"/>
                  <a:pt x="-17431" y="23699"/>
                  <a:pt x="1619" y="19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EB2CABBA-6200-877C-628D-7CABF819254A}"/>
              </a:ext>
            </a:extLst>
          </p:cNvPr>
          <p:cNvSpPr/>
          <p:nvPr/>
        </p:nvSpPr>
        <p:spPr>
          <a:xfrm>
            <a:off x="1396598" y="7844242"/>
            <a:ext cx="234104" cy="17081"/>
          </a:xfrm>
          <a:custGeom>
            <a:avLst/>
            <a:gdLst>
              <a:gd name="connsiteX0" fmla="*/ 3577 w 234104"/>
              <a:gd name="connsiteY0" fmla="*/ 17058 h 17081"/>
              <a:gd name="connsiteX1" fmla="*/ 232177 w 234104"/>
              <a:gd name="connsiteY1" fmla="*/ 1183 h 17081"/>
              <a:gd name="connsiteX2" fmla="*/ 105177 w 234104"/>
              <a:gd name="connsiteY2" fmla="*/ 4358 h 17081"/>
              <a:gd name="connsiteX3" fmla="*/ 3577 w 234104"/>
              <a:gd name="connsiteY3" fmla="*/ 17058 h 1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04" h="17081">
                <a:moveTo>
                  <a:pt x="3577" y="17058"/>
                </a:moveTo>
                <a:cubicBezTo>
                  <a:pt x="24744" y="16529"/>
                  <a:pt x="215244" y="3300"/>
                  <a:pt x="232177" y="1183"/>
                </a:cubicBezTo>
                <a:cubicBezTo>
                  <a:pt x="249110" y="-934"/>
                  <a:pt x="150156" y="-404"/>
                  <a:pt x="105177" y="4358"/>
                </a:cubicBezTo>
                <a:cubicBezTo>
                  <a:pt x="60198" y="9120"/>
                  <a:pt x="-17590" y="17587"/>
                  <a:pt x="3577" y="17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2183CA66-11B2-7A59-EE03-DC1F8E9122C5}"/>
              </a:ext>
            </a:extLst>
          </p:cNvPr>
          <p:cNvSpPr/>
          <p:nvPr/>
        </p:nvSpPr>
        <p:spPr>
          <a:xfrm>
            <a:off x="1934595" y="7876435"/>
            <a:ext cx="489607" cy="219805"/>
          </a:xfrm>
          <a:custGeom>
            <a:avLst/>
            <a:gdLst>
              <a:gd name="connsiteX0" fmla="*/ 2155 w 489607"/>
              <a:gd name="connsiteY0" fmla="*/ 740 h 219805"/>
              <a:gd name="connsiteX1" fmla="*/ 478405 w 489607"/>
              <a:gd name="connsiteY1" fmla="*/ 213465 h 219805"/>
              <a:gd name="connsiteX2" fmla="*/ 310130 w 489607"/>
              <a:gd name="connsiteY2" fmla="*/ 146790 h 219805"/>
              <a:gd name="connsiteX3" fmla="*/ 2155 w 489607"/>
              <a:gd name="connsiteY3" fmla="*/ 740 h 2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07" h="219805">
                <a:moveTo>
                  <a:pt x="2155" y="740"/>
                </a:moveTo>
                <a:cubicBezTo>
                  <a:pt x="30201" y="11853"/>
                  <a:pt x="427076" y="189123"/>
                  <a:pt x="478405" y="213465"/>
                </a:cubicBezTo>
                <a:cubicBezTo>
                  <a:pt x="529734" y="237807"/>
                  <a:pt x="392680" y="187007"/>
                  <a:pt x="310130" y="146790"/>
                </a:cubicBezTo>
                <a:cubicBezTo>
                  <a:pt x="227580" y="106573"/>
                  <a:pt x="-25891" y="-10373"/>
                  <a:pt x="2155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CD7E503-DA2D-AD02-51AB-9793554B0901}"/>
              </a:ext>
            </a:extLst>
          </p:cNvPr>
          <p:cNvSpPr/>
          <p:nvPr/>
        </p:nvSpPr>
        <p:spPr>
          <a:xfrm>
            <a:off x="1682512" y="7756315"/>
            <a:ext cx="84179" cy="98907"/>
          </a:xfrm>
          <a:custGeom>
            <a:avLst/>
            <a:gdLst>
              <a:gd name="connsiteX0" fmla="*/ 238 w 84179"/>
              <a:gd name="connsiteY0" fmla="*/ 210 h 98907"/>
              <a:gd name="connsiteX1" fmla="*/ 82788 w 84179"/>
              <a:gd name="connsiteY1" fmla="*/ 95460 h 98907"/>
              <a:gd name="connsiteX2" fmla="*/ 54213 w 84179"/>
              <a:gd name="connsiteY2" fmla="*/ 79585 h 98907"/>
              <a:gd name="connsiteX3" fmla="*/ 57388 w 84179"/>
              <a:gd name="connsiteY3" fmla="*/ 70060 h 98907"/>
              <a:gd name="connsiteX4" fmla="*/ 238 w 84179"/>
              <a:gd name="connsiteY4" fmla="*/ 210 h 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79" h="98907">
                <a:moveTo>
                  <a:pt x="238" y="210"/>
                </a:moveTo>
                <a:cubicBezTo>
                  <a:pt x="4471" y="4443"/>
                  <a:pt x="73792" y="82231"/>
                  <a:pt x="82788" y="95460"/>
                </a:cubicBezTo>
                <a:cubicBezTo>
                  <a:pt x="91784" y="108689"/>
                  <a:pt x="54213" y="79585"/>
                  <a:pt x="54213" y="79585"/>
                </a:cubicBezTo>
                <a:cubicBezTo>
                  <a:pt x="49980" y="75352"/>
                  <a:pt x="65325" y="83289"/>
                  <a:pt x="57388" y="70060"/>
                </a:cubicBezTo>
                <a:cubicBezTo>
                  <a:pt x="49451" y="56831"/>
                  <a:pt x="-3995" y="-4023"/>
                  <a:pt x="238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8B74F40-BED3-12C2-63C8-08C1D6A681E7}"/>
              </a:ext>
            </a:extLst>
          </p:cNvPr>
          <p:cNvSpPr/>
          <p:nvPr/>
        </p:nvSpPr>
        <p:spPr>
          <a:xfrm>
            <a:off x="1790660" y="7766047"/>
            <a:ext cx="131864" cy="80089"/>
          </a:xfrm>
          <a:custGeom>
            <a:avLst/>
            <a:gdLst>
              <a:gd name="connsiteX0" fmla="*/ 130215 w 131864"/>
              <a:gd name="connsiteY0" fmla="*/ 3 h 80089"/>
              <a:gd name="connsiteX1" fmla="*/ 101640 w 131864"/>
              <a:gd name="connsiteY1" fmla="*/ 69853 h 80089"/>
              <a:gd name="connsiteX2" fmla="*/ 40 w 131864"/>
              <a:gd name="connsiteY2" fmla="*/ 79378 h 80089"/>
              <a:gd name="connsiteX3" fmla="*/ 114340 w 131864"/>
              <a:gd name="connsiteY3" fmla="*/ 66678 h 80089"/>
              <a:gd name="connsiteX4" fmla="*/ 130215 w 131864"/>
              <a:gd name="connsiteY4" fmla="*/ 3 h 8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64" h="80089">
                <a:moveTo>
                  <a:pt x="130215" y="3"/>
                </a:moveTo>
                <a:cubicBezTo>
                  <a:pt x="128098" y="532"/>
                  <a:pt x="123336" y="56624"/>
                  <a:pt x="101640" y="69853"/>
                </a:cubicBezTo>
                <a:cubicBezTo>
                  <a:pt x="79944" y="83082"/>
                  <a:pt x="-2077" y="79907"/>
                  <a:pt x="40" y="79378"/>
                </a:cubicBezTo>
                <a:cubicBezTo>
                  <a:pt x="2157" y="78849"/>
                  <a:pt x="92644" y="76203"/>
                  <a:pt x="114340" y="66678"/>
                </a:cubicBezTo>
                <a:cubicBezTo>
                  <a:pt x="136036" y="57153"/>
                  <a:pt x="132332" y="-526"/>
                  <a:pt x="1302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825B2A3E-510D-58E0-B452-3E6354F33FE8}"/>
              </a:ext>
            </a:extLst>
          </p:cNvPr>
          <p:cNvSpPr/>
          <p:nvPr/>
        </p:nvSpPr>
        <p:spPr>
          <a:xfrm>
            <a:off x="1291324" y="7864117"/>
            <a:ext cx="377220" cy="83607"/>
          </a:xfrm>
          <a:custGeom>
            <a:avLst/>
            <a:gdLst>
              <a:gd name="connsiteX0" fmla="*/ 901 w 377220"/>
              <a:gd name="connsiteY0" fmla="*/ 51158 h 83607"/>
              <a:gd name="connsiteX1" fmla="*/ 223151 w 377220"/>
              <a:gd name="connsiteY1" fmla="*/ 82908 h 83607"/>
              <a:gd name="connsiteX2" fmla="*/ 146951 w 377220"/>
              <a:gd name="connsiteY2" fmla="*/ 67033 h 83607"/>
              <a:gd name="connsiteX3" fmla="*/ 375551 w 377220"/>
              <a:gd name="connsiteY3" fmla="*/ 358 h 83607"/>
              <a:gd name="connsiteX4" fmla="*/ 245376 w 377220"/>
              <a:gd name="connsiteY4" fmla="*/ 41633 h 83607"/>
              <a:gd name="connsiteX5" fmla="*/ 150126 w 377220"/>
              <a:gd name="connsiteY5" fmla="*/ 67033 h 83607"/>
              <a:gd name="connsiteX6" fmla="*/ 901 w 377220"/>
              <a:gd name="connsiteY6" fmla="*/ 51158 h 8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220" h="83607">
                <a:moveTo>
                  <a:pt x="901" y="51158"/>
                </a:moveTo>
                <a:cubicBezTo>
                  <a:pt x="13072" y="53804"/>
                  <a:pt x="198809" y="80262"/>
                  <a:pt x="223151" y="82908"/>
                </a:cubicBezTo>
                <a:cubicBezTo>
                  <a:pt x="247493" y="85554"/>
                  <a:pt x="121551" y="80791"/>
                  <a:pt x="146951" y="67033"/>
                </a:cubicBezTo>
                <a:cubicBezTo>
                  <a:pt x="172351" y="53275"/>
                  <a:pt x="359147" y="4591"/>
                  <a:pt x="375551" y="358"/>
                </a:cubicBezTo>
                <a:cubicBezTo>
                  <a:pt x="391955" y="-3875"/>
                  <a:pt x="282947" y="30520"/>
                  <a:pt x="245376" y="41633"/>
                </a:cubicBezTo>
                <a:cubicBezTo>
                  <a:pt x="207805" y="52746"/>
                  <a:pt x="197222" y="65446"/>
                  <a:pt x="150126" y="67033"/>
                </a:cubicBezTo>
                <a:cubicBezTo>
                  <a:pt x="103030" y="68620"/>
                  <a:pt x="-11270" y="48512"/>
                  <a:pt x="901" y="5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8BFC048D-778B-BF9E-4D43-402428471D94}"/>
              </a:ext>
            </a:extLst>
          </p:cNvPr>
          <p:cNvSpPr/>
          <p:nvPr/>
        </p:nvSpPr>
        <p:spPr>
          <a:xfrm>
            <a:off x="1700616" y="7902469"/>
            <a:ext cx="269265" cy="225885"/>
          </a:xfrm>
          <a:custGeom>
            <a:avLst/>
            <a:gdLst>
              <a:gd name="connsiteX0" fmla="*/ 32934 w 269265"/>
              <a:gd name="connsiteY0" fmla="*/ 106 h 225885"/>
              <a:gd name="connsiteX1" fmla="*/ 4359 w 269265"/>
              <a:gd name="connsiteY1" fmla="*/ 73131 h 225885"/>
              <a:gd name="connsiteX2" fmla="*/ 109134 w 269265"/>
              <a:gd name="connsiteY2" fmla="*/ 66781 h 225885"/>
              <a:gd name="connsiteX3" fmla="*/ 74209 w 269265"/>
              <a:gd name="connsiteY3" fmla="*/ 104881 h 225885"/>
              <a:gd name="connsiteX4" fmla="*/ 169459 w 269265"/>
              <a:gd name="connsiteY4" fmla="*/ 149331 h 225885"/>
              <a:gd name="connsiteX5" fmla="*/ 153584 w 269265"/>
              <a:gd name="connsiteY5" fmla="*/ 123931 h 225885"/>
              <a:gd name="connsiteX6" fmla="*/ 267884 w 269265"/>
              <a:gd name="connsiteY6" fmla="*/ 225531 h 225885"/>
              <a:gd name="connsiteX7" fmla="*/ 217084 w 269265"/>
              <a:gd name="connsiteY7" fmla="*/ 158856 h 225885"/>
              <a:gd name="connsiteX8" fmla="*/ 220259 w 269265"/>
              <a:gd name="connsiteY8" fmla="*/ 196956 h 225885"/>
              <a:gd name="connsiteX9" fmla="*/ 96434 w 269265"/>
              <a:gd name="connsiteY9" fmla="*/ 111231 h 225885"/>
              <a:gd name="connsiteX10" fmla="*/ 29759 w 269265"/>
              <a:gd name="connsiteY10" fmla="*/ 98531 h 225885"/>
              <a:gd name="connsiteX11" fmla="*/ 74209 w 269265"/>
              <a:gd name="connsiteY11" fmla="*/ 82656 h 225885"/>
              <a:gd name="connsiteX12" fmla="*/ 1184 w 269265"/>
              <a:gd name="connsiteY12" fmla="*/ 57256 h 225885"/>
              <a:gd name="connsiteX13" fmla="*/ 32934 w 269265"/>
              <a:gd name="connsiteY13" fmla="*/ 106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265" h="225885">
                <a:moveTo>
                  <a:pt x="32934" y="106"/>
                </a:moveTo>
                <a:cubicBezTo>
                  <a:pt x="33463" y="2752"/>
                  <a:pt x="-8341" y="62019"/>
                  <a:pt x="4359" y="73131"/>
                </a:cubicBezTo>
                <a:cubicBezTo>
                  <a:pt x="17059" y="84243"/>
                  <a:pt x="97492" y="61489"/>
                  <a:pt x="109134" y="66781"/>
                </a:cubicBezTo>
                <a:cubicBezTo>
                  <a:pt x="120776" y="72073"/>
                  <a:pt x="64155" y="91123"/>
                  <a:pt x="74209" y="104881"/>
                </a:cubicBezTo>
                <a:cubicBezTo>
                  <a:pt x="84263" y="118639"/>
                  <a:pt x="156230" y="146156"/>
                  <a:pt x="169459" y="149331"/>
                </a:cubicBezTo>
                <a:cubicBezTo>
                  <a:pt x="182688" y="152506"/>
                  <a:pt x="137180" y="111231"/>
                  <a:pt x="153584" y="123931"/>
                </a:cubicBezTo>
                <a:cubicBezTo>
                  <a:pt x="169988" y="136631"/>
                  <a:pt x="257301" y="219710"/>
                  <a:pt x="267884" y="225531"/>
                </a:cubicBezTo>
                <a:cubicBezTo>
                  <a:pt x="278467" y="231352"/>
                  <a:pt x="225022" y="163619"/>
                  <a:pt x="217084" y="158856"/>
                </a:cubicBezTo>
                <a:cubicBezTo>
                  <a:pt x="209147" y="154094"/>
                  <a:pt x="240367" y="204893"/>
                  <a:pt x="220259" y="196956"/>
                </a:cubicBezTo>
                <a:cubicBezTo>
                  <a:pt x="200151" y="189019"/>
                  <a:pt x="128184" y="127635"/>
                  <a:pt x="96434" y="111231"/>
                </a:cubicBezTo>
                <a:cubicBezTo>
                  <a:pt x="64684" y="94827"/>
                  <a:pt x="33463" y="103293"/>
                  <a:pt x="29759" y="98531"/>
                </a:cubicBezTo>
                <a:cubicBezTo>
                  <a:pt x="26055" y="93769"/>
                  <a:pt x="78971" y="89535"/>
                  <a:pt x="74209" y="82656"/>
                </a:cubicBezTo>
                <a:cubicBezTo>
                  <a:pt x="69447" y="75777"/>
                  <a:pt x="9651" y="69427"/>
                  <a:pt x="1184" y="57256"/>
                </a:cubicBezTo>
                <a:cubicBezTo>
                  <a:pt x="-7283" y="45085"/>
                  <a:pt x="32405" y="-2540"/>
                  <a:pt x="329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01AF226A-BF9E-9C42-4956-DF47C2B4DF2B}"/>
              </a:ext>
            </a:extLst>
          </p:cNvPr>
          <p:cNvSpPr/>
          <p:nvPr/>
        </p:nvSpPr>
        <p:spPr>
          <a:xfrm>
            <a:off x="2016066" y="8016790"/>
            <a:ext cx="336609" cy="114425"/>
          </a:xfrm>
          <a:custGeom>
            <a:avLst/>
            <a:gdLst>
              <a:gd name="connsiteX0" fmla="*/ 50859 w 336609"/>
              <a:gd name="connsiteY0" fmla="*/ 85 h 114425"/>
              <a:gd name="connsiteX1" fmla="*/ 130234 w 336609"/>
              <a:gd name="connsiteY1" fmla="*/ 88985 h 114425"/>
              <a:gd name="connsiteX2" fmla="*/ 59 w 336609"/>
              <a:gd name="connsiteY2" fmla="*/ 114385 h 114425"/>
              <a:gd name="connsiteX3" fmla="*/ 149284 w 336609"/>
              <a:gd name="connsiteY3" fmla="*/ 95335 h 114425"/>
              <a:gd name="connsiteX4" fmla="*/ 336609 w 336609"/>
              <a:gd name="connsiteY4" fmla="*/ 69935 h 114425"/>
              <a:gd name="connsiteX5" fmla="*/ 139759 w 336609"/>
              <a:gd name="connsiteY5" fmla="*/ 95335 h 114425"/>
              <a:gd name="connsiteX6" fmla="*/ 142934 w 336609"/>
              <a:gd name="connsiteY6" fmla="*/ 73110 h 114425"/>
              <a:gd name="connsiteX7" fmla="*/ 50859 w 336609"/>
              <a:gd name="connsiteY7" fmla="*/ 85 h 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09" h="114425">
                <a:moveTo>
                  <a:pt x="50859" y="85"/>
                </a:moveTo>
                <a:cubicBezTo>
                  <a:pt x="48742" y="2731"/>
                  <a:pt x="138701" y="69935"/>
                  <a:pt x="130234" y="88985"/>
                </a:cubicBezTo>
                <a:cubicBezTo>
                  <a:pt x="121767" y="108035"/>
                  <a:pt x="-3116" y="113327"/>
                  <a:pt x="59" y="114385"/>
                </a:cubicBezTo>
                <a:cubicBezTo>
                  <a:pt x="3234" y="115443"/>
                  <a:pt x="149284" y="95335"/>
                  <a:pt x="149284" y="95335"/>
                </a:cubicBezTo>
                <a:lnTo>
                  <a:pt x="336609" y="69935"/>
                </a:lnTo>
                <a:cubicBezTo>
                  <a:pt x="335022" y="69935"/>
                  <a:pt x="139759" y="95335"/>
                  <a:pt x="139759" y="95335"/>
                </a:cubicBezTo>
                <a:cubicBezTo>
                  <a:pt x="107480" y="95864"/>
                  <a:pt x="163042" y="89514"/>
                  <a:pt x="142934" y="73110"/>
                </a:cubicBezTo>
                <a:cubicBezTo>
                  <a:pt x="122826" y="56706"/>
                  <a:pt x="52976" y="-2561"/>
                  <a:pt x="5085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4E86FA2A-27C9-A80C-0128-9422A42916A9}"/>
              </a:ext>
            </a:extLst>
          </p:cNvPr>
          <p:cNvSpPr/>
          <p:nvPr/>
        </p:nvSpPr>
        <p:spPr>
          <a:xfrm>
            <a:off x="2527298" y="8052056"/>
            <a:ext cx="234983" cy="237872"/>
          </a:xfrm>
          <a:custGeom>
            <a:avLst/>
            <a:gdLst>
              <a:gd name="connsiteX0" fmla="*/ 2 w 234983"/>
              <a:gd name="connsiteY0" fmla="*/ 79119 h 237872"/>
              <a:gd name="connsiteX1" fmla="*/ 92077 w 234983"/>
              <a:gd name="connsiteY1" fmla="*/ 34669 h 237872"/>
              <a:gd name="connsiteX2" fmla="*/ 174627 w 234983"/>
              <a:gd name="connsiteY2" fmla="*/ 104519 h 237872"/>
              <a:gd name="connsiteX3" fmla="*/ 161927 w 234983"/>
              <a:gd name="connsiteY3" fmla="*/ 88644 h 237872"/>
              <a:gd name="connsiteX4" fmla="*/ 215902 w 234983"/>
              <a:gd name="connsiteY4" fmla="*/ 161669 h 237872"/>
              <a:gd name="connsiteX5" fmla="*/ 215902 w 234983"/>
              <a:gd name="connsiteY5" fmla="*/ 237869 h 237872"/>
              <a:gd name="connsiteX6" fmla="*/ 231777 w 234983"/>
              <a:gd name="connsiteY6" fmla="*/ 164844 h 237872"/>
              <a:gd name="connsiteX7" fmla="*/ 228602 w 234983"/>
              <a:gd name="connsiteY7" fmla="*/ 136269 h 237872"/>
              <a:gd name="connsiteX8" fmla="*/ 168277 w 234983"/>
              <a:gd name="connsiteY8" fmla="*/ 79119 h 237872"/>
              <a:gd name="connsiteX9" fmla="*/ 190502 w 234983"/>
              <a:gd name="connsiteY9" fmla="*/ 107694 h 237872"/>
              <a:gd name="connsiteX10" fmla="*/ 98427 w 234983"/>
              <a:gd name="connsiteY10" fmla="*/ 6094 h 237872"/>
              <a:gd name="connsiteX11" fmla="*/ 88902 w 234983"/>
              <a:gd name="connsiteY11" fmla="*/ 18794 h 237872"/>
              <a:gd name="connsiteX12" fmla="*/ 2 w 234983"/>
              <a:gd name="connsiteY12" fmla="*/ 79119 h 23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983" h="237872">
                <a:moveTo>
                  <a:pt x="2" y="79119"/>
                </a:moveTo>
                <a:cubicBezTo>
                  <a:pt x="531" y="81765"/>
                  <a:pt x="62973" y="30436"/>
                  <a:pt x="92077" y="34669"/>
                </a:cubicBezTo>
                <a:cubicBezTo>
                  <a:pt x="121181" y="38902"/>
                  <a:pt x="174627" y="104519"/>
                  <a:pt x="174627" y="104519"/>
                </a:cubicBezTo>
                <a:cubicBezTo>
                  <a:pt x="186269" y="113515"/>
                  <a:pt x="155048" y="79119"/>
                  <a:pt x="161927" y="88644"/>
                </a:cubicBezTo>
                <a:cubicBezTo>
                  <a:pt x="168806" y="98169"/>
                  <a:pt x="206906" y="136798"/>
                  <a:pt x="215902" y="161669"/>
                </a:cubicBezTo>
                <a:cubicBezTo>
                  <a:pt x="224898" y="186540"/>
                  <a:pt x="213256" y="237340"/>
                  <a:pt x="215902" y="237869"/>
                </a:cubicBezTo>
                <a:cubicBezTo>
                  <a:pt x="218548" y="238398"/>
                  <a:pt x="229660" y="181777"/>
                  <a:pt x="231777" y="164844"/>
                </a:cubicBezTo>
                <a:cubicBezTo>
                  <a:pt x="233894" y="147911"/>
                  <a:pt x="239185" y="150557"/>
                  <a:pt x="228602" y="136269"/>
                </a:cubicBezTo>
                <a:cubicBezTo>
                  <a:pt x="218019" y="121982"/>
                  <a:pt x="174627" y="83881"/>
                  <a:pt x="168277" y="79119"/>
                </a:cubicBezTo>
                <a:cubicBezTo>
                  <a:pt x="161927" y="74357"/>
                  <a:pt x="202144" y="119865"/>
                  <a:pt x="190502" y="107694"/>
                </a:cubicBezTo>
                <a:cubicBezTo>
                  <a:pt x="178860" y="95523"/>
                  <a:pt x="98427" y="6094"/>
                  <a:pt x="98427" y="6094"/>
                </a:cubicBezTo>
                <a:cubicBezTo>
                  <a:pt x="81494" y="-8723"/>
                  <a:pt x="106364" y="6623"/>
                  <a:pt x="88902" y="18794"/>
                </a:cubicBezTo>
                <a:cubicBezTo>
                  <a:pt x="71440" y="30965"/>
                  <a:pt x="-527" y="76473"/>
                  <a:pt x="2" y="7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2A4457F4-A8BD-7406-B96C-A572B86427EB}"/>
              </a:ext>
            </a:extLst>
          </p:cNvPr>
          <p:cNvSpPr/>
          <p:nvPr/>
        </p:nvSpPr>
        <p:spPr>
          <a:xfrm>
            <a:off x="2728730" y="8221942"/>
            <a:ext cx="566924" cy="439463"/>
          </a:xfrm>
          <a:custGeom>
            <a:avLst/>
            <a:gdLst>
              <a:gd name="connsiteX0" fmla="*/ 1770 w 566924"/>
              <a:gd name="connsiteY0" fmla="*/ 1308 h 439463"/>
              <a:gd name="connsiteX1" fmla="*/ 379595 w 566924"/>
              <a:gd name="connsiteY1" fmla="*/ 290233 h 439463"/>
              <a:gd name="connsiteX2" fmla="*/ 331970 w 566924"/>
              <a:gd name="connsiteY2" fmla="*/ 274358 h 439463"/>
              <a:gd name="connsiteX3" fmla="*/ 566920 w 566924"/>
              <a:gd name="connsiteY3" fmla="*/ 439458 h 439463"/>
              <a:gd name="connsiteX4" fmla="*/ 325620 w 566924"/>
              <a:gd name="connsiteY4" fmla="*/ 280708 h 439463"/>
              <a:gd name="connsiteX5" fmla="*/ 119245 w 566924"/>
              <a:gd name="connsiteY5" fmla="*/ 147358 h 439463"/>
              <a:gd name="connsiteX6" fmla="*/ 319270 w 566924"/>
              <a:gd name="connsiteY6" fmla="*/ 258483 h 439463"/>
              <a:gd name="connsiteX7" fmla="*/ 239895 w 566924"/>
              <a:gd name="connsiteY7" fmla="*/ 185458 h 439463"/>
              <a:gd name="connsiteX8" fmla="*/ 1770 w 566924"/>
              <a:gd name="connsiteY8" fmla="*/ 1308 h 43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924" h="439463">
                <a:moveTo>
                  <a:pt x="1770" y="1308"/>
                </a:moveTo>
                <a:cubicBezTo>
                  <a:pt x="25053" y="18771"/>
                  <a:pt x="324562" y="244725"/>
                  <a:pt x="379595" y="290233"/>
                </a:cubicBezTo>
                <a:cubicBezTo>
                  <a:pt x="434628" y="335741"/>
                  <a:pt x="300749" y="249487"/>
                  <a:pt x="331970" y="274358"/>
                </a:cubicBezTo>
                <a:cubicBezTo>
                  <a:pt x="363191" y="299229"/>
                  <a:pt x="567978" y="438400"/>
                  <a:pt x="566920" y="439458"/>
                </a:cubicBezTo>
                <a:cubicBezTo>
                  <a:pt x="565862" y="440516"/>
                  <a:pt x="325620" y="280708"/>
                  <a:pt x="325620" y="280708"/>
                </a:cubicBezTo>
                <a:cubicBezTo>
                  <a:pt x="251008" y="232025"/>
                  <a:pt x="120303" y="151062"/>
                  <a:pt x="119245" y="147358"/>
                </a:cubicBezTo>
                <a:cubicBezTo>
                  <a:pt x="118187" y="143654"/>
                  <a:pt x="299162" y="252133"/>
                  <a:pt x="319270" y="258483"/>
                </a:cubicBezTo>
                <a:cubicBezTo>
                  <a:pt x="339378" y="264833"/>
                  <a:pt x="288049" y="224616"/>
                  <a:pt x="239895" y="185458"/>
                </a:cubicBezTo>
                <a:cubicBezTo>
                  <a:pt x="191741" y="146300"/>
                  <a:pt x="-21513" y="-16155"/>
                  <a:pt x="1770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91F3C40C-1A60-9FA1-99DD-D0645F8107D0}"/>
              </a:ext>
            </a:extLst>
          </p:cNvPr>
          <p:cNvSpPr/>
          <p:nvPr/>
        </p:nvSpPr>
        <p:spPr>
          <a:xfrm>
            <a:off x="2580053" y="7613530"/>
            <a:ext cx="160344" cy="491234"/>
          </a:xfrm>
          <a:custGeom>
            <a:avLst/>
            <a:gdLst>
              <a:gd name="connsiteX0" fmla="*/ 159972 w 160344"/>
              <a:gd name="connsiteY0" fmla="*/ 120 h 491234"/>
              <a:gd name="connsiteX1" fmla="*/ 23447 w 160344"/>
              <a:gd name="connsiteY1" fmla="*/ 142995 h 491234"/>
              <a:gd name="connsiteX2" fmla="*/ 42497 w 160344"/>
              <a:gd name="connsiteY2" fmla="*/ 127120 h 491234"/>
              <a:gd name="connsiteX3" fmla="*/ 13922 w 160344"/>
              <a:gd name="connsiteY3" fmla="*/ 216020 h 491234"/>
              <a:gd name="connsiteX4" fmla="*/ 1222 w 160344"/>
              <a:gd name="connsiteY4" fmla="*/ 301745 h 491234"/>
              <a:gd name="connsiteX5" fmla="*/ 1222 w 160344"/>
              <a:gd name="connsiteY5" fmla="*/ 273170 h 491234"/>
              <a:gd name="connsiteX6" fmla="*/ 7572 w 160344"/>
              <a:gd name="connsiteY6" fmla="*/ 476370 h 491234"/>
              <a:gd name="connsiteX7" fmla="*/ 7572 w 160344"/>
              <a:gd name="connsiteY7" fmla="*/ 441445 h 491234"/>
              <a:gd name="connsiteX8" fmla="*/ 42497 w 160344"/>
              <a:gd name="connsiteY8" fmla="*/ 168395 h 491234"/>
              <a:gd name="connsiteX9" fmla="*/ 10747 w 160344"/>
              <a:gd name="connsiteY9" fmla="*/ 292220 h 491234"/>
              <a:gd name="connsiteX10" fmla="*/ 39322 w 160344"/>
              <a:gd name="connsiteY10" fmla="*/ 155695 h 491234"/>
              <a:gd name="connsiteX11" fmla="*/ 96472 w 160344"/>
              <a:gd name="connsiteY11" fmla="*/ 98545 h 491234"/>
              <a:gd name="connsiteX12" fmla="*/ 64722 w 160344"/>
              <a:gd name="connsiteY12" fmla="*/ 117595 h 491234"/>
              <a:gd name="connsiteX13" fmla="*/ 159972 w 160344"/>
              <a:gd name="connsiteY13" fmla="*/ 120 h 49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344" h="491234">
                <a:moveTo>
                  <a:pt x="159972" y="120"/>
                </a:moveTo>
                <a:cubicBezTo>
                  <a:pt x="153093" y="4353"/>
                  <a:pt x="23447" y="142995"/>
                  <a:pt x="23447" y="142995"/>
                </a:cubicBezTo>
                <a:cubicBezTo>
                  <a:pt x="3868" y="164162"/>
                  <a:pt x="44084" y="114949"/>
                  <a:pt x="42497" y="127120"/>
                </a:cubicBezTo>
                <a:cubicBezTo>
                  <a:pt x="40910" y="139291"/>
                  <a:pt x="20801" y="186916"/>
                  <a:pt x="13922" y="216020"/>
                </a:cubicBezTo>
                <a:cubicBezTo>
                  <a:pt x="7043" y="245124"/>
                  <a:pt x="3339" y="292220"/>
                  <a:pt x="1222" y="301745"/>
                </a:cubicBezTo>
                <a:cubicBezTo>
                  <a:pt x="-895" y="311270"/>
                  <a:pt x="164" y="244066"/>
                  <a:pt x="1222" y="273170"/>
                </a:cubicBezTo>
                <a:cubicBezTo>
                  <a:pt x="2280" y="302274"/>
                  <a:pt x="6514" y="448324"/>
                  <a:pt x="7572" y="476370"/>
                </a:cubicBezTo>
                <a:cubicBezTo>
                  <a:pt x="8630" y="504416"/>
                  <a:pt x="1751" y="492774"/>
                  <a:pt x="7572" y="441445"/>
                </a:cubicBezTo>
                <a:cubicBezTo>
                  <a:pt x="13393" y="390116"/>
                  <a:pt x="41968" y="193266"/>
                  <a:pt x="42497" y="168395"/>
                </a:cubicBezTo>
                <a:cubicBezTo>
                  <a:pt x="43026" y="143524"/>
                  <a:pt x="11276" y="294337"/>
                  <a:pt x="10747" y="292220"/>
                </a:cubicBezTo>
                <a:cubicBezTo>
                  <a:pt x="10218" y="290103"/>
                  <a:pt x="25034" y="187974"/>
                  <a:pt x="39322" y="155695"/>
                </a:cubicBezTo>
                <a:cubicBezTo>
                  <a:pt x="53609" y="123416"/>
                  <a:pt x="92239" y="104895"/>
                  <a:pt x="96472" y="98545"/>
                </a:cubicBezTo>
                <a:cubicBezTo>
                  <a:pt x="100705" y="92195"/>
                  <a:pt x="53080" y="130295"/>
                  <a:pt x="64722" y="117595"/>
                </a:cubicBezTo>
                <a:cubicBezTo>
                  <a:pt x="76364" y="104895"/>
                  <a:pt x="166851" y="-4113"/>
                  <a:pt x="159972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CE6F2516-3D4E-D849-2010-363261FC0571}"/>
              </a:ext>
            </a:extLst>
          </p:cNvPr>
          <p:cNvSpPr/>
          <p:nvPr/>
        </p:nvSpPr>
        <p:spPr>
          <a:xfrm>
            <a:off x="2739911" y="7578624"/>
            <a:ext cx="198197" cy="337798"/>
          </a:xfrm>
          <a:custGeom>
            <a:avLst/>
            <a:gdLst>
              <a:gd name="connsiteX0" fmla="*/ 114 w 198197"/>
              <a:gd name="connsiteY0" fmla="*/ 101 h 337798"/>
              <a:gd name="connsiteX1" fmla="*/ 89014 w 198197"/>
              <a:gd name="connsiteY1" fmla="*/ 200126 h 337798"/>
              <a:gd name="connsiteX2" fmla="*/ 60439 w 198197"/>
              <a:gd name="connsiteY2" fmla="*/ 187426 h 337798"/>
              <a:gd name="connsiteX3" fmla="*/ 196964 w 198197"/>
              <a:gd name="connsiteY3" fmla="*/ 336651 h 337798"/>
              <a:gd name="connsiteX4" fmla="*/ 123939 w 198197"/>
              <a:gd name="connsiteY4" fmla="*/ 247751 h 337798"/>
              <a:gd name="connsiteX5" fmla="*/ 57264 w 198197"/>
              <a:gd name="connsiteY5" fmla="*/ 92176 h 337798"/>
              <a:gd name="connsiteX6" fmla="*/ 69964 w 198197"/>
              <a:gd name="connsiteY6" fmla="*/ 171551 h 337798"/>
              <a:gd name="connsiteX7" fmla="*/ 114 w 198197"/>
              <a:gd name="connsiteY7" fmla="*/ 101 h 33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197" h="337798">
                <a:moveTo>
                  <a:pt x="114" y="101"/>
                </a:moveTo>
                <a:cubicBezTo>
                  <a:pt x="3289" y="4863"/>
                  <a:pt x="78960" y="168905"/>
                  <a:pt x="89014" y="200126"/>
                </a:cubicBezTo>
                <a:cubicBezTo>
                  <a:pt x="99068" y="231347"/>
                  <a:pt x="42447" y="164672"/>
                  <a:pt x="60439" y="187426"/>
                </a:cubicBezTo>
                <a:cubicBezTo>
                  <a:pt x="78431" y="210180"/>
                  <a:pt x="186381" y="326597"/>
                  <a:pt x="196964" y="336651"/>
                </a:cubicBezTo>
                <a:cubicBezTo>
                  <a:pt x="207547" y="346705"/>
                  <a:pt x="147222" y="288497"/>
                  <a:pt x="123939" y="247751"/>
                </a:cubicBezTo>
                <a:cubicBezTo>
                  <a:pt x="100656" y="207005"/>
                  <a:pt x="66260" y="104876"/>
                  <a:pt x="57264" y="92176"/>
                </a:cubicBezTo>
                <a:cubicBezTo>
                  <a:pt x="48268" y="79476"/>
                  <a:pt x="78960" y="183193"/>
                  <a:pt x="69964" y="171551"/>
                </a:cubicBezTo>
                <a:cubicBezTo>
                  <a:pt x="60968" y="159909"/>
                  <a:pt x="-3061" y="-4661"/>
                  <a:pt x="114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3DC90A99-5FB4-AC6D-393C-DCA3264D4203}"/>
              </a:ext>
            </a:extLst>
          </p:cNvPr>
          <p:cNvSpPr/>
          <p:nvPr/>
        </p:nvSpPr>
        <p:spPr>
          <a:xfrm>
            <a:off x="2755073" y="7511816"/>
            <a:ext cx="172288" cy="387799"/>
          </a:xfrm>
          <a:custGeom>
            <a:avLst/>
            <a:gdLst>
              <a:gd name="connsiteX0" fmla="*/ 827 w 172288"/>
              <a:gd name="connsiteY0" fmla="*/ 120884 h 387799"/>
              <a:gd name="connsiteX1" fmla="*/ 16702 w 172288"/>
              <a:gd name="connsiteY1" fmla="*/ 12934 h 387799"/>
              <a:gd name="connsiteX2" fmla="*/ 32577 w 172288"/>
              <a:gd name="connsiteY2" fmla="*/ 57384 h 387799"/>
              <a:gd name="connsiteX3" fmla="*/ 67502 w 172288"/>
              <a:gd name="connsiteY3" fmla="*/ 155809 h 387799"/>
              <a:gd name="connsiteX4" fmla="*/ 172277 w 172288"/>
              <a:gd name="connsiteY4" fmla="*/ 387584 h 387799"/>
              <a:gd name="connsiteX5" fmla="*/ 73852 w 172288"/>
              <a:gd name="connsiteY5" fmla="*/ 193909 h 387799"/>
              <a:gd name="connsiteX6" fmla="*/ 13527 w 172288"/>
              <a:gd name="connsiteY6" fmla="*/ 234 h 387799"/>
              <a:gd name="connsiteX7" fmla="*/ 827 w 172288"/>
              <a:gd name="connsiteY7" fmla="*/ 120884 h 3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288" h="387799">
                <a:moveTo>
                  <a:pt x="827" y="120884"/>
                </a:moveTo>
                <a:cubicBezTo>
                  <a:pt x="1356" y="123001"/>
                  <a:pt x="11410" y="23517"/>
                  <a:pt x="16702" y="12934"/>
                </a:cubicBezTo>
                <a:cubicBezTo>
                  <a:pt x="21994" y="2351"/>
                  <a:pt x="32577" y="57384"/>
                  <a:pt x="32577" y="57384"/>
                </a:cubicBezTo>
                <a:cubicBezTo>
                  <a:pt x="41044" y="81196"/>
                  <a:pt x="44219" y="100776"/>
                  <a:pt x="67502" y="155809"/>
                </a:cubicBezTo>
                <a:cubicBezTo>
                  <a:pt x="90785" y="210842"/>
                  <a:pt x="171219" y="381234"/>
                  <a:pt x="172277" y="387584"/>
                </a:cubicBezTo>
                <a:cubicBezTo>
                  <a:pt x="173335" y="393934"/>
                  <a:pt x="100310" y="258467"/>
                  <a:pt x="73852" y="193909"/>
                </a:cubicBezTo>
                <a:cubicBezTo>
                  <a:pt x="47394" y="129351"/>
                  <a:pt x="30989" y="6584"/>
                  <a:pt x="13527" y="234"/>
                </a:cubicBezTo>
                <a:cubicBezTo>
                  <a:pt x="-3935" y="-6116"/>
                  <a:pt x="298" y="118767"/>
                  <a:pt x="827" y="120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78007FC-4120-E7B3-E1B0-CC59A15B43D4}"/>
              </a:ext>
            </a:extLst>
          </p:cNvPr>
          <p:cNvSpPr/>
          <p:nvPr/>
        </p:nvSpPr>
        <p:spPr>
          <a:xfrm>
            <a:off x="2877576" y="7800815"/>
            <a:ext cx="280311" cy="396347"/>
          </a:xfrm>
          <a:custGeom>
            <a:avLst/>
            <a:gdLst>
              <a:gd name="connsiteX0" fmla="*/ 2149 w 280311"/>
              <a:gd name="connsiteY0" fmla="*/ 89060 h 396347"/>
              <a:gd name="connsiteX1" fmla="*/ 183124 w 280311"/>
              <a:gd name="connsiteY1" fmla="*/ 222410 h 396347"/>
              <a:gd name="connsiteX2" fmla="*/ 272024 w 280311"/>
              <a:gd name="connsiteY2" fmla="*/ 387510 h 396347"/>
              <a:gd name="connsiteX3" fmla="*/ 265674 w 280311"/>
              <a:gd name="connsiteY3" fmla="*/ 358935 h 396347"/>
              <a:gd name="connsiteX4" fmla="*/ 176774 w 280311"/>
              <a:gd name="connsiteY4" fmla="*/ 231935 h 396347"/>
              <a:gd name="connsiteX5" fmla="*/ 192649 w 280311"/>
              <a:gd name="connsiteY5" fmla="*/ 231935 h 396347"/>
              <a:gd name="connsiteX6" fmla="*/ 129149 w 280311"/>
              <a:gd name="connsiteY6" fmla="*/ 171610 h 396347"/>
              <a:gd name="connsiteX7" fmla="*/ 5324 w 280311"/>
              <a:gd name="connsiteY7" fmla="*/ 160 h 396347"/>
              <a:gd name="connsiteX8" fmla="*/ 78349 w 280311"/>
              <a:gd name="connsiteY8" fmla="*/ 139860 h 396347"/>
              <a:gd name="connsiteX9" fmla="*/ 2149 w 280311"/>
              <a:gd name="connsiteY9" fmla="*/ 89060 h 3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311" h="396347">
                <a:moveTo>
                  <a:pt x="2149" y="89060"/>
                </a:moveTo>
                <a:cubicBezTo>
                  <a:pt x="19611" y="102818"/>
                  <a:pt x="138145" y="172668"/>
                  <a:pt x="183124" y="222410"/>
                </a:cubicBezTo>
                <a:cubicBezTo>
                  <a:pt x="228103" y="272152"/>
                  <a:pt x="258266" y="364756"/>
                  <a:pt x="272024" y="387510"/>
                </a:cubicBezTo>
                <a:cubicBezTo>
                  <a:pt x="285782" y="410264"/>
                  <a:pt x="281549" y="384864"/>
                  <a:pt x="265674" y="358935"/>
                </a:cubicBezTo>
                <a:cubicBezTo>
                  <a:pt x="249799" y="333006"/>
                  <a:pt x="176774" y="231935"/>
                  <a:pt x="176774" y="231935"/>
                </a:cubicBezTo>
                <a:cubicBezTo>
                  <a:pt x="164603" y="210768"/>
                  <a:pt x="200586" y="241989"/>
                  <a:pt x="192649" y="231935"/>
                </a:cubicBezTo>
                <a:cubicBezTo>
                  <a:pt x="184712" y="221881"/>
                  <a:pt x="160370" y="210239"/>
                  <a:pt x="129149" y="171610"/>
                </a:cubicBezTo>
                <a:cubicBezTo>
                  <a:pt x="97928" y="132981"/>
                  <a:pt x="13791" y="5452"/>
                  <a:pt x="5324" y="160"/>
                </a:cubicBezTo>
                <a:cubicBezTo>
                  <a:pt x="-3143" y="-5132"/>
                  <a:pt x="77291" y="122398"/>
                  <a:pt x="78349" y="139860"/>
                </a:cubicBezTo>
                <a:cubicBezTo>
                  <a:pt x="79407" y="157322"/>
                  <a:pt x="-15313" y="75302"/>
                  <a:pt x="2149" y="89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FA98984-2EBB-8E57-3CA9-2B44CB1D4813}"/>
              </a:ext>
            </a:extLst>
          </p:cNvPr>
          <p:cNvSpPr/>
          <p:nvPr/>
        </p:nvSpPr>
        <p:spPr>
          <a:xfrm>
            <a:off x="2645794" y="7721592"/>
            <a:ext cx="68868" cy="225449"/>
          </a:xfrm>
          <a:custGeom>
            <a:avLst/>
            <a:gdLst>
              <a:gd name="connsiteX0" fmla="*/ 68831 w 68868"/>
              <a:gd name="connsiteY0" fmla="*/ 8 h 225449"/>
              <a:gd name="connsiteX1" fmla="*/ 11681 w 68868"/>
              <a:gd name="connsiteY1" fmla="*/ 139708 h 225449"/>
              <a:gd name="connsiteX2" fmla="*/ 8506 w 68868"/>
              <a:gd name="connsiteY2" fmla="*/ 225433 h 225449"/>
              <a:gd name="connsiteX3" fmla="*/ 2156 w 68868"/>
              <a:gd name="connsiteY3" fmla="*/ 133358 h 225449"/>
              <a:gd name="connsiteX4" fmla="*/ 68831 w 68868"/>
              <a:gd name="connsiteY4" fmla="*/ 8 h 2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68" h="225449">
                <a:moveTo>
                  <a:pt x="68831" y="8"/>
                </a:moveTo>
                <a:cubicBezTo>
                  <a:pt x="70419" y="1066"/>
                  <a:pt x="21735" y="102137"/>
                  <a:pt x="11681" y="139708"/>
                </a:cubicBezTo>
                <a:cubicBezTo>
                  <a:pt x="1627" y="177279"/>
                  <a:pt x="10094" y="226491"/>
                  <a:pt x="8506" y="225433"/>
                </a:cubicBezTo>
                <a:cubicBezTo>
                  <a:pt x="6918" y="224375"/>
                  <a:pt x="-4723" y="169341"/>
                  <a:pt x="2156" y="133358"/>
                </a:cubicBezTo>
                <a:cubicBezTo>
                  <a:pt x="9035" y="97375"/>
                  <a:pt x="67243" y="-1050"/>
                  <a:pt x="6883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0E89CD09-8E56-78E4-CA49-76709C7661E1}"/>
              </a:ext>
            </a:extLst>
          </p:cNvPr>
          <p:cNvSpPr/>
          <p:nvPr/>
        </p:nvSpPr>
        <p:spPr>
          <a:xfrm>
            <a:off x="2777426" y="7892732"/>
            <a:ext cx="32483" cy="166769"/>
          </a:xfrm>
          <a:custGeom>
            <a:avLst/>
            <a:gdLst>
              <a:gd name="connsiteX0" fmla="*/ 32449 w 32483"/>
              <a:gd name="connsiteY0" fmla="*/ 318 h 166769"/>
              <a:gd name="connsiteX1" fmla="*/ 699 w 32483"/>
              <a:gd name="connsiteY1" fmla="*/ 130493 h 166769"/>
              <a:gd name="connsiteX2" fmla="*/ 10224 w 32483"/>
              <a:gd name="connsiteY2" fmla="*/ 165418 h 166769"/>
              <a:gd name="connsiteX3" fmla="*/ 7049 w 32483"/>
              <a:gd name="connsiteY3" fmla="*/ 95568 h 166769"/>
              <a:gd name="connsiteX4" fmla="*/ 32449 w 32483"/>
              <a:gd name="connsiteY4" fmla="*/ 318 h 16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3" h="166769">
                <a:moveTo>
                  <a:pt x="32449" y="318"/>
                </a:moveTo>
                <a:cubicBezTo>
                  <a:pt x="31391" y="6139"/>
                  <a:pt x="4403" y="102976"/>
                  <a:pt x="699" y="130493"/>
                </a:cubicBezTo>
                <a:cubicBezTo>
                  <a:pt x="-3005" y="158010"/>
                  <a:pt x="9166" y="171239"/>
                  <a:pt x="10224" y="165418"/>
                </a:cubicBezTo>
                <a:cubicBezTo>
                  <a:pt x="11282" y="159597"/>
                  <a:pt x="4403" y="120968"/>
                  <a:pt x="7049" y="95568"/>
                </a:cubicBezTo>
                <a:cubicBezTo>
                  <a:pt x="9695" y="70168"/>
                  <a:pt x="33507" y="-5503"/>
                  <a:pt x="3244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3A73DF32-0E40-F7B7-2B4D-252A737FD400}"/>
              </a:ext>
            </a:extLst>
          </p:cNvPr>
          <p:cNvSpPr/>
          <p:nvPr/>
        </p:nvSpPr>
        <p:spPr>
          <a:xfrm>
            <a:off x="2965436" y="7994646"/>
            <a:ext cx="76528" cy="174631"/>
          </a:xfrm>
          <a:custGeom>
            <a:avLst/>
            <a:gdLst>
              <a:gd name="connsiteX0" fmla="*/ 14 w 76528"/>
              <a:gd name="connsiteY0" fmla="*/ 4 h 174631"/>
              <a:gd name="connsiteX1" fmla="*/ 66689 w 76528"/>
              <a:gd name="connsiteY1" fmla="*/ 73029 h 174631"/>
              <a:gd name="connsiteX2" fmla="*/ 69864 w 76528"/>
              <a:gd name="connsiteY2" fmla="*/ 174629 h 174631"/>
              <a:gd name="connsiteX3" fmla="*/ 73039 w 76528"/>
              <a:gd name="connsiteY3" fmla="*/ 76204 h 174631"/>
              <a:gd name="connsiteX4" fmla="*/ 14 w 76528"/>
              <a:gd name="connsiteY4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8" h="174631">
                <a:moveTo>
                  <a:pt x="14" y="4"/>
                </a:moveTo>
                <a:cubicBezTo>
                  <a:pt x="-1044" y="-525"/>
                  <a:pt x="55047" y="43925"/>
                  <a:pt x="66689" y="73029"/>
                </a:cubicBezTo>
                <a:cubicBezTo>
                  <a:pt x="78331" y="102133"/>
                  <a:pt x="68806" y="174100"/>
                  <a:pt x="69864" y="174629"/>
                </a:cubicBezTo>
                <a:cubicBezTo>
                  <a:pt x="70922" y="175158"/>
                  <a:pt x="82035" y="100016"/>
                  <a:pt x="73039" y="76204"/>
                </a:cubicBezTo>
                <a:cubicBezTo>
                  <a:pt x="64043" y="52392"/>
                  <a:pt x="1072" y="533"/>
                  <a:pt x="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83AECCD4-040C-76F1-588B-B89D70ACE887}"/>
              </a:ext>
            </a:extLst>
          </p:cNvPr>
          <p:cNvSpPr/>
          <p:nvPr/>
        </p:nvSpPr>
        <p:spPr>
          <a:xfrm>
            <a:off x="3171656" y="8213715"/>
            <a:ext cx="538790" cy="1088406"/>
          </a:xfrm>
          <a:custGeom>
            <a:avLst/>
            <a:gdLst>
              <a:gd name="connsiteX0" fmla="*/ 169 w 538790"/>
              <a:gd name="connsiteY0" fmla="*/ 10 h 1088406"/>
              <a:gd name="connsiteX1" fmla="*/ 136694 w 538790"/>
              <a:gd name="connsiteY1" fmla="*/ 257185 h 1088406"/>
              <a:gd name="connsiteX2" fmla="*/ 266869 w 538790"/>
              <a:gd name="connsiteY2" fmla="*/ 447685 h 1088406"/>
              <a:gd name="connsiteX3" fmla="*/ 247819 w 538790"/>
              <a:gd name="connsiteY3" fmla="*/ 412760 h 1088406"/>
              <a:gd name="connsiteX4" fmla="*/ 317669 w 538790"/>
              <a:gd name="connsiteY4" fmla="*/ 514360 h 1088406"/>
              <a:gd name="connsiteX5" fmla="*/ 377994 w 538790"/>
              <a:gd name="connsiteY5" fmla="*/ 717560 h 1088406"/>
              <a:gd name="connsiteX6" fmla="*/ 358944 w 538790"/>
              <a:gd name="connsiteY6" fmla="*/ 657235 h 1088406"/>
              <a:gd name="connsiteX7" fmla="*/ 536744 w 538790"/>
              <a:gd name="connsiteY7" fmla="*/ 1079510 h 1088406"/>
              <a:gd name="connsiteX8" fmla="*/ 447844 w 538790"/>
              <a:gd name="connsiteY8" fmla="*/ 911235 h 1088406"/>
              <a:gd name="connsiteX9" fmla="*/ 330369 w 538790"/>
              <a:gd name="connsiteY9" fmla="*/ 520710 h 1088406"/>
              <a:gd name="connsiteX10" fmla="*/ 168444 w 538790"/>
              <a:gd name="connsiteY10" fmla="*/ 311160 h 1088406"/>
              <a:gd name="connsiteX11" fmla="*/ 168444 w 538790"/>
              <a:gd name="connsiteY11" fmla="*/ 355610 h 1088406"/>
              <a:gd name="connsiteX12" fmla="*/ 114469 w 538790"/>
              <a:gd name="connsiteY12" fmla="*/ 177810 h 1088406"/>
              <a:gd name="connsiteX13" fmla="*/ 165269 w 538790"/>
              <a:gd name="connsiteY13" fmla="*/ 266710 h 1088406"/>
              <a:gd name="connsiteX14" fmla="*/ 169 w 538790"/>
              <a:gd name="connsiteY14" fmla="*/ 10 h 108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790" h="1088406">
                <a:moveTo>
                  <a:pt x="169" y="10"/>
                </a:moveTo>
                <a:cubicBezTo>
                  <a:pt x="-4593" y="-1577"/>
                  <a:pt x="92244" y="182572"/>
                  <a:pt x="136694" y="257185"/>
                </a:cubicBezTo>
                <a:cubicBezTo>
                  <a:pt x="181144" y="331798"/>
                  <a:pt x="248348" y="421756"/>
                  <a:pt x="266869" y="447685"/>
                </a:cubicBezTo>
                <a:cubicBezTo>
                  <a:pt x="285390" y="473614"/>
                  <a:pt x="239352" y="401648"/>
                  <a:pt x="247819" y="412760"/>
                </a:cubicBezTo>
                <a:cubicBezTo>
                  <a:pt x="256286" y="423872"/>
                  <a:pt x="295973" y="463560"/>
                  <a:pt x="317669" y="514360"/>
                </a:cubicBezTo>
                <a:cubicBezTo>
                  <a:pt x="339365" y="565160"/>
                  <a:pt x="371115" y="693748"/>
                  <a:pt x="377994" y="717560"/>
                </a:cubicBezTo>
                <a:cubicBezTo>
                  <a:pt x="384873" y="741372"/>
                  <a:pt x="332486" y="596910"/>
                  <a:pt x="358944" y="657235"/>
                </a:cubicBezTo>
                <a:cubicBezTo>
                  <a:pt x="385402" y="717560"/>
                  <a:pt x="521927" y="1037177"/>
                  <a:pt x="536744" y="1079510"/>
                </a:cubicBezTo>
                <a:cubicBezTo>
                  <a:pt x="551561" y="1121843"/>
                  <a:pt x="482240" y="1004368"/>
                  <a:pt x="447844" y="911235"/>
                </a:cubicBezTo>
                <a:cubicBezTo>
                  <a:pt x="413448" y="818102"/>
                  <a:pt x="376936" y="620723"/>
                  <a:pt x="330369" y="520710"/>
                </a:cubicBezTo>
                <a:cubicBezTo>
                  <a:pt x="283802" y="420698"/>
                  <a:pt x="195432" y="338677"/>
                  <a:pt x="168444" y="311160"/>
                </a:cubicBezTo>
                <a:cubicBezTo>
                  <a:pt x="141457" y="283643"/>
                  <a:pt x="177440" y="377835"/>
                  <a:pt x="168444" y="355610"/>
                </a:cubicBezTo>
                <a:cubicBezTo>
                  <a:pt x="159448" y="333385"/>
                  <a:pt x="114998" y="192627"/>
                  <a:pt x="114469" y="177810"/>
                </a:cubicBezTo>
                <a:cubicBezTo>
                  <a:pt x="113940" y="162993"/>
                  <a:pt x="184319" y="297931"/>
                  <a:pt x="165269" y="266710"/>
                </a:cubicBezTo>
                <a:cubicBezTo>
                  <a:pt x="146219" y="235489"/>
                  <a:pt x="4931" y="1597"/>
                  <a:pt x="169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2AFDF665-26BE-BE13-1146-634E34CA1A8F}"/>
              </a:ext>
            </a:extLst>
          </p:cNvPr>
          <p:cNvSpPr/>
          <p:nvPr/>
        </p:nvSpPr>
        <p:spPr>
          <a:xfrm>
            <a:off x="2705017" y="7686036"/>
            <a:ext cx="197736" cy="394430"/>
          </a:xfrm>
          <a:custGeom>
            <a:avLst/>
            <a:gdLst>
              <a:gd name="connsiteX0" fmla="*/ 35008 w 197736"/>
              <a:gd name="connsiteY0" fmla="*/ 639 h 394430"/>
              <a:gd name="connsiteX1" fmla="*/ 104858 w 197736"/>
              <a:gd name="connsiteY1" fmla="*/ 207014 h 394430"/>
              <a:gd name="connsiteX2" fmla="*/ 117558 w 197736"/>
              <a:gd name="connsiteY2" fmla="*/ 187964 h 394430"/>
              <a:gd name="connsiteX3" fmla="*/ 174708 w 197736"/>
              <a:gd name="connsiteY3" fmla="*/ 283214 h 394430"/>
              <a:gd name="connsiteX4" fmla="*/ 196933 w 197736"/>
              <a:gd name="connsiteY4" fmla="*/ 394339 h 394430"/>
              <a:gd name="connsiteX5" fmla="*/ 149308 w 197736"/>
              <a:gd name="connsiteY5" fmla="*/ 264164 h 394430"/>
              <a:gd name="connsiteX6" fmla="*/ 133433 w 197736"/>
              <a:gd name="connsiteY6" fmla="*/ 146689 h 394430"/>
              <a:gd name="connsiteX7" fmla="*/ 133433 w 197736"/>
              <a:gd name="connsiteY7" fmla="*/ 203839 h 394430"/>
              <a:gd name="connsiteX8" fmla="*/ 57233 w 197736"/>
              <a:gd name="connsiteY8" fmla="*/ 146689 h 394430"/>
              <a:gd name="connsiteX9" fmla="*/ 83 w 197736"/>
              <a:gd name="connsiteY9" fmla="*/ 203839 h 394430"/>
              <a:gd name="connsiteX10" fmla="*/ 44533 w 197736"/>
              <a:gd name="connsiteY10" fmla="*/ 143514 h 394430"/>
              <a:gd name="connsiteX11" fmla="*/ 35008 w 197736"/>
              <a:gd name="connsiteY11" fmla="*/ 639 h 39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736" h="394430">
                <a:moveTo>
                  <a:pt x="35008" y="639"/>
                </a:moveTo>
                <a:cubicBezTo>
                  <a:pt x="45062" y="11222"/>
                  <a:pt x="91100" y="175793"/>
                  <a:pt x="104858" y="207014"/>
                </a:cubicBezTo>
                <a:cubicBezTo>
                  <a:pt x="118616" y="238235"/>
                  <a:pt x="105916" y="175264"/>
                  <a:pt x="117558" y="187964"/>
                </a:cubicBezTo>
                <a:cubicBezTo>
                  <a:pt x="129200" y="200664"/>
                  <a:pt x="161479" y="248818"/>
                  <a:pt x="174708" y="283214"/>
                </a:cubicBezTo>
                <a:cubicBezTo>
                  <a:pt x="187937" y="317610"/>
                  <a:pt x="201166" y="397514"/>
                  <a:pt x="196933" y="394339"/>
                </a:cubicBezTo>
                <a:cubicBezTo>
                  <a:pt x="192700" y="391164"/>
                  <a:pt x="159891" y="305439"/>
                  <a:pt x="149308" y="264164"/>
                </a:cubicBezTo>
                <a:cubicBezTo>
                  <a:pt x="138725" y="222889"/>
                  <a:pt x="136079" y="156743"/>
                  <a:pt x="133433" y="146689"/>
                </a:cubicBezTo>
                <a:cubicBezTo>
                  <a:pt x="130787" y="136635"/>
                  <a:pt x="146133" y="203839"/>
                  <a:pt x="133433" y="203839"/>
                </a:cubicBezTo>
                <a:cubicBezTo>
                  <a:pt x="120733" y="203839"/>
                  <a:pt x="79458" y="146689"/>
                  <a:pt x="57233" y="146689"/>
                </a:cubicBezTo>
                <a:cubicBezTo>
                  <a:pt x="35008" y="146689"/>
                  <a:pt x="2200" y="204368"/>
                  <a:pt x="83" y="203839"/>
                </a:cubicBezTo>
                <a:cubicBezTo>
                  <a:pt x="-2034" y="203310"/>
                  <a:pt x="36596" y="173147"/>
                  <a:pt x="44533" y="143514"/>
                </a:cubicBezTo>
                <a:cubicBezTo>
                  <a:pt x="52470" y="113881"/>
                  <a:pt x="24954" y="-9944"/>
                  <a:pt x="35008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0AD8DF05-5DE1-667A-DFDD-095CE2117175}"/>
              </a:ext>
            </a:extLst>
          </p:cNvPr>
          <p:cNvSpPr/>
          <p:nvPr/>
        </p:nvSpPr>
        <p:spPr>
          <a:xfrm>
            <a:off x="3054294" y="8067331"/>
            <a:ext cx="78137" cy="368883"/>
          </a:xfrm>
          <a:custGeom>
            <a:avLst/>
            <a:gdLst>
              <a:gd name="connsiteX0" fmla="*/ 56 w 78137"/>
              <a:gd name="connsiteY0" fmla="*/ 344 h 368883"/>
              <a:gd name="connsiteX1" fmla="*/ 76256 w 78137"/>
              <a:gd name="connsiteY1" fmla="*/ 111469 h 368883"/>
              <a:gd name="connsiteX2" fmla="*/ 44506 w 78137"/>
              <a:gd name="connsiteY2" fmla="*/ 206719 h 368883"/>
              <a:gd name="connsiteX3" fmla="*/ 60381 w 78137"/>
              <a:gd name="connsiteY3" fmla="*/ 190844 h 368883"/>
              <a:gd name="connsiteX4" fmla="*/ 76256 w 78137"/>
              <a:gd name="connsiteY4" fmla="*/ 263869 h 368883"/>
              <a:gd name="connsiteX5" fmla="*/ 76256 w 78137"/>
              <a:gd name="connsiteY5" fmla="*/ 368644 h 368883"/>
              <a:gd name="connsiteX6" fmla="*/ 76256 w 78137"/>
              <a:gd name="connsiteY6" fmla="*/ 289269 h 368883"/>
              <a:gd name="connsiteX7" fmla="*/ 50856 w 78137"/>
              <a:gd name="connsiteY7" fmla="*/ 184494 h 368883"/>
              <a:gd name="connsiteX8" fmla="*/ 63556 w 78137"/>
              <a:gd name="connsiteY8" fmla="*/ 149569 h 368883"/>
              <a:gd name="connsiteX9" fmla="*/ 56 w 78137"/>
              <a:gd name="connsiteY9" fmla="*/ 344 h 3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37" h="368883">
                <a:moveTo>
                  <a:pt x="56" y="344"/>
                </a:moveTo>
                <a:cubicBezTo>
                  <a:pt x="2173" y="-6006"/>
                  <a:pt x="68848" y="77073"/>
                  <a:pt x="76256" y="111469"/>
                </a:cubicBezTo>
                <a:cubicBezTo>
                  <a:pt x="83664" y="145865"/>
                  <a:pt x="44506" y="206719"/>
                  <a:pt x="44506" y="206719"/>
                </a:cubicBezTo>
                <a:cubicBezTo>
                  <a:pt x="41860" y="219948"/>
                  <a:pt x="55089" y="181319"/>
                  <a:pt x="60381" y="190844"/>
                </a:cubicBezTo>
                <a:cubicBezTo>
                  <a:pt x="65673" y="200369"/>
                  <a:pt x="73610" y="234236"/>
                  <a:pt x="76256" y="263869"/>
                </a:cubicBezTo>
                <a:cubicBezTo>
                  <a:pt x="78902" y="293502"/>
                  <a:pt x="76256" y="368644"/>
                  <a:pt x="76256" y="368644"/>
                </a:cubicBezTo>
                <a:cubicBezTo>
                  <a:pt x="76256" y="372877"/>
                  <a:pt x="80489" y="319961"/>
                  <a:pt x="76256" y="289269"/>
                </a:cubicBezTo>
                <a:cubicBezTo>
                  <a:pt x="72023" y="258577"/>
                  <a:pt x="52973" y="207777"/>
                  <a:pt x="50856" y="184494"/>
                </a:cubicBezTo>
                <a:cubicBezTo>
                  <a:pt x="48739" y="161211"/>
                  <a:pt x="71494" y="183436"/>
                  <a:pt x="63556" y="149569"/>
                </a:cubicBezTo>
                <a:cubicBezTo>
                  <a:pt x="55619" y="115702"/>
                  <a:pt x="-2061" y="6694"/>
                  <a:pt x="5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86FFAE99-D5B1-C39E-82C8-FE6EFC63DC31}"/>
              </a:ext>
            </a:extLst>
          </p:cNvPr>
          <p:cNvSpPr/>
          <p:nvPr/>
        </p:nvSpPr>
        <p:spPr>
          <a:xfrm>
            <a:off x="3187633" y="8359762"/>
            <a:ext cx="63659" cy="177827"/>
          </a:xfrm>
          <a:custGeom>
            <a:avLst/>
            <a:gdLst>
              <a:gd name="connsiteX0" fmla="*/ 28642 w 63659"/>
              <a:gd name="connsiteY0" fmla="*/ 13 h 177827"/>
              <a:gd name="connsiteX1" fmla="*/ 50867 w 63659"/>
              <a:gd name="connsiteY1" fmla="*/ 88913 h 177827"/>
              <a:gd name="connsiteX2" fmla="*/ 67 w 63659"/>
              <a:gd name="connsiteY2" fmla="*/ 177813 h 177827"/>
              <a:gd name="connsiteX3" fmla="*/ 63567 w 63659"/>
              <a:gd name="connsiteY3" fmla="*/ 95263 h 177827"/>
              <a:gd name="connsiteX4" fmla="*/ 28642 w 63659"/>
              <a:gd name="connsiteY4" fmla="*/ 13 h 1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9" h="177827">
                <a:moveTo>
                  <a:pt x="28642" y="13"/>
                </a:moveTo>
                <a:cubicBezTo>
                  <a:pt x="26525" y="-1045"/>
                  <a:pt x="55629" y="59280"/>
                  <a:pt x="50867" y="88913"/>
                </a:cubicBezTo>
                <a:cubicBezTo>
                  <a:pt x="46105" y="118546"/>
                  <a:pt x="-2050" y="176755"/>
                  <a:pt x="67" y="177813"/>
                </a:cubicBezTo>
                <a:cubicBezTo>
                  <a:pt x="2184" y="178871"/>
                  <a:pt x="61450" y="122780"/>
                  <a:pt x="63567" y="95263"/>
                </a:cubicBezTo>
                <a:cubicBezTo>
                  <a:pt x="65684" y="67746"/>
                  <a:pt x="30759" y="1071"/>
                  <a:pt x="2864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4792B240-2325-B951-7992-7BB04E41A0EF}"/>
              </a:ext>
            </a:extLst>
          </p:cNvPr>
          <p:cNvSpPr/>
          <p:nvPr/>
        </p:nvSpPr>
        <p:spPr>
          <a:xfrm>
            <a:off x="2697815" y="7927975"/>
            <a:ext cx="74169" cy="174629"/>
          </a:xfrm>
          <a:custGeom>
            <a:avLst/>
            <a:gdLst>
              <a:gd name="connsiteX0" fmla="*/ 45385 w 74169"/>
              <a:gd name="connsiteY0" fmla="*/ 0 h 174629"/>
              <a:gd name="connsiteX1" fmla="*/ 26335 w 74169"/>
              <a:gd name="connsiteY1" fmla="*/ 114300 h 174629"/>
              <a:gd name="connsiteX2" fmla="*/ 73960 w 74169"/>
              <a:gd name="connsiteY2" fmla="*/ 174625 h 174629"/>
              <a:gd name="connsiteX3" fmla="*/ 4110 w 74169"/>
              <a:gd name="connsiteY3" fmla="*/ 117475 h 174629"/>
              <a:gd name="connsiteX4" fmla="*/ 10460 w 74169"/>
              <a:gd name="connsiteY4" fmla="*/ 114300 h 174629"/>
              <a:gd name="connsiteX5" fmla="*/ 45385 w 74169"/>
              <a:gd name="connsiteY5" fmla="*/ 0 h 1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69" h="174629">
                <a:moveTo>
                  <a:pt x="45385" y="0"/>
                </a:moveTo>
                <a:cubicBezTo>
                  <a:pt x="48031" y="0"/>
                  <a:pt x="21573" y="85196"/>
                  <a:pt x="26335" y="114300"/>
                </a:cubicBezTo>
                <a:cubicBezTo>
                  <a:pt x="31097" y="143404"/>
                  <a:pt x="77664" y="174096"/>
                  <a:pt x="73960" y="174625"/>
                </a:cubicBezTo>
                <a:cubicBezTo>
                  <a:pt x="70256" y="175154"/>
                  <a:pt x="14693" y="127529"/>
                  <a:pt x="4110" y="117475"/>
                </a:cubicBezTo>
                <a:cubicBezTo>
                  <a:pt x="-6473" y="107421"/>
                  <a:pt x="6227" y="131233"/>
                  <a:pt x="10460" y="114300"/>
                </a:cubicBezTo>
                <a:cubicBezTo>
                  <a:pt x="14693" y="97367"/>
                  <a:pt x="42739" y="0"/>
                  <a:pt x="453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F032CF94-4B36-EE6E-9FDB-EB1434F147BC}"/>
              </a:ext>
            </a:extLst>
          </p:cNvPr>
          <p:cNvSpPr/>
          <p:nvPr/>
        </p:nvSpPr>
        <p:spPr>
          <a:xfrm>
            <a:off x="2949498" y="8048615"/>
            <a:ext cx="174705" cy="390535"/>
          </a:xfrm>
          <a:custGeom>
            <a:avLst/>
            <a:gdLst>
              <a:gd name="connsiteX0" fmla="*/ 28652 w 174705"/>
              <a:gd name="connsiteY0" fmla="*/ 10 h 390535"/>
              <a:gd name="connsiteX1" fmla="*/ 38177 w 174705"/>
              <a:gd name="connsiteY1" fmla="*/ 127010 h 390535"/>
              <a:gd name="connsiteX2" fmla="*/ 111202 w 174705"/>
              <a:gd name="connsiteY2" fmla="*/ 273060 h 390535"/>
              <a:gd name="connsiteX3" fmla="*/ 88977 w 174705"/>
              <a:gd name="connsiteY3" fmla="*/ 244485 h 390535"/>
              <a:gd name="connsiteX4" fmla="*/ 174702 w 174705"/>
              <a:gd name="connsiteY4" fmla="*/ 390535 h 390535"/>
              <a:gd name="connsiteX5" fmla="*/ 92152 w 174705"/>
              <a:gd name="connsiteY5" fmla="*/ 244485 h 390535"/>
              <a:gd name="connsiteX6" fmla="*/ 77 w 174705"/>
              <a:gd name="connsiteY6" fmla="*/ 142885 h 390535"/>
              <a:gd name="connsiteX7" fmla="*/ 108027 w 174705"/>
              <a:gd name="connsiteY7" fmla="*/ 219085 h 390535"/>
              <a:gd name="connsiteX8" fmla="*/ 22302 w 174705"/>
              <a:gd name="connsiteY8" fmla="*/ 133360 h 390535"/>
              <a:gd name="connsiteX9" fmla="*/ 28652 w 174705"/>
              <a:gd name="connsiteY9" fmla="*/ 10 h 39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705" h="390535">
                <a:moveTo>
                  <a:pt x="28652" y="10"/>
                </a:moveTo>
                <a:cubicBezTo>
                  <a:pt x="31298" y="-1048"/>
                  <a:pt x="24419" y="81502"/>
                  <a:pt x="38177" y="127010"/>
                </a:cubicBezTo>
                <a:cubicBezTo>
                  <a:pt x="51935" y="172518"/>
                  <a:pt x="102735" y="253481"/>
                  <a:pt x="111202" y="273060"/>
                </a:cubicBezTo>
                <a:cubicBezTo>
                  <a:pt x="119669" y="292639"/>
                  <a:pt x="78394" y="224906"/>
                  <a:pt x="88977" y="244485"/>
                </a:cubicBezTo>
                <a:cubicBezTo>
                  <a:pt x="99560" y="264064"/>
                  <a:pt x="174173" y="390535"/>
                  <a:pt x="174702" y="390535"/>
                </a:cubicBezTo>
                <a:cubicBezTo>
                  <a:pt x="175231" y="390535"/>
                  <a:pt x="121256" y="285760"/>
                  <a:pt x="92152" y="244485"/>
                </a:cubicBezTo>
                <a:cubicBezTo>
                  <a:pt x="63048" y="203210"/>
                  <a:pt x="-2569" y="147118"/>
                  <a:pt x="77" y="142885"/>
                </a:cubicBezTo>
                <a:cubicBezTo>
                  <a:pt x="2723" y="138652"/>
                  <a:pt x="104323" y="220672"/>
                  <a:pt x="108027" y="219085"/>
                </a:cubicBezTo>
                <a:cubicBezTo>
                  <a:pt x="111731" y="217498"/>
                  <a:pt x="38706" y="168285"/>
                  <a:pt x="22302" y="133360"/>
                </a:cubicBezTo>
                <a:cubicBezTo>
                  <a:pt x="5898" y="98435"/>
                  <a:pt x="26006" y="1068"/>
                  <a:pt x="2865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8E21563-8057-DE16-6A11-9495FFADE6F5}"/>
              </a:ext>
            </a:extLst>
          </p:cNvPr>
          <p:cNvSpPr/>
          <p:nvPr/>
        </p:nvSpPr>
        <p:spPr>
          <a:xfrm>
            <a:off x="3225693" y="8533966"/>
            <a:ext cx="257349" cy="283063"/>
          </a:xfrm>
          <a:custGeom>
            <a:avLst/>
            <a:gdLst>
              <a:gd name="connsiteX0" fmla="*/ 107 w 257349"/>
              <a:gd name="connsiteY0" fmla="*/ 22659 h 283063"/>
              <a:gd name="connsiteX1" fmla="*/ 57257 w 257349"/>
              <a:gd name="connsiteY1" fmla="*/ 3609 h 283063"/>
              <a:gd name="connsiteX2" fmla="*/ 76307 w 257349"/>
              <a:gd name="connsiteY2" fmla="*/ 51234 h 283063"/>
              <a:gd name="connsiteX3" fmla="*/ 177907 w 257349"/>
              <a:gd name="connsiteY3" fmla="*/ 111559 h 283063"/>
              <a:gd name="connsiteX4" fmla="*/ 181082 w 257349"/>
              <a:gd name="connsiteY4" fmla="*/ 133784 h 283063"/>
              <a:gd name="connsiteX5" fmla="*/ 219182 w 257349"/>
              <a:gd name="connsiteY5" fmla="*/ 165534 h 283063"/>
              <a:gd name="connsiteX6" fmla="*/ 257282 w 257349"/>
              <a:gd name="connsiteY6" fmla="*/ 283009 h 283063"/>
              <a:gd name="connsiteX7" fmla="*/ 209657 w 257349"/>
              <a:gd name="connsiteY7" fmla="*/ 149659 h 283063"/>
              <a:gd name="connsiteX8" fmla="*/ 101707 w 257349"/>
              <a:gd name="connsiteY8" fmla="*/ 51234 h 283063"/>
              <a:gd name="connsiteX9" fmla="*/ 98532 w 257349"/>
              <a:gd name="connsiteY9" fmla="*/ 434 h 283063"/>
              <a:gd name="connsiteX10" fmla="*/ 73132 w 257349"/>
              <a:gd name="connsiteY10" fmla="*/ 25834 h 283063"/>
              <a:gd name="connsiteX11" fmla="*/ 107 w 257349"/>
              <a:gd name="connsiteY11" fmla="*/ 22659 h 28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349" h="283063">
                <a:moveTo>
                  <a:pt x="107" y="22659"/>
                </a:moveTo>
                <a:cubicBezTo>
                  <a:pt x="-2539" y="18955"/>
                  <a:pt x="44557" y="-1154"/>
                  <a:pt x="57257" y="3609"/>
                </a:cubicBezTo>
                <a:cubicBezTo>
                  <a:pt x="69957" y="8372"/>
                  <a:pt x="56199" y="33242"/>
                  <a:pt x="76307" y="51234"/>
                </a:cubicBezTo>
                <a:cubicBezTo>
                  <a:pt x="96415" y="69226"/>
                  <a:pt x="177907" y="111559"/>
                  <a:pt x="177907" y="111559"/>
                </a:cubicBezTo>
                <a:cubicBezTo>
                  <a:pt x="195369" y="125317"/>
                  <a:pt x="174203" y="124788"/>
                  <a:pt x="181082" y="133784"/>
                </a:cubicBezTo>
                <a:cubicBezTo>
                  <a:pt x="187961" y="142780"/>
                  <a:pt x="206482" y="140663"/>
                  <a:pt x="219182" y="165534"/>
                </a:cubicBezTo>
                <a:cubicBezTo>
                  <a:pt x="231882" y="190405"/>
                  <a:pt x="258870" y="285655"/>
                  <a:pt x="257282" y="283009"/>
                </a:cubicBezTo>
                <a:cubicBezTo>
                  <a:pt x="255695" y="280363"/>
                  <a:pt x="235586" y="188288"/>
                  <a:pt x="209657" y="149659"/>
                </a:cubicBezTo>
                <a:cubicBezTo>
                  <a:pt x="183728" y="111030"/>
                  <a:pt x="120228" y="76105"/>
                  <a:pt x="101707" y="51234"/>
                </a:cubicBezTo>
                <a:cubicBezTo>
                  <a:pt x="83186" y="26363"/>
                  <a:pt x="103294" y="4667"/>
                  <a:pt x="98532" y="434"/>
                </a:cubicBezTo>
                <a:cubicBezTo>
                  <a:pt x="93770" y="-3799"/>
                  <a:pt x="86361" y="24247"/>
                  <a:pt x="73132" y="25834"/>
                </a:cubicBezTo>
                <a:cubicBezTo>
                  <a:pt x="59903" y="27421"/>
                  <a:pt x="2753" y="26363"/>
                  <a:pt x="107" y="22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26E41BB1-4F49-8517-86E2-A29F6FC261B3}"/>
              </a:ext>
            </a:extLst>
          </p:cNvPr>
          <p:cNvSpPr/>
          <p:nvPr/>
        </p:nvSpPr>
        <p:spPr>
          <a:xfrm>
            <a:off x="3387660" y="8702619"/>
            <a:ext cx="311967" cy="657474"/>
          </a:xfrm>
          <a:custGeom>
            <a:avLst/>
            <a:gdLst>
              <a:gd name="connsiteX0" fmla="*/ 65 w 311967"/>
              <a:gd name="connsiteY0" fmla="*/ 56 h 657474"/>
              <a:gd name="connsiteX1" fmla="*/ 95315 w 311967"/>
              <a:gd name="connsiteY1" fmla="*/ 165156 h 657474"/>
              <a:gd name="connsiteX2" fmla="*/ 117540 w 311967"/>
              <a:gd name="connsiteY2" fmla="*/ 317556 h 657474"/>
              <a:gd name="connsiteX3" fmla="*/ 136590 w 311967"/>
              <a:gd name="connsiteY3" fmla="*/ 288981 h 657474"/>
              <a:gd name="connsiteX4" fmla="*/ 206440 w 311967"/>
              <a:gd name="connsiteY4" fmla="*/ 479481 h 657474"/>
              <a:gd name="connsiteX5" fmla="*/ 200090 w 311967"/>
              <a:gd name="connsiteY5" fmla="*/ 396931 h 657474"/>
              <a:gd name="connsiteX6" fmla="*/ 311215 w 311967"/>
              <a:gd name="connsiteY6" fmla="*/ 657281 h 657474"/>
              <a:gd name="connsiteX7" fmla="*/ 136590 w 311967"/>
              <a:gd name="connsiteY7" fmla="*/ 349306 h 657474"/>
              <a:gd name="connsiteX8" fmla="*/ 130240 w 311967"/>
              <a:gd name="connsiteY8" fmla="*/ 104831 h 657474"/>
              <a:gd name="connsiteX9" fmla="*/ 111190 w 311967"/>
              <a:gd name="connsiteY9" fmla="*/ 146106 h 657474"/>
              <a:gd name="connsiteX10" fmla="*/ 65 w 311967"/>
              <a:gd name="connsiteY10" fmla="*/ 56 h 6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1967" h="657474">
                <a:moveTo>
                  <a:pt x="65" y="56"/>
                </a:moveTo>
                <a:cubicBezTo>
                  <a:pt x="-2581" y="3231"/>
                  <a:pt x="75736" y="112240"/>
                  <a:pt x="95315" y="165156"/>
                </a:cubicBezTo>
                <a:cubicBezTo>
                  <a:pt x="114894" y="218072"/>
                  <a:pt x="110661" y="296919"/>
                  <a:pt x="117540" y="317556"/>
                </a:cubicBezTo>
                <a:cubicBezTo>
                  <a:pt x="124419" y="338193"/>
                  <a:pt x="121773" y="261993"/>
                  <a:pt x="136590" y="288981"/>
                </a:cubicBezTo>
                <a:cubicBezTo>
                  <a:pt x="151407" y="315969"/>
                  <a:pt x="195857" y="461489"/>
                  <a:pt x="206440" y="479481"/>
                </a:cubicBezTo>
                <a:cubicBezTo>
                  <a:pt x="217023" y="497473"/>
                  <a:pt x="182628" y="367298"/>
                  <a:pt x="200090" y="396931"/>
                </a:cubicBezTo>
                <a:cubicBezTo>
                  <a:pt x="217552" y="426564"/>
                  <a:pt x="321798" y="665218"/>
                  <a:pt x="311215" y="657281"/>
                </a:cubicBezTo>
                <a:cubicBezTo>
                  <a:pt x="300632" y="649344"/>
                  <a:pt x="166752" y="441381"/>
                  <a:pt x="136590" y="349306"/>
                </a:cubicBezTo>
                <a:cubicBezTo>
                  <a:pt x="106428" y="257231"/>
                  <a:pt x="134473" y="138698"/>
                  <a:pt x="130240" y="104831"/>
                </a:cubicBezTo>
                <a:cubicBezTo>
                  <a:pt x="126007" y="70964"/>
                  <a:pt x="135532" y="163569"/>
                  <a:pt x="111190" y="146106"/>
                </a:cubicBezTo>
                <a:cubicBezTo>
                  <a:pt x="86848" y="128643"/>
                  <a:pt x="2711" y="-3119"/>
                  <a:pt x="65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72D34131-3F72-EB73-EDD0-AE2D7B6C123E}"/>
              </a:ext>
            </a:extLst>
          </p:cNvPr>
          <p:cNvSpPr/>
          <p:nvPr/>
        </p:nvSpPr>
        <p:spPr>
          <a:xfrm>
            <a:off x="2834224" y="7984147"/>
            <a:ext cx="89951" cy="178968"/>
          </a:xfrm>
          <a:custGeom>
            <a:avLst/>
            <a:gdLst>
              <a:gd name="connsiteX0" fmla="*/ 1051 w 89951"/>
              <a:gd name="connsiteY0" fmla="*/ 978 h 178968"/>
              <a:gd name="connsiteX1" fmla="*/ 29626 w 89951"/>
              <a:gd name="connsiteY1" fmla="*/ 83528 h 178968"/>
              <a:gd name="connsiteX2" fmla="*/ 89951 w 89951"/>
              <a:gd name="connsiteY2" fmla="*/ 178778 h 178968"/>
              <a:gd name="connsiteX3" fmla="*/ 29626 w 89951"/>
              <a:gd name="connsiteY3" fmla="*/ 108928 h 178968"/>
              <a:gd name="connsiteX4" fmla="*/ 64551 w 89951"/>
              <a:gd name="connsiteY4" fmla="*/ 140678 h 178968"/>
              <a:gd name="connsiteX5" fmla="*/ 1051 w 89951"/>
              <a:gd name="connsiteY5" fmla="*/ 978 h 17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51" h="178968">
                <a:moveTo>
                  <a:pt x="1051" y="978"/>
                </a:moveTo>
                <a:cubicBezTo>
                  <a:pt x="-4770" y="-8547"/>
                  <a:pt x="14809" y="53895"/>
                  <a:pt x="29626" y="83528"/>
                </a:cubicBezTo>
                <a:cubicBezTo>
                  <a:pt x="44443" y="113161"/>
                  <a:pt x="89951" y="174545"/>
                  <a:pt x="89951" y="178778"/>
                </a:cubicBezTo>
                <a:cubicBezTo>
                  <a:pt x="89951" y="183011"/>
                  <a:pt x="33859" y="115278"/>
                  <a:pt x="29626" y="108928"/>
                </a:cubicBezTo>
                <a:cubicBezTo>
                  <a:pt x="25393" y="102578"/>
                  <a:pt x="72489" y="162903"/>
                  <a:pt x="64551" y="140678"/>
                </a:cubicBezTo>
                <a:cubicBezTo>
                  <a:pt x="56614" y="118453"/>
                  <a:pt x="6872" y="10503"/>
                  <a:pt x="1051" y="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9AF4D9E3-BAE8-404C-3A6F-CB0636287586}"/>
              </a:ext>
            </a:extLst>
          </p:cNvPr>
          <p:cNvSpPr/>
          <p:nvPr/>
        </p:nvSpPr>
        <p:spPr>
          <a:xfrm>
            <a:off x="2879533" y="8203521"/>
            <a:ext cx="156003" cy="210390"/>
          </a:xfrm>
          <a:custGeom>
            <a:avLst/>
            <a:gdLst>
              <a:gd name="connsiteX0" fmla="*/ 192 w 156003"/>
              <a:gd name="connsiteY0" fmla="*/ 679 h 210390"/>
              <a:gd name="connsiteX1" fmla="*/ 73217 w 156003"/>
              <a:gd name="connsiteY1" fmla="*/ 51479 h 210390"/>
              <a:gd name="connsiteX2" fmla="*/ 155767 w 156003"/>
              <a:gd name="connsiteY2" fmla="*/ 210229 h 210390"/>
              <a:gd name="connsiteX3" fmla="*/ 95442 w 156003"/>
              <a:gd name="connsiteY3" fmla="*/ 80054 h 210390"/>
              <a:gd name="connsiteX4" fmla="*/ 192 w 156003"/>
              <a:gd name="connsiteY4" fmla="*/ 679 h 21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03" h="210390">
                <a:moveTo>
                  <a:pt x="192" y="679"/>
                </a:moveTo>
                <a:cubicBezTo>
                  <a:pt x="-3512" y="-4083"/>
                  <a:pt x="47288" y="16554"/>
                  <a:pt x="73217" y="51479"/>
                </a:cubicBezTo>
                <a:cubicBezTo>
                  <a:pt x="99146" y="86404"/>
                  <a:pt x="152063" y="205467"/>
                  <a:pt x="155767" y="210229"/>
                </a:cubicBezTo>
                <a:cubicBezTo>
                  <a:pt x="159471" y="214991"/>
                  <a:pt x="118725" y="113391"/>
                  <a:pt x="95442" y="80054"/>
                </a:cubicBezTo>
                <a:cubicBezTo>
                  <a:pt x="72159" y="46717"/>
                  <a:pt x="3896" y="5441"/>
                  <a:pt x="192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FCFED5E3-FF15-6D00-3FEF-A37EC003127C}"/>
              </a:ext>
            </a:extLst>
          </p:cNvPr>
          <p:cNvSpPr/>
          <p:nvPr/>
        </p:nvSpPr>
        <p:spPr>
          <a:xfrm>
            <a:off x="2674199" y="7947458"/>
            <a:ext cx="23605" cy="90986"/>
          </a:xfrm>
          <a:custGeom>
            <a:avLst/>
            <a:gdLst>
              <a:gd name="connsiteX0" fmla="*/ 23605 w 23605"/>
              <a:gd name="connsiteY0" fmla="*/ 40 h 90986"/>
              <a:gd name="connsiteX1" fmla="*/ 907 w 23605"/>
              <a:gd name="connsiteY1" fmla="*/ 61648 h 90986"/>
              <a:gd name="connsiteX2" fmla="*/ 4150 w 23605"/>
              <a:gd name="connsiteY2" fmla="*/ 90831 h 90986"/>
              <a:gd name="connsiteX3" fmla="*/ 907 w 23605"/>
              <a:gd name="connsiteY3" fmla="*/ 71376 h 90986"/>
              <a:gd name="connsiteX4" fmla="*/ 23605 w 23605"/>
              <a:gd name="connsiteY4" fmla="*/ 40 h 9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05" h="90986">
                <a:moveTo>
                  <a:pt x="23605" y="40"/>
                </a:moveTo>
                <a:cubicBezTo>
                  <a:pt x="23605" y="-1581"/>
                  <a:pt x="4149" y="46516"/>
                  <a:pt x="907" y="61648"/>
                </a:cubicBezTo>
                <a:cubicBezTo>
                  <a:pt x="-2335" y="76780"/>
                  <a:pt x="4150" y="90831"/>
                  <a:pt x="4150" y="90831"/>
                </a:cubicBezTo>
                <a:cubicBezTo>
                  <a:pt x="4150" y="92452"/>
                  <a:pt x="-1255" y="81104"/>
                  <a:pt x="907" y="71376"/>
                </a:cubicBezTo>
                <a:cubicBezTo>
                  <a:pt x="3069" y="61648"/>
                  <a:pt x="23605" y="1661"/>
                  <a:pt x="2360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26040832-56A7-D34E-6686-04A461767077}"/>
              </a:ext>
            </a:extLst>
          </p:cNvPr>
          <p:cNvSpPr/>
          <p:nvPr/>
        </p:nvSpPr>
        <p:spPr>
          <a:xfrm>
            <a:off x="2003892" y="8132323"/>
            <a:ext cx="531814" cy="22748"/>
          </a:xfrm>
          <a:custGeom>
            <a:avLst/>
            <a:gdLst>
              <a:gd name="connsiteX0" fmla="*/ 6 w 531814"/>
              <a:gd name="connsiteY0" fmla="*/ 22698 h 22748"/>
              <a:gd name="connsiteX1" fmla="*/ 376142 w 531814"/>
              <a:gd name="connsiteY1" fmla="*/ 6486 h 22748"/>
              <a:gd name="connsiteX2" fmla="*/ 531785 w 531814"/>
              <a:gd name="connsiteY2" fmla="*/ 19456 h 22748"/>
              <a:gd name="connsiteX3" fmla="*/ 385870 w 531814"/>
              <a:gd name="connsiteY3" fmla="*/ 0 h 22748"/>
              <a:gd name="connsiteX4" fmla="*/ 6 w 531814"/>
              <a:gd name="connsiteY4" fmla="*/ 22698 h 2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14" h="22748">
                <a:moveTo>
                  <a:pt x="6" y="22698"/>
                </a:moveTo>
                <a:cubicBezTo>
                  <a:pt x="-1615" y="23779"/>
                  <a:pt x="287512" y="7026"/>
                  <a:pt x="376142" y="6486"/>
                </a:cubicBezTo>
                <a:cubicBezTo>
                  <a:pt x="464772" y="5946"/>
                  <a:pt x="530164" y="20537"/>
                  <a:pt x="531785" y="19456"/>
                </a:cubicBezTo>
                <a:cubicBezTo>
                  <a:pt x="533406" y="18375"/>
                  <a:pt x="469096" y="0"/>
                  <a:pt x="385870" y="0"/>
                </a:cubicBezTo>
                <a:cubicBezTo>
                  <a:pt x="302644" y="0"/>
                  <a:pt x="1627" y="21617"/>
                  <a:pt x="6" y="22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D06C8110-C391-4653-A2A7-7AE52CF5C27F}"/>
              </a:ext>
            </a:extLst>
          </p:cNvPr>
          <p:cNvSpPr/>
          <p:nvPr/>
        </p:nvSpPr>
        <p:spPr>
          <a:xfrm>
            <a:off x="2613457" y="8180923"/>
            <a:ext cx="63962" cy="170283"/>
          </a:xfrm>
          <a:custGeom>
            <a:avLst/>
            <a:gdLst>
              <a:gd name="connsiteX0" fmla="*/ 41 w 63962"/>
              <a:gd name="connsiteY0" fmla="*/ 39 h 170283"/>
              <a:gd name="connsiteX1" fmla="*/ 61649 w 63962"/>
              <a:gd name="connsiteY1" fmla="*/ 165409 h 170283"/>
              <a:gd name="connsiteX2" fmla="*/ 51922 w 63962"/>
              <a:gd name="connsiteY2" fmla="*/ 129741 h 170283"/>
              <a:gd name="connsiteX3" fmla="*/ 51922 w 63962"/>
              <a:gd name="connsiteY3" fmla="*/ 149196 h 170283"/>
              <a:gd name="connsiteX4" fmla="*/ 41 w 63962"/>
              <a:gd name="connsiteY4" fmla="*/ 39 h 17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2" h="170283">
                <a:moveTo>
                  <a:pt x="41" y="39"/>
                </a:moveTo>
                <a:cubicBezTo>
                  <a:pt x="1662" y="2741"/>
                  <a:pt x="53002" y="143792"/>
                  <a:pt x="61649" y="165409"/>
                </a:cubicBezTo>
                <a:cubicBezTo>
                  <a:pt x="70296" y="187026"/>
                  <a:pt x="51922" y="129741"/>
                  <a:pt x="51922" y="129741"/>
                </a:cubicBezTo>
                <a:cubicBezTo>
                  <a:pt x="50301" y="127039"/>
                  <a:pt x="58947" y="165409"/>
                  <a:pt x="51922" y="149196"/>
                </a:cubicBezTo>
                <a:cubicBezTo>
                  <a:pt x="44897" y="132983"/>
                  <a:pt x="-1580" y="-2663"/>
                  <a:pt x="4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93177DF5-FCDC-776F-1C6B-F0B1B35B7D38}"/>
              </a:ext>
            </a:extLst>
          </p:cNvPr>
          <p:cNvSpPr/>
          <p:nvPr/>
        </p:nvSpPr>
        <p:spPr>
          <a:xfrm>
            <a:off x="2509526" y="8329943"/>
            <a:ext cx="87811" cy="230401"/>
          </a:xfrm>
          <a:custGeom>
            <a:avLst/>
            <a:gdLst>
              <a:gd name="connsiteX0" fmla="*/ 210 w 87811"/>
              <a:gd name="connsiteY0" fmla="*/ 176 h 230401"/>
              <a:gd name="connsiteX1" fmla="*/ 39121 w 87811"/>
              <a:gd name="connsiteY1" fmla="*/ 97453 h 230401"/>
              <a:gd name="connsiteX2" fmla="*/ 42363 w 87811"/>
              <a:gd name="connsiteY2" fmla="*/ 152576 h 230401"/>
              <a:gd name="connsiteX3" fmla="*/ 55334 w 87811"/>
              <a:gd name="connsiteY3" fmla="*/ 133121 h 230401"/>
              <a:gd name="connsiteX4" fmla="*/ 26151 w 87811"/>
              <a:gd name="connsiteY4" fmla="*/ 188244 h 230401"/>
              <a:gd name="connsiteX5" fmla="*/ 42363 w 87811"/>
              <a:gd name="connsiteY5" fmla="*/ 175274 h 230401"/>
              <a:gd name="connsiteX6" fmla="*/ 19665 w 87811"/>
              <a:gd name="connsiteY6" fmla="*/ 230397 h 230401"/>
              <a:gd name="connsiteX7" fmla="*/ 52091 w 87811"/>
              <a:gd name="connsiteY7" fmla="*/ 172031 h 230401"/>
              <a:gd name="connsiteX8" fmla="*/ 87759 w 87811"/>
              <a:gd name="connsiteY8" fmla="*/ 58542 h 230401"/>
              <a:gd name="connsiteX9" fmla="*/ 58576 w 87811"/>
              <a:gd name="connsiteY9" fmla="*/ 123393 h 230401"/>
              <a:gd name="connsiteX10" fmla="*/ 210 w 87811"/>
              <a:gd name="connsiteY10" fmla="*/ 176 h 2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11" h="230401">
                <a:moveTo>
                  <a:pt x="210" y="176"/>
                </a:moveTo>
                <a:cubicBezTo>
                  <a:pt x="-3032" y="-4147"/>
                  <a:pt x="32095" y="72053"/>
                  <a:pt x="39121" y="97453"/>
                </a:cubicBezTo>
                <a:cubicBezTo>
                  <a:pt x="46147" y="122853"/>
                  <a:pt x="42363" y="152576"/>
                  <a:pt x="42363" y="152576"/>
                </a:cubicBezTo>
                <a:cubicBezTo>
                  <a:pt x="45065" y="158521"/>
                  <a:pt x="58036" y="127176"/>
                  <a:pt x="55334" y="133121"/>
                </a:cubicBezTo>
                <a:cubicBezTo>
                  <a:pt x="52632" y="139066"/>
                  <a:pt x="26151" y="188244"/>
                  <a:pt x="26151" y="188244"/>
                </a:cubicBezTo>
                <a:cubicBezTo>
                  <a:pt x="23989" y="195269"/>
                  <a:pt x="43444" y="168249"/>
                  <a:pt x="42363" y="175274"/>
                </a:cubicBezTo>
                <a:cubicBezTo>
                  <a:pt x="41282" y="182299"/>
                  <a:pt x="18044" y="230938"/>
                  <a:pt x="19665" y="230397"/>
                </a:cubicBezTo>
                <a:cubicBezTo>
                  <a:pt x="21286" y="229857"/>
                  <a:pt x="40742" y="200674"/>
                  <a:pt x="52091" y="172031"/>
                </a:cubicBezTo>
                <a:cubicBezTo>
                  <a:pt x="63440" y="143389"/>
                  <a:pt x="86678" y="66648"/>
                  <a:pt x="87759" y="58542"/>
                </a:cubicBezTo>
                <a:cubicBezTo>
                  <a:pt x="88840" y="50436"/>
                  <a:pt x="73168" y="130419"/>
                  <a:pt x="58576" y="123393"/>
                </a:cubicBezTo>
                <a:cubicBezTo>
                  <a:pt x="43984" y="116367"/>
                  <a:pt x="3452" y="4499"/>
                  <a:pt x="21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C472B36F-585E-256C-B857-45E29A126B1C}"/>
              </a:ext>
            </a:extLst>
          </p:cNvPr>
          <p:cNvSpPr/>
          <p:nvPr/>
        </p:nvSpPr>
        <p:spPr>
          <a:xfrm>
            <a:off x="2749324" y="8517939"/>
            <a:ext cx="13352" cy="134567"/>
          </a:xfrm>
          <a:custGeom>
            <a:avLst/>
            <a:gdLst>
              <a:gd name="connsiteX0" fmla="*/ 13331 w 13352"/>
              <a:gd name="connsiteY0" fmla="*/ 248 h 134567"/>
              <a:gd name="connsiteX1" fmla="*/ 361 w 13352"/>
              <a:gd name="connsiteY1" fmla="*/ 129950 h 134567"/>
              <a:gd name="connsiteX2" fmla="*/ 3604 w 13352"/>
              <a:gd name="connsiteY2" fmla="*/ 97525 h 134567"/>
              <a:gd name="connsiteX3" fmla="*/ 13331 w 13352"/>
              <a:gd name="connsiteY3" fmla="*/ 248 h 13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2" h="134567">
                <a:moveTo>
                  <a:pt x="13331" y="248"/>
                </a:moveTo>
                <a:lnTo>
                  <a:pt x="361" y="129950"/>
                </a:lnTo>
                <a:cubicBezTo>
                  <a:pt x="-1260" y="146163"/>
                  <a:pt x="3064" y="115899"/>
                  <a:pt x="3604" y="97525"/>
                </a:cubicBezTo>
                <a:cubicBezTo>
                  <a:pt x="4144" y="79151"/>
                  <a:pt x="13871" y="-5156"/>
                  <a:pt x="13331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4109DF5E-8D61-E129-5432-4EC96BA59800}"/>
              </a:ext>
            </a:extLst>
          </p:cNvPr>
          <p:cNvSpPr/>
          <p:nvPr/>
        </p:nvSpPr>
        <p:spPr>
          <a:xfrm>
            <a:off x="2940996" y="8540885"/>
            <a:ext cx="256769" cy="219353"/>
          </a:xfrm>
          <a:custGeom>
            <a:avLst/>
            <a:gdLst>
              <a:gd name="connsiteX0" fmla="*/ 0 w 256769"/>
              <a:gd name="connsiteY0" fmla="*/ 0 h 219353"/>
              <a:gd name="connsiteX1" fmla="*/ 246434 w 256769"/>
              <a:gd name="connsiteY1" fmla="*/ 210766 h 219353"/>
              <a:gd name="connsiteX2" fmla="*/ 214008 w 256769"/>
              <a:gd name="connsiteY2" fmla="*/ 181583 h 219353"/>
              <a:gd name="connsiteX3" fmla="*/ 0 w 256769"/>
              <a:gd name="connsiteY3" fmla="*/ 0 h 2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769" h="219353">
                <a:moveTo>
                  <a:pt x="0" y="0"/>
                </a:moveTo>
                <a:lnTo>
                  <a:pt x="246434" y="210766"/>
                </a:lnTo>
                <a:cubicBezTo>
                  <a:pt x="282102" y="241030"/>
                  <a:pt x="214008" y="181583"/>
                  <a:pt x="214008" y="1815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9218D416-10DA-0DD0-D026-E628E6D16910}"/>
              </a:ext>
            </a:extLst>
          </p:cNvPr>
          <p:cNvSpPr/>
          <p:nvPr/>
        </p:nvSpPr>
        <p:spPr>
          <a:xfrm>
            <a:off x="3294332" y="8696435"/>
            <a:ext cx="129907" cy="282321"/>
          </a:xfrm>
          <a:custGeom>
            <a:avLst/>
            <a:gdLst>
              <a:gd name="connsiteX0" fmla="*/ 102 w 129907"/>
              <a:gd name="connsiteY0" fmla="*/ 93 h 282321"/>
              <a:gd name="connsiteX1" fmla="*/ 90894 w 129907"/>
              <a:gd name="connsiteY1" fmla="*/ 103854 h 282321"/>
              <a:gd name="connsiteX2" fmla="*/ 116834 w 129907"/>
              <a:gd name="connsiteY2" fmla="*/ 149250 h 282321"/>
              <a:gd name="connsiteX3" fmla="*/ 129804 w 129907"/>
              <a:gd name="connsiteY3" fmla="*/ 282195 h 282321"/>
              <a:gd name="connsiteX4" fmla="*/ 110349 w 129907"/>
              <a:gd name="connsiteY4" fmla="*/ 123310 h 282321"/>
              <a:gd name="connsiteX5" fmla="*/ 102 w 129907"/>
              <a:gd name="connsiteY5" fmla="*/ 93 h 2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907" h="282321">
                <a:moveTo>
                  <a:pt x="102" y="93"/>
                </a:moveTo>
                <a:cubicBezTo>
                  <a:pt x="-3140" y="-3150"/>
                  <a:pt x="71439" y="78995"/>
                  <a:pt x="90894" y="103854"/>
                </a:cubicBezTo>
                <a:cubicBezTo>
                  <a:pt x="110349" y="128713"/>
                  <a:pt x="110349" y="119527"/>
                  <a:pt x="116834" y="149250"/>
                </a:cubicBezTo>
                <a:cubicBezTo>
                  <a:pt x="123319" y="178974"/>
                  <a:pt x="130885" y="286518"/>
                  <a:pt x="129804" y="282195"/>
                </a:cubicBezTo>
                <a:cubicBezTo>
                  <a:pt x="128723" y="277872"/>
                  <a:pt x="128723" y="166544"/>
                  <a:pt x="110349" y="123310"/>
                </a:cubicBezTo>
                <a:cubicBezTo>
                  <a:pt x="91975" y="80076"/>
                  <a:pt x="3344" y="3336"/>
                  <a:pt x="102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23D0597C-3F3F-7579-85BD-1F72E8371F9F}"/>
              </a:ext>
            </a:extLst>
          </p:cNvPr>
          <p:cNvSpPr/>
          <p:nvPr/>
        </p:nvSpPr>
        <p:spPr>
          <a:xfrm>
            <a:off x="2162173" y="8190418"/>
            <a:ext cx="407390" cy="32705"/>
          </a:xfrm>
          <a:custGeom>
            <a:avLst/>
            <a:gdLst>
              <a:gd name="connsiteX0" fmla="*/ 610 w 407390"/>
              <a:gd name="connsiteY0" fmla="*/ 16484 h 32705"/>
              <a:gd name="connsiteX1" fmla="*/ 221104 w 407390"/>
              <a:gd name="connsiteY1" fmla="*/ 271 h 32705"/>
              <a:gd name="connsiteX2" fmla="*/ 405929 w 407390"/>
              <a:gd name="connsiteY2" fmla="*/ 32697 h 32705"/>
              <a:gd name="connsiteX3" fmla="*/ 292440 w 407390"/>
              <a:gd name="connsiteY3" fmla="*/ 3514 h 32705"/>
              <a:gd name="connsiteX4" fmla="*/ 610 w 407390"/>
              <a:gd name="connsiteY4" fmla="*/ 16484 h 3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90" h="32705">
                <a:moveTo>
                  <a:pt x="610" y="16484"/>
                </a:moveTo>
                <a:cubicBezTo>
                  <a:pt x="-11279" y="15944"/>
                  <a:pt x="153551" y="-2431"/>
                  <a:pt x="221104" y="271"/>
                </a:cubicBezTo>
                <a:cubicBezTo>
                  <a:pt x="288657" y="2973"/>
                  <a:pt x="394040" y="32157"/>
                  <a:pt x="405929" y="32697"/>
                </a:cubicBezTo>
                <a:cubicBezTo>
                  <a:pt x="417818" y="33237"/>
                  <a:pt x="355129" y="7297"/>
                  <a:pt x="292440" y="3514"/>
                </a:cubicBezTo>
                <a:cubicBezTo>
                  <a:pt x="229751" y="-269"/>
                  <a:pt x="12499" y="17024"/>
                  <a:pt x="610" y="1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940773AB-7EC4-FCD6-561F-E3EC8EA50991}"/>
              </a:ext>
            </a:extLst>
          </p:cNvPr>
          <p:cNvSpPr/>
          <p:nvPr/>
        </p:nvSpPr>
        <p:spPr>
          <a:xfrm>
            <a:off x="2308692" y="8297677"/>
            <a:ext cx="197832" cy="42170"/>
          </a:xfrm>
          <a:custGeom>
            <a:avLst/>
            <a:gdLst>
              <a:gd name="connsiteX0" fmla="*/ 6 w 197832"/>
              <a:gd name="connsiteY0" fmla="*/ 42170 h 42170"/>
              <a:gd name="connsiteX1" fmla="*/ 158891 w 197832"/>
              <a:gd name="connsiteY1" fmla="*/ 16229 h 42170"/>
              <a:gd name="connsiteX2" fmla="*/ 197802 w 197832"/>
              <a:gd name="connsiteY2" fmla="*/ 6502 h 42170"/>
              <a:gd name="connsiteX3" fmla="*/ 155648 w 197832"/>
              <a:gd name="connsiteY3" fmla="*/ 12987 h 42170"/>
              <a:gd name="connsiteX4" fmla="*/ 100525 w 197832"/>
              <a:gd name="connsiteY4" fmla="*/ 17 h 42170"/>
              <a:gd name="connsiteX5" fmla="*/ 152406 w 197832"/>
              <a:gd name="connsiteY5" fmla="*/ 16229 h 42170"/>
              <a:gd name="connsiteX6" fmla="*/ 6 w 197832"/>
              <a:gd name="connsiteY6" fmla="*/ 42170 h 4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32" h="42170">
                <a:moveTo>
                  <a:pt x="6" y="42170"/>
                </a:moveTo>
                <a:cubicBezTo>
                  <a:pt x="1087" y="42170"/>
                  <a:pt x="125925" y="22174"/>
                  <a:pt x="158891" y="16229"/>
                </a:cubicBezTo>
                <a:cubicBezTo>
                  <a:pt x="191857" y="10284"/>
                  <a:pt x="198343" y="7042"/>
                  <a:pt x="197802" y="6502"/>
                </a:cubicBezTo>
                <a:cubicBezTo>
                  <a:pt x="197262" y="5962"/>
                  <a:pt x="171861" y="14068"/>
                  <a:pt x="155648" y="12987"/>
                </a:cubicBezTo>
                <a:cubicBezTo>
                  <a:pt x="139435" y="11906"/>
                  <a:pt x="101065" y="-523"/>
                  <a:pt x="100525" y="17"/>
                </a:cubicBezTo>
                <a:cubicBezTo>
                  <a:pt x="99985" y="557"/>
                  <a:pt x="165376" y="12446"/>
                  <a:pt x="152406" y="16229"/>
                </a:cubicBezTo>
                <a:cubicBezTo>
                  <a:pt x="139436" y="20012"/>
                  <a:pt x="-1075" y="42170"/>
                  <a:pt x="6" y="42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1E556DC7-5DF2-AB90-8AA6-3B8DC15B483E}"/>
              </a:ext>
            </a:extLst>
          </p:cNvPr>
          <p:cNvSpPr/>
          <p:nvPr/>
        </p:nvSpPr>
        <p:spPr>
          <a:xfrm>
            <a:off x="1784380" y="8323352"/>
            <a:ext cx="566138" cy="84706"/>
          </a:xfrm>
          <a:custGeom>
            <a:avLst/>
            <a:gdLst>
              <a:gd name="connsiteX0" fmla="*/ 2267 w 566138"/>
              <a:gd name="connsiteY0" fmla="*/ 74861 h 84706"/>
              <a:gd name="connsiteX1" fmla="*/ 530803 w 566138"/>
              <a:gd name="connsiteY1" fmla="*/ 13252 h 84706"/>
              <a:gd name="connsiteX2" fmla="*/ 501620 w 566138"/>
              <a:gd name="connsiteY2" fmla="*/ 19737 h 84706"/>
              <a:gd name="connsiteX3" fmla="*/ 375160 w 566138"/>
              <a:gd name="connsiteY3" fmla="*/ 84588 h 84706"/>
              <a:gd name="connsiteX4" fmla="*/ 465952 w 566138"/>
              <a:gd name="connsiteY4" fmla="*/ 35950 h 84706"/>
              <a:gd name="connsiteX5" fmla="*/ 345977 w 566138"/>
              <a:gd name="connsiteY5" fmla="*/ 42435 h 84706"/>
              <a:gd name="connsiteX6" fmla="*/ 268156 w 566138"/>
              <a:gd name="connsiteY6" fmla="*/ 282 h 84706"/>
              <a:gd name="connsiteX7" fmla="*/ 336250 w 566138"/>
              <a:gd name="connsiteY7" fmla="*/ 26222 h 84706"/>
              <a:gd name="connsiteX8" fmla="*/ 2267 w 566138"/>
              <a:gd name="connsiteY8" fmla="*/ 74861 h 8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138" h="84706">
                <a:moveTo>
                  <a:pt x="2267" y="74861"/>
                </a:moveTo>
                <a:cubicBezTo>
                  <a:pt x="34692" y="72699"/>
                  <a:pt x="447578" y="22439"/>
                  <a:pt x="530803" y="13252"/>
                </a:cubicBezTo>
                <a:cubicBezTo>
                  <a:pt x="614029" y="4065"/>
                  <a:pt x="527560" y="7848"/>
                  <a:pt x="501620" y="19737"/>
                </a:cubicBezTo>
                <a:cubicBezTo>
                  <a:pt x="475680" y="31626"/>
                  <a:pt x="381105" y="81886"/>
                  <a:pt x="375160" y="84588"/>
                </a:cubicBezTo>
                <a:cubicBezTo>
                  <a:pt x="369215" y="87290"/>
                  <a:pt x="470816" y="42975"/>
                  <a:pt x="465952" y="35950"/>
                </a:cubicBezTo>
                <a:cubicBezTo>
                  <a:pt x="461088" y="28924"/>
                  <a:pt x="378943" y="48380"/>
                  <a:pt x="345977" y="42435"/>
                </a:cubicBezTo>
                <a:cubicBezTo>
                  <a:pt x="313011" y="36490"/>
                  <a:pt x="269777" y="2984"/>
                  <a:pt x="268156" y="282"/>
                </a:cubicBezTo>
                <a:cubicBezTo>
                  <a:pt x="266535" y="-2420"/>
                  <a:pt x="377322" y="14873"/>
                  <a:pt x="336250" y="26222"/>
                </a:cubicBezTo>
                <a:cubicBezTo>
                  <a:pt x="295178" y="37571"/>
                  <a:pt x="-30158" y="77023"/>
                  <a:pt x="2267" y="74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B440E170-9686-1E26-33D9-252FAAB8E06E}"/>
              </a:ext>
            </a:extLst>
          </p:cNvPr>
          <p:cNvSpPr/>
          <p:nvPr/>
        </p:nvSpPr>
        <p:spPr>
          <a:xfrm>
            <a:off x="1929114" y="8456551"/>
            <a:ext cx="253283" cy="139458"/>
          </a:xfrm>
          <a:custGeom>
            <a:avLst/>
            <a:gdLst>
              <a:gd name="connsiteX0" fmla="*/ 205 w 253283"/>
              <a:gd name="connsiteY0" fmla="*/ 139458 h 139458"/>
              <a:gd name="connsiteX1" fmla="*/ 243397 w 253283"/>
              <a:gd name="connsiteY1" fmla="*/ 107032 h 139458"/>
              <a:gd name="connsiteX2" fmla="*/ 207729 w 253283"/>
              <a:gd name="connsiteY2" fmla="*/ 94062 h 139458"/>
              <a:gd name="connsiteX3" fmla="*/ 223941 w 253283"/>
              <a:gd name="connsiteY3" fmla="*/ 28 h 139458"/>
              <a:gd name="connsiteX4" fmla="*/ 210971 w 253283"/>
              <a:gd name="connsiteY4" fmla="*/ 84334 h 139458"/>
              <a:gd name="connsiteX5" fmla="*/ 201243 w 253283"/>
              <a:gd name="connsiteY5" fmla="*/ 107032 h 139458"/>
              <a:gd name="connsiteX6" fmla="*/ 205 w 253283"/>
              <a:gd name="connsiteY6" fmla="*/ 139458 h 13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83" h="139458">
                <a:moveTo>
                  <a:pt x="205" y="139458"/>
                </a:moveTo>
                <a:cubicBezTo>
                  <a:pt x="7231" y="139458"/>
                  <a:pt x="208810" y="114598"/>
                  <a:pt x="243397" y="107032"/>
                </a:cubicBezTo>
                <a:cubicBezTo>
                  <a:pt x="277984" y="99466"/>
                  <a:pt x="210972" y="111896"/>
                  <a:pt x="207729" y="94062"/>
                </a:cubicBezTo>
                <a:cubicBezTo>
                  <a:pt x="204486" y="76228"/>
                  <a:pt x="223401" y="1649"/>
                  <a:pt x="223941" y="28"/>
                </a:cubicBezTo>
                <a:cubicBezTo>
                  <a:pt x="224481" y="-1593"/>
                  <a:pt x="214754" y="66500"/>
                  <a:pt x="210971" y="84334"/>
                </a:cubicBezTo>
                <a:cubicBezTo>
                  <a:pt x="207188" y="102168"/>
                  <a:pt x="233668" y="96764"/>
                  <a:pt x="201243" y="107032"/>
                </a:cubicBezTo>
                <a:cubicBezTo>
                  <a:pt x="168818" y="117300"/>
                  <a:pt x="-6821" y="139458"/>
                  <a:pt x="205" y="139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2D80F9A6-EE79-6626-47B1-4E1467F95F5E}"/>
              </a:ext>
            </a:extLst>
          </p:cNvPr>
          <p:cNvSpPr/>
          <p:nvPr/>
        </p:nvSpPr>
        <p:spPr>
          <a:xfrm>
            <a:off x="2300417" y="8400829"/>
            <a:ext cx="200673" cy="59426"/>
          </a:xfrm>
          <a:custGeom>
            <a:avLst/>
            <a:gdLst>
              <a:gd name="connsiteX0" fmla="*/ 1796 w 200673"/>
              <a:gd name="connsiteY0" fmla="*/ 58992 h 59426"/>
              <a:gd name="connsiteX1" fmla="*/ 199592 w 200673"/>
              <a:gd name="connsiteY1" fmla="*/ 626 h 59426"/>
              <a:gd name="connsiteX2" fmla="*/ 86102 w 200673"/>
              <a:gd name="connsiteY2" fmla="*/ 26567 h 59426"/>
              <a:gd name="connsiteX3" fmla="*/ 102315 w 200673"/>
              <a:gd name="connsiteY3" fmla="*/ 26567 h 59426"/>
              <a:gd name="connsiteX4" fmla="*/ 1796 w 200673"/>
              <a:gd name="connsiteY4" fmla="*/ 58992 h 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73" h="59426">
                <a:moveTo>
                  <a:pt x="1796" y="58992"/>
                </a:moveTo>
                <a:cubicBezTo>
                  <a:pt x="18009" y="54668"/>
                  <a:pt x="185541" y="6030"/>
                  <a:pt x="199592" y="626"/>
                </a:cubicBezTo>
                <a:cubicBezTo>
                  <a:pt x="213643" y="-4778"/>
                  <a:pt x="86102" y="26567"/>
                  <a:pt x="86102" y="26567"/>
                </a:cubicBezTo>
                <a:cubicBezTo>
                  <a:pt x="69889" y="30890"/>
                  <a:pt x="120689" y="19001"/>
                  <a:pt x="102315" y="26567"/>
                </a:cubicBezTo>
                <a:cubicBezTo>
                  <a:pt x="83941" y="34133"/>
                  <a:pt x="-14417" y="63316"/>
                  <a:pt x="1796" y="58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6B43BAC3-401D-B466-C0AC-A4F9AD8512D9}"/>
              </a:ext>
            </a:extLst>
          </p:cNvPr>
          <p:cNvSpPr/>
          <p:nvPr/>
        </p:nvSpPr>
        <p:spPr>
          <a:xfrm>
            <a:off x="2127055" y="8615188"/>
            <a:ext cx="305258" cy="32814"/>
          </a:xfrm>
          <a:custGeom>
            <a:avLst/>
            <a:gdLst>
              <a:gd name="connsiteX0" fmla="*/ 60 w 305258"/>
              <a:gd name="connsiteY0" fmla="*/ 32701 h 32814"/>
              <a:gd name="connsiteX1" fmla="*/ 175158 w 305258"/>
              <a:gd name="connsiteY1" fmla="*/ 16489 h 32814"/>
              <a:gd name="connsiteX2" fmla="*/ 304860 w 305258"/>
              <a:gd name="connsiteY2" fmla="*/ 22974 h 32814"/>
              <a:gd name="connsiteX3" fmla="*/ 214068 w 305258"/>
              <a:gd name="connsiteY3" fmla="*/ 16489 h 32814"/>
              <a:gd name="connsiteX4" fmla="*/ 168673 w 305258"/>
              <a:gd name="connsiteY4" fmla="*/ 276 h 32814"/>
              <a:gd name="connsiteX5" fmla="*/ 194613 w 305258"/>
              <a:gd name="connsiteY5" fmla="*/ 6761 h 32814"/>
              <a:gd name="connsiteX6" fmla="*/ 60 w 305258"/>
              <a:gd name="connsiteY6" fmla="*/ 32701 h 3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58" h="32814">
                <a:moveTo>
                  <a:pt x="60" y="32701"/>
                </a:moveTo>
                <a:cubicBezTo>
                  <a:pt x="-3183" y="34322"/>
                  <a:pt x="124358" y="18110"/>
                  <a:pt x="175158" y="16489"/>
                </a:cubicBezTo>
                <a:cubicBezTo>
                  <a:pt x="225958" y="14868"/>
                  <a:pt x="298375" y="22974"/>
                  <a:pt x="304860" y="22974"/>
                </a:cubicBezTo>
                <a:cubicBezTo>
                  <a:pt x="311345" y="22974"/>
                  <a:pt x="236766" y="20272"/>
                  <a:pt x="214068" y="16489"/>
                </a:cubicBezTo>
                <a:cubicBezTo>
                  <a:pt x="191370" y="12706"/>
                  <a:pt x="171916" y="1897"/>
                  <a:pt x="168673" y="276"/>
                </a:cubicBezTo>
                <a:cubicBezTo>
                  <a:pt x="165431" y="-1345"/>
                  <a:pt x="221634" y="4599"/>
                  <a:pt x="194613" y="6761"/>
                </a:cubicBezTo>
                <a:cubicBezTo>
                  <a:pt x="167592" y="8923"/>
                  <a:pt x="3303" y="31080"/>
                  <a:pt x="60" y="32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5D23A3ED-085C-9383-F143-8D2CD8031CD7}"/>
              </a:ext>
            </a:extLst>
          </p:cNvPr>
          <p:cNvSpPr/>
          <p:nvPr/>
        </p:nvSpPr>
        <p:spPr>
          <a:xfrm>
            <a:off x="2386506" y="8618661"/>
            <a:ext cx="84418" cy="140205"/>
          </a:xfrm>
          <a:custGeom>
            <a:avLst/>
            <a:gdLst>
              <a:gd name="connsiteX0" fmla="*/ 64864 w 84418"/>
              <a:gd name="connsiteY0" fmla="*/ 45 h 140205"/>
              <a:gd name="connsiteX1" fmla="*/ 84320 w 84418"/>
              <a:gd name="connsiteY1" fmla="*/ 61654 h 140205"/>
              <a:gd name="connsiteX2" fmla="*/ 55137 w 84418"/>
              <a:gd name="connsiteY2" fmla="*/ 126505 h 140205"/>
              <a:gd name="connsiteX3" fmla="*/ 29196 w 84418"/>
              <a:gd name="connsiteY3" fmla="*/ 139475 h 140205"/>
              <a:gd name="connsiteX4" fmla="*/ 68107 w 84418"/>
              <a:gd name="connsiteY4" fmla="*/ 113535 h 140205"/>
              <a:gd name="connsiteX5" fmla="*/ 13 w 84418"/>
              <a:gd name="connsiteY5" fmla="*/ 45441 h 140205"/>
              <a:gd name="connsiteX6" fmla="*/ 74592 w 84418"/>
              <a:gd name="connsiteY6" fmla="*/ 103807 h 140205"/>
              <a:gd name="connsiteX7" fmla="*/ 71349 w 84418"/>
              <a:gd name="connsiteY7" fmla="*/ 71382 h 140205"/>
              <a:gd name="connsiteX8" fmla="*/ 64864 w 84418"/>
              <a:gd name="connsiteY8" fmla="*/ 45 h 14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418" h="140205">
                <a:moveTo>
                  <a:pt x="64864" y="45"/>
                </a:moveTo>
                <a:cubicBezTo>
                  <a:pt x="67026" y="-1576"/>
                  <a:pt x="85941" y="40577"/>
                  <a:pt x="84320" y="61654"/>
                </a:cubicBezTo>
                <a:cubicBezTo>
                  <a:pt x="82699" y="82731"/>
                  <a:pt x="64324" y="113535"/>
                  <a:pt x="55137" y="126505"/>
                </a:cubicBezTo>
                <a:cubicBezTo>
                  <a:pt x="45950" y="139475"/>
                  <a:pt x="27034" y="141637"/>
                  <a:pt x="29196" y="139475"/>
                </a:cubicBezTo>
                <a:cubicBezTo>
                  <a:pt x="31358" y="137313"/>
                  <a:pt x="72971" y="129207"/>
                  <a:pt x="68107" y="113535"/>
                </a:cubicBezTo>
                <a:cubicBezTo>
                  <a:pt x="63243" y="97863"/>
                  <a:pt x="-1068" y="47062"/>
                  <a:pt x="13" y="45441"/>
                </a:cubicBezTo>
                <a:cubicBezTo>
                  <a:pt x="1094" y="43820"/>
                  <a:pt x="62703" y="99484"/>
                  <a:pt x="74592" y="103807"/>
                </a:cubicBezTo>
                <a:cubicBezTo>
                  <a:pt x="86481" y="108131"/>
                  <a:pt x="75673" y="84893"/>
                  <a:pt x="71349" y="71382"/>
                </a:cubicBezTo>
                <a:cubicBezTo>
                  <a:pt x="67026" y="57871"/>
                  <a:pt x="62702" y="1666"/>
                  <a:pt x="6486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A903FA9B-ADDF-1816-6BF9-B39F018B9015}"/>
              </a:ext>
            </a:extLst>
          </p:cNvPr>
          <p:cNvSpPr/>
          <p:nvPr/>
        </p:nvSpPr>
        <p:spPr>
          <a:xfrm>
            <a:off x="2698750" y="8194675"/>
            <a:ext cx="417083" cy="315577"/>
          </a:xfrm>
          <a:custGeom>
            <a:avLst/>
            <a:gdLst>
              <a:gd name="connsiteX0" fmla="*/ 0 w 417083"/>
              <a:gd name="connsiteY0" fmla="*/ 0 h 315577"/>
              <a:gd name="connsiteX1" fmla="*/ 415925 w 417083"/>
              <a:gd name="connsiteY1" fmla="*/ 314325 h 315577"/>
              <a:gd name="connsiteX2" fmla="*/ 133350 w 417083"/>
              <a:gd name="connsiteY2" fmla="*/ 117475 h 315577"/>
              <a:gd name="connsiteX3" fmla="*/ 146050 w 417083"/>
              <a:gd name="connsiteY3" fmla="*/ 130175 h 315577"/>
              <a:gd name="connsiteX4" fmla="*/ 0 w 417083"/>
              <a:gd name="connsiteY4" fmla="*/ 0 h 31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083" h="315577">
                <a:moveTo>
                  <a:pt x="0" y="0"/>
                </a:moveTo>
                <a:lnTo>
                  <a:pt x="415925" y="314325"/>
                </a:lnTo>
                <a:cubicBezTo>
                  <a:pt x="438150" y="333904"/>
                  <a:pt x="133350" y="117475"/>
                  <a:pt x="133350" y="117475"/>
                </a:cubicBezTo>
                <a:cubicBezTo>
                  <a:pt x="88371" y="86783"/>
                  <a:pt x="146050" y="130175"/>
                  <a:pt x="1460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B219727D-7FB8-A16A-0127-D05112282A57}"/>
              </a:ext>
            </a:extLst>
          </p:cNvPr>
          <p:cNvSpPr/>
          <p:nvPr/>
        </p:nvSpPr>
        <p:spPr>
          <a:xfrm>
            <a:off x="2619325" y="8566150"/>
            <a:ext cx="44520" cy="187325"/>
          </a:xfrm>
          <a:custGeom>
            <a:avLst/>
            <a:gdLst>
              <a:gd name="connsiteX0" fmla="*/ 50 w 44520"/>
              <a:gd name="connsiteY0" fmla="*/ 0 h 187325"/>
              <a:gd name="connsiteX1" fmla="*/ 34975 w 44520"/>
              <a:gd name="connsiteY1" fmla="*/ 104775 h 187325"/>
              <a:gd name="connsiteX2" fmla="*/ 3225 w 44520"/>
              <a:gd name="connsiteY2" fmla="*/ 187325 h 187325"/>
              <a:gd name="connsiteX3" fmla="*/ 44500 w 44520"/>
              <a:gd name="connsiteY3" fmla="*/ 104775 h 187325"/>
              <a:gd name="connsiteX4" fmla="*/ 50 w 44520"/>
              <a:gd name="connsiteY4" fmla="*/ 0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20" h="187325">
                <a:moveTo>
                  <a:pt x="50" y="0"/>
                </a:moveTo>
                <a:cubicBezTo>
                  <a:pt x="-1537" y="0"/>
                  <a:pt x="34446" y="73554"/>
                  <a:pt x="34975" y="104775"/>
                </a:cubicBezTo>
                <a:cubicBezTo>
                  <a:pt x="35504" y="135996"/>
                  <a:pt x="1638" y="187325"/>
                  <a:pt x="3225" y="187325"/>
                </a:cubicBezTo>
                <a:cubicBezTo>
                  <a:pt x="4812" y="187325"/>
                  <a:pt x="45558" y="132292"/>
                  <a:pt x="44500" y="104775"/>
                </a:cubicBezTo>
                <a:cubicBezTo>
                  <a:pt x="43442" y="77258"/>
                  <a:pt x="1637" y="0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62B19AAA-07C5-5DF3-761D-13975CB6621B}"/>
              </a:ext>
            </a:extLst>
          </p:cNvPr>
          <p:cNvSpPr/>
          <p:nvPr/>
        </p:nvSpPr>
        <p:spPr>
          <a:xfrm>
            <a:off x="2555308" y="8558562"/>
            <a:ext cx="29235" cy="207890"/>
          </a:xfrm>
          <a:custGeom>
            <a:avLst/>
            <a:gdLst>
              <a:gd name="connsiteX0" fmla="*/ 29142 w 29235"/>
              <a:gd name="connsiteY0" fmla="*/ 1238 h 207890"/>
              <a:gd name="connsiteX1" fmla="*/ 567 w 29235"/>
              <a:gd name="connsiteY1" fmla="*/ 204438 h 207890"/>
              <a:gd name="connsiteX2" fmla="*/ 10092 w 29235"/>
              <a:gd name="connsiteY2" fmla="*/ 121888 h 207890"/>
              <a:gd name="connsiteX3" fmla="*/ 29142 w 29235"/>
              <a:gd name="connsiteY3" fmla="*/ 1238 h 20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5" h="207890">
                <a:moveTo>
                  <a:pt x="29142" y="1238"/>
                </a:moveTo>
                <a:cubicBezTo>
                  <a:pt x="27555" y="14996"/>
                  <a:pt x="3742" y="184330"/>
                  <a:pt x="567" y="204438"/>
                </a:cubicBezTo>
                <a:cubicBezTo>
                  <a:pt x="-2608" y="224546"/>
                  <a:pt x="8505" y="151521"/>
                  <a:pt x="10092" y="121888"/>
                </a:cubicBezTo>
                <a:cubicBezTo>
                  <a:pt x="11679" y="92255"/>
                  <a:pt x="30729" y="-12520"/>
                  <a:pt x="29142" y="1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D73A7A36-6A17-93F8-9729-570A3ABF8D07}"/>
              </a:ext>
            </a:extLst>
          </p:cNvPr>
          <p:cNvSpPr/>
          <p:nvPr/>
        </p:nvSpPr>
        <p:spPr>
          <a:xfrm>
            <a:off x="3400400" y="9056106"/>
            <a:ext cx="12827" cy="419960"/>
          </a:xfrm>
          <a:custGeom>
            <a:avLst/>
            <a:gdLst>
              <a:gd name="connsiteX0" fmla="*/ 25 w 12827"/>
              <a:gd name="connsiteY0" fmla="*/ 2169 h 419960"/>
              <a:gd name="connsiteX1" fmla="*/ 9550 w 12827"/>
              <a:gd name="connsiteY1" fmla="*/ 411744 h 419960"/>
              <a:gd name="connsiteX2" fmla="*/ 12725 w 12827"/>
              <a:gd name="connsiteY2" fmla="*/ 256169 h 419960"/>
              <a:gd name="connsiteX3" fmla="*/ 25 w 12827"/>
              <a:gd name="connsiteY3" fmla="*/ 2169 h 41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27" h="419960">
                <a:moveTo>
                  <a:pt x="25" y="2169"/>
                </a:moveTo>
                <a:cubicBezTo>
                  <a:pt x="-504" y="28098"/>
                  <a:pt x="7433" y="369411"/>
                  <a:pt x="9550" y="411744"/>
                </a:cubicBezTo>
                <a:cubicBezTo>
                  <a:pt x="11667" y="454077"/>
                  <a:pt x="13254" y="322315"/>
                  <a:pt x="12725" y="256169"/>
                </a:cubicBezTo>
                <a:cubicBezTo>
                  <a:pt x="12196" y="190023"/>
                  <a:pt x="554" y="-23760"/>
                  <a:pt x="25" y="2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2E7C829F-6D5B-A693-18D8-D45B9AF05635}"/>
              </a:ext>
            </a:extLst>
          </p:cNvPr>
          <p:cNvSpPr/>
          <p:nvPr/>
        </p:nvSpPr>
        <p:spPr>
          <a:xfrm>
            <a:off x="2343150" y="8689971"/>
            <a:ext cx="73025" cy="66834"/>
          </a:xfrm>
          <a:custGeom>
            <a:avLst/>
            <a:gdLst>
              <a:gd name="connsiteX0" fmla="*/ 0 w 73025"/>
              <a:gd name="connsiteY0" fmla="*/ 4 h 66834"/>
              <a:gd name="connsiteX1" fmla="*/ 47625 w 73025"/>
              <a:gd name="connsiteY1" fmla="*/ 57154 h 66834"/>
              <a:gd name="connsiteX2" fmla="*/ 73025 w 73025"/>
              <a:gd name="connsiteY2" fmla="*/ 66679 h 66834"/>
              <a:gd name="connsiteX3" fmla="*/ 47625 w 73025"/>
              <a:gd name="connsiteY3" fmla="*/ 60329 h 66834"/>
              <a:gd name="connsiteX4" fmla="*/ 0 w 73025"/>
              <a:gd name="connsiteY4" fmla="*/ 4 h 6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66834">
                <a:moveTo>
                  <a:pt x="0" y="4"/>
                </a:moveTo>
                <a:cubicBezTo>
                  <a:pt x="0" y="-525"/>
                  <a:pt x="35454" y="46041"/>
                  <a:pt x="47625" y="57154"/>
                </a:cubicBezTo>
                <a:cubicBezTo>
                  <a:pt x="59796" y="68267"/>
                  <a:pt x="73025" y="66150"/>
                  <a:pt x="73025" y="66679"/>
                </a:cubicBezTo>
                <a:cubicBezTo>
                  <a:pt x="73025" y="67208"/>
                  <a:pt x="56092" y="66679"/>
                  <a:pt x="47625" y="60329"/>
                </a:cubicBezTo>
                <a:cubicBezTo>
                  <a:pt x="39158" y="53979"/>
                  <a:pt x="0" y="533"/>
                  <a:pt x="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1F7C6B6E-B0AF-553D-BB98-3FA750FF101B}"/>
              </a:ext>
            </a:extLst>
          </p:cNvPr>
          <p:cNvSpPr/>
          <p:nvPr/>
        </p:nvSpPr>
        <p:spPr>
          <a:xfrm>
            <a:off x="2216143" y="8746882"/>
            <a:ext cx="76366" cy="273303"/>
          </a:xfrm>
          <a:custGeom>
            <a:avLst/>
            <a:gdLst>
              <a:gd name="connsiteX0" fmla="*/ 76207 w 76366"/>
              <a:gd name="connsiteY0" fmla="*/ 243 h 273303"/>
              <a:gd name="connsiteX1" fmla="*/ 57157 w 76366"/>
              <a:gd name="connsiteY1" fmla="*/ 120893 h 273303"/>
              <a:gd name="connsiteX2" fmla="*/ 66682 w 76366"/>
              <a:gd name="connsiteY2" fmla="*/ 158993 h 273303"/>
              <a:gd name="connsiteX3" fmla="*/ 38107 w 76366"/>
              <a:gd name="connsiteY3" fmla="*/ 158993 h 273303"/>
              <a:gd name="connsiteX4" fmla="*/ 7 w 76366"/>
              <a:gd name="connsiteY4" fmla="*/ 273293 h 273303"/>
              <a:gd name="connsiteX5" fmla="*/ 41282 w 76366"/>
              <a:gd name="connsiteY5" fmla="*/ 165343 h 273303"/>
              <a:gd name="connsiteX6" fmla="*/ 3182 w 76366"/>
              <a:gd name="connsiteY6" fmla="*/ 73268 h 273303"/>
              <a:gd name="connsiteX7" fmla="*/ 44457 w 76366"/>
              <a:gd name="connsiteY7" fmla="*/ 155818 h 273303"/>
              <a:gd name="connsiteX8" fmla="*/ 76207 w 76366"/>
              <a:gd name="connsiteY8" fmla="*/ 243 h 2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66" h="273303">
                <a:moveTo>
                  <a:pt x="76207" y="243"/>
                </a:moveTo>
                <a:cubicBezTo>
                  <a:pt x="78324" y="-5578"/>
                  <a:pt x="58744" y="94435"/>
                  <a:pt x="57157" y="120893"/>
                </a:cubicBezTo>
                <a:cubicBezTo>
                  <a:pt x="55569" y="147351"/>
                  <a:pt x="69857" y="152643"/>
                  <a:pt x="66682" y="158993"/>
                </a:cubicBezTo>
                <a:cubicBezTo>
                  <a:pt x="63507" y="165343"/>
                  <a:pt x="49219" y="139943"/>
                  <a:pt x="38107" y="158993"/>
                </a:cubicBezTo>
                <a:cubicBezTo>
                  <a:pt x="26995" y="178043"/>
                  <a:pt x="-522" y="272235"/>
                  <a:pt x="7" y="273293"/>
                </a:cubicBezTo>
                <a:cubicBezTo>
                  <a:pt x="536" y="274351"/>
                  <a:pt x="40753" y="198680"/>
                  <a:pt x="41282" y="165343"/>
                </a:cubicBezTo>
                <a:cubicBezTo>
                  <a:pt x="41811" y="132006"/>
                  <a:pt x="2653" y="74855"/>
                  <a:pt x="3182" y="73268"/>
                </a:cubicBezTo>
                <a:cubicBezTo>
                  <a:pt x="3711" y="71681"/>
                  <a:pt x="32286" y="164814"/>
                  <a:pt x="44457" y="155818"/>
                </a:cubicBezTo>
                <a:cubicBezTo>
                  <a:pt x="56628" y="146822"/>
                  <a:pt x="74090" y="6064"/>
                  <a:pt x="76207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03C0C020-F66D-526D-BB71-2550E06CAA5A}"/>
              </a:ext>
            </a:extLst>
          </p:cNvPr>
          <p:cNvSpPr/>
          <p:nvPr/>
        </p:nvSpPr>
        <p:spPr>
          <a:xfrm>
            <a:off x="2870133" y="8613644"/>
            <a:ext cx="74065" cy="251180"/>
          </a:xfrm>
          <a:custGeom>
            <a:avLst/>
            <a:gdLst>
              <a:gd name="connsiteX0" fmla="*/ 67 w 74065"/>
              <a:gd name="connsiteY0" fmla="*/ 131 h 251180"/>
              <a:gd name="connsiteX1" fmla="*/ 57217 w 74065"/>
              <a:gd name="connsiteY1" fmla="*/ 136656 h 251180"/>
              <a:gd name="connsiteX2" fmla="*/ 66742 w 74065"/>
              <a:gd name="connsiteY2" fmla="*/ 250956 h 251180"/>
              <a:gd name="connsiteX3" fmla="*/ 69917 w 74065"/>
              <a:gd name="connsiteY3" fmla="*/ 162056 h 251180"/>
              <a:gd name="connsiteX4" fmla="*/ 67 w 74065"/>
              <a:gd name="connsiteY4" fmla="*/ 131 h 2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5" h="251180">
                <a:moveTo>
                  <a:pt x="67" y="131"/>
                </a:moveTo>
                <a:cubicBezTo>
                  <a:pt x="-2050" y="-4102"/>
                  <a:pt x="46105" y="94852"/>
                  <a:pt x="57217" y="136656"/>
                </a:cubicBezTo>
                <a:cubicBezTo>
                  <a:pt x="68329" y="178460"/>
                  <a:pt x="64625" y="246723"/>
                  <a:pt x="66742" y="250956"/>
                </a:cubicBezTo>
                <a:cubicBezTo>
                  <a:pt x="68859" y="255189"/>
                  <a:pt x="79971" y="198568"/>
                  <a:pt x="69917" y="162056"/>
                </a:cubicBezTo>
                <a:cubicBezTo>
                  <a:pt x="59863" y="125544"/>
                  <a:pt x="2184" y="4364"/>
                  <a:pt x="67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D0109FAE-2B48-52CD-E2DE-4CECD839D81E}"/>
              </a:ext>
            </a:extLst>
          </p:cNvPr>
          <p:cNvSpPr/>
          <p:nvPr/>
        </p:nvSpPr>
        <p:spPr>
          <a:xfrm>
            <a:off x="2301840" y="9032538"/>
            <a:ext cx="78835" cy="149818"/>
          </a:xfrm>
          <a:custGeom>
            <a:avLst/>
            <a:gdLst>
              <a:gd name="connsiteX0" fmla="*/ 35 w 78835"/>
              <a:gd name="connsiteY0" fmla="*/ 337 h 149818"/>
              <a:gd name="connsiteX1" fmla="*/ 63535 w 78835"/>
              <a:gd name="connsiteY1" fmla="*/ 57487 h 149818"/>
              <a:gd name="connsiteX2" fmla="*/ 76235 w 78835"/>
              <a:gd name="connsiteY2" fmla="*/ 149562 h 149818"/>
              <a:gd name="connsiteX3" fmla="*/ 73060 w 78835"/>
              <a:gd name="connsiteY3" fmla="*/ 82887 h 149818"/>
              <a:gd name="connsiteX4" fmla="*/ 35 w 78835"/>
              <a:gd name="connsiteY4" fmla="*/ 337 h 1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35" h="149818">
                <a:moveTo>
                  <a:pt x="35" y="337"/>
                </a:moveTo>
                <a:cubicBezTo>
                  <a:pt x="-1552" y="-3896"/>
                  <a:pt x="50835" y="32616"/>
                  <a:pt x="63535" y="57487"/>
                </a:cubicBezTo>
                <a:cubicBezTo>
                  <a:pt x="76235" y="82358"/>
                  <a:pt x="74648" y="145329"/>
                  <a:pt x="76235" y="149562"/>
                </a:cubicBezTo>
                <a:cubicBezTo>
                  <a:pt x="77822" y="153795"/>
                  <a:pt x="82585" y="104583"/>
                  <a:pt x="73060" y="82887"/>
                </a:cubicBezTo>
                <a:cubicBezTo>
                  <a:pt x="63535" y="61191"/>
                  <a:pt x="1622" y="4570"/>
                  <a:pt x="35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7DC1FCA7-27FF-3D98-84D8-F27AFB2EC55B}"/>
              </a:ext>
            </a:extLst>
          </p:cNvPr>
          <p:cNvSpPr/>
          <p:nvPr/>
        </p:nvSpPr>
        <p:spPr>
          <a:xfrm>
            <a:off x="2174822" y="9048720"/>
            <a:ext cx="91145" cy="142966"/>
          </a:xfrm>
          <a:custGeom>
            <a:avLst/>
            <a:gdLst>
              <a:gd name="connsiteX0" fmla="*/ 53 w 91145"/>
              <a:gd name="connsiteY0" fmla="*/ 30 h 142966"/>
              <a:gd name="connsiteX1" fmla="*/ 73078 w 91145"/>
              <a:gd name="connsiteY1" fmla="*/ 82580 h 142966"/>
              <a:gd name="connsiteX2" fmla="*/ 79428 w 91145"/>
              <a:gd name="connsiteY2" fmla="*/ 142905 h 142966"/>
              <a:gd name="connsiteX3" fmla="*/ 85778 w 91145"/>
              <a:gd name="connsiteY3" fmla="*/ 92105 h 142966"/>
              <a:gd name="connsiteX4" fmla="*/ 53 w 91145"/>
              <a:gd name="connsiteY4" fmla="*/ 30 h 1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45" h="142966">
                <a:moveTo>
                  <a:pt x="53" y="30"/>
                </a:moveTo>
                <a:cubicBezTo>
                  <a:pt x="-2064" y="-1558"/>
                  <a:pt x="59849" y="58768"/>
                  <a:pt x="73078" y="82580"/>
                </a:cubicBezTo>
                <a:cubicBezTo>
                  <a:pt x="86307" y="106392"/>
                  <a:pt x="77311" y="141317"/>
                  <a:pt x="79428" y="142905"/>
                </a:cubicBezTo>
                <a:cubicBezTo>
                  <a:pt x="81545" y="144493"/>
                  <a:pt x="100066" y="114859"/>
                  <a:pt x="85778" y="92105"/>
                </a:cubicBezTo>
                <a:cubicBezTo>
                  <a:pt x="71491" y="69351"/>
                  <a:pt x="2170" y="1618"/>
                  <a:pt x="53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3356C87F-980F-4D01-4F0C-06048D4E2B30}"/>
              </a:ext>
            </a:extLst>
          </p:cNvPr>
          <p:cNvSpPr/>
          <p:nvPr/>
        </p:nvSpPr>
        <p:spPr>
          <a:xfrm>
            <a:off x="2244487" y="9235698"/>
            <a:ext cx="347163" cy="95705"/>
          </a:xfrm>
          <a:custGeom>
            <a:avLst/>
            <a:gdLst>
              <a:gd name="connsiteX0" fmla="*/ 238 w 347163"/>
              <a:gd name="connsiteY0" fmla="*/ 82927 h 95705"/>
              <a:gd name="connsiteX1" fmla="*/ 111363 w 347163"/>
              <a:gd name="connsiteY1" fmla="*/ 92452 h 95705"/>
              <a:gd name="connsiteX2" fmla="*/ 193913 w 347163"/>
              <a:gd name="connsiteY2" fmla="*/ 76577 h 95705"/>
              <a:gd name="connsiteX3" fmla="*/ 168513 w 347163"/>
              <a:gd name="connsiteY3" fmla="*/ 92452 h 95705"/>
              <a:gd name="connsiteX4" fmla="*/ 346313 w 347163"/>
              <a:gd name="connsiteY4" fmla="*/ 377 h 95705"/>
              <a:gd name="connsiteX5" fmla="*/ 232013 w 347163"/>
              <a:gd name="connsiteY5" fmla="*/ 60702 h 95705"/>
              <a:gd name="connsiteX6" fmla="*/ 143113 w 347163"/>
              <a:gd name="connsiteY6" fmla="*/ 82927 h 95705"/>
              <a:gd name="connsiteX7" fmla="*/ 238 w 347163"/>
              <a:gd name="connsiteY7" fmla="*/ 82927 h 9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63" h="95705">
                <a:moveTo>
                  <a:pt x="238" y="82927"/>
                </a:moveTo>
                <a:cubicBezTo>
                  <a:pt x="-5054" y="84514"/>
                  <a:pt x="79084" y="93510"/>
                  <a:pt x="111363" y="92452"/>
                </a:cubicBezTo>
                <a:cubicBezTo>
                  <a:pt x="143642" y="91394"/>
                  <a:pt x="184388" y="76577"/>
                  <a:pt x="193913" y="76577"/>
                </a:cubicBezTo>
                <a:cubicBezTo>
                  <a:pt x="203438" y="76577"/>
                  <a:pt x="143113" y="105152"/>
                  <a:pt x="168513" y="92452"/>
                </a:cubicBezTo>
                <a:cubicBezTo>
                  <a:pt x="193913" y="79752"/>
                  <a:pt x="335730" y="5669"/>
                  <a:pt x="346313" y="377"/>
                </a:cubicBezTo>
                <a:cubicBezTo>
                  <a:pt x="356896" y="-4915"/>
                  <a:pt x="265880" y="46944"/>
                  <a:pt x="232013" y="60702"/>
                </a:cubicBezTo>
                <a:cubicBezTo>
                  <a:pt x="198146" y="74460"/>
                  <a:pt x="185446" y="80810"/>
                  <a:pt x="143113" y="82927"/>
                </a:cubicBezTo>
                <a:cubicBezTo>
                  <a:pt x="100780" y="85044"/>
                  <a:pt x="5530" y="81340"/>
                  <a:pt x="238" y="82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572307B7-4A27-30FB-1691-0391755E5CD1}"/>
              </a:ext>
            </a:extLst>
          </p:cNvPr>
          <p:cNvSpPr/>
          <p:nvPr/>
        </p:nvSpPr>
        <p:spPr>
          <a:xfrm>
            <a:off x="2228850" y="9239205"/>
            <a:ext cx="311384" cy="6395"/>
          </a:xfrm>
          <a:custGeom>
            <a:avLst/>
            <a:gdLst>
              <a:gd name="connsiteX0" fmla="*/ 0 w 311384"/>
              <a:gd name="connsiteY0" fmla="*/ 6395 h 6395"/>
              <a:gd name="connsiteX1" fmla="*/ 301625 w 311384"/>
              <a:gd name="connsiteY1" fmla="*/ 45 h 6395"/>
              <a:gd name="connsiteX2" fmla="*/ 215900 w 311384"/>
              <a:gd name="connsiteY2" fmla="*/ 3220 h 6395"/>
              <a:gd name="connsiteX3" fmla="*/ 0 w 311384"/>
              <a:gd name="connsiteY3" fmla="*/ 6395 h 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84" h="6395">
                <a:moveTo>
                  <a:pt x="0" y="6395"/>
                </a:moveTo>
                <a:cubicBezTo>
                  <a:pt x="14288" y="5866"/>
                  <a:pt x="265642" y="574"/>
                  <a:pt x="301625" y="45"/>
                </a:cubicBezTo>
                <a:cubicBezTo>
                  <a:pt x="337608" y="-484"/>
                  <a:pt x="266171" y="3749"/>
                  <a:pt x="215900" y="3220"/>
                </a:cubicBezTo>
                <a:lnTo>
                  <a:pt x="0" y="63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688A584F-9275-3555-8CD0-7BE303096684}"/>
              </a:ext>
            </a:extLst>
          </p:cNvPr>
          <p:cNvSpPr/>
          <p:nvPr/>
        </p:nvSpPr>
        <p:spPr>
          <a:xfrm>
            <a:off x="3022437" y="8721698"/>
            <a:ext cx="140164" cy="479594"/>
          </a:xfrm>
          <a:custGeom>
            <a:avLst/>
            <a:gdLst>
              <a:gd name="connsiteX0" fmla="*/ 19213 w 140164"/>
              <a:gd name="connsiteY0" fmla="*/ 27 h 479594"/>
              <a:gd name="connsiteX1" fmla="*/ 63663 w 140164"/>
              <a:gd name="connsiteY1" fmla="*/ 161952 h 479594"/>
              <a:gd name="connsiteX2" fmla="*/ 82713 w 140164"/>
              <a:gd name="connsiteY2" fmla="*/ 266727 h 479594"/>
              <a:gd name="connsiteX3" fmla="*/ 101763 w 140164"/>
              <a:gd name="connsiteY3" fmla="*/ 209577 h 479594"/>
              <a:gd name="connsiteX4" fmla="*/ 114463 w 140164"/>
              <a:gd name="connsiteY4" fmla="*/ 295302 h 479594"/>
              <a:gd name="connsiteX5" fmla="*/ 139863 w 140164"/>
              <a:gd name="connsiteY5" fmla="*/ 479452 h 479594"/>
              <a:gd name="connsiteX6" fmla="*/ 127163 w 140164"/>
              <a:gd name="connsiteY6" fmla="*/ 323877 h 479594"/>
              <a:gd name="connsiteX7" fmla="*/ 108113 w 140164"/>
              <a:gd name="connsiteY7" fmla="*/ 212752 h 479594"/>
              <a:gd name="connsiteX8" fmla="*/ 98588 w 140164"/>
              <a:gd name="connsiteY8" fmla="*/ 269902 h 479594"/>
              <a:gd name="connsiteX9" fmla="*/ 57313 w 140164"/>
              <a:gd name="connsiteY9" fmla="*/ 174652 h 479594"/>
              <a:gd name="connsiteX10" fmla="*/ 163 w 140164"/>
              <a:gd name="connsiteY10" fmla="*/ 114327 h 479594"/>
              <a:gd name="connsiteX11" fmla="*/ 76363 w 140164"/>
              <a:gd name="connsiteY11" fmla="*/ 174652 h 479594"/>
              <a:gd name="connsiteX12" fmla="*/ 19213 w 140164"/>
              <a:gd name="connsiteY12" fmla="*/ 27 h 4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164" h="479594">
                <a:moveTo>
                  <a:pt x="19213" y="27"/>
                </a:moveTo>
                <a:cubicBezTo>
                  <a:pt x="17096" y="-2090"/>
                  <a:pt x="53080" y="117502"/>
                  <a:pt x="63663" y="161952"/>
                </a:cubicBezTo>
                <a:cubicBezTo>
                  <a:pt x="74246" y="206402"/>
                  <a:pt x="76363" y="258790"/>
                  <a:pt x="82713" y="266727"/>
                </a:cubicBezTo>
                <a:cubicBezTo>
                  <a:pt x="89063" y="274664"/>
                  <a:pt x="96471" y="204815"/>
                  <a:pt x="101763" y="209577"/>
                </a:cubicBezTo>
                <a:cubicBezTo>
                  <a:pt x="107055" y="214340"/>
                  <a:pt x="108113" y="250323"/>
                  <a:pt x="114463" y="295302"/>
                </a:cubicBezTo>
                <a:cubicBezTo>
                  <a:pt x="120813" y="340281"/>
                  <a:pt x="137746" y="474690"/>
                  <a:pt x="139863" y="479452"/>
                </a:cubicBezTo>
                <a:cubicBezTo>
                  <a:pt x="141980" y="484214"/>
                  <a:pt x="132455" y="368327"/>
                  <a:pt x="127163" y="323877"/>
                </a:cubicBezTo>
                <a:cubicBezTo>
                  <a:pt x="121871" y="279427"/>
                  <a:pt x="112875" y="221748"/>
                  <a:pt x="108113" y="212752"/>
                </a:cubicBezTo>
                <a:cubicBezTo>
                  <a:pt x="103351" y="203756"/>
                  <a:pt x="107055" y="276252"/>
                  <a:pt x="98588" y="269902"/>
                </a:cubicBezTo>
                <a:cubicBezTo>
                  <a:pt x="90121" y="263552"/>
                  <a:pt x="73717" y="200581"/>
                  <a:pt x="57313" y="174652"/>
                </a:cubicBezTo>
                <a:cubicBezTo>
                  <a:pt x="40909" y="148723"/>
                  <a:pt x="-3012" y="114327"/>
                  <a:pt x="163" y="114327"/>
                </a:cubicBezTo>
                <a:cubicBezTo>
                  <a:pt x="3338" y="114327"/>
                  <a:pt x="71601" y="188410"/>
                  <a:pt x="76363" y="174652"/>
                </a:cubicBezTo>
                <a:cubicBezTo>
                  <a:pt x="81125" y="160894"/>
                  <a:pt x="21330" y="2144"/>
                  <a:pt x="1921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88DCD49B-F4A4-7219-B46B-12A856D1CD00}"/>
              </a:ext>
            </a:extLst>
          </p:cNvPr>
          <p:cNvSpPr/>
          <p:nvPr/>
        </p:nvSpPr>
        <p:spPr>
          <a:xfrm>
            <a:off x="2197965" y="9314142"/>
            <a:ext cx="416494" cy="154494"/>
          </a:xfrm>
          <a:custGeom>
            <a:avLst/>
            <a:gdLst>
              <a:gd name="connsiteX0" fmla="*/ 2310 w 416494"/>
              <a:gd name="connsiteY0" fmla="*/ 153708 h 154494"/>
              <a:gd name="connsiteX1" fmla="*/ 405535 w 416494"/>
              <a:gd name="connsiteY1" fmla="*/ 4483 h 154494"/>
              <a:gd name="connsiteX2" fmla="*/ 291235 w 416494"/>
              <a:gd name="connsiteY2" fmla="*/ 45758 h 154494"/>
              <a:gd name="connsiteX3" fmla="*/ 173760 w 416494"/>
              <a:gd name="connsiteY3" fmla="*/ 115608 h 154494"/>
              <a:gd name="connsiteX4" fmla="*/ 237260 w 416494"/>
              <a:gd name="connsiteY4" fmla="*/ 64808 h 154494"/>
              <a:gd name="connsiteX5" fmla="*/ 2310 w 416494"/>
              <a:gd name="connsiteY5" fmla="*/ 153708 h 15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94" h="154494">
                <a:moveTo>
                  <a:pt x="2310" y="153708"/>
                </a:moveTo>
                <a:cubicBezTo>
                  <a:pt x="30356" y="143654"/>
                  <a:pt x="357381" y="22475"/>
                  <a:pt x="405535" y="4483"/>
                </a:cubicBezTo>
                <a:cubicBezTo>
                  <a:pt x="453689" y="-13509"/>
                  <a:pt x="329864" y="27237"/>
                  <a:pt x="291235" y="45758"/>
                </a:cubicBezTo>
                <a:cubicBezTo>
                  <a:pt x="252606" y="64279"/>
                  <a:pt x="182756" y="112433"/>
                  <a:pt x="173760" y="115608"/>
                </a:cubicBezTo>
                <a:cubicBezTo>
                  <a:pt x="164764" y="118783"/>
                  <a:pt x="264247" y="55283"/>
                  <a:pt x="237260" y="64808"/>
                </a:cubicBezTo>
                <a:cubicBezTo>
                  <a:pt x="210273" y="74333"/>
                  <a:pt x="-25736" y="163762"/>
                  <a:pt x="2310" y="153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8E041378-40AB-71A8-BC2D-F1344BB6D551}"/>
              </a:ext>
            </a:extLst>
          </p:cNvPr>
          <p:cNvSpPr/>
          <p:nvPr/>
        </p:nvSpPr>
        <p:spPr>
          <a:xfrm>
            <a:off x="2463800" y="9526265"/>
            <a:ext cx="489331" cy="59060"/>
          </a:xfrm>
          <a:custGeom>
            <a:avLst/>
            <a:gdLst>
              <a:gd name="connsiteX0" fmla="*/ 0 w 489331"/>
              <a:gd name="connsiteY0" fmla="*/ 59060 h 59060"/>
              <a:gd name="connsiteX1" fmla="*/ 327025 w 489331"/>
              <a:gd name="connsiteY1" fmla="*/ 5085 h 59060"/>
              <a:gd name="connsiteX2" fmla="*/ 488950 w 489331"/>
              <a:gd name="connsiteY2" fmla="*/ 1910 h 59060"/>
              <a:gd name="connsiteX3" fmla="*/ 285750 w 489331"/>
              <a:gd name="connsiteY3" fmla="*/ 1910 h 59060"/>
              <a:gd name="connsiteX4" fmla="*/ 196850 w 489331"/>
              <a:gd name="connsiteY4" fmla="*/ 24135 h 59060"/>
              <a:gd name="connsiteX5" fmla="*/ 231775 w 489331"/>
              <a:gd name="connsiteY5" fmla="*/ 20960 h 59060"/>
              <a:gd name="connsiteX6" fmla="*/ 0 w 489331"/>
              <a:gd name="connsiteY6" fmla="*/ 59060 h 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331" h="59060">
                <a:moveTo>
                  <a:pt x="0" y="59060"/>
                </a:moveTo>
                <a:cubicBezTo>
                  <a:pt x="122766" y="36835"/>
                  <a:pt x="245533" y="14610"/>
                  <a:pt x="327025" y="5085"/>
                </a:cubicBezTo>
                <a:cubicBezTo>
                  <a:pt x="408517" y="-4440"/>
                  <a:pt x="495829" y="2439"/>
                  <a:pt x="488950" y="1910"/>
                </a:cubicBezTo>
                <a:cubicBezTo>
                  <a:pt x="482071" y="1381"/>
                  <a:pt x="334433" y="-1794"/>
                  <a:pt x="285750" y="1910"/>
                </a:cubicBezTo>
                <a:cubicBezTo>
                  <a:pt x="237067" y="5614"/>
                  <a:pt x="205846" y="20960"/>
                  <a:pt x="196850" y="24135"/>
                </a:cubicBezTo>
                <a:cubicBezTo>
                  <a:pt x="187854" y="27310"/>
                  <a:pt x="231775" y="20960"/>
                  <a:pt x="231775" y="20960"/>
                </a:cubicBezTo>
                <a:lnTo>
                  <a:pt x="0" y="590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D3FB4ACB-2A59-FAA8-E89C-CE137095E416}"/>
              </a:ext>
            </a:extLst>
          </p:cNvPr>
          <p:cNvSpPr/>
          <p:nvPr/>
        </p:nvSpPr>
        <p:spPr>
          <a:xfrm>
            <a:off x="3574981" y="9341458"/>
            <a:ext cx="6419" cy="325149"/>
          </a:xfrm>
          <a:custGeom>
            <a:avLst/>
            <a:gdLst>
              <a:gd name="connsiteX0" fmla="*/ 69 w 6419"/>
              <a:gd name="connsiteY0" fmla="*/ 5742 h 325149"/>
              <a:gd name="connsiteX1" fmla="*/ 3244 w 6419"/>
              <a:gd name="connsiteY1" fmla="*/ 323242 h 325149"/>
              <a:gd name="connsiteX2" fmla="*/ 6419 w 6419"/>
              <a:gd name="connsiteY2" fmla="*/ 132742 h 325149"/>
              <a:gd name="connsiteX3" fmla="*/ 69 w 6419"/>
              <a:gd name="connsiteY3" fmla="*/ 5742 h 3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9" h="325149">
                <a:moveTo>
                  <a:pt x="69" y="5742"/>
                </a:moveTo>
                <a:cubicBezTo>
                  <a:pt x="-460" y="37492"/>
                  <a:pt x="2186" y="302075"/>
                  <a:pt x="3244" y="323242"/>
                </a:cubicBezTo>
                <a:cubicBezTo>
                  <a:pt x="4302" y="344409"/>
                  <a:pt x="6419" y="183542"/>
                  <a:pt x="6419" y="132742"/>
                </a:cubicBezTo>
                <a:cubicBezTo>
                  <a:pt x="6419" y="81942"/>
                  <a:pt x="598" y="-26008"/>
                  <a:pt x="69" y="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D8457819-B039-EB45-A607-6C1AD520C0DD}"/>
              </a:ext>
            </a:extLst>
          </p:cNvPr>
          <p:cNvSpPr/>
          <p:nvPr/>
        </p:nvSpPr>
        <p:spPr>
          <a:xfrm>
            <a:off x="2773255" y="9868720"/>
            <a:ext cx="616974" cy="34113"/>
          </a:xfrm>
          <a:custGeom>
            <a:avLst/>
            <a:gdLst>
              <a:gd name="connsiteX0" fmla="*/ 1695 w 616974"/>
              <a:gd name="connsiteY0" fmla="*/ 34105 h 34113"/>
              <a:gd name="connsiteX1" fmla="*/ 598595 w 616974"/>
              <a:gd name="connsiteY1" fmla="*/ 2355 h 34113"/>
              <a:gd name="connsiteX2" fmla="*/ 423970 w 616974"/>
              <a:gd name="connsiteY2" fmla="*/ 5530 h 34113"/>
              <a:gd name="connsiteX3" fmla="*/ 1695 w 616974"/>
              <a:gd name="connsiteY3" fmla="*/ 34105 h 3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74" h="34113">
                <a:moveTo>
                  <a:pt x="1695" y="34105"/>
                </a:moveTo>
                <a:cubicBezTo>
                  <a:pt x="30799" y="33576"/>
                  <a:pt x="528216" y="7117"/>
                  <a:pt x="598595" y="2355"/>
                </a:cubicBezTo>
                <a:cubicBezTo>
                  <a:pt x="668974" y="-2407"/>
                  <a:pt x="521337" y="767"/>
                  <a:pt x="423970" y="5530"/>
                </a:cubicBezTo>
                <a:cubicBezTo>
                  <a:pt x="326603" y="10292"/>
                  <a:pt x="-27409" y="34634"/>
                  <a:pt x="1695" y="34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8EFCEC86-5CD3-EE14-C645-9E10C51A53BE}"/>
              </a:ext>
            </a:extLst>
          </p:cNvPr>
          <p:cNvSpPr/>
          <p:nvPr/>
        </p:nvSpPr>
        <p:spPr>
          <a:xfrm>
            <a:off x="3301995" y="9820021"/>
            <a:ext cx="175021" cy="178121"/>
          </a:xfrm>
          <a:custGeom>
            <a:avLst/>
            <a:gdLst>
              <a:gd name="connsiteX0" fmla="*/ 146055 w 175021"/>
              <a:gd name="connsiteY0" fmla="*/ 254 h 178121"/>
              <a:gd name="connsiteX1" fmla="*/ 168280 w 175021"/>
              <a:gd name="connsiteY1" fmla="*/ 124079 h 178121"/>
              <a:gd name="connsiteX2" fmla="*/ 120655 w 175021"/>
              <a:gd name="connsiteY2" fmla="*/ 165354 h 178121"/>
              <a:gd name="connsiteX3" fmla="*/ 158755 w 175021"/>
              <a:gd name="connsiteY3" fmla="*/ 165354 h 178121"/>
              <a:gd name="connsiteX4" fmla="*/ 5 w 175021"/>
              <a:gd name="connsiteY4" fmla="*/ 178054 h 178121"/>
              <a:gd name="connsiteX5" fmla="*/ 165105 w 175021"/>
              <a:gd name="connsiteY5" fmla="*/ 159004 h 178121"/>
              <a:gd name="connsiteX6" fmla="*/ 155580 w 175021"/>
              <a:gd name="connsiteY6" fmla="*/ 139954 h 178121"/>
              <a:gd name="connsiteX7" fmla="*/ 149230 w 175021"/>
              <a:gd name="connsiteY7" fmla="*/ 92329 h 178121"/>
              <a:gd name="connsiteX8" fmla="*/ 146055 w 175021"/>
              <a:gd name="connsiteY8" fmla="*/ 254 h 1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021" h="178121">
                <a:moveTo>
                  <a:pt x="146055" y="254"/>
                </a:moveTo>
                <a:cubicBezTo>
                  <a:pt x="149230" y="5546"/>
                  <a:pt x="172513" y="96562"/>
                  <a:pt x="168280" y="124079"/>
                </a:cubicBezTo>
                <a:cubicBezTo>
                  <a:pt x="164047" y="151596"/>
                  <a:pt x="122242" y="158475"/>
                  <a:pt x="120655" y="165354"/>
                </a:cubicBezTo>
                <a:cubicBezTo>
                  <a:pt x="119068" y="172233"/>
                  <a:pt x="178863" y="163237"/>
                  <a:pt x="158755" y="165354"/>
                </a:cubicBezTo>
                <a:cubicBezTo>
                  <a:pt x="138647" y="167471"/>
                  <a:pt x="-1053" y="179112"/>
                  <a:pt x="5" y="178054"/>
                </a:cubicBezTo>
                <a:cubicBezTo>
                  <a:pt x="1063" y="176996"/>
                  <a:pt x="165105" y="159004"/>
                  <a:pt x="165105" y="159004"/>
                </a:cubicBezTo>
                <a:cubicBezTo>
                  <a:pt x="191034" y="152654"/>
                  <a:pt x="158226" y="151067"/>
                  <a:pt x="155580" y="139954"/>
                </a:cubicBezTo>
                <a:cubicBezTo>
                  <a:pt x="152934" y="128841"/>
                  <a:pt x="156638" y="110850"/>
                  <a:pt x="149230" y="92329"/>
                </a:cubicBezTo>
                <a:cubicBezTo>
                  <a:pt x="141822" y="73808"/>
                  <a:pt x="142880" y="-5038"/>
                  <a:pt x="14605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A63792FB-6748-24BC-96D4-C3F3D5DEE17D}"/>
              </a:ext>
            </a:extLst>
          </p:cNvPr>
          <p:cNvSpPr/>
          <p:nvPr/>
        </p:nvSpPr>
        <p:spPr>
          <a:xfrm>
            <a:off x="3650296" y="9524740"/>
            <a:ext cx="39101" cy="318302"/>
          </a:xfrm>
          <a:custGeom>
            <a:avLst/>
            <a:gdLst>
              <a:gd name="connsiteX0" fmla="*/ 32704 w 39101"/>
              <a:gd name="connsiteY0" fmla="*/ 260 h 318302"/>
              <a:gd name="connsiteX1" fmla="*/ 10479 w 39101"/>
              <a:gd name="connsiteY1" fmla="*/ 181235 h 318302"/>
              <a:gd name="connsiteX2" fmla="*/ 39054 w 39101"/>
              <a:gd name="connsiteY2" fmla="*/ 317760 h 318302"/>
              <a:gd name="connsiteX3" fmla="*/ 16829 w 39101"/>
              <a:gd name="connsiteY3" fmla="*/ 225685 h 318302"/>
              <a:gd name="connsiteX4" fmla="*/ 954 w 39101"/>
              <a:gd name="connsiteY4" fmla="*/ 143135 h 318302"/>
              <a:gd name="connsiteX5" fmla="*/ 32704 w 39101"/>
              <a:gd name="connsiteY5" fmla="*/ 260 h 31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01" h="318302">
                <a:moveTo>
                  <a:pt x="32704" y="260"/>
                </a:moveTo>
                <a:cubicBezTo>
                  <a:pt x="34292" y="6610"/>
                  <a:pt x="9421" y="128318"/>
                  <a:pt x="10479" y="181235"/>
                </a:cubicBezTo>
                <a:cubicBezTo>
                  <a:pt x="11537" y="234152"/>
                  <a:pt x="37996" y="310352"/>
                  <a:pt x="39054" y="317760"/>
                </a:cubicBezTo>
                <a:cubicBezTo>
                  <a:pt x="40112" y="325168"/>
                  <a:pt x="23179" y="254789"/>
                  <a:pt x="16829" y="225685"/>
                </a:cubicBezTo>
                <a:cubicBezTo>
                  <a:pt x="10479" y="196581"/>
                  <a:pt x="-3808" y="180706"/>
                  <a:pt x="954" y="143135"/>
                </a:cubicBezTo>
                <a:cubicBezTo>
                  <a:pt x="5716" y="105564"/>
                  <a:pt x="31116" y="-6090"/>
                  <a:pt x="32704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ED12C3A5-7B1A-462E-3AD1-75D1BEE9D6F6}"/>
              </a:ext>
            </a:extLst>
          </p:cNvPr>
          <p:cNvSpPr/>
          <p:nvPr/>
        </p:nvSpPr>
        <p:spPr>
          <a:xfrm>
            <a:off x="3519992" y="9199006"/>
            <a:ext cx="20148" cy="744170"/>
          </a:xfrm>
          <a:custGeom>
            <a:avLst/>
            <a:gdLst>
              <a:gd name="connsiteX0" fmla="*/ 1083 w 20148"/>
              <a:gd name="connsiteY0" fmla="*/ 5319 h 744170"/>
              <a:gd name="connsiteX1" fmla="*/ 20133 w 20148"/>
              <a:gd name="connsiteY1" fmla="*/ 732394 h 744170"/>
              <a:gd name="connsiteX2" fmla="*/ 4258 w 20148"/>
              <a:gd name="connsiteY2" fmla="*/ 421244 h 744170"/>
              <a:gd name="connsiteX3" fmla="*/ 1083 w 20148"/>
              <a:gd name="connsiteY3" fmla="*/ 5319 h 74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8" h="744170">
                <a:moveTo>
                  <a:pt x="1083" y="5319"/>
                </a:moveTo>
                <a:cubicBezTo>
                  <a:pt x="3729" y="57177"/>
                  <a:pt x="19604" y="663073"/>
                  <a:pt x="20133" y="732394"/>
                </a:cubicBezTo>
                <a:cubicBezTo>
                  <a:pt x="20662" y="801715"/>
                  <a:pt x="7433" y="547715"/>
                  <a:pt x="4258" y="421244"/>
                </a:cubicBezTo>
                <a:cubicBezTo>
                  <a:pt x="1083" y="294773"/>
                  <a:pt x="-1563" y="-46539"/>
                  <a:pt x="1083" y="5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74886F84-305F-FC54-BF3F-B01DE4296AE9}"/>
              </a:ext>
            </a:extLst>
          </p:cNvPr>
          <p:cNvSpPr/>
          <p:nvPr/>
        </p:nvSpPr>
        <p:spPr>
          <a:xfrm>
            <a:off x="2724141" y="8775627"/>
            <a:ext cx="146125" cy="66774"/>
          </a:xfrm>
          <a:custGeom>
            <a:avLst/>
            <a:gdLst>
              <a:gd name="connsiteX0" fmla="*/ 9 w 146125"/>
              <a:gd name="connsiteY0" fmla="*/ 73 h 66774"/>
              <a:gd name="connsiteX1" fmla="*/ 111134 w 146125"/>
              <a:gd name="connsiteY1" fmla="*/ 25473 h 66774"/>
              <a:gd name="connsiteX2" fmla="*/ 146059 w 146125"/>
              <a:gd name="connsiteY2" fmla="*/ 66748 h 66774"/>
              <a:gd name="connsiteX3" fmla="*/ 104784 w 146125"/>
              <a:gd name="connsiteY3" fmla="*/ 19123 h 66774"/>
              <a:gd name="connsiteX4" fmla="*/ 9 w 146125"/>
              <a:gd name="connsiteY4" fmla="*/ 73 h 6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25" h="66774">
                <a:moveTo>
                  <a:pt x="9" y="73"/>
                </a:moveTo>
                <a:cubicBezTo>
                  <a:pt x="1067" y="1131"/>
                  <a:pt x="86792" y="14361"/>
                  <a:pt x="111134" y="25473"/>
                </a:cubicBezTo>
                <a:cubicBezTo>
                  <a:pt x="135476" y="36585"/>
                  <a:pt x="147117" y="67806"/>
                  <a:pt x="146059" y="66748"/>
                </a:cubicBezTo>
                <a:cubicBezTo>
                  <a:pt x="145001" y="65690"/>
                  <a:pt x="126480" y="28648"/>
                  <a:pt x="104784" y="19123"/>
                </a:cubicBezTo>
                <a:cubicBezTo>
                  <a:pt x="83088" y="9598"/>
                  <a:pt x="-1049" y="-985"/>
                  <a:pt x="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9D7D6362-3558-9A1C-3F16-7E3F2CB2DA1C}"/>
              </a:ext>
            </a:extLst>
          </p:cNvPr>
          <p:cNvSpPr/>
          <p:nvPr/>
        </p:nvSpPr>
        <p:spPr>
          <a:xfrm>
            <a:off x="2324076" y="8756630"/>
            <a:ext cx="88959" cy="51308"/>
          </a:xfrm>
          <a:custGeom>
            <a:avLst/>
            <a:gdLst>
              <a:gd name="connsiteX0" fmla="*/ 24 w 88959"/>
              <a:gd name="connsiteY0" fmla="*/ 20 h 51308"/>
              <a:gd name="connsiteX1" fmla="*/ 47649 w 88959"/>
              <a:gd name="connsiteY1" fmla="*/ 44470 h 51308"/>
              <a:gd name="connsiteX2" fmla="*/ 88924 w 88959"/>
              <a:gd name="connsiteY2" fmla="*/ 34945 h 51308"/>
              <a:gd name="connsiteX3" fmla="*/ 53999 w 88959"/>
              <a:gd name="connsiteY3" fmla="*/ 50820 h 51308"/>
              <a:gd name="connsiteX4" fmla="*/ 24 w 88959"/>
              <a:gd name="connsiteY4" fmla="*/ 20 h 5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9" h="51308">
                <a:moveTo>
                  <a:pt x="24" y="20"/>
                </a:moveTo>
                <a:cubicBezTo>
                  <a:pt x="-1034" y="-1038"/>
                  <a:pt x="32832" y="38649"/>
                  <a:pt x="47649" y="44470"/>
                </a:cubicBezTo>
                <a:cubicBezTo>
                  <a:pt x="62466" y="50291"/>
                  <a:pt x="87866" y="33887"/>
                  <a:pt x="88924" y="34945"/>
                </a:cubicBezTo>
                <a:cubicBezTo>
                  <a:pt x="89982" y="36003"/>
                  <a:pt x="67228" y="54524"/>
                  <a:pt x="53999" y="50820"/>
                </a:cubicBezTo>
                <a:cubicBezTo>
                  <a:pt x="40770" y="47116"/>
                  <a:pt x="1082" y="1078"/>
                  <a:pt x="2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D692D5C6-E5E5-0259-9EBC-97C181F18EC3}"/>
              </a:ext>
            </a:extLst>
          </p:cNvPr>
          <p:cNvSpPr/>
          <p:nvPr/>
        </p:nvSpPr>
        <p:spPr>
          <a:xfrm>
            <a:off x="2517159" y="8880279"/>
            <a:ext cx="299070" cy="51165"/>
          </a:xfrm>
          <a:custGeom>
            <a:avLst/>
            <a:gdLst>
              <a:gd name="connsiteX0" fmla="*/ 616 w 299070"/>
              <a:gd name="connsiteY0" fmla="*/ 47821 h 51165"/>
              <a:gd name="connsiteX1" fmla="*/ 226041 w 299070"/>
              <a:gd name="connsiteY1" fmla="*/ 50996 h 51165"/>
              <a:gd name="connsiteX2" fmla="*/ 226041 w 299070"/>
              <a:gd name="connsiteY2" fmla="*/ 44646 h 51165"/>
              <a:gd name="connsiteX3" fmla="*/ 299066 w 299070"/>
              <a:gd name="connsiteY3" fmla="*/ 196 h 51165"/>
              <a:gd name="connsiteX4" fmla="*/ 229216 w 299070"/>
              <a:gd name="connsiteY4" fmla="*/ 28771 h 51165"/>
              <a:gd name="connsiteX5" fmla="*/ 149841 w 299070"/>
              <a:gd name="connsiteY5" fmla="*/ 38296 h 51165"/>
              <a:gd name="connsiteX6" fmla="*/ 159366 w 299070"/>
              <a:gd name="connsiteY6" fmla="*/ 50996 h 51165"/>
              <a:gd name="connsiteX7" fmla="*/ 616 w 299070"/>
              <a:gd name="connsiteY7" fmla="*/ 47821 h 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0" h="51165">
                <a:moveTo>
                  <a:pt x="616" y="47821"/>
                </a:moveTo>
                <a:cubicBezTo>
                  <a:pt x="11728" y="47821"/>
                  <a:pt x="226041" y="50996"/>
                  <a:pt x="226041" y="50996"/>
                </a:cubicBezTo>
                <a:cubicBezTo>
                  <a:pt x="263612" y="50467"/>
                  <a:pt x="213870" y="53113"/>
                  <a:pt x="226041" y="44646"/>
                </a:cubicBezTo>
                <a:cubicBezTo>
                  <a:pt x="238212" y="36179"/>
                  <a:pt x="298537" y="2842"/>
                  <a:pt x="299066" y="196"/>
                </a:cubicBezTo>
                <a:cubicBezTo>
                  <a:pt x="299595" y="-2450"/>
                  <a:pt x="254087" y="22421"/>
                  <a:pt x="229216" y="28771"/>
                </a:cubicBezTo>
                <a:cubicBezTo>
                  <a:pt x="204345" y="35121"/>
                  <a:pt x="161483" y="34592"/>
                  <a:pt x="149841" y="38296"/>
                </a:cubicBezTo>
                <a:cubicBezTo>
                  <a:pt x="138199" y="42000"/>
                  <a:pt x="186883" y="49938"/>
                  <a:pt x="159366" y="50996"/>
                </a:cubicBezTo>
                <a:cubicBezTo>
                  <a:pt x="131849" y="52054"/>
                  <a:pt x="-10496" y="47821"/>
                  <a:pt x="616" y="4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C83AF230-7855-4686-075E-6D0D30369502}"/>
              </a:ext>
            </a:extLst>
          </p:cNvPr>
          <p:cNvSpPr/>
          <p:nvPr/>
        </p:nvSpPr>
        <p:spPr>
          <a:xfrm>
            <a:off x="2997200" y="9115419"/>
            <a:ext cx="82550" cy="273070"/>
          </a:xfrm>
          <a:custGeom>
            <a:avLst/>
            <a:gdLst>
              <a:gd name="connsiteX0" fmla="*/ 0 w 82550"/>
              <a:gd name="connsiteY0" fmla="*/ 6 h 273070"/>
              <a:gd name="connsiteX1" fmla="*/ 60325 w 82550"/>
              <a:gd name="connsiteY1" fmla="*/ 171456 h 273070"/>
              <a:gd name="connsiteX2" fmla="*/ 82550 w 82550"/>
              <a:gd name="connsiteY2" fmla="*/ 273056 h 273070"/>
              <a:gd name="connsiteX3" fmla="*/ 60325 w 82550"/>
              <a:gd name="connsiteY3" fmla="*/ 165106 h 273070"/>
              <a:gd name="connsiteX4" fmla="*/ 0 w 82550"/>
              <a:gd name="connsiteY4" fmla="*/ 6 h 27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273070">
                <a:moveTo>
                  <a:pt x="0" y="6"/>
                </a:moveTo>
                <a:cubicBezTo>
                  <a:pt x="0" y="1064"/>
                  <a:pt x="46567" y="125948"/>
                  <a:pt x="60325" y="171456"/>
                </a:cubicBezTo>
                <a:cubicBezTo>
                  <a:pt x="74083" y="216964"/>
                  <a:pt x="82550" y="274114"/>
                  <a:pt x="82550" y="273056"/>
                </a:cubicBezTo>
                <a:cubicBezTo>
                  <a:pt x="82550" y="271998"/>
                  <a:pt x="71967" y="207968"/>
                  <a:pt x="60325" y="165106"/>
                </a:cubicBezTo>
                <a:cubicBezTo>
                  <a:pt x="48683" y="122244"/>
                  <a:pt x="0" y="-1052"/>
                  <a:pt x="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D1C00CB4-9248-FE1F-0068-9CC251896990}"/>
              </a:ext>
            </a:extLst>
          </p:cNvPr>
          <p:cNvSpPr/>
          <p:nvPr/>
        </p:nvSpPr>
        <p:spPr>
          <a:xfrm>
            <a:off x="3229635" y="8889031"/>
            <a:ext cx="43858" cy="633665"/>
          </a:xfrm>
          <a:custGeom>
            <a:avLst/>
            <a:gdLst>
              <a:gd name="connsiteX0" fmla="*/ 43790 w 43858"/>
              <a:gd name="connsiteY0" fmla="*/ 969 h 633665"/>
              <a:gd name="connsiteX1" fmla="*/ 12040 w 43858"/>
              <a:gd name="connsiteY1" fmla="*/ 261319 h 633665"/>
              <a:gd name="connsiteX2" fmla="*/ 2515 w 43858"/>
              <a:gd name="connsiteY2" fmla="*/ 632794 h 633665"/>
              <a:gd name="connsiteX3" fmla="*/ 2515 w 43858"/>
              <a:gd name="connsiteY3" fmla="*/ 353394 h 633665"/>
              <a:gd name="connsiteX4" fmla="*/ 43790 w 43858"/>
              <a:gd name="connsiteY4" fmla="*/ 969 h 63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58" h="633665">
                <a:moveTo>
                  <a:pt x="43790" y="969"/>
                </a:moveTo>
                <a:cubicBezTo>
                  <a:pt x="45378" y="-14377"/>
                  <a:pt x="18919" y="156015"/>
                  <a:pt x="12040" y="261319"/>
                </a:cubicBezTo>
                <a:cubicBezTo>
                  <a:pt x="5161" y="366623"/>
                  <a:pt x="4102" y="617448"/>
                  <a:pt x="2515" y="632794"/>
                </a:cubicBezTo>
                <a:cubicBezTo>
                  <a:pt x="927" y="648140"/>
                  <a:pt x="-2248" y="457111"/>
                  <a:pt x="2515" y="353394"/>
                </a:cubicBezTo>
                <a:cubicBezTo>
                  <a:pt x="7277" y="249677"/>
                  <a:pt x="42202" y="16315"/>
                  <a:pt x="43790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A680FA67-4AF4-DFBE-6296-A4EC0AF9B374}"/>
              </a:ext>
            </a:extLst>
          </p:cNvPr>
          <p:cNvSpPr/>
          <p:nvPr/>
        </p:nvSpPr>
        <p:spPr>
          <a:xfrm>
            <a:off x="2816125" y="9770887"/>
            <a:ext cx="525464" cy="71616"/>
          </a:xfrm>
          <a:custGeom>
            <a:avLst/>
            <a:gdLst>
              <a:gd name="connsiteX0" fmla="*/ 100 w 525464"/>
              <a:gd name="connsiteY0" fmla="*/ 71613 h 71616"/>
              <a:gd name="connsiteX1" fmla="*/ 260450 w 525464"/>
              <a:gd name="connsiteY1" fmla="*/ 8113 h 71616"/>
              <a:gd name="connsiteX2" fmla="*/ 523975 w 525464"/>
              <a:gd name="connsiteY2" fmla="*/ 23988 h 71616"/>
              <a:gd name="connsiteX3" fmla="*/ 358875 w 525464"/>
              <a:gd name="connsiteY3" fmla="*/ 4938 h 71616"/>
              <a:gd name="connsiteX4" fmla="*/ 174725 w 525464"/>
              <a:gd name="connsiteY4" fmla="*/ 4938 h 71616"/>
              <a:gd name="connsiteX5" fmla="*/ 228700 w 525464"/>
              <a:gd name="connsiteY5" fmla="*/ 4938 h 71616"/>
              <a:gd name="connsiteX6" fmla="*/ 100 w 525464"/>
              <a:gd name="connsiteY6" fmla="*/ 71613 h 7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64" h="71616">
                <a:moveTo>
                  <a:pt x="100" y="71613"/>
                </a:moveTo>
                <a:cubicBezTo>
                  <a:pt x="5392" y="72142"/>
                  <a:pt x="173137" y="16051"/>
                  <a:pt x="260450" y="8113"/>
                </a:cubicBezTo>
                <a:cubicBezTo>
                  <a:pt x="347763" y="175"/>
                  <a:pt x="507571" y="24517"/>
                  <a:pt x="523975" y="23988"/>
                </a:cubicBezTo>
                <a:cubicBezTo>
                  <a:pt x="540379" y="23459"/>
                  <a:pt x="417083" y="8113"/>
                  <a:pt x="358875" y="4938"/>
                </a:cubicBezTo>
                <a:cubicBezTo>
                  <a:pt x="300667" y="1763"/>
                  <a:pt x="174725" y="4938"/>
                  <a:pt x="174725" y="4938"/>
                </a:cubicBezTo>
                <a:cubicBezTo>
                  <a:pt x="153029" y="4938"/>
                  <a:pt x="256217" y="-6174"/>
                  <a:pt x="228700" y="4938"/>
                </a:cubicBezTo>
                <a:cubicBezTo>
                  <a:pt x="201183" y="16050"/>
                  <a:pt x="-5192" y="71084"/>
                  <a:pt x="100" y="71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11105427-D5C5-5288-F76A-512BB17369EE}"/>
              </a:ext>
            </a:extLst>
          </p:cNvPr>
          <p:cNvSpPr/>
          <p:nvPr/>
        </p:nvSpPr>
        <p:spPr>
          <a:xfrm>
            <a:off x="3585766" y="9844860"/>
            <a:ext cx="17859" cy="385992"/>
          </a:xfrm>
          <a:custGeom>
            <a:avLst/>
            <a:gdLst>
              <a:gd name="connsiteX0" fmla="*/ 1984 w 17859"/>
              <a:gd name="connsiteY0" fmla="*/ 3990 h 385992"/>
              <a:gd name="connsiteX1" fmla="*/ 17859 w 17859"/>
              <a:gd name="connsiteY1" fmla="*/ 381815 h 385992"/>
              <a:gd name="connsiteX2" fmla="*/ 1984 w 17859"/>
              <a:gd name="connsiteY2" fmla="*/ 194490 h 385992"/>
              <a:gd name="connsiteX3" fmla="*/ 1984 w 17859"/>
              <a:gd name="connsiteY3" fmla="*/ 3990 h 3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9" h="385992">
                <a:moveTo>
                  <a:pt x="1984" y="3990"/>
                </a:moveTo>
                <a:cubicBezTo>
                  <a:pt x="4630" y="35211"/>
                  <a:pt x="17859" y="350065"/>
                  <a:pt x="17859" y="381815"/>
                </a:cubicBezTo>
                <a:cubicBezTo>
                  <a:pt x="17859" y="413565"/>
                  <a:pt x="4630" y="255873"/>
                  <a:pt x="1984" y="194490"/>
                </a:cubicBezTo>
                <a:cubicBezTo>
                  <a:pt x="-662" y="133107"/>
                  <a:pt x="-662" y="-27231"/>
                  <a:pt x="1984" y="3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8CCBCA08-24E7-4CFE-0892-96A93F1282B0}"/>
              </a:ext>
            </a:extLst>
          </p:cNvPr>
          <p:cNvSpPr/>
          <p:nvPr/>
        </p:nvSpPr>
        <p:spPr>
          <a:xfrm>
            <a:off x="3660706" y="9815887"/>
            <a:ext cx="6488" cy="890100"/>
          </a:xfrm>
          <a:custGeom>
            <a:avLst/>
            <a:gdLst>
              <a:gd name="connsiteX0" fmla="*/ 69 w 6488"/>
              <a:gd name="connsiteY0" fmla="*/ 13913 h 890100"/>
              <a:gd name="connsiteX1" fmla="*/ 3244 w 6488"/>
              <a:gd name="connsiteY1" fmla="*/ 883863 h 890100"/>
              <a:gd name="connsiteX2" fmla="*/ 6419 w 6488"/>
              <a:gd name="connsiteY2" fmla="*/ 385388 h 890100"/>
              <a:gd name="connsiteX3" fmla="*/ 69 w 6488"/>
              <a:gd name="connsiteY3" fmla="*/ 13913 h 89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890100">
                <a:moveTo>
                  <a:pt x="69" y="13913"/>
                </a:moveTo>
                <a:cubicBezTo>
                  <a:pt x="-460" y="96992"/>
                  <a:pt x="2186" y="821951"/>
                  <a:pt x="3244" y="883863"/>
                </a:cubicBezTo>
                <a:cubicBezTo>
                  <a:pt x="4302" y="945775"/>
                  <a:pt x="6948" y="529851"/>
                  <a:pt x="6419" y="385388"/>
                </a:cubicBezTo>
                <a:cubicBezTo>
                  <a:pt x="5890" y="240926"/>
                  <a:pt x="598" y="-69166"/>
                  <a:pt x="69" y="1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23634BFA-8D5D-4C82-9C15-14122E447011}"/>
              </a:ext>
            </a:extLst>
          </p:cNvPr>
          <p:cNvSpPr/>
          <p:nvPr/>
        </p:nvSpPr>
        <p:spPr>
          <a:xfrm>
            <a:off x="3200270" y="10399689"/>
            <a:ext cx="417792" cy="55586"/>
          </a:xfrm>
          <a:custGeom>
            <a:avLst/>
            <a:gdLst>
              <a:gd name="connsiteX0" fmla="*/ 130 w 417792"/>
              <a:gd name="connsiteY0" fmla="*/ 1611 h 55586"/>
              <a:gd name="connsiteX1" fmla="*/ 397005 w 417792"/>
              <a:gd name="connsiteY1" fmla="*/ 1611 h 55586"/>
              <a:gd name="connsiteX2" fmla="*/ 365255 w 417792"/>
              <a:gd name="connsiteY2" fmla="*/ 17486 h 55586"/>
              <a:gd name="connsiteX3" fmla="*/ 393830 w 417792"/>
              <a:gd name="connsiteY3" fmla="*/ 55586 h 55586"/>
              <a:gd name="connsiteX4" fmla="*/ 377955 w 417792"/>
              <a:gd name="connsiteY4" fmla="*/ 17486 h 55586"/>
              <a:gd name="connsiteX5" fmla="*/ 339855 w 417792"/>
              <a:gd name="connsiteY5" fmla="*/ 17486 h 55586"/>
              <a:gd name="connsiteX6" fmla="*/ 352555 w 417792"/>
              <a:gd name="connsiteY6" fmla="*/ 11136 h 55586"/>
              <a:gd name="connsiteX7" fmla="*/ 130 w 417792"/>
              <a:gd name="connsiteY7" fmla="*/ 1611 h 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792" h="55586">
                <a:moveTo>
                  <a:pt x="130" y="1611"/>
                </a:moveTo>
                <a:cubicBezTo>
                  <a:pt x="7538" y="24"/>
                  <a:pt x="336151" y="-1035"/>
                  <a:pt x="397005" y="1611"/>
                </a:cubicBezTo>
                <a:cubicBezTo>
                  <a:pt x="457859" y="4257"/>
                  <a:pt x="365784" y="8490"/>
                  <a:pt x="365255" y="17486"/>
                </a:cubicBezTo>
                <a:cubicBezTo>
                  <a:pt x="364726" y="26482"/>
                  <a:pt x="391713" y="55586"/>
                  <a:pt x="393830" y="55586"/>
                </a:cubicBezTo>
                <a:cubicBezTo>
                  <a:pt x="395947" y="55586"/>
                  <a:pt x="386951" y="23836"/>
                  <a:pt x="377955" y="17486"/>
                </a:cubicBezTo>
                <a:cubicBezTo>
                  <a:pt x="368959" y="11136"/>
                  <a:pt x="339855" y="17486"/>
                  <a:pt x="339855" y="17486"/>
                </a:cubicBezTo>
                <a:cubicBezTo>
                  <a:pt x="335622" y="16428"/>
                  <a:pt x="402826" y="15369"/>
                  <a:pt x="352555" y="11136"/>
                </a:cubicBezTo>
                <a:cubicBezTo>
                  <a:pt x="302284" y="6903"/>
                  <a:pt x="-7278" y="3198"/>
                  <a:pt x="130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BB733D93-9DCD-C79F-974D-D958033CD724}"/>
              </a:ext>
            </a:extLst>
          </p:cNvPr>
          <p:cNvSpPr/>
          <p:nvPr/>
        </p:nvSpPr>
        <p:spPr>
          <a:xfrm>
            <a:off x="2441562" y="9597944"/>
            <a:ext cx="581464" cy="127176"/>
          </a:xfrm>
          <a:custGeom>
            <a:avLst/>
            <a:gdLst>
              <a:gd name="connsiteX0" fmla="*/ 13 w 581464"/>
              <a:gd name="connsiteY0" fmla="*/ 127081 h 127176"/>
              <a:gd name="connsiteX1" fmla="*/ 146063 w 581464"/>
              <a:gd name="connsiteY1" fmla="*/ 41356 h 127176"/>
              <a:gd name="connsiteX2" fmla="*/ 69863 w 581464"/>
              <a:gd name="connsiteY2" fmla="*/ 69931 h 127176"/>
              <a:gd name="connsiteX3" fmla="*/ 581038 w 581464"/>
              <a:gd name="connsiteY3" fmla="*/ 81 h 127176"/>
              <a:gd name="connsiteX4" fmla="*/ 155588 w 581464"/>
              <a:gd name="connsiteY4" fmla="*/ 57231 h 127176"/>
              <a:gd name="connsiteX5" fmla="*/ 13 w 581464"/>
              <a:gd name="connsiteY5" fmla="*/ 127081 h 12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464" h="127176">
                <a:moveTo>
                  <a:pt x="13" y="127081"/>
                </a:moveTo>
                <a:cubicBezTo>
                  <a:pt x="-1575" y="124435"/>
                  <a:pt x="134421" y="50881"/>
                  <a:pt x="146063" y="41356"/>
                </a:cubicBezTo>
                <a:cubicBezTo>
                  <a:pt x="157705" y="31831"/>
                  <a:pt x="-2633" y="76810"/>
                  <a:pt x="69863" y="69931"/>
                </a:cubicBezTo>
                <a:cubicBezTo>
                  <a:pt x="142359" y="63052"/>
                  <a:pt x="566751" y="2198"/>
                  <a:pt x="581038" y="81"/>
                </a:cubicBezTo>
                <a:cubicBezTo>
                  <a:pt x="595326" y="-2036"/>
                  <a:pt x="246075" y="37652"/>
                  <a:pt x="155588" y="57231"/>
                </a:cubicBezTo>
                <a:cubicBezTo>
                  <a:pt x="65101" y="76810"/>
                  <a:pt x="1601" y="129727"/>
                  <a:pt x="13" y="127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18B5D3C7-BBC1-58B1-A3B3-E252EA28604F}"/>
              </a:ext>
            </a:extLst>
          </p:cNvPr>
          <p:cNvSpPr/>
          <p:nvPr/>
        </p:nvSpPr>
        <p:spPr>
          <a:xfrm>
            <a:off x="2343093" y="8918565"/>
            <a:ext cx="45756" cy="196863"/>
          </a:xfrm>
          <a:custGeom>
            <a:avLst/>
            <a:gdLst>
              <a:gd name="connsiteX0" fmla="*/ 31807 w 45756"/>
              <a:gd name="connsiteY0" fmla="*/ 10 h 196863"/>
              <a:gd name="connsiteX1" fmla="*/ 9582 w 45756"/>
              <a:gd name="connsiteY1" fmla="*/ 98435 h 196863"/>
              <a:gd name="connsiteX2" fmla="*/ 41332 w 45756"/>
              <a:gd name="connsiteY2" fmla="*/ 127010 h 196863"/>
              <a:gd name="connsiteX3" fmla="*/ 44507 w 45756"/>
              <a:gd name="connsiteY3" fmla="*/ 196860 h 196863"/>
              <a:gd name="connsiteX4" fmla="*/ 31807 w 45756"/>
              <a:gd name="connsiteY4" fmla="*/ 123835 h 196863"/>
              <a:gd name="connsiteX5" fmla="*/ 57 w 45756"/>
              <a:gd name="connsiteY5" fmla="*/ 92085 h 196863"/>
              <a:gd name="connsiteX6" fmla="*/ 31807 w 45756"/>
              <a:gd name="connsiteY6" fmla="*/ 10 h 19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56" h="196863">
                <a:moveTo>
                  <a:pt x="31807" y="10"/>
                </a:moveTo>
                <a:cubicBezTo>
                  <a:pt x="33395" y="1068"/>
                  <a:pt x="7995" y="77268"/>
                  <a:pt x="9582" y="98435"/>
                </a:cubicBezTo>
                <a:cubicBezTo>
                  <a:pt x="11169" y="119602"/>
                  <a:pt x="35511" y="110606"/>
                  <a:pt x="41332" y="127010"/>
                </a:cubicBezTo>
                <a:cubicBezTo>
                  <a:pt x="47153" y="143414"/>
                  <a:pt x="46094" y="197389"/>
                  <a:pt x="44507" y="196860"/>
                </a:cubicBezTo>
                <a:cubicBezTo>
                  <a:pt x="42920" y="196331"/>
                  <a:pt x="39215" y="141297"/>
                  <a:pt x="31807" y="123835"/>
                </a:cubicBezTo>
                <a:cubicBezTo>
                  <a:pt x="24399" y="106373"/>
                  <a:pt x="1644" y="106372"/>
                  <a:pt x="57" y="92085"/>
                </a:cubicBezTo>
                <a:cubicBezTo>
                  <a:pt x="-1530" y="77798"/>
                  <a:pt x="30219" y="-1048"/>
                  <a:pt x="3180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7B156043-247F-AAFC-8CCF-37FD43BE0BB9}"/>
              </a:ext>
            </a:extLst>
          </p:cNvPr>
          <p:cNvSpPr/>
          <p:nvPr/>
        </p:nvSpPr>
        <p:spPr>
          <a:xfrm>
            <a:off x="2497723" y="9032872"/>
            <a:ext cx="480415" cy="165132"/>
          </a:xfrm>
          <a:custGeom>
            <a:avLst/>
            <a:gdLst>
              <a:gd name="connsiteX0" fmla="*/ 4177 w 480415"/>
              <a:gd name="connsiteY0" fmla="*/ 95253 h 165132"/>
              <a:gd name="connsiteX1" fmla="*/ 458202 w 480415"/>
              <a:gd name="connsiteY1" fmla="*/ 79378 h 165132"/>
              <a:gd name="connsiteX2" fmla="*/ 416927 w 480415"/>
              <a:gd name="connsiteY2" fmla="*/ 165103 h 165132"/>
              <a:gd name="connsiteX3" fmla="*/ 477252 w 480415"/>
              <a:gd name="connsiteY3" fmla="*/ 88903 h 165132"/>
              <a:gd name="connsiteX4" fmla="*/ 416927 w 480415"/>
              <a:gd name="connsiteY4" fmla="*/ 69853 h 165132"/>
              <a:gd name="connsiteX5" fmla="*/ 270877 w 480415"/>
              <a:gd name="connsiteY5" fmla="*/ 3 h 165132"/>
              <a:gd name="connsiteX6" fmla="*/ 366127 w 480415"/>
              <a:gd name="connsiteY6" fmla="*/ 73028 h 165132"/>
              <a:gd name="connsiteX7" fmla="*/ 404227 w 480415"/>
              <a:gd name="connsiteY7" fmla="*/ 69853 h 165132"/>
              <a:gd name="connsiteX8" fmla="*/ 350252 w 480415"/>
              <a:gd name="connsiteY8" fmla="*/ 47628 h 165132"/>
              <a:gd name="connsiteX9" fmla="*/ 239127 w 480415"/>
              <a:gd name="connsiteY9" fmla="*/ 79378 h 165132"/>
              <a:gd name="connsiteX10" fmla="*/ 4177 w 480415"/>
              <a:gd name="connsiteY10" fmla="*/ 95253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415" h="165132">
                <a:moveTo>
                  <a:pt x="4177" y="95253"/>
                </a:moveTo>
                <a:cubicBezTo>
                  <a:pt x="40689" y="95253"/>
                  <a:pt x="389410" y="67736"/>
                  <a:pt x="458202" y="79378"/>
                </a:cubicBezTo>
                <a:cubicBezTo>
                  <a:pt x="526994" y="91020"/>
                  <a:pt x="413752" y="163516"/>
                  <a:pt x="416927" y="165103"/>
                </a:cubicBezTo>
                <a:cubicBezTo>
                  <a:pt x="420102" y="166690"/>
                  <a:pt x="477252" y="104778"/>
                  <a:pt x="477252" y="88903"/>
                </a:cubicBezTo>
                <a:cubicBezTo>
                  <a:pt x="477252" y="73028"/>
                  <a:pt x="451323" y="84670"/>
                  <a:pt x="416927" y="69853"/>
                </a:cubicBezTo>
                <a:cubicBezTo>
                  <a:pt x="382531" y="55036"/>
                  <a:pt x="279344" y="-526"/>
                  <a:pt x="270877" y="3"/>
                </a:cubicBezTo>
                <a:cubicBezTo>
                  <a:pt x="262410" y="532"/>
                  <a:pt x="343902" y="61386"/>
                  <a:pt x="366127" y="73028"/>
                </a:cubicBezTo>
                <a:cubicBezTo>
                  <a:pt x="388352" y="84670"/>
                  <a:pt x="406873" y="74086"/>
                  <a:pt x="404227" y="69853"/>
                </a:cubicBezTo>
                <a:cubicBezTo>
                  <a:pt x="401581" y="65620"/>
                  <a:pt x="377769" y="46041"/>
                  <a:pt x="350252" y="47628"/>
                </a:cubicBezTo>
                <a:cubicBezTo>
                  <a:pt x="322735" y="49215"/>
                  <a:pt x="297335" y="73557"/>
                  <a:pt x="239127" y="79378"/>
                </a:cubicBezTo>
                <a:cubicBezTo>
                  <a:pt x="180919" y="85199"/>
                  <a:pt x="-32335" y="95253"/>
                  <a:pt x="4177" y="95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0EE33566-906F-AE15-285C-B174CCE582D3}"/>
              </a:ext>
            </a:extLst>
          </p:cNvPr>
          <p:cNvSpPr/>
          <p:nvPr/>
        </p:nvSpPr>
        <p:spPr>
          <a:xfrm>
            <a:off x="3872821" y="7751913"/>
            <a:ext cx="264919" cy="1497585"/>
          </a:xfrm>
          <a:custGeom>
            <a:avLst/>
            <a:gdLst>
              <a:gd name="connsiteX0" fmla="*/ 264613 w 264919"/>
              <a:gd name="connsiteY0" fmla="*/ 6907 h 1497585"/>
              <a:gd name="connsiteX1" fmla="*/ 2062 w 264919"/>
              <a:gd name="connsiteY1" fmla="*/ 1491675 h 1497585"/>
              <a:gd name="connsiteX2" fmla="*/ 137864 w 264919"/>
              <a:gd name="connsiteY2" fmla="*/ 541061 h 1497585"/>
              <a:gd name="connsiteX3" fmla="*/ 56383 w 264919"/>
              <a:gd name="connsiteY3" fmla="*/ 921307 h 1497585"/>
              <a:gd name="connsiteX4" fmla="*/ 264613 w 264919"/>
              <a:gd name="connsiteY4" fmla="*/ 6907 h 149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919" h="1497585">
                <a:moveTo>
                  <a:pt x="264613" y="6907"/>
                </a:moveTo>
                <a:cubicBezTo>
                  <a:pt x="255559" y="101968"/>
                  <a:pt x="23187" y="1402649"/>
                  <a:pt x="2062" y="1491675"/>
                </a:cubicBezTo>
                <a:cubicBezTo>
                  <a:pt x="-19063" y="1580701"/>
                  <a:pt x="128810" y="636122"/>
                  <a:pt x="137864" y="541061"/>
                </a:cubicBezTo>
                <a:cubicBezTo>
                  <a:pt x="146918" y="446000"/>
                  <a:pt x="33749" y="1014859"/>
                  <a:pt x="56383" y="921307"/>
                </a:cubicBezTo>
                <a:cubicBezTo>
                  <a:pt x="79017" y="827755"/>
                  <a:pt x="273667" y="-88154"/>
                  <a:pt x="264613" y="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5EDC0C9D-0735-B8CD-2DD5-699E814DB9F4}"/>
              </a:ext>
            </a:extLst>
          </p:cNvPr>
          <p:cNvSpPr/>
          <p:nvPr/>
        </p:nvSpPr>
        <p:spPr>
          <a:xfrm>
            <a:off x="1247572" y="8207375"/>
            <a:ext cx="57378" cy="190983"/>
          </a:xfrm>
          <a:custGeom>
            <a:avLst/>
            <a:gdLst>
              <a:gd name="connsiteX0" fmla="*/ 35128 w 57378"/>
              <a:gd name="connsiteY0" fmla="*/ 0 h 190983"/>
              <a:gd name="connsiteX1" fmla="*/ 9728 w 57378"/>
              <a:gd name="connsiteY1" fmla="*/ 123825 h 190983"/>
              <a:gd name="connsiteX2" fmla="*/ 57353 w 57378"/>
              <a:gd name="connsiteY2" fmla="*/ 190500 h 190983"/>
              <a:gd name="connsiteX3" fmla="*/ 16078 w 57378"/>
              <a:gd name="connsiteY3" fmla="*/ 152400 h 190983"/>
              <a:gd name="connsiteX4" fmla="*/ 203 w 57378"/>
              <a:gd name="connsiteY4" fmla="*/ 123825 h 190983"/>
              <a:gd name="connsiteX5" fmla="*/ 35128 w 57378"/>
              <a:gd name="connsiteY5" fmla="*/ 0 h 1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78" h="190983">
                <a:moveTo>
                  <a:pt x="35128" y="0"/>
                </a:moveTo>
                <a:cubicBezTo>
                  <a:pt x="36715" y="0"/>
                  <a:pt x="6024" y="92075"/>
                  <a:pt x="9728" y="123825"/>
                </a:cubicBezTo>
                <a:cubicBezTo>
                  <a:pt x="13432" y="155575"/>
                  <a:pt x="56295" y="185738"/>
                  <a:pt x="57353" y="190500"/>
                </a:cubicBezTo>
                <a:cubicBezTo>
                  <a:pt x="58411" y="195262"/>
                  <a:pt x="25603" y="163513"/>
                  <a:pt x="16078" y="152400"/>
                </a:cubicBezTo>
                <a:cubicBezTo>
                  <a:pt x="6553" y="141288"/>
                  <a:pt x="-1385" y="149754"/>
                  <a:pt x="203" y="123825"/>
                </a:cubicBezTo>
                <a:cubicBezTo>
                  <a:pt x="1790" y="97896"/>
                  <a:pt x="33541" y="0"/>
                  <a:pt x="351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69DC2C05-A2DD-0DAF-338A-8FA2F2A0D1D2}"/>
              </a:ext>
            </a:extLst>
          </p:cNvPr>
          <p:cNvSpPr/>
          <p:nvPr/>
        </p:nvSpPr>
        <p:spPr>
          <a:xfrm>
            <a:off x="1217390" y="8235932"/>
            <a:ext cx="36741" cy="174845"/>
          </a:xfrm>
          <a:custGeom>
            <a:avLst/>
            <a:gdLst>
              <a:gd name="connsiteX0" fmla="*/ 4985 w 36741"/>
              <a:gd name="connsiteY0" fmla="*/ 18 h 174845"/>
              <a:gd name="connsiteX1" fmla="*/ 1810 w 36741"/>
              <a:gd name="connsiteY1" fmla="*/ 130193 h 174845"/>
              <a:gd name="connsiteX2" fmla="*/ 36735 w 36741"/>
              <a:gd name="connsiteY2" fmla="*/ 174643 h 174845"/>
              <a:gd name="connsiteX3" fmla="*/ 4985 w 36741"/>
              <a:gd name="connsiteY3" fmla="*/ 139718 h 174845"/>
              <a:gd name="connsiteX4" fmla="*/ 4985 w 36741"/>
              <a:gd name="connsiteY4" fmla="*/ 18 h 17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1" h="174845">
                <a:moveTo>
                  <a:pt x="4985" y="18"/>
                </a:moveTo>
                <a:cubicBezTo>
                  <a:pt x="4456" y="-1569"/>
                  <a:pt x="-3482" y="101089"/>
                  <a:pt x="1810" y="130193"/>
                </a:cubicBezTo>
                <a:cubicBezTo>
                  <a:pt x="7102" y="159297"/>
                  <a:pt x="36206" y="173056"/>
                  <a:pt x="36735" y="174643"/>
                </a:cubicBezTo>
                <a:cubicBezTo>
                  <a:pt x="37264" y="176230"/>
                  <a:pt x="7631" y="168822"/>
                  <a:pt x="4985" y="139718"/>
                </a:cubicBezTo>
                <a:cubicBezTo>
                  <a:pt x="2339" y="110614"/>
                  <a:pt x="5514" y="1605"/>
                  <a:pt x="49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17EB7A09-85DD-A0BC-1298-AFA21AE0E9C4}"/>
              </a:ext>
            </a:extLst>
          </p:cNvPr>
          <p:cNvSpPr/>
          <p:nvPr/>
        </p:nvSpPr>
        <p:spPr>
          <a:xfrm>
            <a:off x="1146043" y="8302622"/>
            <a:ext cx="16084" cy="123836"/>
          </a:xfrm>
          <a:custGeom>
            <a:avLst/>
            <a:gdLst>
              <a:gd name="connsiteX0" fmla="*/ 12832 w 16084"/>
              <a:gd name="connsiteY0" fmla="*/ 3 h 123836"/>
              <a:gd name="connsiteX1" fmla="*/ 6482 w 16084"/>
              <a:gd name="connsiteY1" fmla="*/ 82553 h 123836"/>
              <a:gd name="connsiteX2" fmla="*/ 16007 w 16084"/>
              <a:gd name="connsiteY2" fmla="*/ 123828 h 123836"/>
              <a:gd name="connsiteX3" fmla="*/ 132 w 16084"/>
              <a:gd name="connsiteY3" fmla="*/ 85728 h 123836"/>
              <a:gd name="connsiteX4" fmla="*/ 12832 w 16084"/>
              <a:gd name="connsiteY4" fmla="*/ 3 h 1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" h="123836">
                <a:moveTo>
                  <a:pt x="12832" y="3"/>
                </a:moveTo>
                <a:cubicBezTo>
                  <a:pt x="13890" y="-526"/>
                  <a:pt x="5953" y="61916"/>
                  <a:pt x="6482" y="82553"/>
                </a:cubicBezTo>
                <a:cubicBezTo>
                  <a:pt x="7011" y="103190"/>
                  <a:pt x="17065" y="123299"/>
                  <a:pt x="16007" y="123828"/>
                </a:cubicBezTo>
                <a:cubicBezTo>
                  <a:pt x="14949" y="124357"/>
                  <a:pt x="1719" y="101074"/>
                  <a:pt x="132" y="85728"/>
                </a:cubicBezTo>
                <a:cubicBezTo>
                  <a:pt x="-1456" y="70382"/>
                  <a:pt x="11774" y="532"/>
                  <a:pt x="1283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EF0B70AB-12A3-5B79-A809-98F6E8FD3F14}"/>
              </a:ext>
            </a:extLst>
          </p:cNvPr>
          <p:cNvSpPr/>
          <p:nvPr/>
        </p:nvSpPr>
        <p:spPr>
          <a:xfrm>
            <a:off x="715547" y="8664273"/>
            <a:ext cx="59237" cy="127737"/>
          </a:xfrm>
          <a:custGeom>
            <a:avLst/>
            <a:gdLst>
              <a:gd name="connsiteX0" fmla="*/ 8353 w 59237"/>
              <a:gd name="connsiteY0" fmla="*/ 302 h 127737"/>
              <a:gd name="connsiteX1" fmla="*/ 14703 w 59237"/>
              <a:gd name="connsiteY1" fmla="*/ 82852 h 127737"/>
              <a:gd name="connsiteX2" fmla="*/ 59153 w 59237"/>
              <a:gd name="connsiteY2" fmla="*/ 127302 h 127737"/>
              <a:gd name="connsiteX3" fmla="*/ 2003 w 59237"/>
              <a:gd name="connsiteY3" fmla="*/ 57452 h 127737"/>
              <a:gd name="connsiteX4" fmla="*/ 8353 w 59237"/>
              <a:gd name="connsiteY4" fmla="*/ 302 h 12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7" h="127737">
                <a:moveTo>
                  <a:pt x="8353" y="302"/>
                </a:moveTo>
                <a:cubicBezTo>
                  <a:pt x="10470" y="4535"/>
                  <a:pt x="6236" y="61685"/>
                  <a:pt x="14703" y="82852"/>
                </a:cubicBezTo>
                <a:cubicBezTo>
                  <a:pt x="23170" y="104019"/>
                  <a:pt x="61270" y="131535"/>
                  <a:pt x="59153" y="127302"/>
                </a:cubicBezTo>
                <a:cubicBezTo>
                  <a:pt x="57036" y="123069"/>
                  <a:pt x="8353" y="77560"/>
                  <a:pt x="2003" y="57452"/>
                </a:cubicBezTo>
                <a:cubicBezTo>
                  <a:pt x="-4347" y="37344"/>
                  <a:pt x="6236" y="-3931"/>
                  <a:pt x="8353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9A14883C-13E9-FEBD-2A72-FA7C4E7EAC2D}"/>
              </a:ext>
            </a:extLst>
          </p:cNvPr>
          <p:cNvSpPr/>
          <p:nvPr/>
        </p:nvSpPr>
        <p:spPr>
          <a:xfrm>
            <a:off x="880281" y="8513647"/>
            <a:ext cx="210922" cy="126643"/>
          </a:xfrm>
          <a:custGeom>
            <a:avLst/>
            <a:gdLst>
              <a:gd name="connsiteX0" fmla="*/ 2369 w 210922"/>
              <a:gd name="connsiteY0" fmla="*/ 125528 h 126643"/>
              <a:gd name="connsiteX1" fmla="*/ 208744 w 210922"/>
              <a:gd name="connsiteY1" fmla="*/ 1703 h 126643"/>
              <a:gd name="connsiteX2" fmla="*/ 103969 w 210922"/>
              <a:gd name="connsiteY2" fmla="*/ 58853 h 126643"/>
              <a:gd name="connsiteX3" fmla="*/ 2369 w 210922"/>
              <a:gd name="connsiteY3" fmla="*/ 125528 h 12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22" h="126643">
                <a:moveTo>
                  <a:pt x="2369" y="125528"/>
                </a:moveTo>
                <a:cubicBezTo>
                  <a:pt x="19832" y="116003"/>
                  <a:pt x="191811" y="12815"/>
                  <a:pt x="208744" y="1703"/>
                </a:cubicBezTo>
                <a:cubicBezTo>
                  <a:pt x="225677" y="-9409"/>
                  <a:pt x="139423" y="36628"/>
                  <a:pt x="103969" y="58853"/>
                </a:cubicBezTo>
                <a:cubicBezTo>
                  <a:pt x="68515" y="81078"/>
                  <a:pt x="-15094" y="135053"/>
                  <a:pt x="2369" y="125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20F1236A-617B-41A2-0329-3758419CA223}"/>
              </a:ext>
            </a:extLst>
          </p:cNvPr>
          <p:cNvSpPr/>
          <p:nvPr/>
        </p:nvSpPr>
        <p:spPr>
          <a:xfrm>
            <a:off x="826544" y="8574922"/>
            <a:ext cx="374125" cy="240472"/>
          </a:xfrm>
          <a:custGeom>
            <a:avLst/>
            <a:gdLst>
              <a:gd name="connsiteX0" fmla="*/ 373606 w 374125"/>
              <a:gd name="connsiteY0" fmla="*/ 753 h 240472"/>
              <a:gd name="connsiteX1" fmla="*/ 116431 w 374125"/>
              <a:gd name="connsiteY1" fmla="*/ 159503 h 240472"/>
              <a:gd name="connsiteX2" fmla="*/ 160881 w 374125"/>
              <a:gd name="connsiteY2" fmla="*/ 127753 h 240472"/>
              <a:gd name="connsiteX3" fmla="*/ 52931 w 374125"/>
              <a:gd name="connsiteY3" fmla="*/ 159503 h 240472"/>
              <a:gd name="connsiteX4" fmla="*/ 94206 w 374125"/>
              <a:gd name="connsiteY4" fmla="*/ 165853 h 240472"/>
              <a:gd name="connsiteX5" fmla="*/ 2131 w 374125"/>
              <a:gd name="connsiteY5" fmla="*/ 238878 h 240472"/>
              <a:gd name="connsiteX6" fmla="*/ 202156 w 374125"/>
              <a:gd name="connsiteY6" fmla="*/ 86478 h 240472"/>
              <a:gd name="connsiteX7" fmla="*/ 183106 w 374125"/>
              <a:gd name="connsiteY7" fmla="*/ 99178 h 240472"/>
              <a:gd name="connsiteX8" fmla="*/ 373606 w 374125"/>
              <a:gd name="connsiteY8" fmla="*/ 753 h 2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125" h="240472">
                <a:moveTo>
                  <a:pt x="373606" y="753"/>
                </a:moveTo>
                <a:cubicBezTo>
                  <a:pt x="362494" y="10807"/>
                  <a:pt x="151885" y="138336"/>
                  <a:pt x="116431" y="159503"/>
                </a:cubicBezTo>
                <a:cubicBezTo>
                  <a:pt x="80977" y="180670"/>
                  <a:pt x="171464" y="127753"/>
                  <a:pt x="160881" y="127753"/>
                </a:cubicBezTo>
                <a:cubicBezTo>
                  <a:pt x="150298" y="127753"/>
                  <a:pt x="64043" y="153153"/>
                  <a:pt x="52931" y="159503"/>
                </a:cubicBezTo>
                <a:cubicBezTo>
                  <a:pt x="41819" y="165853"/>
                  <a:pt x="102673" y="152624"/>
                  <a:pt x="94206" y="165853"/>
                </a:cubicBezTo>
                <a:cubicBezTo>
                  <a:pt x="85739" y="179082"/>
                  <a:pt x="-15861" y="252107"/>
                  <a:pt x="2131" y="238878"/>
                </a:cubicBezTo>
                <a:cubicBezTo>
                  <a:pt x="20123" y="225649"/>
                  <a:pt x="171994" y="109761"/>
                  <a:pt x="202156" y="86478"/>
                </a:cubicBezTo>
                <a:cubicBezTo>
                  <a:pt x="232318" y="63195"/>
                  <a:pt x="151885" y="113995"/>
                  <a:pt x="183106" y="99178"/>
                </a:cubicBezTo>
                <a:cubicBezTo>
                  <a:pt x="214327" y="84361"/>
                  <a:pt x="384718" y="-9301"/>
                  <a:pt x="373606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A52A3BC9-98D3-3CC8-400C-90080FBAD4A1}"/>
              </a:ext>
            </a:extLst>
          </p:cNvPr>
          <p:cNvSpPr/>
          <p:nvPr/>
        </p:nvSpPr>
        <p:spPr>
          <a:xfrm>
            <a:off x="1173144" y="8594012"/>
            <a:ext cx="681117" cy="46941"/>
          </a:xfrm>
          <a:custGeom>
            <a:avLst/>
            <a:gdLst>
              <a:gd name="connsiteX0" fmla="*/ 4781 w 681117"/>
              <a:gd name="connsiteY0" fmla="*/ 16588 h 46941"/>
              <a:gd name="connsiteX1" fmla="*/ 449281 w 681117"/>
              <a:gd name="connsiteY1" fmla="*/ 713 h 46941"/>
              <a:gd name="connsiteX2" fmla="*/ 334981 w 681117"/>
              <a:gd name="connsiteY2" fmla="*/ 45163 h 46941"/>
              <a:gd name="connsiteX3" fmla="*/ 681056 w 681117"/>
              <a:gd name="connsiteY3" fmla="*/ 38813 h 46941"/>
              <a:gd name="connsiteX4" fmla="*/ 363556 w 681117"/>
              <a:gd name="connsiteY4" fmla="*/ 45163 h 46941"/>
              <a:gd name="connsiteX5" fmla="*/ 388956 w 681117"/>
              <a:gd name="connsiteY5" fmla="*/ 10238 h 46941"/>
              <a:gd name="connsiteX6" fmla="*/ 154006 w 681117"/>
              <a:gd name="connsiteY6" fmla="*/ 10238 h 46941"/>
              <a:gd name="connsiteX7" fmla="*/ 77806 w 681117"/>
              <a:gd name="connsiteY7" fmla="*/ 10238 h 46941"/>
              <a:gd name="connsiteX8" fmla="*/ 204806 w 681117"/>
              <a:gd name="connsiteY8" fmla="*/ 713 h 46941"/>
              <a:gd name="connsiteX9" fmla="*/ 4781 w 681117"/>
              <a:gd name="connsiteY9" fmla="*/ 16588 h 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117" h="46941">
                <a:moveTo>
                  <a:pt x="4781" y="16588"/>
                </a:moveTo>
                <a:cubicBezTo>
                  <a:pt x="45527" y="16588"/>
                  <a:pt x="394248" y="-4050"/>
                  <a:pt x="449281" y="713"/>
                </a:cubicBezTo>
                <a:cubicBezTo>
                  <a:pt x="504314" y="5476"/>
                  <a:pt x="296352" y="38813"/>
                  <a:pt x="334981" y="45163"/>
                </a:cubicBezTo>
                <a:cubicBezTo>
                  <a:pt x="373610" y="51513"/>
                  <a:pt x="676294" y="38813"/>
                  <a:pt x="681056" y="38813"/>
                </a:cubicBezTo>
                <a:cubicBezTo>
                  <a:pt x="685818" y="38813"/>
                  <a:pt x="412239" y="49926"/>
                  <a:pt x="363556" y="45163"/>
                </a:cubicBezTo>
                <a:cubicBezTo>
                  <a:pt x="314873" y="40401"/>
                  <a:pt x="423881" y="16059"/>
                  <a:pt x="388956" y="10238"/>
                </a:cubicBezTo>
                <a:cubicBezTo>
                  <a:pt x="354031" y="4417"/>
                  <a:pt x="154006" y="10238"/>
                  <a:pt x="154006" y="10238"/>
                </a:cubicBezTo>
                <a:cubicBezTo>
                  <a:pt x="102148" y="10238"/>
                  <a:pt x="69339" y="11825"/>
                  <a:pt x="77806" y="10238"/>
                </a:cubicBezTo>
                <a:cubicBezTo>
                  <a:pt x="86273" y="8651"/>
                  <a:pt x="212743" y="-345"/>
                  <a:pt x="204806" y="713"/>
                </a:cubicBezTo>
                <a:cubicBezTo>
                  <a:pt x="196869" y="1771"/>
                  <a:pt x="-35965" y="16588"/>
                  <a:pt x="4781" y="16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44669F19-0F56-A03A-9AC8-2075F8D46199}"/>
              </a:ext>
            </a:extLst>
          </p:cNvPr>
          <p:cNvSpPr/>
          <p:nvPr/>
        </p:nvSpPr>
        <p:spPr>
          <a:xfrm>
            <a:off x="1557506" y="8579556"/>
            <a:ext cx="396425" cy="27880"/>
          </a:xfrm>
          <a:custGeom>
            <a:avLst/>
            <a:gdLst>
              <a:gd name="connsiteX0" fmla="*/ 1419 w 396425"/>
              <a:gd name="connsiteY0" fmla="*/ 27869 h 27880"/>
              <a:gd name="connsiteX1" fmla="*/ 385594 w 396425"/>
              <a:gd name="connsiteY1" fmla="*/ 5644 h 27880"/>
              <a:gd name="connsiteX2" fmla="*/ 261769 w 396425"/>
              <a:gd name="connsiteY2" fmla="*/ 2469 h 27880"/>
              <a:gd name="connsiteX3" fmla="*/ 1419 w 396425"/>
              <a:gd name="connsiteY3" fmla="*/ 27869 h 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425" h="27880">
                <a:moveTo>
                  <a:pt x="1419" y="27869"/>
                </a:moveTo>
                <a:cubicBezTo>
                  <a:pt x="22056" y="28398"/>
                  <a:pt x="342202" y="9877"/>
                  <a:pt x="385594" y="5644"/>
                </a:cubicBezTo>
                <a:cubicBezTo>
                  <a:pt x="428986" y="1411"/>
                  <a:pt x="332677" y="-2823"/>
                  <a:pt x="261769" y="2469"/>
                </a:cubicBezTo>
                <a:cubicBezTo>
                  <a:pt x="190861" y="7761"/>
                  <a:pt x="-19218" y="27340"/>
                  <a:pt x="1419" y="27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A93EEB4E-4D30-358F-3133-90BE360E97BD}"/>
              </a:ext>
            </a:extLst>
          </p:cNvPr>
          <p:cNvSpPr/>
          <p:nvPr/>
        </p:nvSpPr>
        <p:spPr>
          <a:xfrm>
            <a:off x="663137" y="8696187"/>
            <a:ext cx="433097" cy="197000"/>
          </a:xfrm>
          <a:custGeom>
            <a:avLst/>
            <a:gdLst>
              <a:gd name="connsiteX0" fmla="*/ 438 w 433097"/>
              <a:gd name="connsiteY0" fmla="*/ 196988 h 197000"/>
              <a:gd name="connsiteX1" fmla="*/ 171888 w 433097"/>
              <a:gd name="connsiteY1" fmla="*/ 162063 h 197000"/>
              <a:gd name="connsiteX2" fmla="*/ 130613 w 433097"/>
              <a:gd name="connsiteY2" fmla="*/ 146188 h 197000"/>
              <a:gd name="connsiteX3" fmla="*/ 270313 w 433097"/>
              <a:gd name="connsiteY3" fmla="*/ 89038 h 197000"/>
              <a:gd name="connsiteX4" fmla="*/ 286188 w 433097"/>
              <a:gd name="connsiteY4" fmla="*/ 82688 h 197000"/>
              <a:gd name="connsiteX5" fmla="*/ 432238 w 433097"/>
              <a:gd name="connsiteY5" fmla="*/ 138 h 197000"/>
              <a:gd name="connsiteX6" fmla="*/ 209988 w 433097"/>
              <a:gd name="connsiteY6" fmla="*/ 104913 h 197000"/>
              <a:gd name="connsiteX7" fmla="*/ 124263 w 433097"/>
              <a:gd name="connsiteY7" fmla="*/ 165238 h 197000"/>
              <a:gd name="connsiteX8" fmla="*/ 438 w 433097"/>
              <a:gd name="connsiteY8" fmla="*/ 196988 h 1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97" h="197000">
                <a:moveTo>
                  <a:pt x="438" y="196988"/>
                </a:moveTo>
                <a:cubicBezTo>
                  <a:pt x="8376" y="196459"/>
                  <a:pt x="150192" y="170530"/>
                  <a:pt x="171888" y="162063"/>
                </a:cubicBezTo>
                <a:cubicBezTo>
                  <a:pt x="193584" y="153596"/>
                  <a:pt x="114209" y="158359"/>
                  <a:pt x="130613" y="146188"/>
                </a:cubicBezTo>
                <a:cubicBezTo>
                  <a:pt x="147017" y="134017"/>
                  <a:pt x="270313" y="89038"/>
                  <a:pt x="270313" y="89038"/>
                </a:cubicBezTo>
                <a:cubicBezTo>
                  <a:pt x="296242" y="78455"/>
                  <a:pt x="259200" y="97505"/>
                  <a:pt x="286188" y="82688"/>
                </a:cubicBezTo>
                <a:cubicBezTo>
                  <a:pt x="313176" y="67871"/>
                  <a:pt x="444938" y="-3566"/>
                  <a:pt x="432238" y="138"/>
                </a:cubicBezTo>
                <a:cubicBezTo>
                  <a:pt x="419538" y="3842"/>
                  <a:pt x="261317" y="77396"/>
                  <a:pt x="209988" y="104913"/>
                </a:cubicBezTo>
                <a:cubicBezTo>
                  <a:pt x="158659" y="132430"/>
                  <a:pt x="153896" y="149363"/>
                  <a:pt x="124263" y="165238"/>
                </a:cubicBezTo>
                <a:cubicBezTo>
                  <a:pt x="94630" y="181113"/>
                  <a:pt x="-7500" y="197517"/>
                  <a:pt x="438" y="196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05B92A58-B0B8-4757-FC06-20A24B41B907}"/>
              </a:ext>
            </a:extLst>
          </p:cNvPr>
          <p:cNvSpPr/>
          <p:nvPr/>
        </p:nvSpPr>
        <p:spPr>
          <a:xfrm>
            <a:off x="871568" y="8336601"/>
            <a:ext cx="253365" cy="208357"/>
          </a:xfrm>
          <a:custGeom>
            <a:avLst/>
            <a:gdLst>
              <a:gd name="connsiteX0" fmla="*/ 1557 w 253365"/>
              <a:gd name="connsiteY0" fmla="*/ 207324 h 208357"/>
              <a:gd name="connsiteX1" fmla="*/ 249207 w 253365"/>
              <a:gd name="connsiteY1" fmla="*/ 4124 h 208357"/>
              <a:gd name="connsiteX2" fmla="*/ 147607 w 253365"/>
              <a:gd name="connsiteY2" fmla="*/ 80324 h 208357"/>
              <a:gd name="connsiteX3" fmla="*/ 1557 w 253365"/>
              <a:gd name="connsiteY3" fmla="*/ 207324 h 20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365" h="208357">
                <a:moveTo>
                  <a:pt x="1557" y="207324"/>
                </a:moveTo>
                <a:cubicBezTo>
                  <a:pt x="18490" y="194624"/>
                  <a:pt x="224865" y="25291"/>
                  <a:pt x="249207" y="4124"/>
                </a:cubicBezTo>
                <a:cubicBezTo>
                  <a:pt x="273549" y="-17043"/>
                  <a:pt x="184649" y="48574"/>
                  <a:pt x="147607" y="80324"/>
                </a:cubicBezTo>
                <a:cubicBezTo>
                  <a:pt x="110565" y="112074"/>
                  <a:pt x="-15376" y="220024"/>
                  <a:pt x="1557" y="207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38E0DE63-E97C-D419-1E64-DA288BBFAF5E}"/>
              </a:ext>
            </a:extLst>
          </p:cNvPr>
          <p:cNvSpPr/>
          <p:nvPr/>
        </p:nvSpPr>
        <p:spPr>
          <a:xfrm>
            <a:off x="2073275" y="8714364"/>
            <a:ext cx="239999" cy="140711"/>
          </a:xfrm>
          <a:custGeom>
            <a:avLst/>
            <a:gdLst>
              <a:gd name="connsiteX0" fmla="*/ 0 w 239999"/>
              <a:gd name="connsiteY0" fmla="*/ 140711 h 140711"/>
              <a:gd name="connsiteX1" fmla="*/ 238125 w 239999"/>
              <a:gd name="connsiteY1" fmla="*/ 1011 h 140711"/>
              <a:gd name="connsiteX2" fmla="*/ 117475 w 239999"/>
              <a:gd name="connsiteY2" fmla="*/ 74036 h 140711"/>
              <a:gd name="connsiteX3" fmla="*/ 0 w 239999"/>
              <a:gd name="connsiteY3" fmla="*/ 140711 h 14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99" h="140711">
                <a:moveTo>
                  <a:pt x="0" y="140711"/>
                </a:moveTo>
                <a:lnTo>
                  <a:pt x="238125" y="1011"/>
                </a:lnTo>
                <a:cubicBezTo>
                  <a:pt x="257704" y="-10101"/>
                  <a:pt x="117475" y="74036"/>
                  <a:pt x="117475" y="74036"/>
                </a:cubicBezTo>
                <a:lnTo>
                  <a:pt x="0" y="1407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6B156257-541E-1B7E-E103-64711DF5C693}"/>
              </a:ext>
            </a:extLst>
          </p:cNvPr>
          <p:cNvSpPr/>
          <p:nvPr/>
        </p:nvSpPr>
        <p:spPr>
          <a:xfrm>
            <a:off x="1522836" y="8729448"/>
            <a:ext cx="433366" cy="154797"/>
          </a:xfrm>
          <a:custGeom>
            <a:avLst/>
            <a:gdLst>
              <a:gd name="connsiteX0" fmla="*/ 1164 w 433366"/>
              <a:gd name="connsiteY0" fmla="*/ 154202 h 154797"/>
              <a:gd name="connsiteX1" fmla="*/ 426614 w 433366"/>
              <a:gd name="connsiteY1" fmla="*/ 1802 h 154797"/>
              <a:gd name="connsiteX2" fmla="*/ 271039 w 433366"/>
              <a:gd name="connsiteY2" fmla="*/ 68477 h 154797"/>
              <a:gd name="connsiteX3" fmla="*/ 388514 w 433366"/>
              <a:gd name="connsiteY3" fmla="*/ 36727 h 154797"/>
              <a:gd name="connsiteX4" fmla="*/ 185314 w 433366"/>
              <a:gd name="connsiteY4" fmla="*/ 97052 h 154797"/>
              <a:gd name="connsiteX5" fmla="*/ 220239 w 433366"/>
              <a:gd name="connsiteY5" fmla="*/ 97052 h 154797"/>
              <a:gd name="connsiteX6" fmla="*/ 80539 w 433366"/>
              <a:gd name="connsiteY6" fmla="*/ 151027 h 154797"/>
              <a:gd name="connsiteX7" fmla="*/ 293264 w 433366"/>
              <a:gd name="connsiteY7" fmla="*/ 58952 h 154797"/>
              <a:gd name="connsiteX8" fmla="*/ 1164 w 433366"/>
              <a:gd name="connsiteY8" fmla="*/ 154202 h 15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366" h="154797">
                <a:moveTo>
                  <a:pt x="1164" y="154202"/>
                </a:moveTo>
                <a:cubicBezTo>
                  <a:pt x="23389" y="144677"/>
                  <a:pt x="381635" y="16089"/>
                  <a:pt x="426614" y="1802"/>
                </a:cubicBezTo>
                <a:cubicBezTo>
                  <a:pt x="471593" y="-12485"/>
                  <a:pt x="277389" y="62656"/>
                  <a:pt x="271039" y="68477"/>
                </a:cubicBezTo>
                <a:cubicBezTo>
                  <a:pt x="264689" y="74298"/>
                  <a:pt x="402802" y="31964"/>
                  <a:pt x="388514" y="36727"/>
                </a:cubicBezTo>
                <a:cubicBezTo>
                  <a:pt x="374226" y="41490"/>
                  <a:pt x="213360" y="86998"/>
                  <a:pt x="185314" y="97052"/>
                </a:cubicBezTo>
                <a:cubicBezTo>
                  <a:pt x="157268" y="107106"/>
                  <a:pt x="237702" y="88056"/>
                  <a:pt x="220239" y="97052"/>
                </a:cubicBezTo>
                <a:cubicBezTo>
                  <a:pt x="202777" y="106048"/>
                  <a:pt x="68368" y="157377"/>
                  <a:pt x="80539" y="151027"/>
                </a:cubicBezTo>
                <a:cubicBezTo>
                  <a:pt x="92710" y="144677"/>
                  <a:pt x="304377" y="62127"/>
                  <a:pt x="293264" y="58952"/>
                </a:cubicBezTo>
                <a:cubicBezTo>
                  <a:pt x="282151" y="55777"/>
                  <a:pt x="-21061" y="163727"/>
                  <a:pt x="1164" y="154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72B3F090-D18F-1221-A7ED-2B9392F1D74E}"/>
              </a:ext>
            </a:extLst>
          </p:cNvPr>
          <p:cNvSpPr/>
          <p:nvPr/>
        </p:nvSpPr>
        <p:spPr>
          <a:xfrm>
            <a:off x="1387461" y="8917830"/>
            <a:ext cx="107970" cy="255249"/>
          </a:xfrm>
          <a:custGeom>
            <a:avLst/>
            <a:gdLst>
              <a:gd name="connsiteX0" fmla="*/ 14 w 107970"/>
              <a:gd name="connsiteY0" fmla="*/ 745 h 255249"/>
              <a:gd name="connsiteX1" fmla="*/ 76214 w 107970"/>
              <a:gd name="connsiteY1" fmla="*/ 86470 h 255249"/>
              <a:gd name="connsiteX2" fmla="*/ 76214 w 107970"/>
              <a:gd name="connsiteY2" fmla="*/ 134095 h 255249"/>
              <a:gd name="connsiteX3" fmla="*/ 85739 w 107970"/>
              <a:gd name="connsiteY3" fmla="*/ 118220 h 255249"/>
              <a:gd name="connsiteX4" fmla="*/ 38114 w 107970"/>
              <a:gd name="connsiteY4" fmla="*/ 254745 h 255249"/>
              <a:gd name="connsiteX5" fmla="*/ 66689 w 107970"/>
              <a:gd name="connsiteY5" fmla="*/ 159495 h 255249"/>
              <a:gd name="connsiteX6" fmla="*/ 88914 w 107970"/>
              <a:gd name="connsiteY6" fmla="*/ 32495 h 255249"/>
              <a:gd name="connsiteX7" fmla="*/ 73039 w 107970"/>
              <a:gd name="connsiteY7" fmla="*/ 22970 h 255249"/>
              <a:gd name="connsiteX8" fmla="*/ 107964 w 107970"/>
              <a:gd name="connsiteY8" fmla="*/ 745 h 255249"/>
              <a:gd name="connsiteX9" fmla="*/ 69864 w 107970"/>
              <a:gd name="connsiteY9" fmla="*/ 42020 h 255249"/>
              <a:gd name="connsiteX10" fmla="*/ 14 w 107970"/>
              <a:gd name="connsiteY10" fmla="*/ 745 h 25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70" h="255249">
                <a:moveTo>
                  <a:pt x="14" y="745"/>
                </a:moveTo>
                <a:cubicBezTo>
                  <a:pt x="1072" y="8153"/>
                  <a:pt x="63514" y="64245"/>
                  <a:pt x="76214" y="86470"/>
                </a:cubicBezTo>
                <a:cubicBezTo>
                  <a:pt x="88914" y="108695"/>
                  <a:pt x="76214" y="134095"/>
                  <a:pt x="76214" y="134095"/>
                </a:cubicBezTo>
                <a:cubicBezTo>
                  <a:pt x="77801" y="139387"/>
                  <a:pt x="92089" y="98112"/>
                  <a:pt x="85739" y="118220"/>
                </a:cubicBezTo>
                <a:cubicBezTo>
                  <a:pt x="79389" y="138328"/>
                  <a:pt x="41289" y="247866"/>
                  <a:pt x="38114" y="254745"/>
                </a:cubicBezTo>
                <a:cubicBezTo>
                  <a:pt x="34939" y="261624"/>
                  <a:pt x="58222" y="196537"/>
                  <a:pt x="66689" y="159495"/>
                </a:cubicBezTo>
                <a:cubicBezTo>
                  <a:pt x="75156" y="122453"/>
                  <a:pt x="87856" y="55249"/>
                  <a:pt x="88914" y="32495"/>
                </a:cubicBezTo>
                <a:cubicBezTo>
                  <a:pt x="89972" y="9741"/>
                  <a:pt x="69864" y="28262"/>
                  <a:pt x="73039" y="22970"/>
                </a:cubicBezTo>
                <a:cubicBezTo>
                  <a:pt x="76214" y="17678"/>
                  <a:pt x="108493" y="-2430"/>
                  <a:pt x="107964" y="745"/>
                </a:cubicBezTo>
                <a:cubicBezTo>
                  <a:pt x="107435" y="3920"/>
                  <a:pt x="83622" y="40433"/>
                  <a:pt x="69864" y="42020"/>
                </a:cubicBezTo>
                <a:cubicBezTo>
                  <a:pt x="56106" y="43607"/>
                  <a:pt x="-1044" y="-6663"/>
                  <a:pt x="14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BA7D229C-BEF1-43C6-30BE-42EAAC72F383}"/>
              </a:ext>
            </a:extLst>
          </p:cNvPr>
          <p:cNvSpPr/>
          <p:nvPr/>
        </p:nvSpPr>
        <p:spPr>
          <a:xfrm>
            <a:off x="914437" y="9035800"/>
            <a:ext cx="267222" cy="251013"/>
          </a:xfrm>
          <a:custGeom>
            <a:avLst/>
            <a:gdLst>
              <a:gd name="connsiteX0" fmla="*/ 9488 w 267222"/>
              <a:gd name="connsiteY0" fmla="*/ 238375 h 251013"/>
              <a:gd name="connsiteX1" fmla="*/ 266663 w 267222"/>
              <a:gd name="connsiteY1" fmla="*/ 250 h 251013"/>
              <a:gd name="connsiteX2" fmla="*/ 76163 w 267222"/>
              <a:gd name="connsiteY2" fmla="*/ 193925 h 251013"/>
              <a:gd name="connsiteX3" fmla="*/ 9488 w 267222"/>
              <a:gd name="connsiteY3" fmla="*/ 238375 h 25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22" h="251013">
                <a:moveTo>
                  <a:pt x="9488" y="238375"/>
                </a:moveTo>
                <a:cubicBezTo>
                  <a:pt x="41238" y="206096"/>
                  <a:pt x="255551" y="7658"/>
                  <a:pt x="266663" y="250"/>
                </a:cubicBezTo>
                <a:cubicBezTo>
                  <a:pt x="277776" y="-7158"/>
                  <a:pt x="120084" y="152121"/>
                  <a:pt x="76163" y="193925"/>
                </a:cubicBezTo>
                <a:cubicBezTo>
                  <a:pt x="32242" y="235729"/>
                  <a:pt x="-22262" y="270654"/>
                  <a:pt x="9488" y="238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027D39BF-55B9-AD85-B8F4-86814D622417}"/>
              </a:ext>
            </a:extLst>
          </p:cNvPr>
          <p:cNvSpPr/>
          <p:nvPr/>
        </p:nvSpPr>
        <p:spPr>
          <a:xfrm>
            <a:off x="1327111" y="8934435"/>
            <a:ext cx="60369" cy="247874"/>
          </a:xfrm>
          <a:custGeom>
            <a:avLst/>
            <a:gdLst>
              <a:gd name="connsiteX0" fmla="*/ 39 w 60369"/>
              <a:gd name="connsiteY0" fmla="*/ 15 h 247874"/>
              <a:gd name="connsiteX1" fmla="*/ 50839 w 60369"/>
              <a:gd name="connsiteY1" fmla="*/ 88915 h 247874"/>
              <a:gd name="connsiteX2" fmla="*/ 31789 w 60369"/>
              <a:gd name="connsiteY2" fmla="*/ 212740 h 247874"/>
              <a:gd name="connsiteX3" fmla="*/ 57189 w 60369"/>
              <a:gd name="connsiteY3" fmla="*/ 130190 h 247874"/>
              <a:gd name="connsiteX4" fmla="*/ 22264 w 60369"/>
              <a:gd name="connsiteY4" fmla="*/ 247665 h 247874"/>
              <a:gd name="connsiteX5" fmla="*/ 60364 w 60369"/>
              <a:gd name="connsiteY5" fmla="*/ 95265 h 247874"/>
              <a:gd name="connsiteX6" fmla="*/ 39 w 60369"/>
              <a:gd name="connsiteY6" fmla="*/ 15 h 24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69" h="247874">
                <a:moveTo>
                  <a:pt x="39" y="15"/>
                </a:moveTo>
                <a:cubicBezTo>
                  <a:pt x="-1549" y="-1043"/>
                  <a:pt x="45547" y="53461"/>
                  <a:pt x="50839" y="88915"/>
                </a:cubicBezTo>
                <a:cubicBezTo>
                  <a:pt x="56131" y="124369"/>
                  <a:pt x="30731" y="205861"/>
                  <a:pt x="31789" y="212740"/>
                </a:cubicBezTo>
                <a:cubicBezTo>
                  <a:pt x="32847" y="219619"/>
                  <a:pt x="58777" y="124369"/>
                  <a:pt x="57189" y="130190"/>
                </a:cubicBezTo>
                <a:cubicBezTo>
                  <a:pt x="55602" y="136011"/>
                  <a:pt x="21735" y="253486"/>
                  <a:pt x="22264" y="247665"/>
                </a:cubicBezTo>
                <a:cubicBezTo>
                  <a:pt x="22793" y="241844"/>
                  <a:pt x="60893" y="134423"/>
                  <a:pt x="60364" y="95265"/>
                </a:cubicBezTo>
                <a:cubicBezTo>
                  <a:pt x="59835" y="56107"/>
                  <a:pt x="1627" y="1073"/>
                  <a:pt x="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98EA33EC-40BD-F824-3970-D5EC6B799D1F}"/>
              </a:ext>
            </a:extLst>
          </p:cNvPr>
          <p:cNvSpPr/>
          <p:nvPr/>
        </p:nvSpPr>
        <p:spPr>
          <a:xfrm>
            <a:off x="1224301" y="9010619"/>
            <a:ext cx="220337" cy="174656"/>
          </a:xfrm>
          <a:custGeom>
            <a:avLst/>
            <a:gdLst>
              <a:gd name="connsiteX0" fmla="*/ 10774 w 220337"/>
              <a:gd name="connsiteY0" fmla="*/ 31 h 174656"/>
              <a:gd name="connsiteX1" fmla="*/ 10774 w 220337"/>
              <a:gd name="connsiteY1" fmla="*/ 130206 h 174656"/>
              <a:gd name="connsiteX2" fmla="*/ 58399 w 220337"/>
              <a:gd name="connsiteY2" fmla="*/ 158781 h 174656"/>
              <a:gd name="connsiteX3" fmla="*/ 42524 w 220337"/>
              <a:gd name="connsiteY3" fmla="*/ 174656 h 174656"/>
              <a:gd name="connsiteX4" fmla="*/ 220324 w 220337"/>
              <a:gd name="connsiteY4" fmla="*/ 158781 h 174656"/>
              <a:gd name="connsiteX5" fmla="*/ 52049 w 220337"/>
              <a:gd name="connsiteY5" fmla="*/ 168306 h 174656"/>
              <a:gd name="connsiteX6" fmla="*/ 17124 w 220337"/>
              <a:gd name="connsiteY6" fmla="*/ 123856 h 174656"/>
              <a:gd name="connsiteX7" fmla="*/ 1249 w 220337"/>
              <a:gd name="connsiteY7" fmla="*/ 142906 h 174656"/>
              <a:gd name="connsiteX8" fmla="*/ 10774 w 220337"/>
              <a:gd name="connsiteY8" fmla="*/ 31 h 17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37" h="174656">
                <a:moveTo>
                  <a:pt x="10774" y="31"/>
                </a:moveTo>
                <a:cubicBezTo>
                  <a:pt x="12362" y="-2086"/>
                  <a:pt x="2836" y="103748"/>
                  <a:pt x="10774" y="130206"/>
                </a:cubicBezTo>
                <a:cubicBezTo>
                  <a:pt x="18712" y="156664"/>
                  <a:pt x="53107" y="151373"/>
                  <a:pt x="58399" y="158781"/>
                </a:cubicBezTo>
                <a:cubicBezTo>
                  <a:pt x="63691" y="166189"/>
                  <a:pt x="15537" y="174656"/>
                  <a:pt x="42524" y="174656"/>
                </a:cubicBezTo>
                <a:cubicBezTo>
                  <a:pt x="69511" y="174656"/>
                  <a:pt x="218736" y="159839"/>
                  <a:pt x="220324" y="158781"/>
                </a:cubicBezTo>
                <a:cubicBezTo>
                  <a:pt x="221912" y="157723"/>
                  <a:pt x="85916" y="174127"/>
                  <a:pt x="52049" y="168306"/>
                </a:cubicBezTo>
                <a:cubicBezTo>
                  <a:pt x="18182" y="162485"/>
                  <a:pt x="25591" y="128089"/>
                  <a:pt x="17124" y="123856"/>
                </a:cubicBezTo>
                <a:cubicBezTo>
                  <a:pt x="8657" y="119623"/>
                  <a:pt x="-4043" y="165660"/>
                  <a:pt x="1249" y="142906"/>
                </a:cubicBezTo>
                <a:cubicBezTo>
                  <a:pt x="6541" y="120152"/>
                  <a:pt x="9186" y="2148"/>
                  <a:pt x="1077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0F9D7BA8-9268-AFA0-38C2-9921EBB53A9B}"/>
              </a:ext>
            </a:extLst>
          </p:cNvPr>
          <p:cNvSpPr/>
          <p:nvPr/>
        </p:nvSpPr>
        <p:spPr>
          <a:xfrm>
            <a:off x="1304919" y="8959783"/>
            <a:ext cx="31790" cy="200627"/>
          </a:xfrm>
          <a:custGeom>
            <a:avLst/>
            <a:gdLst>
              <a:gd name="connsiteX0" fmla="*/ 12706 w 31790"/>
              <a:gd name="connsiteY0" fmla="*/ 67 h 200627"/>
              <a:gd name="connsiteX1" fmla="*/ 6356 w 31790"/>
              <a:gd name="connsiteY1" fmla="*/ 139767 h 200627"/>
              <a:gd name="connsiteX2" fmla="*/ 31756 w 31790"/>
              <a:gd name="connsiteY2" fmla="*/ 200092 h 200627"/>
              <a:gd name="connsiteX3" fmla="*/ 6 w 31790"/>
              <a:gd name="connsiteY3" fmla="*/ 158817 h 200627"/>
              <a:gd name="connsiteX4" fmla="*/ 12706 w 31790"/>
              <a:gd name="connsiteY4" fmla="*/ 67 h 2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0" h="200627">
                <a:moveTo>
                  <a:pt x="12706" y="67"/>
                </a:moveTo>
                <a:cubicBezTo>
                  <a:pt x="13764" y="-3108"/>
                  <a:pt x="3181" y="106430"/>
                  <a:pt x="6356" y="139767"/>
                </a:cubicBezTo>
                <a:cubicBezTo>
                  <a:pt x="9531" y="173104"/>
                  <a:pt x="32814" y="196917"/>
                  <a:pt x="31756" y="200092"/>
                </a:cubicBezTo>
                <a:cubicBezTo>
                  <a:pt x="30698" y="203267"/>
                  <a:pt x="-523" y="192684"/>
                  <a:pt x="6" y="158817"/>
                </a:cubicBezTo>
                <a:cubicBezTo>
                  <a:pt x="535" y="124950"/>
                  <a:pt x="11648" y="3242"/>
                  <a:pt x="12706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E58869FE-95BA-9E78-4336-523FE4A30DD3}"/>
              </a:ext>
            </a:extLst>
          </p:cNvPr>
          <p:cNvSpPr/>
          <p:nvPr/>
        </p:nvSpPr>
        <p:spPr>
          <a:xfrm>
            <a:off x="1228656" y="9482801"/>
            <a:ext cx="6488" cy="192009"/>
          </a:xfrm>
          <a:custGeom>
            <a:avLst/>
            <a:gdLst>
              <a:gd name="connsiteX0" fmla="*/ 3244 w 6488"/>
              <a:gd name="connsiteY0" fmla="*/ 924 h 192009"/>
              <a:gd name="connsiteX1" fmla="*/ 6419 w 6488"/>
              <a:gd name="connsiteY1" fmla="*/ 188249 h 192009"/>
              <a:gd name="connsiteX2" fmla="*/ 69 w 6488"/>
              <a:gd name="connsiteY2" fmla="*/ 118399 h 192009"/>
              <a:gd name="connsiteX3" fmla="*/ 3244 w 6488"/>
              <a:gd name="connsiteY3" fmla="*/ 924 h 1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192009">
                <a:moveTo>
                  <a:pt x="3244" y="924"/>
                </a:moveTo>
                <a:cubicBezTo>
                  <a:pt x="4302" y="12566"/>
                  <a:pt x="6948" y="168670"/>
                  <a:pt x="6419" y="188249"/>
                </a:cubicBezTo>
                <a:cubicBezTo>
                  <a:pt x="5890" y="207828"/>
                  <a:pt x="598" y="145916"/>
                  <a:pt x="69" y="118399"/>
                </a:cubicBezTo>
                <a:cubicBezTo>
                  <a:pt x="-460" y="90882"/>
                  <a:pt x="2186" y="-10718"/>
                  <a:pt x="3244" y="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28B3FA2D-BB8E-1BB4-2366-195A8B0B7599}"/>
              </a:ext>
            </a:extLst>
          </p:cNvPr>
          <p:cNvSpPr/>
          <p:nvPr/>
        </p:nvSpPr>
        <p:spPr>
          <a:xfrm>
            <a:off x="872626" y="9336226"/>
            <a:ext cx="3674" cy="178453"/>
          </a:xfrm>
          <a:custGeom>
            <a:avLst/>
            <a:gdLst>
              <a:gd name="connsiteX0" fmla="*/ 499 w 3674"/>
              <a:gd name="connsiteY0" fmla="*/ 1449 h 178453"/>
              <a:gd name="connsiteX1" fmla="*/ 3674 w 3674"/>
              <a:gd name="connsiteY1" fmla="*/ 176074 h 178453"/>
              <a:gd name="connsiteX2" fmla="*/ 499 w 3674"/>
              <a:gd name="connsiteY2" fmla="*/ 96699 h 178453"/>
              <a:gd name="connsiteX3" fmla="*/ 499 w 3674"/>
              <a:gd name="connsiteY3" fmla="*/ 1449 h 17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" h="178453">
                <a:moveTo>
                  <a:pt x="499" y="1449"/>
                </a:moveTo>
                <a:cubicBezTo>
                  <a:pt x="1028" y="14678"/>
                  <a:pt x="3674" y="160199"/>
                  <a:pt x="3674" y="176074"/>
                </a:cubicBezTo>
                <a:cubicBezTo>
                  <a:pt x="3674" y="191949"/>
                  <a:pt x="-1618" y="124216"/>
                  <a:pt x="499" y="96699"/>
                </a:cubicBezTo>
                <a:cubicBezTo>
                  <a:pt x="2616" y="69182"/>
                  <a:pt x="-30" y="-11780"/>
                  <a:pt x="49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16D6618A-012B-8AE0-DEB3-923EE1E20BA8}"/>
              </a:ext>
            </a:extLst>
          </p:cNvPr>
          <p:cNvSpPr/>
          <p:nvPr/>
        </p:nvSpPr>
        <p:spPr>
          <a:xfrm>
            <a:off x="793744" y="9292930"/>
            <a:ext cx="396881" cy="244910"/>
          </a:xfrm>
          <a:custGeom>
            <a:avLst/>
            <a:gdLst>
              <a:gd name="connsiteX0" fmla="*/ 6 w 396881"/>
              <a:gd name="connsiteY0" fmla="*/ 244770 h 244910"/>
              <a:gd name="connsiteX1" fmla="*/ 161931 w 396881"/>
              <a:gd name="connsiteY1" fmla="*/ 209845 h 244910"/>
              <a:gd name="connsiteX2" fmla="*/ 130181 w 396881"/>
              <a:gd name="connsiteY2" fmla="*/ 232070 h 244910"/>
              <a:gd name="connsiteX3" fmla="*/ 174631 w 396881"/>
              <a:gd name="connsiteY3" fmla="*/ 124120 h 244910"/>
              <a:gd name="connsiteX4" fmla="*/ 152406 w 396881"/>
              <a:gd name="connsiteY4" fmla="*/ 190795 h 244910"/>
              <a:gd name="connsiteX5" fmla="*/ 200031 w 396881"/>
              <a:gd name="connsiteY5" fmla="*/ 117770 h 244910"/>
              <a:gd name="connsiteX6" fmla="*/ 307981 w 396881"/>
              <a:gd name="connsiteY6" fmla="*/ 92370 h 244910"/>
              <a:gd name="connsiteX7" fmla="*/ 254006 w 396881"/>
              <a:gd name="connsiteY7" fmla="*/ 95545 h 244910"/>
              <a:gd name="connsiteX8" fmla="*/ 396881 w 396881"/>
              <a:gd name="connsiteY8" fmla="*/ 92370 h 244910"/>
              <a:gd name="connsiteX9" fmla="*/ 254006 w 396881"/>
              <a:gd name="connsiteY9" fmla="*/ 95545 h 244910"/>
              <a:gd name="connsiteX10" fmla="*/ 247656 w 396881"/>
              <a:gd name="connsiteY10" fmla="*/ 92370 h 244910"/>
              <a:gd name="connsiteX11" fmla="*/ 355606 w 396881"/>
              <a:gd name="connsiteY11" fmla="*/ 295 h 244910"/>
              <a:gd name="connsiteX12" fmla="*/ 196856 w 396881"/>
              <a:gd name="connsiteY12" fmla="*/ 127295 h 244910"/>
              <a:gd name="connsiteX13" fmla="*/ 155581 w 396881"/>
              <a:gd name="connsiteY13" fmla="*/ 193970 h 244910"/>
              <a:gd name="connsiteX14" fmla="*/ 6 w 396881"/>
              <a:gd name="connsiteY14" fmla="*/ 244770 h 24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881" h="244910">
                <a:moveTo>
                  <a:pt x="6" y="244770"/>
                </a:moveTo>
                <a:cubicBezTo>
                  <a:pt x="1064" y="247416"/>
                  <a:pt x="140235" y="211962"/>
                  <a:pt x="161931" y="209845"/>
                </a:cubicBezTo>
                <a:cubicBezTo>
                  <a:pt x="183627" y="207728"/>
                  <a:pt x="128064" y="246358"/>
                  <a:pt x="130181" y="232070"/>
                </a:cubicBezTo>
                <a:cubicBezTo>
                  <a:pt x="132298" y="217782"/>
                  <a:pt x="170927" y="130999"/>
                  <a:pt x="174631" y="124120"/>
                </a:cubicBezTo>
                <a:cubicBezTo>
                  <a:pt x="178335" y="117241"/>
                  <a:pt x="148173" y="191853"/>
                  <a:pt x="152406" y="190795"/>
                </a:cubicBezTo>
                <a:cubicBezTo>
                  <a:pt x="156639" y="189737"/>
                  <a:pt x="174102" y="134174"/>
                  <a:pt x="200031" y="117770"/>
                </a:cubicBezTo>
                <a:cubicBezTo>
                  <a:pt x="225960" y="101366"/>
                  <a:pt x="298985" y="96074"/>
                  <a:pt x="307981" y="92370"/>
                </a:cubicBezTo>
                <a:cubicBezTo>
                  <a:pt x="316977" y="88666"/>
                  <a:pt x="239189" y="95545"/>
                  <a:pt x="254006" y="95545"/>
                </a:cubicBezTo>
                <a:cubicBezTo>
                  <a:pt x="268823" y="95545"/>
                  <a:pt x="396881" y="92370"/>
                  <a:pt x="396881" y="92370"/>
                </a:cubicBezTo>
                <a:lnTo>
                  <a:pt x="254006" y="95545"/>
                </a:lnTo>
                <a:cubicBezTo>
                  <a:pt x="229135" y="95545"/>
                  <a:pt x="230723" y="108245"/>
                  <a:pt x="247656" y="92370"/>
                </a:cubicBezTo>
                <a:cubicBezTo>
                  <a:pt x="264589" y="76495"/>
                  <a:pt x="364073" y="-5526"/>
                  <a:pt x="355606" y="295"/>
                </a:cubicBezTo>
                <a:cubicBezTo>
                  <a:pt x="347139" y="6116"/>
                  <a:pt x="230193" y="95016"/>
                  <a:pt x="196856" y="127295"/>
                </a:cubicBezTo>
                <a:cubicBezTo>
                  <a:pt x="163519" y="159574"/>
                  <a:pt x="182569" y="177037"/>
                  <a:pt x="155581" y="193970"/>
                </a:cubicBezTo>
                <a:cubicBezTo>
                  <a:pt x="128594" y="210903"/>
                  <a:pt x="-1052" y="242124"/>
                  <a:pt x="6" y="244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C6F385B2-9FCA-C77C-F29C-453753B81F6A}"/>
              </a:ext>
            </a:extLst>
          </p:cNvPr>
          <p:cNvSpPr/>
          <p:nvPr/>
        </p:nvSpPr>
        <p:spPr>
          <a:xfrm>
            <a:off x="1504590" y="8946265"/>
            <a:ext cx="51866" cy="165684"/>
          </a:xfrm>
          <a:custGeom>
            <a:avLst/>
            <a:gdLst>
              <a:gd name="connsiteX0" fmla="*/ 51160 w 51866"/>
              <a:gd name="connsiteY0" fmla="*/ 885 h 165684"/>
              <a:gd name="connsiteX1" fmla="*/ 360 w 51866"/>
              <a:gd name="connsiteY1" fmla="*/ 162810 h 165684"/>
              <a:gd name="connsiteX2" fmla="*/ 28935 w 51866"/>
              <a:gd name="connsiteY2" fmla="*/ 99310 h 165684"/>
              <a:gd name="connsiteX3" fmla="*/ 51160 w 51866"/>
              <a:gd name="connsiteY3" fmla="*/ 885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6" h="165684">
                <a:moveTo>
                  <a:pt x="51160" y="885"/>
                </a:moveTo>
                <a:cubicBezTo>
                  <a:pt x="46397" y="11468"/>
                  <a:pt x="4064" y="146406"/>
                  <a:pt x="360" y="162810"/>
                </a:cubicBezTo>
                <a:cubicBezTo>
                  <a:pt x="-3344" y="179214"/>
                  <a:pt x="22585" y="121006"/>
                  <a:pt x="28935" y="99310"/>
                </a:cubicBezTo>
                <a:cubicBezTo>
                  <a:pt x="35285" y="77614"/>
                  <a:pt x="55923" y="-9698"/>
                  <a:pt x="51160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3661CC01-59DF-67A6-A1B7-089287C60B98}"/>
              </a:ext>
            </a:extLst>
          </p:cNvPr>
          <p:cNvSpPr/>
          <p:nvPr/>
        </p:nvSpPr>
        <p:spPr>
          <a:xfrm>
            <a:off x="875110" y="9311807"/>
            <a:ext cx="10801" cy="163777"/>
          </a:xfrm>
          <a:custGeom>
            <a:avLst/>
            <a:gdLst>
              <a:gd name="connsiteX0" fmla="*/ 1190 w 10801"/>
              <a:gd name="connsiteY0" fmla="*/ 468 h 163777"/>
              <a:gd name="connsiteX1" fmla="*/ 1190 w 10801"/>
              <a:gd name="connsiteY1" fmla="*/ 159218 h 163777"/>
              <a:gd name="connsiteX2" fmla="*/ 10715 w 10801"/>
              <a:gd name="connsiteY2" fmla="*/ 111593 h 163777"/>
              <a:gd name="connsiteX3" fmla="*/ 1190 w 10801"/>
              <a:gd name="connsiteY3" fmla="*/ 468 h 16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" h="163777">
                <a:moveTo>
                  <a:pt x="1190" y="468"/>
                </a:moveTo>
                <a:cubicBezTo>
                  <a:pt x="-398" y="8406"/>
                  <a:pt x="-397" y="140697"/>
                  <a:pt x="1190" y="159218"/>
                </a:cubicBezTo>
                <a:cubicBezTo>
                  <a:pt x="2777" y="177739"/>
                  <a:pt x="9657" y="135405"/>
                  <a:pt x="10715" y="111593"/>
                </a:cubicBezTo>
                <a:cubicBezTo>
                  <a:pt x="11773" y="87781"/>
                  <a:pt x="2778" y="-7470"/>
                  <a:pt x="1190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B3BBF397-6E69-0809-E308-37F6569B9D90}"/>
              </a:ext>
            </a:extLst>
          </p:cNvPr>
          <p:cNvSpPr/>
          <p:nvPr/>
        </p:nvSpPr>
        <p:spPr>
          <a:xfrm>
            <a:off x="1152195" y="9178714"/>
            <a:ext cx="410177" cy="91857"/>
          </a:xfrm>
          <a:custGeom>
            <a:avLst/>
            <a:gdLst>
              <a:gd name="connsiteX0" fmla="*/ 330 w 410177"/>
              <a:gd name="connsiteY0" fmla="*/ 22436 h 91857"/>
              <a:gd name="connsiteX1" fmla="*/ 101930 w 410177"/>
              <a:gd name="connsiteY1" fmla="*/ 85936 h 91857"/>
              <a:gd name="connsiteX2" fmla="*/ 95580 w 410177"/>
              <a:gd name="connsiteY2" fmla="*/ 89111 h 91857"/>
              <a:gd name="connsiteX3" fmla="*/ 174955 w 410177"/>
              <a:gd name="connsiteY3" fmla="*/ 57361 h 91857"/>
              <a:gd name="connsiteX4" fmla="*/ 409905 w 410177"/>
              <a:gd name="connsiteY4" fmla="*/ 211 h 91857"/>
              <a:gd name="connsiteX5" fmla="*/ 124155 w 410177"/>
              <a:gd name="connsiteY5" fmla="*/ 79586 h 91857"/>
              <a:gd name="connsiteX6" fmla="*/ 95580 w 410177"/>
              <a:gd name="connsiteY6" fmla="*/ 82761 h 91857"/>
              <a:gd name="connsiteX7" fmla="*/ 70180 w 410177"/>
              <a:gd name="connsiteY7" fmla="*/ 44661 h 91857"/>
              <a:gd name="connsiteX8" fmla="*/ 330 w 410177"/>
              <a:gd name="connsiteY8" fmla="*/ 22436 h 9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177" h="91857">
                <a:moveTo>
                  <a:pt x="330" y="22436"/>
                </a:moveTo>
                <a:cubicBezTo>
                  <a:pt x="5622" y="29315"/>
                  <a:pt x="86055" y="74824"/>
                  <a:pt x="101930" y="85936"/>
                </a:cubicBezTo>
                <a:cubicBezTo>
                  <a:pt x="117805" y="97049"/>
                  <a:pt x="95580" y="89111"/>
                  <a:pt x="95580" y="89111"/>
                </a:cubicBezTo>
                <a:cubicBezTo>
                  <a:pt x="107751" y="84349"/>
                  <a:pt x="122568" y="72178"/>
                  <a:pt x="174955" y="57361"/>
                </a:cubicBezTo>
                <a:cubicBezTo>
                  <a:pt x="227342" y="42544"/>
                  <a:pt x="418372" y="-3493"/>
                  <a:pt x="409905" y="211"/>
                </a:cubicBezTo>
                <a:cubicBezTo>
                  <a:pt x="401438" y="3915"/>
                  <a:pt x="176542" y="65828"/>
                  <a:pt x="124155" y="79586"/>
                </a:cubicBezTo>
                <a:cubicBezTo>
                  <a:pt x="71768" y="93344"/>
                  <a:pt x="104576" y="88582"/>
                  <a:pt x="95580" y="82761"/>
                </a:cubicBezTo>
                <a:cubicBezTo>
                  <a:pt x="86584" y="76940"/>
                  <a:pt x="85526" y="54186"/>
                  <a:pt x="70180" y="44661"/>
                </a:cubicBezTo>
                <a:cubicBezTo>
                  <a:pt x="54834" y="35136"/>
                  <a:pt x="-4962" y="15557"/>
                  <a:pt x="330" y="2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12A9F946-20F6-08B6-F02F-BEFF052D1497}"/>
              </a:ext>
            </a:extLst>
          </p:cNvPr>
          <p:cNvSpPr/>
          <p:nvPr/>
        </p:nvSpPr>
        <p:spPr>
          <a:xfrm>
            <a:off x="1685900" y="8737568"/>
            <a:ext cx="460425" cy="177949"/>
          </a:xfrm>
          <a:custGeom>
            <a:avLst/>
            <a:gdLst>
              <a:gd name="connsiteX0" fmla="*/ 460400 w 460425"/>
              <a:gd name="connsiteY0" fmla="*/ 32 h 177949"/>
              <a:gd name="connsiteX1" fmla="*/ 203225 w 460425"/>
              <a:gd name="connsiteY1" fmla="*/ 133382 h 177949"/>
              <a:gd name="connsiteX2" fmla="*/ 231800 w 460425"/>
              <a:gd name="connsiteY2" fmla="*/ 130207 h 177949"/>
              <a:gd name="connsiteX3" fmla="*/ 25 w 460425"/>
              <a:gd name="connsiteY3" fmla="*/ 177832 h 177949"/>
              <a:gd name="connsiteX4" fmla="*/ 247675 w 460425"/>
              <a:gd name="connsiteY4" fmla="*/ 114332 h 177949"/>
              <a:gd name="connsiteX5" fmla="*/ 219100 w 460425"/>
              <a:gd name="connsiteY5" fmla="*/ 120682 h 177949"/>
              <a:gd name="connsiteX6" fmla="*/ 460400 w 460425"/>
              <a:gd name="connsiteY6" fmla="*/ 32 h 1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425" h="177949">
                <a:moveTo>
                  <a:pt x="460400" y="32"/>
                </a:moveTo>
                <a:cubicBezTo>
                  <a:pt x="457754" y="2149"/>
                  <a:pt x="241325" y="111686"/>
                  <a:pt x="203225" y="133382"/>
                </a:cubicBezTo>
                <a:cubicBezTo>
                  <a:pt x="165125" y="155078"/>
                  <a:pt x="265667" y="122799"/>
                  <a:pt x="231800" y="130207"/>
                </a:cubicBezTo>
                <a:cubicBezTo>
                  <a:pt x="197933" y="137615"/>
                  <a:pt x="-2621" y="180478"/>
                  <a:pt x="25" y="177832"/>
                </a:cubicBezTo>
                <a:cubicBezTo>
                  <a:pt x="2671" y="175186"/>
                  <a:pt x="211163" y="123857"/>
                  <a:pt x="247675" y="114332"/>
                </a:cubicBezTo>
                <a:cubicBezTo>
                  <a:pt x="284187" y="104807"/>
                  <a:pt x="175708" y="140790"/>
                  <a:pt x="219100" y="120682"/>
                </a:cubicBezTo>
                <a:cubicBezTo>
                  <a:pt x="262492" y="100574"/>
                  <a:pt x="463046" y="-2085"/>
                  <a:pt x="460400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A3320C38-9E62-83F9-76C9-BDBFABC1C942}"/>
              </a:ext>
            </a:extLst>
          </p:cNvPr>
          <p:cNvSpPr/>
          <p:nvPr/>
        </p:nvSpPr>
        <p:spPr>
          <a:xfrm>
            <a:off x="724918" y="9578114"/>
            <a:ext cx="240124" cy="112380"/>
          </a:xfrm>
          <a:custGeom>
            <a:avLst/>
            <a:gdLst>
              <a:gd name="connsiteX0" fmla="*/ 5332 w 240124"/>
              <a:gd name="connsiteY0" fmla="*/ 111986 h 112380"/>
              <a:gd name="connsiteX1" fmla="*/ 106932 w 240124"/>
              <a:gd name="connsiteY1" fmla="*/ 35786 h 112380"/>
              <a:gd name="connsiteX2" fmla="*/ 237107 w 240124"/>
              <a:gd name="connsiteY2" fmla="*/ 861 h 112380"/>
              <a:gd name="connsiteX3" fmla="*/ 195832 w 240124"/>
              <a:gd name="connsiteY3" fmla="*/ 13561 h 112380"/>
              <a:gd name="connsiteX4" fmla="*/ 164082 w 240124"/>
              <a:gd name="connsiteY4" fmla="*/ 45311 h 112380"/>
              <a:gd name="connsiteX5" fmla="*/ 179957 w 240124"/>
              <a:gd name="connsiteY5" fmla="*/ 16736 h 112380"/>
              <a:gd name="connsiteX6" fmla="*/ 30732 w 240124"/>
              <a:gd name="connsiteY6" fmla="*/ 64361 h 112380"/>
              <a:gd name="connsiteX7" fmla="*/ 5332 w 240124"/>
              <a:gd name="connsiteY7" fmla="*/ 111986 h 11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124" h="112380">
                <a:moveTo>
                  <a:pt x="5332" y="111986"/>
                </a:moveTo>
                <a:cubicBezTo>
                  <a:pt x="18032" y="107223"/>
                  <a:pt x="68303" y="54307"/>
                  <a:pt x="106932" y="35786"/>
                </a:cubicBezTo>
                <a:cubicBezTo>
                  <a:pt x="145561" y="17265"/>
                  <a:pt x="222290" y="4565"/>
                  <a:pt x="237107" y="861"/>
                </a:cubicBezTo>
                <a:cubicBezTo>
                  <a:pt x="251924" y="-2843"/>
                  <a:pt x="208003" y="6153"/>
                  <a:pt x="195832" y="13561"/>
                </a:cubicBezTo>
                <a:cubicBezTo>
                  <a:pt x="183661" y="20969"/>
                  <a:pt x="166728" y="44782"/>
                  <a:pt x="164082" y="45311"/>
                </a:cubicBezTo>
                <a:cubicBezTo>
                  <a:pt x="161436" y="45840"/>
                  <a:pt x="202182" y="13561"/>
                  <a:pt x="179957" y="16736"/>
                </a:cubicBezTo>
                <a:cubicBezTo>
                  <a:pt x="157732" y="19911"/>
                  <a:pt x="58249" y="51661"/>
                  <a:pt x="30732" y="64361"/>
                </a:cubicBezTo>
                <a:cubicBezTo>
                  <a:pt x="3215" y="77061"/>
                  <a:pt x="-7368" y="116749"/>
                  <a:pt x="5332" y="111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77A4E064-D91A-96E1-AD7F-67D84C3E3251}"/>
              </a:ext>
            </a:extLst>
          </p:cNvPr>
          <p:cNvSpPr/>
          <p:nvPr/>
        </p:nvSpPr>
        <p:spPr>
          <a:xfrm>
            <a:off x="2520176" y="9340054"/>
            <a:ext cx="567296" cy="84957"/>
          </a:xfrm>
          <a:custGeom>
            <a:avLst/>
            <a:gdLst>
              <a:gd name="connsiteX0" fmla="*/ 0 w 567296"/>
              <a:gd name="connsiteY0" fmla="*/ 84957 h 84957"/>
              <a:gd name="connsiteX1" fmla="*/ 423746 w 567296"/>
              <a:gd name="connsiteY1" fmla="*/ 9128 h 84957"/>
              <a:gd name="connsiteX2" fmla="*/ 566482 w 567296"/>
              <a:gd name="connsiteY2" fmla="*/ 31431 h 84957"/>
              <a:gd name="connsiteX3" fmla="*/ 472811 w 567296"/>
              <a:gd name="connsiteY3" fmla="*/ 207 h 84957"/>
              <a:gd name="connsiteX4" fmla="*/ 285471 w 567296"/>
              <a:gd name="connsiteY4" fmla="*/ 18049 h 84957"/>
              <a:gd name="connsiteX5" fmla="*/ 254247 w 567296"/>
              <a:gd name="connsiteY5" fmla="*/ 22510 h 84957"/>
              <a:gd name="connsiteX6" fmla="*/ 249787 w 567296"/>
              <a:gd name="connsiteY6" fmla="*/ 31431 h 84957"/>
              <a:gd name="connsiteX7" fmla="*/ 0 w 567296"/>
              <a:gd name="connsiteY7" fmla="*/ 84957 h 8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296" h="84957">
                <a:moveTo>
                  <a:pt x="0" y="84957"/>
                </a:moveTo>
                <a:cubicBezTo>
                  <a:pt x="28993" y="81240"/>
                  <a:pt x="329332" y="18049"/>
                  <a:pt x="423746" y="9128"/>
                </a:cubicBezTo>
                <a:cubicBezTo>
                  <a:pt x="518160" y="207"/>
                  <a:pt x="558305" y="32918"/>
                  <a:pt x="566482" y="31431"/>
                </a:cubicBezTo>
                <a:cubicBezTo>
                  <a:pt x="574660" y="29944"/>
                  <a:pt x="519646" y="2437"/>
                  <a:pt x="472811" y="207"/>
                </a:cubicBezTo>
                <a:cubicBezTo>
                  <a:pt x="425976" y="-2023"/>
                  <a:pt x="321898" y="14332"/>
                  <a:pt x="285471" y="18049"/>
                </a:cubicBezTo>
                <a:cubicBezTo>
                  <a:pt x="249044" y="21766"/>
                  <a:pt x="260194" y="20280"/>
                  <a:pt x="254247" y="22510"/>
                </a:cubicBezTo>
                <a:cubicBezTo>
                  <a:pt x="248300" y="24740"/>
                  <a:pt x="292162" y="22510"/>
                  <a:pt x="249787" y="31431"/>
                </a:cubicBezTo>
                <a:lnTo>
                  <a:pt x="0" y="8495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8567CBA4-ECD0-5195-0114-2E8CE31E8F6F}"/>
              </a:ext>
            </a:extLst>
          </p:cNvPr>
          <p:cNvSpPr/>
          <p:nvPr/>
        </p:nvSpPr>
        <p:spPr>
          <a:xfrm>
            <a:off x="2818693" y="8411655"/>
            <a:ext cx="54687" cy="266596"/>
          </a:xfrm>
          <a:custGeom>
            <a:avLst/>
            <a:gdLst>
              <a:gd name="connsiteX0" fmla="*/ 335 w 54687"/>
              <a:gd name="connsiteY0" fmla="*/ 825 h 266596"/>
              <a:gd name="connsiteX1" fmla="*/ 53861 w 54687"/>
              <a:gd name="connsiteY1" fmla="*/ 259533 h 266596"/>
              <a:gd name="connsiteX2" fmla="*/ 31559 w 54687"/>
              <a:gd name="connsiteY2" fmla="*/ 179245 h 266596"/>
              <a:gd name="connsiteX3" fmla="*/ 335 w 54687"/>
              <a:gd name="connsiteY3" fmla="*/ 825 h 26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87" h="266596">
                <a:moveTo>
                  <a:pt x="335" y="825"/>
                </a:moveTo>
                <a:cubicBezTo>
                  <a:pt x="4052" y="14206"/>
                  <a:pt x="48657" y="229796"/>
                  <a:pt x="53861" y="259533"/>
                </a:cubicBezTo>
                <a:cubicBezTo>
                  <a:pt x="59065" y="289270"/>
                  <a:pt x="38250" y="217902"/>
                  <a:pt x="31559" y="179245"/>
                </a:cubicBezTo>
                <a:cubicBezTo>
                  <a:pt x="24868" y="140588"/>
                  <a:pt x="-3382" y="-12556"/>
                  <a:pt x="335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EEBCB95B-A347-7784-1A77-96FED9C6B4A9}"/>
              </a:ext>
            </a:extLst>
          </p:cNvPr>
          <p:cNvSpPr/>
          <p:nvPr/>
        </p:nvSpPr>
        <p:spPr>
          <a:xfrm>
            <a:off x="2997442" y="9478534"/>
            <a:ext cx="318869" cy="267792"/>
          </a:xfrm>
          <a:custGeom>
            <a:avLst/>
            <a:gdLst>
              <a:gd name="connsiteX0" fmla="*/ 6 w 318869"/>
              <a:gd name="connsiteY0" fmla="*/ 3 h 267792"/>
              <a:gd name="connsiteX1" fmla="*/ 258714 w 318869"/>
              <a:gd name="connsiteY1" fmla="*/ 169501 h 267792"/>
              <a:gd name="connsiteX2" fmla="*/ 236412 w 318869"/>
              <a:gd name="connsiteY2" fmla="*/ 142738 h 267792"/>
              <a:gd name="connsiteX3" fmla="*/ 316700 w 318869"/>
              <a:gd name="connsiteY3" fmla="*/ 267632 h 267792"/>
              <a:gd name="connsiteX4" fmla="*/ 267635 w 318869"/>
              <a:gd name="connsiteY4" fmla="*/ 165041 h 267792"/>
              <a:gd name="connsiteX5" fmla="*/ 6 w 318869"/>
              <a:gd name="connsiteY5" fmla="*/ 3 h 26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869" h="267792">
                <a:moveTo>
                  <a:pt x="6" y="3"/>
                </a:moveTo>
                <a:cubicBezTo>
                  <a:pt x="-1481" y="746"/>
                  <a:pt x="258714" y="169501"/>
                  <a:pt x="258714" y="169501"/>
                </a:cubicBezTo>
                <a:cubicBezTo>
                  <a:pt x="298115" y="193290"/>
                  <a:pt x="226748" y="126383"/>
                  <a:pt x="236412" y="142738"/>
                </a:cubicBezTo>
                <a:cubicBezTo>
                  <a:pt x="246076" y="159093"/>
                  <a:pt x="311496" y="263915"/>
                  <a:pt x="316700" y="267632"/>
                </a:cubicBezTo>
                <a:cubicBezTo>
                  <a:pt x="321904" y="271349"/>
                  <a:pt x="321904" y="209646"/>
                  <a:pt x="267635" y="165041"/>
                </a:cubicBezTo>
                <a:cubicBezTo>
                  <a:pt x="213366" y="120436"/>
                  <a:pt x="1493" y="-740"/>
                  <a:pt x="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BD226DCC-C741-44C4-482A-0D2C114CBEE0}"/>
              </a:ext>
            </a:extLst>
          </p:cNvPr>
          <p:cNvSpPr/>
          <p:nvPr/>
        </p:nvSpPr>
        <p:spPr>
          <a:xfrm>
            <a:off x="2618274" y="9669813"/>
            <a:ext cx="557611" cy="98752"/>
          </a:xfrm>
          <a:custGeom>
            <a:avLst/>
            <a:gdLst>
              <a:gd name="connsiteX0" fmla="*/ 32 w 557611"/>
              <a:gd name="connsiteY0" fmla="*/ 98655 h 98752"/>
              <a:gd name="connsiteX1" fmla="*/ 544212 w 557611"/>
              <a:gd name="connsiteY1" fmla="*/ 4985 h 98752"/>
              <a:gd name="connsiteX2" fmla="*/ 401476 w 557611"/>
              <a:gd name="connsiteY2" fmla="*/ 13906 h 98752"/>
              <a:gd name="connsiteX3" fmla="*/ 517449 w 557611"/>
              <a:gd name="connsiteY3" fmla="*/ 22827 h 98752"/>
              <a:gd name="connsiteX4" fmla="*/ 32 w 557611"/>
              <a:gd name="connsiteY4" fmla="*/ 98655 h 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611" h="98752">
                <a:moveTo>
                  <a:pt x="32" y="98655"/>
                </a:moveTo>
                <a:cubicBezTo>
                  <a:pt x="4492" y="95681"/>
                  <a:pt x="477305" y="19110"/>
                  <a:pt x="544212" y="4985"/>
                </a:cubicBezTo>
                <a:cubicBezTo>
                  <a:pt x="611119" y="-9140"/>
                  <a:pt x="405936" y="10932"/>
                  <a:pt x="401476" y="13906"/>
                </a:cubicBezTo>
                <a:cubicBezTo>
                  <a:pt x="397016" y="16880"/>
                  <a:pt x="590304" y="10189"/>
                  <a:pt x="517449" y="22827"/>
                </a:cubicBezTo>
                <a:cubicBezTo>
                  <a:pt x="444594" y="35465"/>
                  <a:pt x="-4428" y="101629"/>
                  <a:pt x="32" y="9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AB8B234B-C028-6F3D-4E31-39E3CEEABDB9}"/>
              </a:ext>
            </a:extLst>
          </p:cNvPr>
          <p:cNvSpPr/>
          <p:nvPr/>
        </p:nvSpPr>
        <p:spPr>
          <a:xfrm>
            <a:off x="3318070" y="8907541"/>
            <a:ext cx="116790" cy="840517"/>
          </a:xfrm>
          <a:custGeom>
            <a:avLst/>
            <a:gdLst>
              <a:gd name="connsiteX0" fmla="*/ 18375 w 116790"/>
              <a:gd name="connsiteY0" fmla="*/ 53 h 840517"/>
              <a:gd name="connsiteX1" fmla="*/ 4993 w 116790"/>
              <a:gd name="connsiteY1" fmla="*/ 513009 h 840517"/>
              <a:gd name="connsiteX2" fmla="*/ 116506 w 116790"/>
              <a:gd name="connsiteY2" fmla="*/ 838625 h 840517"/>
              <a:gd name="connsiteX3" fmla="*/ 36217 w 116790"/>
              <a:gd name="connsiteY3" fmla="*/ 642363 h 840517"/>
              <a:gd name="connsiteX4" fmla="*/ 9454 w 116790"/>
              <a:gd name="connsiteY4" fmla="*/ 544233 h 840517"/>
              <a:gd name="connsiteX5" fmla="*/ 18375 w 116790"/>
              <a:gd name="connsiteY5" fmla="*/ 53 h 84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90" h="840517">
                <a:moveTo>
                  <a:pt x="18375" y="53"/>
                </a:moveTo>
                <a:cubicBezTo>
                  <a:pt x="17632" y="-5151"/>
                  <a:pt x="-11362" y="373247"/>
                  <a:pt x="4993" y="513009"/>
                </a:cubicBezTo>
                <a:cubicBezTo>
                  <a:pt x="21348" y="652771"/>
                  <a:pt x="111302" y="817066"/>
                  <a:pt x="116506" y="838625"/>
                </a:cubicBezTo>
                <a:cubicBezTo>
                  <a:pt x="121710" y="860184"/>
                  <a:pt x="54059" y="691428"/>
                  <a:pt x="36217" y="642363"/>
                </a:cubicBezTo>
                <a:cubicBezTo>
                  <a:pt x="18375" y="593298"/>
                  <a:pt x="11684" y="648311"/>
                  <a:pt x="9454" y="544233"/>
                </a:cubicBezTo>
                <a:cubicBezTo>
                  <a:pt x="7224" y="440155"/>
                  <a:pt x="19118" y="5257"/>
                  <a:pt x="1837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8745E5C5-B649-E53A-37A2-268F70490FBD}"/>
              </a:ext>
            </a:extLst>
          </p:cNvPr>
          <p:cNvSpPr/>
          <p:nvPr/>
        </p:nvSpPr>
        <p:spPr>
          <a:xfrm>
            <a:off x="3037592" y="10043819"/>
            <a:ext cx="501594" cy="108256"/>
          </a:xfrm>
          <a:custGeom>
            <a:avLst/>
            <a:gdLst>
              <a:gd name="connsiteX0" fmla="*/ 0 w 501594"/>
              <a:gd name="connsiteY0" fmla="*/ 23502 h 108256"/>
              <a:gd name="connsiteX1" fmla="*/ 472812 w 501594"/>
              <a:gd name="connsiteY1" fmla="*/ 1200 h 108256"/>
              <a:gd name="connsiteX2" fmla="*/ 432668 w 501594"/>
              <a:gd name="connsiteY2" fmla="*/ 14581 h 108256"/>
              <a:gd name="connsiteX3" fmla="*/ 294392 w 501594"/>
              <a:gd name="connsiteY3" fmla="*/ 108251 h 108256"/>
              <a:gd name="connsiteX4" fmla="*/ 432668 w 501594"/>
              <a:gd name="connsiteY4" fmla="*/ 10121 h 108256"/>
              <a:gd name="connsiteX5" fmla="*/ 343458 w 501594"/>
              <a:gd name="connsiteY5" fmla="*/ 5660 h 108256"/>
              <a:gd name="connsiteX6" fmla="*/ 0 w 501594"/>
              <a:gd name="connsiteY6" fmla="*/ 23502 h 10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594" h="108256">
                <a:moveTo>
                  <a:pt x="0" y="23502"/>
                </a:moveTo>
                <a:cubicBezTo>
                  <a:pt x="21559" y="22759"/>
                  <a:pt x="400701" y="2687"/>
                  <a:pt x="472812" y="1200"/>
                </a:cubicBezTo>
                <a:cubicBezTo>
                  <a:pt x="544923" y="-287"/>
                  <a:pt x="462405" y="-3261"/>
                  <a:pt x="432668" y="14581"/>
                </a:cubicBezTo>
                <a:cubicBezTo>
                  <a:pt x="402931" y="32423"/>
                  <a:pt x="294392" y="108994"/>
                  <a:pt x="294392" y="108251"/>
                </a:cubicBezTo>
                <a:cubicBezTo>
                  <a:pt x="294392" y="107508"/>
                  <a:pt x="424490" y="27219"/>
                  <a:pt x="432668" y="10121"/>
                </a:cubicBezTo>
                <a:cubicBezTo>
                  <a:pt x="440846" y="-6977"/>
                  <a:pt x="412596" y="1943"/>
                  <a:pt x="343458" y="5660"/>
                </a:cubicBezTo>
                <a:lnTo>
                  <a:pt x="0" y="235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333B7FDC-BBAC-3D6F-B9B2-FE5D09696FB8}"/>
              </a:ext>
            </a:extLst>
          </p:cNvPr>
          <p:cNvSpPr/>
          <p:nvPr/>
        </p:nvSpPr>
        <p:spPr>
          <a:xfrm>
            <a:off x="2734271" y="8327629"/>
            <a:ext cx="62660" cy="276171"/>
          </a:xfrm>
          <a:custGeom>
            <a:avLst/>
            <a:gdLst>
              <a:gd name="connsiteX0" fmla="*/ 8 w 62660"/>
              <a:gd name="connsiteY0" fmla="*/ 102 h 276171"/>
              <a:gd name="connsiteX1" fmla="*/ 57994 w 62660"/>
              <a:gd name="connsiteY1" fmla="*/ 258810 h 276171"/>
              <a:gd name="connsiteX2" fmla="*/ 53534 w 62660"/>
              <a:gd name="connsiteY2" fmla="*/ 227587 h 276171"/>
              <a:gd name="connsiteX3" fmla="*/ 8 w 62660"/>
              <a:gd name="connsiteY3" fmla="*/ 102 h 27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60" h="276171">
                <a:moveTo>
                  <a:pt x="8" y="102"/>
                </a:moveTo>
                <a:cubicBezTo>
                  <a:pt x="751" y="5306"/>
                  <a:pt x="49073" y="220896"/>
                  <a:pt x="57994" y="258810"/>
                </a:cubicBezTo>
                <a:cubicBezTo>
                  <a:pt x="66915" y="296724"/>
                  <a:pt x="61711" y="266244"/>
                  <a:pt x="53534" y="227587"/>
                </a:cubicBezTo>
                <a:cubicBezTo>
                  <a:pt x="45357" y="188930"/>
                  <a:pt x="-735" y="-5102"/>
                  <a:pt x="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955F3D8D-0F58-A962-6652-67C47DE67EE8}"/>
              </a:ext>
            </a:extLst>
          </p:cNvPr>
          <p:cNvSpPr/>
          <p:nvPr/>
        </p:nvSpPr>
        <p:spPr>
          <a:xfrm>
            <a:off x="2162621" y="9063603"/>
            <a:ext cx="49937" cy="147497"/>
          </a:xfrm>
          <a:custGeom>
            <a:avLst/>
            <a:gdLst>
              <a:gd name="connsiteX0" fmla="*/ 716 w 49937"/>
              <a:gd name="connsiteY0" fmla="*/ 108 h 147497"/>
              <a:gd name="connsiteX1" fmla="*/ 9637 w 49937"/>
              <a:gd name="connsiteY1" fmla="*/ 80397 h 147497"/>
              <a:gd name="connsiteX2" fmla="*/ 49781 w 49937"/>
              <a:gd name="connsiteY2" fmla="*/ 147304 h 147497"/>
              <a:gd name="connsiteX3" fmla="*/ 23018 w 49937"/>
              <a:gd name="connsiteY3" fmla="*/ 98239 h 147497"/>
              <a:gd name="connsiteX4" fmla="*/ 716 w 49937"/>
              <a:gd name="connsiteY4" fmla="*/ 108 h 14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37" h="147497">
                <a:moveTo>
                  <a:pt x="716" y="108"/>
                </a:moveTo>
                <a:cubicBezTo>
                  <a:pt x="-1514" y="-2866"/>
                  <a:pt x="1460" y="55864"/>
                  <a:pt x="9637" y="80397"/>
                </a:cubicBezTo>
                <a:cubicBezTo>
                  <a:pt x="17814" y="104930"/>
                  <a:pt x="47551" y="144330"/>
                  <a:pt x="49781" y="147304"/>
                </a:cubicBezTo>
                <a:cubicBezTo>
                  <a:pt x="52011" y="150278"/>
                  <a:pt x="29709" y="118311"/>
                  <a:pt x="23018" y="98239"/>
                </a:cubicBezTo>
                <a:cubicBezTo>
                  <a:pt x="16327" y="78167"/>
                  <a:pt x="2946" y="3082"/>
                  <a:pt x="71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04FEA62C-3484-F66F-F114-D88F83962A66}"/>
              </a:ext>
            </a:extLst>
          </p:cNvPr>
          <p:cNvSpPr/>
          <p:nvPr/>
        </p:nvSpPr>
        <p:spPr>
          <a:xfrm>
            <a:off x="1953252" y="9026013"/>
            <a:ext cx="218033" cy="73619"/>
          </a:xfrm>
          <a:custGeom>
            <a:avLst/>
            <a:gdLst>
              <a:gd name="connsiteX0" fmla="*/ 442 w 218033"/>
              <a:gd name="connsiteY0" fmla="*/ 73382 h 73619"/>
              <a:gd name="connsiteX1" fmla="*/ 210085 w 218033"/>
              <a:gd name="connsiteY1" fmla="*/ 2014 h 73619"/>
              <a:gd name="connsiteX2" fmla="*/ 156559 w 218033"/>
              <a:gd name="connsiteY2" fmla="*/ 24317 h 73619"/>
              <a:gd name="connsiteX3" fmla="*/ 442 w 218033"/>
              <a:gd name="connsiteY3" fmla="*/ 73382 h 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33" h="73619">
                <a:moveTo>
                  <a:pt x="442" y="73382"/>
                </a:moveTo>
                <a:cubicBezTo>
                  <a:pt x="9363" y="69665"/>
                  <a:pt x="184066" y="10191"/>
                  <a:pt x="210085" y="2014"/>
                </a:cubicBezTo>
                <a:cubicBezTo>
                  <a:pt x="236104" y="-6163"/>
                  <a:pt x="192986" y="12422"/>
                  <a:pt x="156559" y="24317"/>
                </a:cubicBezTo>
                <a:cubicBezTo>
                  <a:pt x="120132" y="36212"/>
                  <a:pt x="-8479" y="77099"/>
                  <a:pt x="442" y="73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225CA06E-D344-C7FC-8046-12E14DD0D4B8}"/>
              </a:ext>
            </a:extLst>
          </p:cNvPr>
          <p:cNvSpPr/>
          <p:nvPr/>
        </p:nvSpPr>
        <p:spPr>
          <a:xfrm>
            <a:off x="3492324" y="10075350"/>
            <a:ext cx="135194" cy="384755"/>
          </a:xfrm>
          <a:custGeom>
            <a:avLst/>
            <a:gdLst>
              <a:gd name="connsiteX0" fmla="*/ 238 w 135194"/>
              <a:gd name="connsiteY0" fmla="*/ 892 h 384755"/>
              <a:gd name="connsiteX1" fmla="*/ 62685 w 135194"/>
              <a:gd name="connsiteY1" fmla="*/ 183772 h 384755"/>
              <a:gd name="connsiteX2" fmla="*/ 44843 w 135194"/>
              <a:gd name="connsiteY2" fmla="*/ 134707 h 384755"/>
              <a:gd name="connsiteX3" fmla="*/ 134053 w 135194"/>
              <a:gd name="connsiteY3" fmla="*/ 380033 h 384755"/>
              <a:gd name="connsiteX4" fmla="*/ 89448 w 135194"/>
              <a:gd name="connsiteY4" fmla="*/ 272982 h 384755"/>
              <a:gd name="connsiteX5" fmla="*/ 238 w 135194"/>
              <a:gd name="connsiteY5" fmla="*/ 892 h 38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94" h="384755">
                <a:moveTo>
                  <a:pt x="238" y="892"/>
                </a:moveTo>
                <a:cubicBezTo>
                  <a:pt x="-4222" y="-13976"/>
                  <a:pt x="55251" y="161470"/>
                  <a:pt x="62685" y="183772"/>
                </a:cubicBezTo>
                <a:cubicBezTo>
                  <a:pt x="70119" y="206074"/>
                  <a:pt x="44843" y="134707"/>
                  <a:pt x="44843" y="134707"/>
                </a:cubicBezTo>
                <a:cubicBezTo>
                  <a:pt x="56738" y="167417"/>
                  <a:pt x="126619" y="356987"/>
                  <a:pt x="134053" y="380033"/>
                </a:cubicBezTo>
                <a:cubicBezTo>
                  <a:pt x="141487" y="403079"/>
                  <a:pt x="111007" y="337659"/>
                  <a:pt x="89448" y="272982"/>
                </a:cubicBezTo>
                <a:cubicBezTo>
                  <a:pt x="67889" y="208305"/>
                  <a:pt x="4698" y="15760"/>
                  <a:pt x="238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16591B5-B943-4944-1723-DA359860638D}"/>
              </a:ext>
            </a:extLst>
          </p:cNvPr>
          <p:cNvSpPr/>
          <p:nvPr/>
        </p:nvSpPr>
        <p:spPr>
          <a:xfrm>
            <a:off x="5008702" y="3565289"/>
            <a:ext cx="115791" cy="404475"/>
          </a:xfrm>
          <a:custGeom>
            <a:avLst/>
            <a:gdLst>
              <a:gd name="connsiteX0" fmla="*/ 115748 w 115791"/>
              <a:gd name="connsiteY0" fmla="*/ 236 h 404475"/>
              <a:gd name="connsiteX1" fmla="*/ 10973 w 115791"/>
              <a:gd name="connsiteY1" fmla="*/ 305036 h 404475"/>
              <a:gd name="connsiteX2" fmla="*/ 4623 w 115791"/>
              <a:gd name="connsiteY2" fmla="*/ 403461 h 404475"/>
              <a:gd name="connsiteX3" fmla="*/ 23673 w 115791"/>
              <a:gd name="connsiteY3" fmla="*/ 257411 h 404475"/>
              <a:gd name="connsiteX4" fmla="*/ 115748 w 115791"/>
              <a:gd name="connsiteY4" fmla="*/ 236 h 40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91" h="404475">
                <a:moveTo>
                  <a:pt x="115748" y="236"/>
                </a:moveTo>
                <a:cubicBezTo>
                  <a:pt x="113631" y="8173"/>
                  <a:pt x="29494" y="237832"/>
                  <a:pt x="10973" y="305036"/>
                </a:cubicBezTo>
                <a:cubicBezTo>
                  <a:pt x="-7548" y="372240"/>
                  <a:pt x="2506" y="411398"/>
                  <a:pt x="4623" y="403461"/>
                </a:cubicBezTo>
                <a:cubicBezTo>
                  <a:pt x="6740" y="395524"/>
                  <a:pt x="5152" y="328848"/>
                  <a:pt x="23673" y="257411"/>
                </a:cubicBezTo>
                <a:cubicBezTo>
                  <a:pt x="42194" y="185974"/>
                  <a:pt x="117865" y="-7701"/>
                  <a:pt x="115748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8C94A14B-6C93-729A-EAAD-1EE28FD009E3}"/>
              </a:ext>
            </a:extLst>
          </p:cNvPr>
          <p:cNvSpPr/>
          <p:nvPr/>
        </p:nvSpPr>
        <p:spPr>
          <a:xfrm>
            <a:off x="5336889" y="3432175"/>
            <a:ext cx="70155" cy="184150"/>
          </a:xfrm>
          <a:custGeom>
            <a:avLst/>
            <a:gdLst>
              <a:gd name="connsiteX0" fmla="*/ 70136 w 70155"/>
              <a:gd name="connsiteY0" fmla="*/ 0 h 184150"/>
              <a:gd name="connsiteX1" fmla="*/ 16161 w 70155"/>
              <a:gd name="connsiteY1" fmla="*/ 142875 h 184150"/>
              <a:gd name="connsiteX2" fmla="*/ 286 w 70155"/>
              <a:gd name="connsiteY2" fmla="*/ 184150 h 184150"/>
              <a:gd name="connsiteX3" fmla="*/ 9811 w 70155"/>
              <a:gd name="connsiteY3" fmla="*/ 142875 h 184150"/>
              <a:gd name="connsiteX4" fmla="*/ 70136 w 70155"/>
              <a:gd name="connsiteY4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55" h="184150">
                <a:moveTo>
                  <a:pt x="70136" y="0"/>
                </a:moveTo>
                <a:cubicBezTo>
                  <a:pt x="71194" y="0"/>
                  <a:pt x="27803" y="112183"/>
                  <a:pt x="16161" y="142875"/>
                </a:cubicBezTo>
                <a:cubicBezTo>
                  <a:pt x="4519" y="173567"/>
                  <a:pt x="1344" y="184150"/>
                  <a:pt x="286" y="184150"/>
                </a:cubicBezTo>
                <a:cubicBezTo>
                  <a:pt x="-772" y="184150"/>
                  <a:pt x="815" y="171450"/>
                  <a:pt x="9811" y="142875"/>
                </a:cubicBezTo>
                <a:cubicBezTo>
                  <a:pt x="18807" y="114300"/>
                  <a:pt x="69078" y="0"/>
                  <a:pt x="701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AC5FB70E-CE5F-3A61-0AF4-42A1D7DA7B75}"/>
              </a:ext>
            </a:extLst>
          </p:cNvPr>
          <p:cNvSpPr/>
          <p:nvPr/>
        </p:nvSpPr>
        <p:spPr>
          <a:xfrm>
            <a:off x="5203806" y="3882789"/>
            <a:ext cx="65652" cy="196643"/>
          </a:xfrm>
          <a:custGeom>
            <a:avLst/>
            <a:gdLst>
              <a:gd name="connsiteX0" fmla="*/ 19 w 65652"/>
              <a:gd name="connsiteY0" fmla="*/ 236 h 196643"/>
              <a:gd name="connsiteX1" fmla="*/ 60344 w 65652"/>
              <a:gd name="connsiteY1" fmla="*/ 187561 h 196643"/>
              <a:gd name="connsiteX2" fmla="*/ 53994 w 65652"/>
              <a:gd name="connsiteY2" fmla="*/ 149461 h 196643"/>
              <a:gd name="connsiteX3" fmla="*/ 19 w 65652"/>
              <a:gd name="connsiteY3" fmla="*/ 236 h 1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2" h="196643">
                <a:moveTo>
                  <a:pt x="19" y="236"/>
                </a:moveTo>
                <a:cubicBezTo>
                  <a:pt x="1077" y="6586"/>
                  <a:pt x="51348" y="162690"/>
                  <a:pt x="60344" y="187561"/>
                </a:cubicBezTo>
                <a:cubicBezTo>
                  <a:pt x="69340" y="212432"/>
                  <a:pt x="66694" y="181740"/>
                  <a:pt x="53994" y="149461"/>
                </a:cubicBezTo>
                <a:cubicBezTo>
                  <a:pt x="41294" y="117182"/>
                  <a:pt x="-1039" y="-6114"/>
                  <a:pt x="1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BD356421-E9A5-31E0-0AC7-28693E9A13B6}"/>
              </a:ext>
            </a:extLst>
          </p:cNvPr>
          <p:cNvSpPr/>
          <p:nvPr/>
        </p:nvSpPr>
        <p:spPr>
          <a:xfrm>
            <a:off x="5129011" y="3508052"/>
            <a:ext cx="154237" cy="369733"/>
          </a:xfrm>
          <a:custGeom>
            <a:avLst/>
            <a:gdLst>
              <a:gd name="connsiteX0" fmla="*/ 154189 w 154237"/>
              <a:gd name="connsiteY0" fmla="*/ 323 h 369733"/>
              <a:gd name="connsiteX1" fmla="*/ 11314 w 154237"/>
              <a:gd name="connsiteY1" fmla="*/ 308298 h 369733"/>
              <a:gd name="connsiteX2" fmla="*/ 8139 w 154237"/>
              <a:gd name="connsiteY2" fmla="*/ 368623 h 369733"/>
              <a:gd name="connsiteX3" fmla="*/ 1789 w 154237"/>
              <a:gd name="connsiteY3" fmla="*/ 340048 h 369733"/>
              <a:gd name="connsiteX4" fmla="*/ 27189 w 154237"/>
              <a:gd name="connsiteY4" fmla="*/ 251148 h 369733"/>
              <a:gd name="connsiteX5" fmla="*/ 154189 w 154237"/>
              <a:gd name="connsiteY5" fmla="*/ 323 h 36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37" h="369733">
                <a:moveTo>
                  <a:pt x="154189" y="323"/>
                </a:moveTo>
                <a:cubicBezTo>
                  <a:pt x="151543" y="9848"/>
                  <a:pt x="35656" y="246915"/>
                  <a:pt x="11314" y="308298"/>
                </a:cubicBezTo>
                <a:cubicBezTo>
                  <a:pt x="-13028" y="369681"/>
                  <a:pt x="9726" y="363331"/>
                  <a:pt x="8139" y="368623"/>
                </a:cubicBezTo>
                <a:cubicBezTo>
                  <a:pt x="6552" y="373915"/>
                  <a:pt x="-1386" y="359627"/>
                  <a:pt x="1789" y="340048"/>
                </a:cubicBezTo>
                <a:cubicBezTo>
                  <a:pt x="4964" y="320469"/>
                  <a:pt x="3376" y="307769"/>
                  <a:pt x="27189" y="251148"/>
                </a:cubicBezTo>
                <a:cubicBezTo>
                  <a:pt x="51002" y="194527"/>
                  <a:pt x="156835" y="-9202"/>
                  <a:pt x="15418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8CD91DA-0C88-9CE9-F57A-F3BAF281DACD}"/>
              </a:ext>
            </a:extLst>
          </p:cNvPr>
          <p:cNvSpPr/>
          <p:nvPr/>
        </p:nvSpPr>
        <p:spPr>
          <a:xfrm>
            <a:off x="2889304" y="8521809"/>
            <a:ext cx="375110" cy="278989"/>
          </a:xfrm>
          <a:custGeom>
            <a:avLst/>
            <a:gdLst>
              <a:gd name="connsiteX0" fmla="*/ 33 w 375110"/>
              <a:gd name="connsiteY0" fmla="*/ 65 h 278989"/>
              <a:gd name="connsiteX1" fmla="*/ 342411 w 375110"/>
              <a:gd name="connsiteY1" fmla="*/ 258936 h 278989"/>
              <a:gd name="connsiteX2" fmla="*/ 321534 w 375110"/>
              <a:gd name="connsiteY2" fmla="*/ 233884 h 278989"/>
              <a:gd name="connsiteX3" fmla="*/ 33 w 375110"/>
              <a:gd name="connsiteY3" fmla="*/ 65 h 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110" h="278989">
                <a:moveTo>
                  <a:pt x="33" y="65"/>
                </a:moveTo>
                <a:cubicBezTo>
                  <a:pt x="3512" y="4240"/>
                  <a:pt x="288828" y="219966"/>
                  <a:pt x="342411" y="258936"/>
                </a:cubicBezTo>
                <a:cubicBezTo>
                  <a:pt x="395994" y="297906"/>
                  <a:pt x="379989" y="274942"/>
                  <a:pt x="321534" y="233884"/>
                </a:cubicBezTo>
                <a:cubicBezTo>
                  <a:pt x="263079" y="192827"/>
                  <a:pt x="-3446" y="-4110"/>
                  <a:pt x="3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E1834ED3-673D-6C93-AD00-8DB13B1E93F6}"/>
              </a:ext>
            </a:extLst>
          </p:cNvPr>
          <p:cNvSpPr/>
          <p:nvPr/>
        </p:nvSpPr>
        <p:spPr>
          <a:xfrm>
            <a:off x="2438299" y="8926845"/>
            <a:ext cx="75349" cy="154887"/>
          </a:xfrm>
          <a:custGeom>
            <a:avLst/>
            <a:gdLst>
              <a:gd name="connsiteX0" fmla="*/ 101 w 75349"/>
              <a:gd name="connsiteY0" fmla="*/ 37 h 154887"/>
              <a:gd name="connsiteX1" fmla="*/ 33504 w 75349"/>
              <a:gd name="connsiteY1" fmla="*/ 100245 h 154887"/>
              <a:gd name="connsiteX2" fmla="*/ 29328 w 75349"/>
              <a:gd name="connsiteY2" fmla="*/ 154525 h 154887"/>
              <a:gd name="connsiteX3" fmla="*/ 54380 w 75349"/>
              <a:gd name="connsiteY3" fmla="*/ 75193 h 154887"/>
              <a:gd name="connsiteX4" fmla="*/ 75257 w 75349"/>
              <a:gd name="connsiteY4" fmla="*/ 41791 h 154887"/>
              <a:gd name="connsiteX5" fmla="*/ 46030 w 75349"/>
              <a:gd name="connsiteY5" fmla="*/ 87719 h 154887"/>
              <a:gd name="connsiteX6" fmla="*/ 101 w 75349"/>
              <a:gd name="connsiteY6" fmla="*/ 37 h 15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9" h="154887">
                <a:moveTo>
                  <a:pt x="101" y="37"/>
                </a:moveTo>
                <a:cubicBezTo>
                  <a:pt x="-1987" y="2125"/>
                  <a:pt x="28633" y="74497"/>
                  <a:pt x="33504" y="100245"/>
                </a:cubicBezTo>
                <a:cubicBezTo>
                  <a:pt x="38375" y="125993"/>
                  <a:pt x="25849" y="158700"/>
                  <a:pt x="29328" y="154525"/>
                </a:cubicBezTo>
                <a:cubicBezTo>
                  <a:pt x="32807" y="150350"/>
                  <a:pt x="46725" y="93982"/>
                  <a:pt x="54380" y="75193"/>
                </a:cubicBezTo>
                <a:cubicBezTo>
                  <a:pt x="62035" y="56404"/>
                  <a:pt x="76649" y="39703"/>
                  <a:pt x="75257" y="41791"/>
                </a:cubicBezTo>
                <a:cubicBezTo>
                  <a:pt x="73865" y="43879"/>
                  <a:pt x="55772" y="92590"/>
                  <a:pt x="46030" y="87719"/>
                </a:cubicBezTo>
                <a:cubicBezTo>
                  <a:pt x="36288" y="82848"/>
                  <a:pt x="2189" y="-2051"/>
                  <a:pt x="101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78860C7D-03C5-0774-1BF3-8F73A60DAD72}"/>
              </a:ext>
            </a:extLst>
          </p:cNvPr>
          <p:cNvSpPr/>
          <p:nvPr/>
        </p:nvSpPr>
        <p:spPr>
          <a:xfrm>
            <a:off x="2546959" y="9736899"/>
            <a:ext cx="875045" cy="514037"/>
          </a:xfrm>
          <a:custGeom>
            <a:avLst/>
            <a:gdLst>
              <a:gd name="connsiteX0" fmla="*/ 0 w 875045"/>
              <a:gd name="connsiteY0" fmla="*/ 0 h 514037"/>
              <a:gd name="connsiteX1" fmla="*/ 509392 w 875045"/>
              <a:gd name="connsiteY1" fmla="*/ 313150 h 514037"/>
              <a:gd name="connsiteX2" fmla="*/ 480164 w 875045"/>
              <a:gd name="connsiteY2" fmla="*/ 279748 h 514037"/>
              <a:gd name="connsiteX3" fmla="*/ 801666 w 875045"/>
              <a:gd name="connsiteY3" fmla="*/ 480164 h 514037"/>
              <a:gd name="connsiteX4" fmla="*/ 789140 w 875045"/>
              <a:gd name="connsiteY4" fmla="*/ 442586 h 514037"/>
              <a:gd name="connsiteX5" fmla="*/ 872646 w 875045"/>
              <a:gd name="connsiteY5" fmla="*/ 513567 h 514037"/>
              <a:gd name="connsiteX6" fmla="*/ 680581 w 875045"/>
              <a:gd name="connsiteY6" fmla="*/ 400833 h 514037"/>
              <a:gd name="connsiteX7" fmla="*/ 359079 w 875045"/>
              <a:gd name="connsiteY7" fmla="*/ 200416 h 514037"/>
              <a:gd name="connsiteX8" fmla="*/ 392482 w 875045"/>
              <a:gd name="connsiteY8" fmla="*/ 242169 h 514037"/>
              <a:gd name="connsiteX9" fmla="*/ 0 w 875045"/>
              <a:gd name="connsiteY9" fmla="*/ 0 h 51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5045" h="514037">
                <a:moveTo>
                  <a:pt x="0" y="0"/>
                </a:moveTo>
                <a:lnTo>
                  <a:pt x="509392" y="313150"/>
                </a:lnTo>
                <a:cubicBezTo>
                  <a:pt x="589419" y="359775"/>
                  <a:pt x="431452" y="251912"/>
                  <a:pt x="480164" y="279748"/>
                </a:cubicBezTo>
                <a:cubicBezTo>
                  <a:pt x="528876" y="307584"/>
                  <a:pt x="750170" y="453024"/>
                  <a:pt x="801666" y="480164"/>
                </a:cubicBezTo>
                <a:cubicBezTo>
                  <a:pt x="853162" y="507304"/>
                  <a:pt x="777310" y="437019"/>
                  <a:pt x="789140" y="442586"/>
                </a:cubicBezTo>
                <a:cubicBezTo>
                  <a:pt x="800970" y="448153"/>
                  <a:pt x="890739" y="520526"/>
                  <a:pt x="872646" y="513567"/>
                </a:cubicBezTo>
                <a:cubicBezTo>
                  <a:pt x="854553" y="506608"/>
                  <a:pt x="766175" y="453025"/>
                  <a:pt x="680581" y="400833"/>
                </a:cubicBezTo>
                <a:cubicBezTo>
                  <a:pt x="594987" y="348641"/>
                  <a:pt x="407095" y="226860"/>
                  <a:pt x="359079" y="200416"/>
                </a:cubicBezTo>
                <a:cubicBezTo>
                  <a:pt x="311063" y="173972"/>
                  <a:pt x="447457" y="275572"/>
                  <a:pt x="392482" y="24216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F375177A-B3AE-2F64-00AF-E9E852E627C3}"/>
              </a:ext>
            </a:extLst>
          </p:cNvPr>
          <p:cNvSpPr/>
          <p:nvPr/>
        </p:nvSpPr>
        <p:spPr>
          <a:xfrm>
            <a:off x="3139858" y="9911403"/>
            <a:ext cx="262243" cy="42613"/>
          </a:xfrm>
          <a:custGeom>
            <a:avLst/>
            <a:gdLst>
              <a:gd name="connsiteX0" fmla="*/ 0 w 262243"/>
              <a:gd name="connsiteY0" fmla="*/ 42613 h 42613"/>
              <a:gd name="connsiteX1" fmla="*/ 258871 w 262243"/>
              <a:gd name="connsiteY1" fmla="*/ 860 h 42613"/>
              <a:gd name="connsiteX2" fmla="*/ 154487 w 262243"/>
              <a:gd name="connsiteY2" fmla="*/ 13386 h 42613"/>
              <a:gd name="connsiteX3" fmla="*/ 0 w 262243"/>
              <a:gd name="connsiteY3" fmla="*/ 42613 h 4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43" h="42613">
                <a:moveTo>
                  <a:pt x="0" y="42613"/>
                </a:moveTo>
                <a:lnTo>
                  <a:pt x="258871" y="860"/>
                </a:lnTo>
                <a:cubicBezTo>
                  <a:pt x="284619" y="-4011"/>
                  <a:pt x="154487" y="13386"/>
                  <a:pt x="154487" y="13386"/>
                </a:cubicBezTo>
                <a:lnTo>
                  <a:pt x="0" y="42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A43A222D-445F-6C6A-07E4-68EAA5D173C1}"/>
              </a:ext>
            </a:extLst>
          </p:cNvPr>
          <p:cNvSpPr/>
          <p:nvPr/>
        </p:nvSpPr>
        <p:spPr>
          <a:xfrm>
            <a:off x="1619250" y="9280138"/>
            <a:ext cx="578758" cy="28962"/>
          </a:xfrm>
          <a:custGeom>
            <a:avLst/>
            <a:gdLst>
              <a:gd name="connsiteX0" fmla="*/ 0 w 578758"/>
              <a:gd name="connsiteY0" fmla="*/ 28962 h 28962"/>
              <a:gd name="connsiteX1" fmla="*/ 568325 w 578758"/>
              <a:gd name="connsiteY1" fmla="*/ 387 h 28962"/>
              <a:gd name="connsiteX2" fmla="*/ 342900 w 578758"/>
              <a:gd name="connsiteY2" fmla="*/ 13087 h 28962"/>
              <a:gd name="connsiteX3" fmla="*/ 0 w 578758"/>
              <a:gd name="connsiteY3" fmla="*/ 28962 h 2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758" h="28962">
                <a:moveTo>
                  <a:pt x="0" y="28962"/>
                </a:moveTo>
                <a:lnTo>
                  <a:pt x="568325" y="387"/>
                </a:lnTo>
                <a:cubicBezTo>
                  <a:pt x="625475" y="-2259"/>
                  <a:pt x="433387" y="9383"/>
                  <a:pt x="342900" y="13087"/>
                </a:cubicBezTo>
                <a:lnTo>
                  <a:pt x="0" y="289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53DB55B2-FBF2-759D-57DD-9BC34811676F}"/>
              </a:ext>
            </a:extLst>
          </p:cNvPr>
          <p:cNvSpPr/>
          <p:nvPr/>
        </p:nvSpPr>
        <p:spPr>
          <a:xfrm>
            <a:off x="1457325" y="9280483"/>
            <a:ext cx="35525" cy="227291"/>
          </a:xfrm>
          <a:custGeom>
            <a:avLst/>
            <a:gdLst>
              <a:gd name="connsiteX0" fmla="*/ 0 w 35525"/>
              <a:gd name="connsiteY0" fmla="*/ 42 h 227291"/>
              <a:gd name="connsiteX1" fmla="*/ 31750 w 35525"/>
              <a:gd name="connsiteY1" fmla="*/ 219117 h 227291"/>
              <a:gd name="connsiteX2" fmla="*/ 34925 w 35525"/>
              <a:gd name="connsiteY2" fmla="*/ 184192 h 227291"/>
              <a:gd name="connsiteX3" fmla="*/ 31750 w 35525"/>
              <a:gd name="connsiteY3" fmla="*/ 200067 h 227291"/>
              <a:gd name="connsiteX4" fmla="*/ 0 w 35525"/>
              <a:gd name="connsiteY4" fmla="*/ 42 h 22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25" h="227291">
                <a:moveTo>
                  <a:pt x="0" y="42"/>
                </a:moveTo>
                <a:cubicBezTo>
                  <a:pt x="0" y="3217"/>
                  <a:pt x="25929" y="188425"/>
                  <a:pt x="31750" y="219117"/>
                </a:cubicBezTo>
                <a:cubicBezTo>
                  <a:pt x="37571" y="249809"/>
                  <a:pt x="34925" y="184192"/>
                  <a:pt x="34925" y="184192"/>
                </a:cubicBezTo>
                <a:cubicBezTo>
                  <a:pt x="34925" y="181017"/>
                  <a:pt x="36512" y="225467"/>
                  <a:pt x="31750" y="200067"/>
                </a:cubicBezTo>
                <a:cubicBezTo>
                  <a:pt x="26988" y="174667"/>
                  <a:pt x="0" y="-3133"/>
                  <a:pt x="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2E58BC93-1DD5-10CE-2307-DDE7B8C8E9B8}"/>
              </a:ext>
            </a:extLst>
          </p:cNvPr>
          <p:cNvSpPr/>
          <p:nvPr/>
        </p:nvSpPr>
        <p:spPr>
          <a:xfrm>
            <a:off x="1352550" y="9359900"/>
            <a:ext cx="92592" cy="137086"/>
          </a:xfrm>
          <a:custGeom>
            <a:avLst/>
            <a:gdLst>
              <a:gd name="connsiteX0" fmla="*/ 0 w 92592"/>
              <a:gd name="connsiteY0" fmla="*/ 0 h 137086"/>
              <a:gd name="connsiteX1" fmla="*/ 28575 w 92592"/>
              <a:gd name="connsiteY1" fmla="*/ 76200 h 137086"/>
              <a:gd name="connsiteX2" fmla="*/ 92075 w 92592"/>
              <a:gd name="connsiteY2" fmla="*/ 136525 h 137086"/>
              <a:gd name="connsiteX3" fmla="*/ 60325 w 92592"/>
              <a:gd name="connsiteY3" fmla="*/ 107950 h 137086"/>
              <a:gd name="connsiteX4" fmla="*/ 0 w 92592"/>
              <a:gd name="connsiteY4" fmla="*/ 0 h 1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92" h="137086">
                <a:moveTo>
                  <a:pt x="0" y="0"/>
                </a:moveTo>
                <a:cubicBezTo>
                  <a:pt x="6614" y="26723"/>
                  <a:pt x="13229" y="53446"/>
                  <a:pt x="28575" y="76200"/>
                </a:cubicBezTo>
                <a:cubicBezTo>
                  <a:pt x="43921" y="98954"/>
                  <a:pt x="86783" y="131233"/>
                  <a:pt x="92075" y="136525"/>
                </a:cubicBezTo>
                <a:cubicBezTo>
                  <a:pt x="97367" y="141817"/>
                  <a:pt x="60325" y="107950"/>
                  <a:pt x="60325" y="1079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E8CADDA8-E2F5-ACF0-26E6-B7EA9E5F413D}"/>
              </a:ext>
            </a:extLst>
          </p:cNvPr>
          <p:cNvSpPr/>
          <p:nvPr/>
        </p:nvSpPr>
        <p:spPr>
          <a:xfrm>
            <a:off x="1409700" y="9286875"/>
            <a:ext cx="69895" cy="241307"/>
          </a:xfrm>
          <a:custGeom>
            <a:avLst/>
            <a:gdLst>
              <a:gd name="connsiteX0" fmla="*/ 0 w 69895"/>
              <a:gd name="connsiteY0" fmla="*/ 0 h 241307"/>
              <a:gd name="connsiteX1" fmla="*/ 69850 w 69895"/>
              <a:gd name="connsiteY1" fmla="*/ 241300 h 241307"/>
              <a:gd name="connsiteX2" fmla="*/ 0 w 69895"/>
              <a:gd name="connsiteY2" fmla="*/ 0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95" h="241307">
                <a:moveTo>
                  <a:pt x="0" y="0"/>
                </a:moveTo>
                <a:cubicBezTo>
                  <a:pt x="0" y="0"/>
                  <a:pt x="67733" y="239712"/>
                  <a:pt x="69850" y="241300"/>
                </a:cubicBezTo>
                <a:cubicBezTo>
                  <a:pt x="71967" y="24288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C74E605A-A47E-4B93-3D61-4EA767387E2B}"/>
              </a:ext>
            </a:extLst>
          </p:cNvPr>
          <p:cNvSpPr/>
          <p:nvPr/>
        </p:nvSpPr>
        <p:spPr>
          <a:xfrm>
            <a:off x="1200141" y="9543983"/>
            <a:ext cx="26702" cy="155239"/>
          </a:xfrm>
          <a:custGeom>
            <a:avLst/>
            <a:gdLst>
              <a:gd name="connsiteX0" fmla="*/ 9 w 26702"/>
              <a:gd name="connsiteY0" fmla="*/ 67 h 155239"/>
              <a:gd name="connsiteX1" fmla="*/ 22234 w 26702"/>
              <a:gd name="connsiteY1" fmla="*/ 146117 h 155239"/>
              <a:gd name="connsiteX2" fmla="*/ 25409 w 26702"/>
              <a:gd name="connsiteY2" fmla="*/ 127067 h 155239"/>
              <a:gd name="connsiteX3" fmla="*/ 9 w 26702"/>
              <a:gd name="connsiteY3" fmla="*/ 67 h 15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" h="155239">
                <a:moveTo>
                  <a:pt x="9" y="67"/>
                </a:moveTo>
                <a:cubicBezTo>
                  <a:pt x="-520" y="3242"/>
                  <a:pt x="22234" y="146117"/>
                  <a:pt x="22234" y="146117"/>
                </a:cubicBezTo>
                <a:cubicBezTo>
                  <a:pt x="26467" y="167284"/>
                  <a:pt x="28055" y="147704"/>
                  <a:pt x="25409" y="127067"/>
                </a:cubicBezTo>
                <a:cubicBezTo>
                  <a:pt x="22763" y="106430"/>
                  <a:pt x="538" y="-3108"/>
                  <a:pt x="9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EEFDCEC0-B8FF-B138-2730-3FFEA0DB71AE}"/>
              </a:ext>
            </a:extLst>
          </p:cNvPr>
          <p:cNvSpPr/>
          <p:nvPr/>
        </p:nvSpPr>
        <p:spPr>
          <a:xfrm>
            <a:off x="1168400" y="9575108"/>
            <a:ext cx="6960" cy="166145"/>
          </a:xfrm>
          <a:custGeom>
            <a:avLst/>
            <a:gdLst>
              <a:gd name="connsiteX0" fmla="*/ 0 w 6960"/>
              <a:gd name="connsiteY0" fmla="*/ 692 h 166145"/>
              <a:gd name="connsiteX1" fmla="*/ 6350 w 6960"/>
              <a:gd name="connsiteY1" fmla="*/ 162617 h 166145"/>
              <a:gd name="connsiteX2" fmla="*/ 6350 w 6960"/>
              <a:gd name="connsiteY2" fmla="*/ 105467 h 166145"/>
              <a:gd name="connsiteX3" fmla="*/ 0 w 6960"/>
              <a:gd name="connsiteY3" fmla="*/ 692 h 16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" h="166145">
                <a:moveTo>
                  <a:pt x="0" y="692"/>
                </a:moveTo>
                <a:cubicBezTo>
                  <a:pt x="0" y="10217"/>
                  <a:pt x="5292" y="145155"/>
                  <a:pt x="6350" y="162617"/>
                </a:cubicBezTo>
                <a:cubicBezTo>
                  <a:pt x="7408" y="180079"/>
                  <a:pt x="6879" y="128221"/>
                  <a:pt x="6350" y="105467"/>
                </a:cubicBezTo>
                <a:cubicBezTo>
                  <a:pt x="5821" y="82713"/>
                  <a:pt x="0" y="-8833"/>
                  <a:pt x="0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6787DD45-6542-A03D-E287-0D83F9E3BDB3}"/>
              </a:ext>
            </a:extLst>
          </p:cNvPr>
          <p:cNvSpPr/>
          <p:nvPr/>
        </p:nvSpPr>
        <p:spPr>
          <a:xfrm>
            <a:off x="1986691" y="8654814"/>
            <a:ext cx="315086" cy="105090"/>
          </a:xfrm>
          <a:custGeom>
            <a:avLst/>
            <a:gdLst>
              <a:gd name="connsiteX0" fmla="*/ 859 w 315086"/>
              <a:gd name="connsiteY0" fmla="*/ 105011 h 105090"/>
              <a:gd name="connsiteX1" fmla="*/ 305659 w 315086"/>
              <a:gd name="connsiteY1" fmla="*/ 6586 h 105090"/>
              <a:gd name="connsiteX2" fmla="*/ 216759 w 315086"/>
              <a:gd name="connsiteY2" fmla="*/ 22461 h 105090"/>
              <a:gd name="connsiteX3" fmla="*/ 859 w 315086"/>
              <a:gd name="connsiteY3" fmla="*/ 105011 h 10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86" h="105090">
                <a:moveTo>
                  <a:pt x="859" y="105011"/>
                </a:moveTo>
                <a:cubicBezTo>
                  <a:pt x="15676" y="102365"/>
                  <a:pt x="269676" y="20344"/>
                  <a:pt x="305659" y="6586"/>
                </a:cubicBezTo>
                <a:cubicBezTo>
                  <a:pt x="341642" y="-7172"/>
                  <a:pt x="266501" y="1824"/>
                  <a:pt x="216759" y="22461"/>
                </a:cubicBezTo>
                <a:cubicBezTo>
                  <a:pt x="167017" y="43098"/>
                  <a:pt x="-13958" y="107657"/>
                  <a:pt x="859" y="10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7595C4BB-5933-124D-052D-B1A26B9FF394}"/>
              </a:ext>
            </a:extLst>
          </p:cNvPr>
          <p:cNvSpPr/>
          <p:nvPr/>
        </p:nvSpPr>
        <p:spPr>
          <a:xfrm>
            <a:off x="2218911" y="9363035"/>
            <a:ext cx="224010" cy="9846"/>
          </a:xfrm>
          <a:custGeom>
            <a:avLst/>
            <a:gdLst>
              <a:gd name="connsiteX0" fmla="*/ 414 w 224010"/>
              <a:gd name="connsiteY0" fmla="*/ 9565 h 9846"/>
              <a:gd name="connsiteX1" fmla="*/ 216314 w 224010"/>
              <a:gd name="connsiteY1" fmla="*/ 40 h 9846"/>
              <a:gd name="connsiteX2" fmla="*/ 162339 w 224010"/>
              <a:gd name="connsiteY2" fmla="*/ 6390 h 9846"/>
              <a:gd name="connsiteX3" fmla="*/ 414 w 224010"/>
              <a:gd name="connsiteY3" fmla="*/ 9565 h 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10" h="9846">
                <a:moveTo>
                  <a:pt x="414" y="9565"/>
                </a:moveTo>
                <a:cubicBezTo>
                  <a:pt x="9410" y="8507"/>
                  <a:pt x="189327" y="569"/>
                  <a:pt x="216314" y="40"/>
                </a:cubicBezTo>
                <a:cubicBezTo>
                  <a:pt x="243301" y="-489"/>
                  <a:pt x="193031" y="4273"/>
                  <a:pt x="162339" y="6390"/>
                </a:cubicBezTo>
                <a:cubicBezTo>
                  <a:pt x="131647" y="8507"/>
                  <a:pt x="-8582" y="10623"/>
                  <a:pt x="414" y="9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46BEFC42-229E-9E4E-1F75-D27B7960A588}"/>
              </a:ext>
            </a:extLst>
          </p:cNvPr>
          <p:cNvSpPr/>
          <p:nvPr/>
        </p:nvSpPr>
        <p:spPr>
          <a:xfrm>
            <a:off x="2422499" y="9473879"/>
            <a:ext cx="43867" cy="172135"/>
          </a:xfrm>
          <a:custGeom>
            <a:avLst/>
            <a:gdLst>
              <a:gd name="connsiteX0" fmla="*/ 26 w 43867"/>
              <a:gd name="connsiteY0" fmla="*/ 321 h 172135"/>
              <a:gd name="connsiteX1" fmla="*/ 34951 w 43867"/>
              <a:gd name="connsiteY1" fmla="*/ 73346 h 172135"/>
              <a:gd name="connsiteX2" fmla="*/ 31776 w 43867"/>
              <a:gd name="connsiteY2" fmla="*/ 171771 h 172135"/>
              <a:gd name="connsiteX3" fmla="*/ 41301 w 43867"/>
              <a:gd name="connsiteY3" fmla="*/ 101921 h 172135"/>
              <a:gd name="connsiteX4" fmla="*/ 26 w 43867"/>
              <a:gd name="connsiteY4" fmla="*/ 321 h 17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7" h="172135">
                <a:moveTo>
                  <a:pt x="26" y="321"/>
                </a:moveTo>
                <a:cubicBezTo>
                  <a:pt x="-1032" y="-4441"/>
                  <a:pt x="29659" y="44771"/>
                  <a:pt x="34951" y="73346"/>
                </a:cubicBezTo>
                <a:cubicBezTo>
                  <a:pt x="40243" y="101921"/>
                  <a:pt x="30718" y="167009"/>
                  <a:pt x="31776" y="171771"/>
                </a:cubicBezTo>
                <a:cubicBezTo>
                  <a:pt x="32834" y="176533"/>
                  <a:pt x="50297" y="133671"/>
                  <a:pt x="41301" y="101921"/>
                </a:cubicBezTo>
                <a:cubicBezTo>
                  <a:pt x="32305" y="70171"/>
                  <a:pt x="1084" y="5083"/>
                  <a:pt x="26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EB7D101C-6B93-A8DE-6C40-41C0F405E0C3}"/>
              </a:ext>
            </a:extLst>
          </p:cNvPr>
          <p:cNvSpPr/>
          <p:nvPr/>
        </p:nvSpPr>
        <p:spPr>
          <a:xfrm>
            <a:off x="961954" y="9124680"/>
            <a:ext cx="197274" cy="277626"/>
          </a:xfrm>
          <a:custGeom>
            <a:avLst/>
            <a:gdLst>
              <a:gd name="connsiteX0" fmla="*/ 196921 w 197274"/>
              <a:gd name="connsiteY0" fmla="*/ 270 h 277626"/>
              <a:gd name="connsiteX1" fmla="*/ 57221 w 197274"/>
              <a:gd name="connsiteY1" fmla="*/ 143145 h 277626"/>
              <a:gd name="connsiteX2" fmla="*/ 79446 w 197274"/>
              <a:gd name="connsiteY2" fmla="*/ 139970 h 277626"/>
              <a:gd name="connsiteX3" fmla="*/ 71 w 197274"/>
              <a:gd name="connsiteY3" fmla="*/ 276495 h 277626"/>
              <a:gd name="connsiteX4" fmla="*/ 66746 w 197274"/>
              <a:gd name="connsiteY4" fmla="*/ 203470 h 277626"/>
              <a:gd name="connsiteX5" fmla="*/ 139771 w 197274"/>
              <a:gd name="connsiteY5" fmla="*/ 174895 h 277626"/>
              <a:gd name="connsiteX6" fmla="*/ 60396 w 197274"/>
              <a:gd name="connsiteY6" fmla="*/ 203470 h 277626"/>
              <a:gd name="connsiteX7" fmla="*/ 69921 w 197274"/>
              <a:gd name="connsiteY7" fmla="*/ 149495 h 277626"/>
              <a:gd name="connsiteX8" fmla="*/ 9596 w 197274"/>
              <a:gd name="connsiteY8" fmla="*/ 184420 h 277626"/>
              <a:gd name="connsiteX9" fmla="*/ 196921 w 197274"/>
              <a:gd name="connsiteY9" fmla="*/ 270 h 27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274" h="277626">
                <a:moveTo>
                  <a:pt x="196921" y="270"/>
                </a:moveTo>
                <a:cubicBezTo>
                  <a:pt x="204859" y="-6609"/>
                  <a:pt x="76800" y="119862"/>
                  <a:pt x="57221" y="143145"/>
                </a:cubicBezTo>
                <a:cubicBezTo>
                  <a:pt x="37642" y="166428"/>
                  <a:pt x="88971" y="117745"/>
                  <a:pt x="79446" y="139970"/>
                </a:cubicBezTo>
                <a:cubicBezTo>
                  <a:pt x="69921" y="162195"/>
                  <a:pt x="2188" y="265912"/>
                  <a:pt x="71" y="276495"/>
                </a:cubicBezTo>
                <a:cubicBezTo>
                  <a:pt x="-2046" y="287078"/>
                  <a:pt x="43463" y="220403"/>
                  <a:pt x="66746" y="203470"/>
                </a:cubicBezTo>
                <a:cubicBezTo>
                  <a:pt x="90029" y="186537"/>
                  <a:pt x="140829" y="174895"/>
                  <a:pt x="139771" y="174895"/>
                </a:cubicBezTo>
                <a:cubicBezTo>
                  <a:pt x="138713" y="174895"/>
                  <a:pt x="72038" y="207703"/>
                  <a:pt x="60396" y="203470"/>
                </a:cubicBezTo>
                <a:cubicBezTo>
                  <a:pt x="48754" y="199237"/>
                  <a:pt x="78388" y="152670"/>
                  <a:pt x="69921" y="149495"/>
                </a:cubicBezTo>
                <a:cubicBezTo>
                  <a:pt x="61454" y="146320"/>
                  <a:pt x="-7337" y="203999"/>
                  <a:pt x="9596" y="184420"/>
                </a:cubicBezTo>
                <a:cubicBezTo>
                  <a:pt x="26529" y="164841"/>
                  <a:pt x="188983" y="7149"/>
                  <a:pt x="196921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F4CB1F6C-9B5D-8620-4E97-6C7E7DCA9781}"/>
              </a:ext>
            </a:extLst>
          </p:cNvPr>
          <p:cNvSpPr/>
          <p:nvPr/>
        </p:nvSpPr>
        <p:spPr>
          <a:xfrm>
            <a:off x="1543050" y="9610725"/>
            <a:ext cx="120959" cy="3674"/>
          </a:xfrm>
          <a:custGeom>
            <a:avLst/>
            <a:gdLst>
              <a:gd name="connsiteX0" fmla="*/ 0 w 120959"/>
              <a:gd name="connsiteY0" fmla="*/ 0 h 3674"/>
              <a:gd name="connsiteX1" fmla="*/ 120650 w 120959"/>
              <a:gd name="connsiteY1" fmla="*/ 3175 h 3674"/>
              <a:gd name="connsiteX2" fmla="*/ 0 w 120959"/>
              <a:gd name="connsiteY2" fmla="*/ 0 h 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9" h="3674">
                <a:moveTo>
                  <a:pt x="0" y="0"/>
                </a:moveTo>
                <a:cubicBezTo>
                  <a:pt x="0" y="0"/>
                  <a:pt x="113242" y="1058"/>
                  <a:pt x="120650" y="3175"/>
                </a:cubicBezTo>
                <a:cubicBezTo>
                  <a:pt x="128058" y="5292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40FB9C49-5564-D244-F381-C0B0DBD7AECB}"/>
              </a:ext>
            </a:extLst>
          </p:cNvPr>
          <p:cNvSpPr/>
          <p:nvPr/>
        </p:nvSpPr>
        <p:spPr>
          <a:xfrm>
            <a:off x="3468556" y="6535100"/>
            <a:ext cx="355441" cy="1357736"/>
          </a:xfrm>
          <a:custGeom>
            <a:avLst/>
            <a:gdLst>
              <a:gd name="connsiteX0" fmla="*/ 230608 w 355441"/>
              <a:gd name="connsiteY0" fmla="*/ 11173 h 1357736"/>
              <a:gd name="connsiteX1" fmla="*/ 114229 w 355441"/>
              <a:gd name="connsiteY1" fmla="*/ 264711 h 1357736"/>
              <a:gd name="connsiteX2" fmla="*/ 139168 w 355441"/>
              <a:gd name="connsiteY2" fmla="*/ 210678 h 1357736"/>
              <a:gd name="connsiteX3" fmla="*/ 151637 w 355441"/>
              <a:gd name="connsiteY3" fmla="*/ 252242 h 1357736"/>
              <a:gd name="connsiteX4" fmla="*/ 151637 w 355441"/>
              <a:gd name="connsiteY4" fmla="*/ 331213 h 1357736"/>
              <a:gd name="connsiteX5" fmla="*/ 168262 w 355441"/>
              <a:gd name="connsiteY5" fmla="*/ 314587 h 1357736"/>
              <a:gd name="connsiteX6" fmla="*/ 168262 w 355441"/>
              <a:gd name="connsiteY6" fmla="*/ 389402 h 1357736"/>
              <a:gd name="connsiteX7" fmla="*/ 201513 w 355441"/>
              <a:gd name="connsiteY7" fmla="*/ 406027 h 1357736"/>
              <a:gd name="connsiteX8" fmla="*/ 155793 w 355441"/>
              <a:gd name="connsiteY8" fmla="*/ 447591 h 1357736"/>
              <a:gd name="connsiteX9" fmla="*/ 280484 w 355441"/>
              <a:gd name="connsiteY9" fmla="*/ 447591 h 1357736"/>
              <a:gd name="connsiteX10" fmla="*/ 189044 w 355441"/>
              <a:gd name="connsiteY10" fmla="*/ 489155 h 1357736"/>
              <a:gd name="connsiteX11" fmla="*/ 209826 w 355441"/>
              <a:gd name="connsiteY11" fmla="*/ 514093 h 1357736"/>
              <a:gd name="connsiteX12" fmla="*/ 213982 w 355441"/>
              <a:gd name="connsiteY12" fmla="*/ 568125 h 1357736"/>
              <a:gd name="connsiteX13" fmla="*/ 238920 w 355441"/>
              <a:gd name="connsiteY13" fmla="*/ 563969 h 1357736"/>
              <a:gd name="connsiteX14" fmla="*/ 251389 w 355441"/>
              <a:gd name="connsiteY14" fmla="*/ 663722 h 1357736"/>
              <a:gd name="connsiteX15" fmla="*/ 255546 w 355441"/>
              <a:gd name="connsiteY15" fmla="*/ 605533 h 1357736"/>
              <a:gd name="connsiteX16" fmla="*/ 201513 w 355441"/>
              <a:gd name="connsiteY16" fmla="*/ 630471 h 1357736"/>
              <a:gd name="connsiteX17" fmla="*/ 243077 w 355441"/>
              <a:gd name="connsiteY17" fmla="*/ 696973 h 1357736"/>
              <a:gd name="connsiteX18" fmla="*/ 292953 w 355441"/>
              <a:gd name="connsiteY18" fmla="*/ 805038 h 1357736"/>
              <a:gd name="connsiteX19" fmla="*/ 263859 w 355441"/>
              <a:gd name="connsiteY19" fmla="*/ 842445 h 1357736"/>
              <a:gd name="connsiteX20" fmla="*/ 280484 w 355441"/>
              <a:gd name="connsiteY20" fmla="*/ 871540 h 1357736"/>
              <a:gd name="connsiteX21" fmla="*/ 268015 w 355441"/>
              <a:gd name="connsiteY21" fmla="*/ 925573 h 1357736"/>
              <a:gd name="connsiteX22" fmla="*/ 305422 w 355441"/>
              <a:gd name="connsiteY22" fmla="*/ 942198 h 1357736"/>
              <a:gd name="connsiteX23" fmla="*/ 218139 w 355441"/>
              <a:gd name="connsiteY23" fmla="*/ 967136 h 1357736"/>
              <a:gd name="connsiteX24" fmla="*/ 301266 w 355441"/>
              <a:gd name="connsiteY24" fmla="*/ 962980 h 1357736"/>
              <a:gd name="connsiteX25" fmla="*/ 276328 w 355441"/>
              <a:gd name="connsiteY25" fmla="*/ 996231 h 1357736"/>
              <a:gd name="connsiteX26" fmla="*/ 292953 w 355441"/>
              <a:gd name="connsiteY26" fmla="*/ 1046107 h 1357736"/>
              <a:gd name="connsiteX27" fmla="*/ 268015 w 355441"/>
              <a:gd name="connsiteY27" fmla="*/ 1095984 h 1357736"/>
              <a:gd name="connsiteX28" fmla="*/ 355299 w 355441"/>
              <a:gd name="connsiteY28" fmla="*/ 1112609 h 1357736"/>
              <a:gd name="connsiteX29" fmla="*/ 288797 w 355441"/>
              <a:gd name="connsiteY29" fmla="*/ 1133391 h 1357736"/>
              <a:gd name="connsiteX30" fmla="*/ 301266 w 355441"/>
              <a:gd name="connsiteY30" fmla="*/ 1154173 h 1357736"/>
              <a:gd name="connsiteX31" fmla="*/ 338673 w 355441"/>
              <a:gd name="connsiteY31" fmla="*/ 1353678 h 1357736"/>
              <a:gd name="connsiteX32" fmla="*/ 292953 w 355441"/>
              <a:gd name="connsiteY32" fmla="*/ 946355 h 1357736"/>
              <a:gd name="connsiteX33" fmla="*/ 159949 w 355441"/>
              <a:gd name="connsiteY33" fmla="*/ 285493 h 1357736"/>
              <a:gd name="connsiteX34" fmla="*/ 126699 w 355441"/>
              <a:gd name="connsiteY34" fmla="*/ 164958 h 1357736"/>
              <a:gd name="connsiteX35" fmla="*/ 80979 w 355441"/>
              <a:gd name="connsiteY35" fmla="*/ 297962 h 1357736"/>
              <a:gd name="connsiteX36" fmla="*/ 114229 w 355441"/>
              <a:gd name="connsiteY36" fmla="*/ 173271 h 1357736"/>
              <a:gd name="connsiteX37" fmla="*/ 2008 w 355441"/>
              <a:gd name="connsiteY37" fmla="*/ 243929 h 1357736"/>
              <a:gd name="connsiteX38" fmla="*/ 226451 w 355441"/>
              <a:gd name="connsiteY38" fmla="*/ 65205 h 1357736"/>
              <a:gd name="connsiteX39" fmla="*/ 230608 w 355441"/>
              <a:gd name="connsiteY39" fmla="*/ 11173 h 13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5441" h="1357736">
                <a:moveTo>
                  <a:pt x="230608" y="11173"/>
                </a:moveTo>
                <a:cubicBezTo>
                  <a:pt x="211904" y="44424"/>
                  <a:pt x="129469" y="231460"/>
                  <a:pt x="114229" y="264711"/>
                </a:cubicBezTo>
                <a:cubicBezTo>
                  <a:pt x="98989" y="297962"/>
                  <a:pt x="132933" y="212756"/>
                  <a:pt x="139168" y="210678"/>
                </a:cubicBezTo>
                <a:cubicBezTo>
                  <a:pt x="145403" y="208600"/>
                  <a:pt x="149559" y="232153"/>
                  <a:pt x="151637" y="252242"/>
                </a:cubicBezTo>
                <a:cubicBezTo>
                  <a:pt x="153715" y="272331"/>
                  <a:pt x="151637" y="331213"/>
                  <a:pt x="151637" y="331213"/>
                </a:cubicBezTo>
                <a:cubicBezTo>
                  <a:pt x="154408" y="341604"/>
                  <a:pt x="165491" y="304889"/>
                  <a:pt x="168262" y="314587"/>
                </a:cubicBezTo>
                <a:cubicBezTo>
                  <a:pt x="171033" y="324285"/>
                  <a:pt x="162720" y="374162"/>
                  <a:pt x="168262" y="389402"/>
                </a:cubicBezTo>
                <a:cubicBezTo>
                  <a:pt x="173804" y="404642"/>
                  <a:pt x="203591" y="396329"/>
                  <a:pt x="201513" y="406027"/>
                </a:cubicBezTo>
                <a:cubicBezTo>
                  <a:pt x="199435" y="415725"/>
                  <a:pt x="142631" y="440664"/>
                  <a:pt x="155793" y="447591"/>
                </a:cubicBezTo>
                <a:cubicBezTo>
                  <a:pt x="168955" y="454518"/>
                  <a:pt x="274942" y="440664"/>
                  <a:pt x="280484" y="447591"/>
                </a:cubicBezTo>
                <a:cubicBezTo>
                  <a:pt x="286026" y="454518"/>
                  <a:pt x="189044" y="489155"/>
                  <a:pt x="189044" y="489155"/>
                </a:cubicBezTo>
                <a:cubicBezTo>
                  <a:pt x="177268" y="500239"/>
                  <a:pt x="205670" y="500931"/>
                  <a:pt x="209826" y="514093"/>
                </a:cubicBezTo>
                <a:cubicBezTo>
                  <a:pt x="213982" y="527255"/>
                  <a:pt x="209133" y="559812"/>
                  <a:pt x="213982" y="568125"/>
                </a:cubicBezTo>
                <a:cubicBezTo>
                  <a:pt x="218831" y="576438"/>
                  <a:pt x="232686" y="548036"/>
                  <a:pt x="238920" y="563969"/>
                </a:cubicBezTo>
                <a:cubicBezTo>
                  <a:pt x="245155" y="579902"/>
                  <a:pt x="248618" y="656795"/>
                  <a:pt x="251389" y="663722"/>
                </a:cubicBezTo>
                <a:cubicBezTo>
                  <a:pt x="254160" y="670649"/>
                  <a:pt x="263859" y="611075"/>
                  <a:pt x="255546" y="605533"/>
                </a:cubicBezTo>
                <a:cubicBezTo>
                  <a:pt x="247233" y="599991"/>
                  <a:pt x="203591" y="615231"/>
                  <a:pt x="201513" y="630471"/>
                </a:cubicBezTo>
                <a:cubicBezTo>
                  <a:pt x="199435" y="645711"/>
                  <a:pt x="227837" y="667879"/>
                  <a:pt x="243077" y="696973"/>
                </a:cubicBezTo>
                <a:cubicBezTo>
                  <a:pt x="258317" y="726067"/>
                  <a:pt x="289489" y="780793"/>
                  <a:pt x="292953" y="805038"/>
                </a:cubicBezTo>
                <a:cubicBezTo>
                  <a:pt x="296417" y="829283"/>
                  <a:pt x="265937" y="831361"/>
                  <a:pt x="263859" y="842445"/>
                </a:cubicBezTo>
                <a:cubicBezTo>
                  <a:pt x="261781" y="853529"/>
                  <a:pt x="279791" y="857685"/>
                  <a:pt x="280484" y="871540"/>
                </a:cubicBezTo>
                <a:cubicBezTo>
                  <a:pt x="281177" y="885395"/>
                  <a:pt x="263859" y="913797"/>
                  <a:pt x="268015" y="925573"/>
                </a:cubicBezTo>
                <a:cubicBezTo>
                  <a:pt x="272171" y="937349"/>
                  <a:pt x="313735" y="935271"/>
                  <a:pt x="305422" y="942198"/>
                </a:cubicBezTo>
                <a:cubicBezTo>
                  <a:pt x="297109" y="949125"/>
                  <a:pt x="218832" y="963672"/>
                  <a:pt x="218139" y="967136"/>
                </a:cubicBezTo>
                <a:cubicBezTo>
                  <a:pt x="217446" y="970600"/>
                  <a:pt x="291568" y="958131"/>
                  <a:pt x="301266" y="962980"/>
                </a:cubicBezTo>
                <a:cubicBezTo>
                  <a:pt x="310964" y="967829"/>
                  <a:pt x="277713" y="982377"/>
                  <a:pt x="276328" y="996231"/>
                </a:cubicBezTo>
                <a:cubicBezTo>
                  <a:pt x="274943" y="1010085"/>
                  <a:pt x="294339" y="1029482"/>
                  <a:pt x="292953" y="1046107"/>
                </a:cubicBezTo>
                <a:cubicBezTo>
                  <a:pt x="291568" y="1062733"/>
                  <a:pt x="257624" y="1084900"/>
                  <a:pt x="268015" y="1095984"/>
                </a:cubicBezTo>
                <a:cubicBezTo>
                  <a:pt x="278406" y="1107068"/>
                  <a:pt x="351835" y="1106375"/>
                  <a:pt x="355299" y="1112609"/>
                </a:cubicBezTo>
                <a:cubicBezTo>
                  <a:pt x="358763" y="1118843"/>
                  <a:pt x="297802" y="1126464"/>
                  <a:pt x="288797" y="1133391"/>
                </a:cubicBezTo>
                <a:cubicBezTo>
                  <a:pt x="279792" y="1140318"/>
                  <a:pt x="292953" y="1117459"/>
                  <a:pt x="301266" y="1154173"/>
                </a:cubicBezTo>
                <a:cubicBezTo>
                  <a:pt x="309579" y="1190887"/>
                  <a:pt x="340059" y="1388314"/>
                  <a:pt x="338673" y="1353678"/>
                </a:cubicBezTo>
                <a:cubicBezTo>
                  <a:pt x="337288" y="1319042"/>
                  <a:pt x="322740" y="1124386"/>
                  <a:pt x="292953" y="946355"/>
                </a:cubicBezTo>
                <a:cubicBezTo>
                  <a:pt x="263166" y="768324"/>
                  <a:pt x="187658" y="415726"/>
                  <a:pt x="159949" y="285493"/>
                </a:cubicBezTo>
                <a:cubicBezTo>
                  <a:pt x="132240" y="155260"/>
                  <a:pt x="139861" y="162880"/>
                  <a:pt x="126699" y="164958"/>
                </a:cubicBezTo>
                <a:cubicBezTo>
                  <a:pt x="113537" y="167036"/>
                  <a:pt x="83057" y="296577"/>
                  <a:pt x="80979" y="297962"/>
                </a:cubicBezTo>
                <a:cubicBezTo>
                  <a:pt x="78901" y="299347"/>
                  <a:pt x="127391" y="182276"/>
                  <a:pt x="114229" y="173271"/>
                </a:cubicBezTo>
                <a:cubicBezTo>
                  <a:pt x="101067" y="164266"/>
                  <a:pt x="-16696" y="261940"/>
                  <a:pt x="2008" y="243929"/>
                </a:cubicBezTo>
                <a:cubicBezTo>
                  <a:pt x="20712" y="225918"/>
                  <a:pt x="185580" y="104691"/>
                  <a:pt x="226451" y="65205"/>
                </a:cubicBezTo>
                <a:cubicBezTo>
                  <a:pt x="267322" y="25720"/>
                  <a:pt x="249312" y="-22078"/>
                  <a:pt x="230608" y="11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03BA9373-4B07-5BB5-602C-FD5F12C34F93}"/>
              </a:ext>
            </a:extLst>
          </p:cNvPr>
          <p:cNvSpPr/>
          <p:nvPr/>
        </p:nvSpPr>
        <p:spPr>
          <a:xfrm>
            <a:off x="3270149" y="6724977"/>
            <a:ext cx="250873" cy="1155510"/>
          </a:xfrm>
          <a:custGeom>
            <a:avLst/>
            <a:gdLst>
              <a:gd name="connsiteX0" fmla="*/ 67411 w 250873"/>
              <a:gd name="connsiteY0" fmla="*/ 19 h 1155510"/>
              <a:gd name="connsiteX1" fmla="*/ 25847 w 250873"/>
              <a:gd name="connsiteY1" fmla="*/ 199525 h 1155510"/>
              <a:gd name="connsiteX2" fmla="*/ 42473 w 250873"/>
              <a:gd name="connsiteY2" fmla="*/ 153805 h 1155510"/>
              <a:gd name="connsiteX3" fmla="*/ 63255 w 250873"/>
              <a:gd name="connsiteY3" fmla="*/ 220307 h 1155510"/>
              <a:gd name="connsiteX4" fmla="*/ 46629 w 250873"/>
              <a:gd name="connsiteY4" fmla="*/ 282652 h 1155510"/>
              <a:gd name="connsiteX5" fmla="*/ 108975 w 250873"/>
              <a:gd name="connsiteY5" fmla="*/ 311747 h 1155510"/>
              <a:gd name="connsiteX6" fmla="*/ 13378 w 250873"/>
              <a:gd name="connsiteY6" fmla="*/ 324216 h 1155510"/>
              <a:gd name="connsiteX7" fmla="*/ 108975 w 250873"/>
              <a:gd name="connsiteY7" fmla="*/ 332528 h 1155510"/>
              <a:gd name="connsiteX8" fmla="*/ 67411 w 250873"/>
              <a:gd name="connsiteY8" fmla="*/ 403187 h 1155510"/>
              <a:gd name="connsiteX9" fmla="*/ 79880 w 250873"/>
              <a:gd name="connsiteY9" fmla="*/ 461376 h 1155510"/>
              <a:gd name="connsiteX10" fmla="*/ 67411 w 250873"/>
              <a:gd name="connsiteY10" fmla="*/ 444750 h 1155510"/>
              <a:gd name="connsiteX11" fmla="*/ 129756 w 250873"/>
              <a:gd name="connsiteY11" fmla="*/ 498783 h 1155510"/>
              <a:gd name="connsiteX12" fmla="*/ 92349 w 250873"/>
              <a:gd name="connsiteY12" fmla="*/ 536190 h 1155510"/>
              <a:gd name="connsiteX13" fmla="*/ 142226 w 250873"/>
              <a:gd name="connsiteY13" fmla="*/ 523721 h 1155510"/>
              <a:gd name="connsiteX14" fmla="*/ 71567 w 250873"/>
              <a:gd name="connsiteY14" fmla="*/ 540347 h 1155510"/>
              <a:gd name="connsiteX15" fmla="*/ 125600 w 250873"/>
              <a:gd name="connsiteY15" fmla="*/ 581910 h 1155510"/>
              <a:gd name="connsiteX16" fmla="*/ 125600 w 250873"/>
              <a:gd name="connsiteY16" fmla="*/ 619318 h 1155510"/>
              <a:gd name="connsiteX17" fmla="*/ 158851 w 250873"/>
              <a:gd name="connsiteY17" fmla="*/ 652568 h 1155510"/>
              <a:gd name="connsiteX18" fmla="*/ 158851 w 250873"/>
              <a:gd name="connsiteY18" fmla="*/ 710758 h 1155510"/>
              <a:gd name="connsiteX19" fmla="*/ 146382 w 250873"/>
              <a:gd name="connsiteY19" fmla="*/ 752321 h 1155510"/>
              <a:gd name="connsiteX20" fmla="*/ 187946 w 250873"/>
              <a:gd name="connsiteY20" fmla="*/ 781416 h 1155510"/>
              <a:gd name="connsiteX21" fmla="*/ 171320 w 250873"/>
              <a:gd name="connsiteY21" fmla="*/ 814667 h 1155510"/>
              <a:gd name="connsiteX22" fmla="*/ 241978 w 250873"/>
              <a:gd name="connsiteY22" fmla="*/ 901950 h 1155510"/>
              <a:gd name="connsiteX23" fmla="*/ 196258 w 250873"/>
              <a:gd name="connsiteY23" fmla="*/ 893638 h 1155510"/>
              <a:gd name="connsiteX24" fmla="*/ 233666 w 250873"/>
              <a:gd name="connsiteY24" fmla="*/ 910263 h 1155510"/>
              <a:gd name="connsiteX25" fmla="*/ 196258 w 250873"/>
              <a:gd name="connsiteY25" fmla="*/ 955983 h 1155510"/>
              <a:gd name="connsiteX26" fmla="*/ 217040 w 250873"/>
              <a:gd name="connsiteY26" fmla="*/ 1026641 h 1155510"/>
              <a:gd name="connsiteX27" fmla="*/ 167164 w 250873"/>
              <a:gd name="connsiteY27" fmla="*/ 993390 h 1155510"/>
              <a:gd name="connsiteX28" fmla="*/ 250291 w 250873"/>
              <a:gd name="connsiteY28" fmla="*/ 1155488 h 1155510"/>
              <a:gd name="connsiteX29" fmla="*/ 200415 w 250873"/>
              <a:gd name="connsiteY29" fmla="*/ 980921 h 1155510"/>
              <a:gd name="connsiteX30" fmla="*/ 129756 w 250873"/>
              <a:gd name="connsiteY30" fmla="*/ 619318 h 1155510"/>
              <a:gd name="connsiteX31" fmla="*/ 54942 w 250873"/>
              <a:gd name="connsiteY31" fmla="*/ 249401 h 1155510"/>
              <a:gd name="connsiteX32" fmla="*/ 13378 w 250873"/>
              <a:gd name="connsiteY32" fmla="*/ 170430 h 1155510"/>
              <a:gd name="connsiteX33" fmla="*/ 909 w 250873"/>
              <a:gd name="connsiteY33" fmla="*/ 187056 h 1155510"/>
              <a:gd name="connsiteX34" fmla="*/ 67411 w 250873"/>
              <a:gd name="connsiteY34" fmla="*/ 19 h 115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0873" h="1155510">
                <a:moveTo>
                  <a:pt x="67411" y="19"/>
                </a:moveTo>
                <a:cubicBezTo>
                  <a:pt x="71567" y="2097"/>
                  <a:pt x="30003" y="173894"/>
                  <a:pt x="25847" y="199525"/>
                </a:cubicBezTo>
                <a:cubicBezTo>
                  <a:pt x="21691" y="225156"/>
                  <a:pt x="36238" y="150341"/>
                  <a:pt x="42473" y="153805"/>
                </a:cubicBezTo>
                <a:cubicBezTo>
                  <a:pt x="48708" y="157269"/>
                  <a:pt x="62562" y="198833"/>
                  <a:pt x="63255" y="220307"/>
                </a:cubicBezTo>
                <a:cubicBezTo>
                  <a:pt x="63948" y="241781"/>
                  <a:pt x="39009" y="267412"/>
                  <a:pt x="46629" y="282652"/>
                </a:cubicBezTo>
                <a:cubicBezTo>
                  <a:pt x="54249" y="297892"/>
                  <a:pt x="114517" y="304820"/>
                  <a:pt x="108975" y="311747"/>
                </a:cubicBezTo>
                <a:cubicBezTo>
                  <a:pt x="103433" y="318674"/>
                  <a:pt x="13378" y="320753"/>
                  <a:pt x="13378" y="324216"/>
                </a:cubicBezTo>
                <a:cubicBezTo>
                  <a:pt x="13378" y="327679"/>
                  <a:pt x="99970" y="319366"/>
                  <a:pt x="108975" y="332528"/>
                </a:cubicBezTo>
                <a:cubicBezTo>
                  <a:pt x="117980" y="345690"/>
                  <a:pt x="72260" y="381712"/>
                  <a:pt x="67411" y="403187"/>
                </a:cubicBezTo>
                <a:cubicBezTo>
                  <a:pt x="62562" y="424662"/>
                  <a:pt x="79880" y="454449"/>
                  <a:pt x="79880" y="461376"/>
                </a:cubicBezTo>
                <a:cubicBezTo>
                  <a:pt x="79880" y="468303"/>
                  <a:pt x="59098" y="438516"/>
                  <a:pt x="67411" y="444750"/>
                </a:cubicBezTo>
                <a:cubicBezTo>
                  <a:pt x="75724" y="450984"/>
                  <a:pt x="125600" y="483543"/>
                  <a:pt x="129756" y="498783"/>
                </a:cubicBezTo>
                <a:cubicBezTo>
                  <a:pt x="133912" y="514023"/>
                  <a:pt x="90271" y="532034"/>
                  <a:pt x="92349" y="536190"/>
                </a:cubicBezTo>
                <a:cubicBezTo>
                  <a:pt x="94427" y="540346"/>
                  <a:pt x="145690" y="523028"/>
                  <a:pt x="142226" y="523721"/>
                </a:cubicBezTo>
                <a:cubicBezTo>
                  <a:pt x="138762" y="524414"/>
                  <a:pt x="74338" y="530649"/>
                  <a:pt x="71567" y="540347"/>
                </a:cubicBezTo>
                <a:cubicBezTo>
                  <a:pt x="68796" y="550045"/>
                  <a:pt x="116595" y="568748"/>
                  <a:pt x="125600" y="581910"/>
                </a:cubicBezTo>
                <a:cubicBezTo>
                  <a:pt x="134605" y="595072"/>
                  <a:pt x="120058" y="607542"/>
                  <a:pt x="125600" y="619318"/>
                </a:cubicBezTo>
                <a:cubicBezTo>
                  <a:pt x="131142" y="631094"/>
                  <a:pt x="153309" y="637328"/>
                  <a:pt x="158851" y="652568"/>
                </a:cubicBezTo>
                <a:cubicBezTo>
                  <a:pt x="164393" y="667808"/>
                  <a:pt x="160929" y="694133"/>
                  <a:pt x="158851" y="710758"/>
                </a:cubicBezTo>
                <a:cubicBezTo>
                  <a:pt x="156773" y="727383"/>
                  <a:pt x="141533" y="740545"/>
                  <a:pt x="146382" y="752321"/>
                </a:cubicBezTo>
                <a:cubicBezTo>
                  <a:pt x="151231" y="764097"/>
                  <a:pt x="183790" y="771025"/>
                  <a:pt x="187946" y="781416"/>
                </a:cubicBezTo>
                <a:cubicBezTo>
                  <a:pt x="192102" y="791807"/>
                  <a:pt x="162315" y="794578"/>
                  <a:pt x="171320" y="814667"/>
                </a:cubicBezTo>
                <a:cubicBezTo>
                  <a:pt x="180325" y="834756"/>
                  <a:pt x="237822" y="888788"/>
                  <a:pt x="241978" y="901950"/>
                </a:cubicBezTo>
                <a:cubicBezTo>
                  <a:pt x="246134" y="915112"/>
                  <a:pt x="197643" y="892253"/>
                  <a:pt x="196258" y="893638"/>
                </a:cubicBezTo>
                <a:cubicBezTo>
                  <a:pt x="194873" y="895023"/>
                  <a:pt x="233666" y="899872"/>
                  <a:pt x="233666" y="910263"/>
                </a:cubicBezTo>
                <a:cubicBezTo>
                  <a:pt x="233666" y="920654"/>
                  <a:pt x="199029" y="936587"/>
                  <a:pt x="196258" y="955983"/>
                </a:cubicBezTo>
                <a:cubicBezTo>
                  <a:pt x="193487" y="975379"/>
                  <a:pt x="221889" y="1020407"/>
                  <a:pt x="217040" y="1026641"/>
                </a:cubicBezTo>
                <a:cubicBezTo>
                  <a:pt x="212191" y="1032876"/>
                  <a:pt x="161622" y="971916"/>
                  <a:pt x="167164" y="993390"/>
                </a:cubicBezTo>
                <a:cubicBezTo>
                  <a:pt x="172706" y="1014865"/>
                  <a:pt x="244749" y="1157566"/>
                  <a:pt x="250291" y="1155488"/>
                </a:cubicBezTo>
                <a:cubicBezTo>
                  <a:pt x="255833" y="1153410"/>
                  <a:pt x="220504" y="1070283"/>
                  <a:pt x="200415" y="980921"/>
                </a:cubicBezTo>
                <a:cubicBezTo>
                  <a:pt x="180326" y="891559"/>
                  <a:pt x="154002" y="741238"/>
                  <a:pt x="129756" y="619318"/>
                </a:cubicBezTo>
                <a:cubicBezTo>
                  <a:pt x="105511" y="497398"/>
                  <a:pt x="74338" y="324216"/>
                  <a:pt x="54942" y="249401"/>
                </a:cubicBezTo>
                <a:cubicBezTo>
                  <a:pt x="35546" y="174586"/>
                  <a:pt x="22384" y="180821"/>
                  <a:pt x="13378" y="170430"/>
                </a:cubicBezTo>
                <a:cubicBezTo>
                  <a:pt x="4372" y="160039"/>
                  <a:pt x="-2555" y="215458"/>
                  <a:pt x="909" y="187056"/>
                </a:cubicBezTo>
                <a:cubicBezTo>
                  <a:pt x="4373" y="158654"/>
                  <a:pt x="63255" y="-2059"/>
                  <a:pt x="6741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A2B6EFA7-B314-14C1-2699-5076141F9B50}"/>
              </a:ext>
            </a:extLst>
          </p:cNvPr>
          <p:cNvSpPr/>
          <p:nvPr/>
        </p:nvSpPr>
        <p:spPr>
          <a:xfrm>
            <a:off x="3256131" y="8050852"/>
            <a:ext cx="745484" cy="80073"/>
          </a:xfrm>
          <a:custGeom>
            <a:avLst/>
            <a:gdLst>
              <a:gd name="connsiteX0" fmla="*/ 2458 w 745484"/>
              <a:gd name="connsiteY0" fmla="*/ 24 h 80073"/>
              <a:gd name="connsiteX1" fmla="*/ 725665 w 745484"/>
              <a:gd name="connsiteY1" fmla="*/ 74839 h 80073"/>
              <a:gd name="connsiteX2" fmla="*/ 497065 w 745484"/>
              <a:gd name="connsiteY2" fmla="*/ 66526 h 80073"/>
              <a:gd name="connsiteX3" fmla="*/ 2458 w 745484"/>
              <a:gd name="connsiteY3" fmla="*/ 24 h 8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84" h="80073">
                <a:moveTo>
                  <a:pt x="2458" y="24"/>
                </a:moveTo>
                <a:cubicBezTo>
                  <a:pt x="40558" y="1409"/>
                  <a:pt x="643231" y="63755"/>
                  <a:pt x="725665" y="74839"/>
                </a:cubicBezTo>
                <a:cubicBezTo>
                  <a:pt x="808100" y="85923"/>
                  <a:pt x="614136" y="77610"/>
                  <a:pt x="497065" y="66526"/>
                </a:cubicBezTo>
                <a:cubicBezTo>
                  <a:pt x="379994" y="55442"/>
                  <a:pt x="-35642" y="-1361"/>
                  <a:pt x="245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05800BAF-5837-509E-6B1B-BC587CB2F3EE}"/>
              </a:ext>
            </a:extLst>
          </p:cNvPr>
          <p:cNvSpPr/>
          <p:nvPr/>
        </p:nvSpPr>
        <p:spPr>
          <a:xfrm>
            <a:off x="3420675" y="8381558"/>
            <a:ext cx="528756" cy="61428"/>
          </a:xfrm>
          <a:custGeom>
            <a:avLst/>
            <a:gdLst>
              <a:gd name="connsiteX0" fmla="*/ 12 w 528756"/>
              <a:gd name="connsiteY0" fmla="*/ 1827 h 61428"/>
              <a:gd name="connsiteX1" fmla="*/ 511245 w 528756"/>
              <a:gd name="connsiteY1" fmla="*/ 1827 h 61428"/>
              <a:gd name="connsiteX2" fmla="*/ 236925 w 528756"/>
              <a:gd name="connsiteY2" fmla="*/ 14297 h 61428"/>
              <a:gd name="connsiteX3" fmla="*/ 386554 w 528756"/>
              <a:gd name="connsiteY3" fmla="*/ 51704 h 61428"/>
              <a:gd name="connsiteX4" fmla="*/ 128860 w 528756"/>
              <a:gd name="connsiteY4" fmla="*/ 51704 h 61428"/>
              <a:gd name="connsiteX5" fmla="*/ 507089 w 528756"/>
              <a:gd name="connsiteY5" fmla="*/ 51704 h 61428"/>
              <a:gd name="connsiteX6" fmla="*/ 120547 w 528756"/>
              <a:gd name="connsiteY6" fmla="*/ 60017 h 61428"/>
              <a:gd name="connsiteX7" fmla="*/ 527870 w 528756"/>
              <a:gd name="connsiteY7" fmla="*/ 18453 h 61428"/>
              <a:gd name="connsiteX8" fmla="*/ 12 w 528756"/>
              <a:gd name="connsiteY8" fmla="*/ 1827 h 6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756" h="61428">
                <a:moveTo>
                  <a:pt x="12" y="1827"/>
                </a:moveTo>
                <a:cubicBezTo>
                  <a:pt x="-2759" y="-944"/>
                  <a:pt x="471760" y="-251"/>
                  <a:pt x="511245" y="1827"/>
                </a:cubicBezTo>
                <a:cubicBezTo>
                  <a:pt x="550730" y="3905"/>
                  <a:pt x="257707" y="5984"/>
                  <a:pt x="236925" y="14297"/>
                </a:cubicBezTo>
                <a:cubicBezTo>
                  <a:pt x="216143" y="22610"/>
                  <a:pt x="404565" y="45470"/>
                  <a:pt x="386554" y="51704"/>
                </a:cubicBezTo>
                <a:cubicBezTo>
                  <a:pt x="368543" y="57939"/>
                  <a:pt x="128860" y="51704"/>
                  <a:pt x="128860" y="51704"/>
                </a:cubicBezTo>
                <a:lnTo>
                  <a:pt x="507089" y="51704"/>
                </a:lnTo>
                <a:cubicBezTo>
                  <a:pt x="505704" y="53089"/>
                  <a:pt x="117083" y="65559"/>
                  <a:pt x="120547" y="60017"/>
                </a:cubicBezTo>
                <a:cubicBezTo>
                  <a:pt x="124011" y="54475"/>
                  <a:pt x="550730" y="28151"/>
                  <a:pt x="527870" y="18453"/>
                </a:cubicBezTo>
                <a:cubicBezTo>
                  <a:pt x="505010" y="8755"/>
                  <a:pt x="2783" y="4598"/>
                  <a:pt x="12" y="1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83E80876-41A5-7E51-FDC8-5A2F0E8EDECA}"/>
              </a:ext>
            </a:extLst>
          </p:cNvPr>
          <p:cNvSpPr/>
          <p:nvPr/>
        </p:nvSpPr>
        <p:spPr>
          <a:xfrm>
            <a:off x="7530739" y="4038464"/>
            <a:ext cx="83019" cy="359602"/>
          </a:xfrm>
          <a:custGeom>
            <a:avLst/>
            <a:gdLst>
              <a:gd name="connsiteX0" fmla="*/ 361 w 83019"/>
              <a:gd name="connsiteY0" fmla="*/ 136 h 359602"/>
              <a:gd name="connsiteX1" fmla="*/ 54336 w 83019"/>
              <a:gd name="connsiteY1" fmla="*/ 238261 h 359602"/>
              <a:gd name="connsiteX2" fmla="*/ 35286 w 83019"/>
              <a:gd name="connsiteY2" fmla="*/ 174761 h 359602"/>
              <a:gd name="connsiteX3" fmla="*/ 57511 w 83019"/>
              <a:gd name="connsiteY3" fmla="*/ 358911 h 359602"/>
              <a:gd name="connsiteX4" fmla="*/ 51161 w 83019"/>
              <a:gd name="connsiteY4" fmla="*/ 241436 h 359602"/>
              <a:gd name="connsiteX5" fmla="*/ 82911 w 83019"/>
              <a:gd name="connsiteY5" fmla="*/ 346211 h 359602"/>
              <a:gd name="connsiteX6" fmla="*/ 38461 w 83019"/>
              <a:gd name="connsiteY6" fmla="*/ 187461 h 359602"/>
              <a:gd name="connsiteX7" fmla="*/ 9886 w 83019"/>
              <a:gd name="connsiteY7" fmla="*/ 171586 h 359602"/>
              <a:gd name="connsiteX8" fmla="*/ 28936 w 83019"/>
              <a:gd name="connsiteY8" fmla="*/ 203336 h 359602"/>
              <a:gd name="connsiteX9" fmla="*/ 361 w 83019"/>
              <a:gd name="connsiteY9" fmla="*/ 136 h 35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19" h="359602">
                <a:moveTo>
                  <a:pt x="361" y="136"/>
                </a:moveTo>
                <a:cubicBezTo>
                  <a:pt x="4594" y="5957"/>
                  <a:pt x="48515" y="209157"/>
                  <a:pt x="54336" y="238261"/>
                </a:cubicBezTo>
                <a:cubicBezTo>
                  <a:pt x="60157" y="267365"/>
                  <a:pt x="34757" y="154653"/>
                  <a:pt x="35286" y="174761"/>
                </a:cubicBezTo>
                <a:cubicBezTo>
                  <a:pt x="35815" y="194869"/>
                  <a:pt x="54865" y="347798"/>
                  <a:pt x="57511" y="358911"/>
                </a:cubicBezTo>
                <a:cubicBezTo>
                  <a:pt x="60157" y="370024"/>
                  <a:pt x="46928" y="243553"/>
                  <a:pt x="51161" y="241436"/>
                </a:cubicBezTo>
                <a:cubicBezTo>
                  <a:pt x="55394" y="239319"/>
                  <a:pt x="85028" y="355207"/>
                  <a:pt x="82911" y="346211"/>
                </a:cubicBezTo>
                <a:cubicBezTo>
                  <a:pt x="80794" y="337215"/>
                  <a:pt x="50632" y="216565"/>
                  <a:pt x="38461" y="187461"/>
                </a:cubicBezTo>
                <a:cubicBezTo>
                  <a:pt x="26290" y="158357"/>
                  <a:pt x="11474" y="168940"/>
                  <a:pt x="9886" y="171586"/>
                </a:cubicBezTo>
                <a:cubicBezTo>
                  <a:pt x="8299" y="174232"/>
                  <a:pt x="27349" y="230323"/>
                  <a:pt x="28936" y="203336"/>
                </a:cubicBezTo>
                <a:cubicBezTo>
                  <a:pt x="30523" y="176349"/>
                  <a:pt x="-3872" y="-5685"/>
                  <a:pt x="361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2B021906-6F77-10B7-1BDD-F1ABC31642DB}"/>
              </a:ext>
            </a:extLst>
          </p:cNvPr>
          <p:cNvSpPr/>
          <p:nvPr/>
        </p:nvSpPr>
        <p:spPr>
          <a:xfrm>
            <a:off x="7695982" y="4446890"/>
            <a:ext cx="118557" cy="343065"/>
          </a:xfrm>
          <a:custGeom>
            <a:avLst/>
            <a:gdLst>
              <a:gd name="connsiteX0" fmla="*/ 218 w 118557"/>
              <a:gd name="connsiteY0" fmla="*/ 1285 h 343065"/>
              <a:gd name="connsiteX1" fmla="*/ 114518 w 118557"/>
              <a:gd name="connsiteY1" fmla="*/ 334660 h 343065"/>
              <a:gd name="connsiteX2" fmla="*/ 85943 w 118557"/>
              <a:gd name="connsiteY2" fmla="*/ 223535 h 343065"/>
              <a:gd name="connsiteX3" fmla="*/ 218 w 118557"/>
              <a:gd name="connsiteY3" fmla="*/ 1285 h 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57" h="343065">
                <a:moveTo>
                  <a:pt x="218" y="1285"/>
                </a:moveTo>
                <a:cubicBezTo>
                  <a:pt x="4981" y="19806"/>
                  <a:pt x="100231" y="297618"/>
                  <a:pt x="114518" y="334660"/>
                </a:cubicBezTo>
                <a:cubicBezTo>
                  <a:pt x="128806" y="371702"/>
                  <a:pt x="101818" y="277510"/>
                  <a:pt x="85943" y="223535"/>
                </a:cubicBezTo>
                <a:cubicBezTo>
                  <a:pt x="70068" y="169560"/>
                  <a:pt x="-4545" y="-17236"/>
                  <a:pt x="218" y="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1F64845A-95E9-E1C8-8A16-11D0EC5E3F35}"/>
              </a:ext>
            </a:extLst>
          </p:cNvPr>
          <p:cNvSpPr/>
          <p:nvPr/>
        </p:nvSpPr>
        <p:spPr>
          <a:xfrm>
            <a:off x="7702254" y="4834062"/>
            <a:ext cx="143171" cy="230280"/>
          </a:xfrm>
          <a:custGeom>
            <a:avLst/>
            <a:gdLst>
              <a:gd name="connsiteX0" fmla="*/ 296 w 143171"/>
              <a:gd name="connsiteY0" fmla="*/ 30038 h 230280"/>
              <a:gd name="connsiteX1" fmla="*/ 98721 w 143171"/>
              <a:gd name="connsiteY1" fmla="*/ 33213 h 230280"/>
              <a:gd name="connsiteX2" fmla="*/ 136821 w 143171"/>
              <a:gd name="connsiteY2" fmla="*/ 74488 h 230280"/>
              <a:gd name="connsiteX3" fmla="*/ 111421 w 143171"/>
              <a:gd name="connsiteY3" fmla="*/ 4638 h 230280"/>
              <a:gd name="connsiteX4" fmla="*/ 136821 w 143171"/>
              <a:gd name="connsiteY4" fmla="*/ 230063 h 230280"/>
              <a:gd name="connsiteX5" fmla="*/ 133646 w 143171"/>
              <a:gd name="connsiteY5" fmla="*/ 45913 h 230280"/>
              <a:gd name="connsiteX6" fmla="*/ 296 w 143171"/>
              <a:gd name="connsiteY6" fmla="*/ 30038 h 23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1" h="230280">
                <a:moveTo>
                  <a:pt x="296" y="30038"/>
                </a:moveTo>
                <a:cubicBezTo>
                  <a:pt x="-5525" y="27921"/>
                  <a:pt x="75967" y="25805"/>
                  <a:pt x="98721" y="33213"/>
                </a:cubicBezTo>
                <a:cubicBezTo>
                  <a:pt x="121475" y="40621"/>
                  <a:pt x="134704" y="79250"/>
                  <a:pt x="136821" y="74488"/>
                </a:cubicBezTo>
                <a:cubicBezTo>
                  <a:pt x="138938" y="69726"/>
                  <a:pt x="111421" y="-21291"/>
                  <a:pt x="111421" y="4638"/>
                </a:cubicBezTo>
                <a:cubicBezTo>
                  <a:pt x="111421" y="30567"/>
                  <a:pt x="133117" y="223184"/>
                  <a:pt x="136821" y="230063"/>
                </a:cubicBezTo>
                <a:cubicBezTo>
                  <a:pt x="140525" y="236942"/>
                  <a:pt x="150579" y="78721"/>
                  <a:pt x="133646" y="45913"/>
                </a:cubicBezTo>
                <a:cubicBezTo>
                  <a:pt x="116713" y="13105"/>
                  <a:pt x="6117" y="32155"/>
                  <a:pt x="296" y="30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909E36A3-ED70-8892-DD3D-0BF6F57E8A1E}"/>
              </a:ext>
            </a:extLst>
          </p:cNvPr>
          <p:cNvSpPr/>
          <p:nvPr/>
        </p:nvSpPr>
        <p:spPr>
          <a:xfrm>
            <a:off x="7575483" y="4943435"/>
            <a:ext cx="38406" cy="232336"/>
          </a:xfrm>
          <a:custGeom>
            <a:avLst/>
            <a:gdLst>
              <a:gd name="connsiteX0" fmla="*/ 67 w 38406"/>
              <a:gd name="connsiteY0" fmla="*/ 40 h 232336"/>
              <a:gd name="connsiteX1" fmla="*/ 28642 w 38406"/>
              <a:gd name="connsiteY1" fmla="*/ 228640 h 232336"/>
              <a:gd name="connsiteX2" fmla="*/ 19117 w 38406"/>
              <a:gd name="connsiteY2" fmla="*/ 146090 h 232336"/>
              <a:gd name="connsiteX3" fmla="*/ 38167 w 38406"/>
              <a:gd name="connsiteY3" fmla="*/ 209590 h 232336"/>
              <a:gd name="connsiteX4" fmla="*/ 67 w 38406"/>
              <a:gd name="connsiteY4" fmla="*/ 40 h 23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6" h="232336">
                <a:moveTo>
                  <a:pt x="67" y="40"/>
                </a:moveTo>
                <a:cubicBezTo>
                  <a:pt x="-1520" y="3215"/>
                  <a:pt x="25467" y="204298"/>
                  <a:pt x="28642" y="228640"/>
                </a:cubicBezTo>
                <a:cubicBezTo>
                  <a:pt x="31817" y="252982"/>
                  <a:pt x="17530" y="149265"/>
                  <a:pt x="19117" y="146090"/>
                </a:cubicBezTo>
                <a:cubicBezTo>
                  <a:pt x="20704" y="142915"/>
                  <a:pt x="40813" y="239223"/>
                  <a:pt x="38167" y="209590"/>
                </a:cubicBezTo>
                <a:cubicBezTo>
                  <a:pt x="35521" y="179957"/>
                  <a:pt x="1654" y="-3135"/>
                  <a:pt x="6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F7346291-4390-E8E9-D5FB-77100FD3DE57}"/>
              </a:ext>
            </a:extLst>
          </p:cNvPr>
          <p:cNvSpPr/>
          <p:nvPr/>
        </p:nvSpPr>
        <p:spPr>
          <a:xfrm>
            <a:off x="7007193" y="4902184"/>
            <a:ext cx="37915" cy="161957"/>
          </a:xfrm>
          <a:custGeom>
            <a:avLst/>
            <a:gdLst>
              <a:gd name="connsiteX0" fmla="*/ 32 w 37915"/>
              <a:gd name="connsiteY0" fmla="*/ 16 h 161957"/>
              <a:gd name="connsiteX1" fmla="*/ 28607 w 37915"/>
              <a:gd name="connsiteY1" fmla="*/ 85741 h 161957"/>
              <a:gd name="connsiteX2" fmla="*/ 28607 w 37915"/>
              <a:gd name="connsiteY2" fmla="*/ 161941 h 161957"/>
              <a:gd name="connsiteX3" fmla="*/ 34957 w 37915"/>
              <a:gd name="connsiteY3" fmla="*/ 79391 h 161957"/>
              <a:gd name="connsiteX4" fmla="*/ 32 w 37915"/>
              <a:gd name="connsiteY4" fmla="*/ 16 h 1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5" h="161957">
                <a:moveTo>
                  <a:pt x="32" y="16"/>
                </a:moveTo>
                <a:cubicBezTo>
                  <a:pt x="-1026" y="1074"/>
                  <a:pt x="23845" y="58754"/>
                  <a:pt x="28607" y="85741"/>
                </a:cubicBezTo>
                <a:cubicBezTo>
                  <a:pt x="33369" y="112728"/>
                  <a:pt x="27549" y="162999"/>
                  <a:pt x="28607" y="161941"/>
                </a:cubicBezTo>
                <a:cubicBezTo>
                  <a:pt x="29665" y="160883"/>
                  <a:pt x="43953" y="108495"/>
                  <a:pt x="34957" y="79391"/>
                </a:cubicBezTo>
                <a:cubicBezTo>
                  <a:pt x="25961" y="50287"/>
                  <a:pt x="1090" y="-1042"/>
                  <a:pt x="3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D52DCB5C-A53E-7092-AEF1-7507C98F98A7}"/>
              </a:ext>
            </a:extLst>
          </p:cNvPr>
          <p:cNvSpPr/>
          <p:nvPr/>
        </p:nvSpPr>
        <p:spPr>
          <a:xfrm>
            <a:off x="6799485" y="2319215"/>
            <a:ext cx="121995" cy="486020"/>
          </a:xfrm>
          <a:custGeom>
            <a:avLst/>
            <a:gdLst>
              <a:gd name="connsiteX0" fmla="*/ 149 w 121995"/>
              <a:gd name="connsiteY0" fmla="*/ 832 h 486020"/>
              <a:gd name="connsiteX1" fmla="*/ 116881 w 121995"/>
              <a:gd name="connsiteY1" fmla="*/ 467759 h 486020"/>
              <a:gd name="connsiteX2" fmla="*/ 92562 w 121995"/>
              <a:gd name="connsiteY2" fmla="*/ 355891 h 486020"/>
              <a:gd name="connsiteX3" fmla="*/ 149 w 121995"/>
              <a:gd name="connsiteY3" fmla="*/ 832 h 48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95" h="486020">
                <a:moveTo>
                  <a:pt x="149" y="832"/>
                </a:moveTo>
                <a:cubicBezTo>
                  <a:pt x="4202" y="19477"/>
                  <a:pt x="101479" y="408583"/>
                  <a:pt x="116881" y="467759"/>
                </a:cubicBezTo>
                <a:cubicBezTo>
                  <a:pt x="132283" y="526936"/>
                  <a:pt x="109585" y="429659"/>
                  <a:pt x="92562" y="355891"/>
                </a:cubicBezTo>
                <a:cubicBezTo>
                  <a:pt x="75539" y="282123"/>
                  <a:pt x="-3904" y="-17813"/>
                  <a:pt x="149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580B1FE-6DBA-7B2C-6D96-32C0AE7BDB04}"/>
              </a:ext>
            </a:extLst>
          </p:cNvPr>
          <p:cNvSpPr/>
          <p:nvPr/>
        </p:nvSpPr>
        <p:spPr>
          <a:xfrm>
            <a:off x="7076834" y="3146781"/>
            <a:ext cx="150721" cy="336464"/>
          </a:xfrm>
          <a:custGeom>
            <a:avLst/>
            <a:gdLst>
              <a:gd name="connsiteX0" fmla="*/ 38 w 150721"/>
              <a:gd name="connsiteY0" fmla="*/ 117 h 336464"/>
              <a:gd name="connsiteX1" fmla="*/ 145953 w 150721"/>
              <a:gd name="connsiteY1" fmla="*/ 330857 h 336464"/>
              <a:gd name="connsiteX2" fmla="*/ 116770 w 150721"/>
              <a:gd name="connsiteY2" fmla="*/ 214125 h 336464"/>
              <a:gd name="connsiteX3" fmla="*/ 131362 w 150721"/>
              <a:gd name="connsiteY3" fmla="*/ 291947 h 336464"/>
              <a:gd name="connsiteX4" fmla="*/ 38 w 150721"/>
              <a:gd name="connsiteY4" fmla="*/ 117 h 33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1" h="336464">
                <a:moveTo>
                  <a:pt x="38" y="117"/>
                </a:moveTo>
                <a:cubicBezTo>
                  <a:pt x="2470" y="6602"/>
                  <a:pt x="126498" y="295189"/>
                  <a:pt x="145953" y="330857"/>
                </a:cubicBezTo>
                <a:cubicBezTo>
                  <a:pt x="165408" y="366525"/>
                  <a:pt x="119202" y="220610"/>
                  <a:pt x="116770" y="214125"/>
                </a:cubicBezTo>
                <a:cubicBezTo>
                  <a:pt x="114338" y="207640"/>
                  <a:pt x="151628" y="326804"/>
                  <a:pt x="131362" y="291947"/>
                </a:cubicBezTo>
                <a:cubicBezTo>
                  <a:pt x="111096" y="257090"/>
                  <a:pt x="-2394" y="-6368"/>
                  <a:pt x="38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FBC1845-DF1B-A9DE-606D-337B308A79D1}"/>
              </a:ext>
            </a:extLst>
          </p:cNvPr>
          <p:cNvSpPr/>
          <p:nvPr/>
        </p:nvSpPr>
        <p:spPr>
          <a:xfrm>
            <a:off x="6677655" y="2363780"/>
            <a:ext cx="34454" cy="491789"/>
          </a:xfrm>
          <a:custGeom>
            <a:avLst/>
            <a:gdLst>
              <a:gd name="connsiteX0" fmla="*/ 383 w 34454"/>
              <a:gd name="connsiteY0" fmla="*/ 41 h 491789"/>
              <a:gd name="connsiteX1" fmla="*/ 10111 w 34454"/>
              <a:gd name="connsiteY1" fmla="*/ 394011 h 491789"/>
              <a:gd name="connsiteX2" fmla="*/ 34430 w 34454"/>
              <a:gd name="connsiteY2" fmla="*/ 491288 h 491789"/>
              <a:gd name="connsiteX3" fmla="*/ 5247 w 34454"/>
              <a:gd name="connsiteY3" fmla="*/ 369692 h 491789"/>
              <a:gd name="connsiteX4" fmla="*/ 383 w 34454"/>
              <a:gd name="connsiteY4" fmla="*/ 41 h 491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4" h="491789">
                <a:moveTo>
                  <a:pt x="383" y="41"/>
                </a:moveTo>
                <a:cubicBezTo>
                  <a:pt x="1194" y="4094"/>
                  <a:pt x="4437" y="312137"/>
                  <a:pt x="10111" y="394011"/>
                </a:cubicBezTo>
                <a:cubicBezTo>
                  <a:pt x="15786" y="475886"/>
                  <a:pt x="35241" y="495341"/>
                  <a:pt x="34430" y="491288"/>
                </a:cubicBezTo>
                <a:cubicBezTo>
                  <a:pt x="33619" y="487235"/>
                  <a:pt x="10922" y="448324"/>
                  <a:pt x="5247" y="369692"/>
                </a:cubicBezTo>
                <a:cubicBezTo>
                  <a:pt x="-428" y="291060"/>
                  <a:pt x="-428" y="-4012"/>
                  <a:pt x="38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ABBEA00A-6F69-FB1A-3683-A209DAF3569A}"/>
              </a:ext>
            </a:extLst>
          </p:cNvPr>
          <p:cNvSpPr/>
          <p:nvPr/>
        </p:nvSpPr>
        <p:spPr>
          <a:xfrm>
            <a:off x="6633116" y="3238079"/>
            <a:ext cx="109300" cy="89454"/>
          </a:xfrm>
          <a:custGeom>
            <a:avLst/>
            <a:gdLst>
              <a:gd name="connsiteX0" fmla="*/ 1148 w 109300"/>
              <a:gd name="connsiteY0" fmla="*/ 88781 h 89454"/>
              <a:gd name="connsiteX1" fmla="*/ 108152 w 109300"/>
              <a:gd name="connsiteY1" fmla="*/ 1232 h 89454"/>
              <a:gd name="connsiteX2" fmla="*/ 54650 w 109300"/>
              <a:gd name="connsiteY2" fmla="*/ 40142 h 89454"/>
              <a:gd name="connsiteX3" fmla="*/ 1148 w 109300"/>
              <a:gd name="connsiteY3" fmla="*/ 88781 h 8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00" h="89454">
                <a:moveTo>
                  <a:pt x="1148" y="88781"/>
                </a:moveTo>
                <a:cubicBezTo>
                  <a:pt x="10065" y="82296"/>
                  <a:pt x="99235" y="9338"/>
                  <a:pt x="108152" y="1232"/>
                </a:cubicBezTo>
                <a:cubicBezTo>
                  <a:pt x="117069" y="-6874"/>
                  <a:pt x="71673" y="27172"/>
                  <a:pt x="54650" y="40142"/>
                </a:cubicBezTo>
                <a:cubicBezTo>
                  <a:pt x="37627" y="53112"/>
                  <a:pt x="-7769" y="95266"/>
                  <a:pt x="1148" y="88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5AA21435-2993-0C9C-0759-D4D37E85E4DE}"/>
              </a:ext>
            </a:extLst>
          </p:cNvPr>
          <p:cNvSpPr/>
          <p:nvPr/>
        </p:nvSpPr>
        <p:spPr>
          <a:xfrm>
            <a:off x="6531955" y="2927988"/>
            <a:ext cx="158361" cy="72160"/>
          </a:xfrm>
          <a:custGeom>
            <a:avLst/>
            <a:gdLst>
              <a:gd name="connsiteX0" fmla="*/ 168 w 158361"/>
              <a:gd name="connsiteY0" fmla="*/ 38 h 72160"/>
              <a:gd name="connsiteX1" fmla="*/ 150947 w 158361"/>
              <a:gd name="connsiteY1" fmla="*/ 68131 h 72160"/>
              <a:gd name="connsiteX2" fmla="*/ 121764 w 158361"/>
              <a:gd name="connsiteY2" fmla="*/ 58403 h 72160"/>
              <a:gd name="connsiteX3" fmla="*/ 168 w 158361"/>
              <a:gd name="connsiteY3" fmla="*/ 38 h 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61" h="72160">
                <a:moveTo>
                  <a:pt x="168" y="38"/>
                </a:moveTo>
                <a:cubicBezTo>
                  <a:pt x="5032" y="1659"/>
                  <a:pt x="150947" y="68131"/>
                  <a:pt x="150947" y="68131"/>
                </a:cubicBezTo>
                <a:cubicBezTo>
                  <a:pt x="171213" y="77858"/>
                  <a:pt x="146083" y="68131"/>
                  <a:pt x="121764" y="58403"/>
                </a:cubicBezTo>
                <a:cubicBezTo>
                  <a:pt x="97445" y="48675"/>
                  <a:pt x="-4696" y="-1583"/>
                  <a:pt x="168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BA2FECE3-F610-775F-B7F6-5E13188D7773}"/>
              </a:ext>
            </a:extLst>
          </p:cNvPr>
          <p:cNvSpPr/>
          <p:nvPr/>
        </p:nvSpPr>
        <p:spPr>
          <a:xfrm>
            <a:off x="5797685" y="3093396"/>
            <a:ext cx="343964" cy="9727"/>
          </a:xfrm>
          <a:custGeom>
            <a:avLst/>
            <a:gdLst>
              <a:gd name="connsiteX0" fmla="*/ 0 w 343964"/>
              <a:gd name="connsiteY0" fmla="*/ 9727 h 9727"/>
              <a:gd name="connsiteX1" fmla="*/ 335604 w 343964"/>
              <a:gd name="connsiteY1" fmla="*/ 0 h 9727"/>
              <a:gd name="connsiteX2" fmla="*/ 223736 w 343964"/>
              <a:gd name="connsiteY2" fmla="*/ 9727 h 9727"/>
              <a:gd name="connsiteX3" fmla="*/ 0 w 343964"/>
              <a:gd name="connsiteY3" fmla="*/ 9727 h 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64" h="9727">
                <a:moveTo>
                  <a:pt x="0" y="9727"/>
                </a:moveTo>
                <a:cubicBezTo>
                  <a:pt x="18645" y="8106"/>
                  <a:pt x="298315" y="0"/>
                  <a:pt x="335604" y="0"/>
                </a:cubicBezTo>
                <a:cubicBezTo>
                  <a:pt x="372893" y="0"/>
                  <a:pt x="276427" y="9727"/>
                  <a:pt x="223736" y="9727"/>
                </a:cubicBezTo>
                <a:lnTo>
                  <a:pt x="0" y="97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6227E521-8CB2-F0A8-7C29-1A28F3002AA9}"/>
              </a:ext>
            </a:extLst>
          </p:cNvPr>
          <p:cNvSpPr/>
          <p:nvPr/>
        </p:nvSpPr>
        <p:spPr>
          <a:xfrm>
            <a:off x="7006905" y="3686539"/>
            <a:ext cx="26222" cy="151997"/>
          </a:xfrm>
          <a:custGeom>
            <a:avLst/>
            <a:gdLst>
              <a:gd name="connsiteX0" fmla="*/ 26193 w 26222"/>
              <a:gd name="connsiteY0" fmla="*/ 244 h 151997"/>
              <a:gd name="connsiteX1" fmla="*/ 6738 w 26222"/>
              <a:gd name="connsiteY1" fmla="*/ 146159 h 151997"/>
              <a:gd name="connsiteX2" fmla="*/ 1874 w 26222"/>
              <a:gd name="connsiteY2" fmla="*/ 112112 h 151997"/>
              <a:gd name="connsiteX3" fmla="*/ 26193 w 26222"/>
              <a:gd name="connsiteY3" fmla="*/ 244 h 15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2" h="151997">
                <a:moveTo>
                  <a:pt x="26193" y="244"/>
                </a:moveTo>
                <a:cubicBezTo>
                  <a:pt x="27004" y="5918"/>
                  <a:pt x="10791" y="127514"/>
                  <a:pt x="6738" y="146159"/>
                </a:cubicBezTo>
                <a:cubicBezTo>
                  <a:pt x="2685" y="164804"/>
                  <a:pt x="-2990" y="134810"/>
                  <a:pt x="1874" y="112112"/>
                </a:cubicBezTo>
                <a:cubicBezTo>
                  <a:pt x="6738" y="89414"/>
                  <a:pt x="25382" y="-5430"/>
                  <a:pt x="26193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E183888B-E038-2A30-2A59-6BEDC552CFE7}"/>
              </a:ext>
            </a:extLst>
          </p:cNvPr>
          <p:cNvSpPr/>
          <p:nvPr/>
        </p:nvSpPr>
        <p:spPr>
          <a:xfrm>
            <a:off x="5800119" y="4478477"/>
            <a:ext cx="173557" cy="74904"/>
          </a:xfrm>
          <a:custGeom>
            <a:avLst/>
            <a:gdLst>
              <a:gd name="connsiteX0" fmla="*/ 606 w 173557"/>
              <a:gd name="connsiteY0" fmla="*/ 74473 h 74904"/>
              <a:gd name="connsiteX1" fmla="*/ 168881 w 173557"/>
              <a:gd name="connsiteY1" fmla="*/ 1448 h 74904"/>
              <a:gd name="connsiteX2" fmla="*/ 114906 w 173557"/>
              <a:gd name="connsiteY2" fmla="*/ 30023 h 74904"/>
              <a:gd name="connsiteX3" fmla="*/ 606 w 173557"/>
              <a:gd name="connsiteY3" fmla="*/ 74473 h 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57" h="74904">
                <a:moveTo>
                  <a:pt x="606" y="74473"/>
                </a:moveTo>
                <a:cubicBezTo>
                  <a:pt x="9602" y="69711"/>
                  <a:pt x="149831" y="8856"/>
                  <a:pt x="168881" y="1448"/>
                </a:cubicBezTo>
                <a:cubicBezTo>
                  <a:pt x="187931" y="-5960"/>
                  <a:pt x="144539" y="16794"/>
                  <a:pt x="114906" y="30023"/>
                </a:cubicBezTo>
                <a:cubicBezTo>
                  <a:pt x="85273" y="43252"/>
                  <a:pt x="-8390" y="79235"/>
                  <a:pt x="606" y="74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FC4B897B-905F-B927-F489-829F479B2315}"/>
              </a:ext>
            </a:extLst>
          </p:cNvPr>
          <p:cNvSpPr/>
          <p:nvPr/>
        </p:nvSpPr>
        <p:spPr>
          <a:xfrm>
            <a:off x="5908386" y="4262727"/>
            <a:ext cx="192589" cy="23608"/>
          </a:xfrm>
          <a:custGeom>
            <a:avLst/>
            <a:gdLst>
              <a:gd name="connsiteX0" fmla="*/ 289 w 192589"/>
              <a:gd name="connsiteY0" fmla="*/ 23523 h 23608"/>
              <a:gd name="connsiteX1" fmla="*/ 184439 w 192589"/>
              <a:gd name="connsiteY1" fmla="*/ 1298 h 23608"/>
              <a:gd name="connsiteX2" fmla="*/ 143164 w 192589"/>
              <a:gd name="connsiteY2" fmla="*/ 7648 h 23608"/>
              <a:gd name="connsiteX3" fmla="*/ 289 w 192589"/>
              <a:gd name="connsiteY3" fmla="*/ 23523 h 2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89" h="23608">
                <a:moveTo>
                  <a:pt x="289" y="23523"/>
                </a:moveTo>
                <a:cubicBezTo>
                  <a:pt x="7168" y="22465"/>
                  <a:pt x="160627" y="3944"/>
                  <a:pt x="184439" y="1298"/>
                </a:cubicBezTo>
                <a:cubicBezTo>
                  <a:pt x="208251" y="-1348"/>
                  <a:pt x="175443" y="-289"/>
                  <a:pt x="143164" y="7648"/>
                </a:cubicBezTo>
                <a:cubicBezTo>
                  <a:pt x="110885" y="15585"/>
                  <a:pt x="-6590" y="24581"/>
                  <a:pt x="289" y="23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8D7A1DD4-E09C-89DF-0C23-1ED2BA8BB073}"/>
              </a:ext>
            </a:extLst>
          </p:cNvPr>
          <p:cNvSpPr/>
          <p:nvPr/>
        </p:nvSpPr>
        <p:spPr>
          <a:xfrm>
            <a:off x="5378450" y="4235362"/>
            <a:ext cx="14491" cy="164965"/>
          </a:xfrm>
          <a:custGeom>
            <a:avLst/>
            <a:gdLst>
              <a:gd name="connsiteX0" fmla="*/ 0 w 14491"/>
              <a:gd name="connsiteY0" fmla="*/ 88 h 164965"/>
              <a:gd name="connsiteX1" fmla="*/ 12700 w 14491"/>
              <a:gd name="connsiteY1" fmla="*/ 155663 h 164965"/>
              <a:gd name="connsiteX2" fmla="*/ 12700 w 14491"/>
              <a:gd name="connsiteY2" fmla="*/ 133438 h 164965"/>
              <a:gd name="connsiteX3" fmla="*/ 0 w 14491"/>
              <a:gd name="connsiteY3" fmla="*/ 88 h 16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1" h="164965">
                <a:moveTo>
                  <a:pt x="0" y="88"/>
                </a:moveTo>
                <a:cubicBezTo>
                  <a:pt x="0" y="3792"/>
                  <a:pt x="10583" y="133438"/>
                  <a:pt x="12700" y="155663"/>
                </a:cubicBezTo>
                <a:cubicBezTo>
                  <a:pt x="14817" y="177888"/>
                  <a:pt x="15346" y="156192"/>
                  <a:pt x="12700" y="133438"/>
                </a:cubicBezTo>
                <a:cubicBezTo>
                  <a:pt x="10054" y="110684"/>
                  <a:pt x="0" y="-3616"/>
                  <a:pt x="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6E6683CB-6B62-1E5B-3AF5-38011BAFA289}"/>
              </a:ext>
            </a:extLst>
          </p:cNvPr>
          <p:cNvSpPr/>
          <p:nvPr/>
        </p:nvSpPr>
        <p:spPr>
          <a:xfrm>
            <a:off x="5313064" y="4657691"/>
            <a:ext cx="33673" cy="122822"/>
          </a:xfrm>
          <a:custGeom>
            <a:avLst/>
            <a:gdLst>
              <a:gd name="connsiteX0" fmla="*/ 33636 w 33673"/>
              <a:gd name="connsiteY0" fmla="*/ 34 h 122822"/>
              <a:gd name="connsiteX1" fmla="*/ 8236 w 33673"/>
              <a:gd name="connsiteY1" fmla="*/ 120684 h 122822"/>
              <a:gd name="connsiteX2" fmla="*/ 5061 w 33673"/>
              <a:gd name="connsiteY2" fmla="*/ 79409 h 122822"/>
              <a:gd name="connsiteX3" fmla="*/ 1886 w 33673"/>
              <a:gd name="connsiteY3" fmla="*/ 107984 h 122822"/>
              <a:gd name="connsiteX4" fmla="*/ 33636 w 33673"/>
              <a:gd name="connsiteY4" fmla="*/ 34 h 1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3" h="122822">
                <a:moveTo>
                  <a:pt x="33636" y="34"/>
                </a:moveTo>
                <a:cubicBezTo>
                  <a:pt x="34694" y="2151"/>
                  <a:pt x="12998" y="107455"/>
                  <a:pt x="8236" y="120684"/>
                </a:cubicBezTo>
                <a:cubicBezTo>
                  <a:pt x="3474" y="133913"/>
                  <a:pt x="6119" y="81526"/>
                  <a:pt x="5061" y="79409"/>
                </a:cubicBezTo>
                <a:cubicBezTo>
                  <a:pt x="4003" y="77292"/>
                  <a:pt x="-3406" y="121213"/>
                  <a:pt x="1886" y="107984"/>
                </a:cubicBezTo>
                <a:cubicBezTo>
                  <a:pt x="7178" y="94755"/>
                  <a:pt x="32578" y="-2083"/>
                  <a:pt x="3363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1347823A-AD3F-5BFD-47AC-6E9FF459804A}"/>
              </a:ext>
            </a:extLst>
          </p:cNvPr>
          <p:cNvSpPr/>
          <p:nvPr/>
        </p:nvSpPr>
        <p:spPr>
          <a:xfrm>
            <a:off x="6829366" y="4583500"/>
            <a:ext cx="6468" cy="264278"/>
          </a:xfrm>
          <a:custGeom>
            <a:avLst/>
            <a:gdLst>
              <a:gd name="connsiteX0" fmla="*/ 6409 w 6468"/>
              <a:gd name="connsiteY0" fmla="*/ 1200 h 264278"/>
              <a:gd name="connsiteX1" fmla="*/ 59 w 6468"/>
              <a:gd name="connsiteY1" fmla="*/ 258375 h 264278"/>
              <a:gd name="connsiteX2" fmla="*/ 3234 w 6468"/>
              <a:gd name="connsiteY2" fmla="*/ 166300 h 264278"/>
              <a:gd name="connsiteX3" fmla="*/ 6409 w 6468"/>
              <a:gd name="connsiteY3" fmla="*/ 1200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8" h="264278">
                <a:moveTo>
                  <a:pt x="6409" y="1200"/>
                </a:moveTo>
                <a:cubicBezTo>
                  <a:pt x="5880" y="16546"/>
                  <a:pt x="588" y="230858"/>
                  <a:pt x="59" y="258375"/>
                </a:cubicBezTo>
                <a:cubicBezTo>
                  <a:pt x="-470" y="285892"/>
                  <a:pt x="2705" y="210750"/>
                  <a:pt x="3234" y="166300"/>
                </a:cubicBezTo>
                <a:cubicBezTo>
                  <a:pt x="3763" y="121850"/>
                  <a:pt x="6938" y="-14146"/>
                  <a:pt x="6409" y="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02E408FE-220B-4E18-C6C4-AE28D7BEC945}"/>
              </a:ext>
            </a:extLst>
          </p:cNvPr>
          <p:cNvSpPr/>
          <p:nvPr/>
        </p:nvSpPr>
        <p:spPr>
          <a:xfrm>
            <a:off x="7178675" y="4148584"/>
            <a:ext cx="196735" cy="55116"/>
          </a:xfrm>
          <a:custGeom>
            <a:avLst/>
            <a:gdLst>
              <a:gd name="connsiteX0" fmla="*/ 0 w 196735"/>
              <a:gd name="connsiteY0" fmla="*/ 55116 h 55116"/>
              <a:gd name="connsiteX1" fmla="*/ 193675 w 196735"/>
              <a:gd name="connsiteY1" fmla="*/ 1141 h 55116"/>
              <a:gd name="connsiteX2" fmla="*/ 123825 w 196735"/>
              <a:gd name="connsiteY2" fmla="*/ 17016 h 55116"/>
              <a:gd name="connsiteX3" fmla="*/ 0 w 196735"/>
              <a:gd name="connsiteY3" fmla="*/ 55116 h 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5" h="55116">
                <a:moveTo>
                  <a:pt x="0" y="55116"/>
                </a:moveTo>
                <a:lnTo>
                  <a:pt x="193675" y="1141"/>
                </a:lnTo>
                <a:cubicBezTo>
                  <a:pt x="214312" y="-5209"/>
                  <a:pt x="123825" y="17016"/>
                  <a:pt x="123825" y="17016"/>
                </a:cubicBezTo>
                <a:lnTo>
                  <a:pt x="0" y="551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7BCC0942-EC7B-2786-77B4-E32EDBE77FFA}"/>
              </a:ext>
            </a:extLst>
          </p:cNvPr>
          <p:cNvSpPr/>
          <p:nvPr/>
        </p:nvSpPr>
        <p:spPr>
          <a:xfrm>
            <a:off x="7277872" y="5222299"/>
            <a:ext cx="91619" cy="110641"/>
          </a:xfrm>
          <a:custGeom>
            <a:avLst/>
            <a:gdLst>
              <a:gd name="connsiteX0" fmla="*/ 91303 w 91619"/>
              <a:gd name="connsiteY0" fmla="*/ 576 h 110641"/>
              <a:gd name="connsiteX1" fmla="*/ 2403 w 91619"/>
              <a:gd name="connsiteY1" fmla="*/ 108526 h 110641"/>
              <a:gd name="connsiteX2" fmla="*/ 30978 w 91619"/>
              <a:gd name="connsiteY2" fmla="*/ 67251 h 110641"/>
              <a:gd name="connsiteX3" fmla="*/ 91303 w 91619"/>
              <a:gd name="connsiteY3" fmla="*/ 576 h 11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19" h="110641">
                <a:moveTo>
                  <a:pt x="91303" y="576"/>
                </a:moveTo>
                <a:cubicBezTo>
                  <a:pt x="86541" y="7455"/>
                  <a:pt x="12457" y="97414"/>
                  <a:pt x="2403" y="108526"/>
                </a:cubicBezTo>
                <a:cubicBezTo>
                  <a:pt x="-7651" y="119638"/>
                  <a:pt x="16161" y="84184"/>
                  <a:pt x="30978" y="67251"/>
                </a:cubicBezTo>
                <a:cubicBezTo>
                  <a:pt x="45795" y="50318"/>
                  <a:pt x="96065" y="-6303"/>
                  <a:pt x="91303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A0C240E3-CB5B-4656-A77A-A0F117B91A0C}"/>
              </a:ext>
            </a:extLst>
          </p:cNvPr>
          <p:cNvSpPr/>
          <p:nvPr/>
        </p:nvSpPr>
        <p:spPr>
          <a:xfrm>
            <a:off x="7334250" y="4984634"/>
            <a:ext cx="49428" cy="96294"/>
          </a:xfrm>
          <a:custGeom>
            <a:avLst/>
            <a:gdLst>
              <a:gd name="connsiteX0" fmla="*/ 0 w 49428"/>
              <a:gd name="connsiteY0" fmla="*/ 116 h 96294"/>
              <a:gd name="connsiteX1" fmla="*/ 44450 w 49428"/>
              <a:gd name="connsiteY1" fmla="*/ 92191 h 96294"/>
              <a:gd name="connsiteX2" fmla="*/ 44450 w 49428"/>
              <a:gd name="connsiteY2" fmla="*/ 73141 h 96294"/>
              <a:gd name="connsiteX3" fmla="*/ 0 w 49428"/>
              <a:gd name="connsiteY3" fmla="*/ 116 h 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8" h="96294">
                <a:moveTo>
                  <a:pt x="0" y="116"/>
                </a:moveTo>
                <a:cubicBezTo>
                  <a:pt x="0" y="3291"/>
                  <a:pt x="44450" y="92191"/>
                  <a:pt x="44450" y="92191"/>
                </a:cubicBezTo>
                <a:cubicBezTo>
                  <a:pt x="51858" y="104362"/>
                  <a:pt x="50271" y="86899"/>
                  <a:pt x="44450" y="73141"/>
                </a:cubicBezTo>
                <a:cubicBezTo>
                  <a:pt x="38629" y="59383"/>
                  <a:pt x="0" y="-3059"/>
                  <a:pt x="0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B65B5523-911A-424B-67C1-C4A6528417C1}"/>
              </a:ext>
            </a:extLst>
          </p:cNvPr>
          <p:cNvSpPr/>
          <p:nvPr/>
        </p:nvSpPr>
        <p:spPr>
          <a:xfrm>
            <a:off x="6422901" y="5841916"/>
            <a:ext cx="89212" cy="93845"/>
          </a:xfrm>
          <a:custGeom>
            <a:avLst/>
            <a:gdLst>
              <a:gd name="connsiteX0" fmla="*/ 124 w 89212"/>
              <a:gd name="connsiteY0" fmla="*/ 84 h 93845"/>
              <a:gd name="connsiteX1" fmla="*/ 85849 w 89212"/>
              <a:gd name="connsiteY1" fmla="*/ 88984 h 93845"/>
              <a:gd name="connsiteX2" fmla="*/ 66799 w 89212"/>
              <a:gd name="connsiteY2" fmla="*/ 73109 h 93845"/>
              <a:gd name="connsiteX3" fmla="*/ 124 w 89212"/>
              <a:gd name="connsiteY3" fmla="*/ 84 h 9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2" h="93845">
                <a:moveTo>
                  <a:pt x="124" y="84"/>
                </a:moveTo>
                <a:cubicBezTo>
                  <a:pt x="3299" y="2730"/>
                  <a:pt x="85849" y="88984"/>
                  <a:pt x="85849" y="88984"/>
                </a:cubicBezTo>
                <a:cubicBezTo>
                  <a:pt x="96962" y="101155"/>
                  <a:pt x="77911" y="88455"/>
                  <a:pt x="66799" y="73109"/>
                </a:cubicBezTo>
                <a:cubicBezTo>
                  <a:pt x="55687" y="57763"/>
                  <a:pt x="-3051" y="-2562"/>
                  <a:pt x="124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AA79BFDD-94A4-3F73-1D08-8FFE4858767A}"/>
              </a:ext>
            </a:extLst>
          </p:cNvPr>
          <p:cNvSpPr/>
          <p:nvPr/>
        </p:nvSpPr>
        <p:spPr>
          <a:xfrm>
            <a:off x="6637410" y="5286375"/>
            <a:ext cx="118990" cy="103105"/>
          </a:xfrm>
          <a:custGeom>
            <a:avLst/>
            <a:gdLst>
              <a:gd name="connsiteX0" fmla="*/ 118990 w 118990"/>
              <a:gd name="connsiteY0" fmla="*/ 0 h 103105"/>
              <a:gd name="connsiteX1" fmla="*/ 1515 w 118990"/>
              <a:gd name="connsiteY1" fmla="*/ 101600 h 103105"/>
              <a:gd name="connsiteX2" fmla="*/ 49140 w 118990"/>
              <a:gd name="connsiteY2" fmla="*/ 63500 h 103105"/>
              <a:gd name="connsiteX3" fmla="*/ 118990 w 118990"/>
              <a:gd name="connsiteY3" fmla="*/ 0 h 10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90" h="103105">
                <a:moveTo>
                  <a:pt x="118990" y="0"/>
                </a:moveTo>
                <a:lnTo>
                  <a:pt x="1515" y="101600"/>
                </a:lnTo>
                <a:cubicBezTo>
                  <a:pt x="-10127" y="112183"/>
                  <a:pt x="49140" y="63500"/>
                  <a:pt x="49140" y="63500"/>
                </a:cubicBezTo>
                <a:lnTo>
                  <a:pt x="11899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AE9B7449-396B-95B8-CC25-14C5874A34E8}"/>
              </a:ext>
            </a:extLst>
          </p:cNvPr>
          <p:cNvSpPr/>
          <p:nvPr/>
        </p:nvSpPr>
        <p:spPr>
          <a:xfrm>
            <a:off x="6823044" y="6121332"/>
            <a:ext cx="9914" cy="108172"/>
          </a:xfrm>
          <a:custGeom>
            <a:avLst/>
            <a:gdLst>
              <a:gd name="connsiteX0" fmla="*/ 3206 w 9914"/>
              <a:gd name="connsiteY0" fmla="*/ 68 h 108172"/>
              <a:gd name="connsiteX1" fmla="*/ 6381 w 9914"/>
              <a:gd name="connsiteY1" fmla="*/ 63568 h 108172"/>
              <a:gd name="connsiteX2" fmla="*/ 31 w 9914"/>
              <a:gd name="connsiteY2" fmla="*/ 108018 h 108172"/>
              <a:gd name="connsiteX3" fmla="*/ 9556 w 9914"/>
              <a:gd name="connsiteY3" fmla="*/ 76268 h 108172"/>
              <a:gd name="connsiteX4" fmla="*/ 3206 w 9914"/>
              <a:gd name="connsiteY4" fmla="*/ 68 h 10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" h="108172">
                <a:moveTo>
                  <a:pt x="3206" y="68"/>
                </a:moveTo>
                <a:cubicBezTo>
                  <a:pt x="2677" y="-2049"/>
                  <a:pt x="6910" y="45576"/>
                  <a:pt x="6381" y="63568"/>
                </a:cubicBezTo>
                <a:cubicBezTo>
                  <a:pt x="5852" y="81560"/>
                  <a:pt x="-498" y="105901"/>
                  <a:pt x="31" y="108018"/>
                </a:cubicBezTo>
                <a:cubicBezTo>
                  <a:pt x="560" y="110135"/>
                  <a:pt x="7439" y="90026"/>
                  <a:pt x="9556" y="76268"/>
                </a:cubicBezTo>
                <a:cubicBezTo>
                  <a:pt x="11673" y="62510"/>
                  <a:pt x="3735" y="2185"/>
                  <a:pt x="3206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3F351935-65ED-853A-8D9A-43902A88179A}"/>
              </a:ext>
            </a:extLst>
          </p:cNvPr>
          <p:cNvSpPr/>
          <p:nvPr/>
        </p:nvSpPr>
        <p:spPr>
          <a:xfrm>
            <a:off x="4805686" y="4385926"/>
            <a:ext cx="175801" cy="1259639"/>
          </a:xfrm>
          <a:custGeom>
            <a:avLst/>
            <a:gdLst>
              <a:gd name="connsiteX0" fmla="*/ 70 w 175801"/>
              <a:gd name="connsiteY0" fmla="*/ 444 h 1259639"/>
              <a:gd name="connsiteX1" fmla="*/ 165075 w 175801"/>
              <a:gd name="connsiteY1" fmla="*/ 1176101 h 1259639"/>
              <a:gd name="connsiteX2" fmla="*/ 144449 w 175801"/>
              <a:gd name="connsiteY2" fmla="*/ 1038597 h 1259639"/>
              <a:gd name="connsiteX3" fmla="*/ 70 w 175801"/>
              <a:gd name="connsiteY3" fmla="*/ 444 h 125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801" h="1259639">
                <a:moveTo>
                  <a:pt x="70" y="444"/>
                </a:moveTo>
                <a:cubicBezTo>
                  <a:pt x="3508" y="23361"/>
                  <a:pt x="141012" y="1003076"/>
                  <a:pt x="165075" y="1176101"/>
                </a:cubicBezTo>
                <a:cubicBezTo>
                  <a:pt x="189138" y="1349126"/>
                  <a:pt x="168512" y="1228811"/>
                  <a:pt x="144449" y="1038597"/>
                </a:cubicBezTo>
                <a:cubicBezTo>
                  <a:pt x="120386" y="848384"/>
                  <a:pt x="-3368" y="-22473"/>
                  <a:pt x="70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C95BEB48-743A-0971-64E4-4C22740E78F0}"/>
              </a:ext>
            </a:extLst>
          </p:cNvPr>
          <p:cNvSpPr/>
          <p:nvPr/>
        </p:nvSpPr>
        <p:spPr>
          <a:xfrm>
            <a:off x="4812578" y="4399273"/>
            <a:ext cx="102001" cy="838106"/>
          </a:xfrm>
          <a:custGeom>
            <a:avLst/>
            <a:gdLst>
              <a:gd name="connsiteX0" fmla="*/ 54 w 102001"/>
              <a:gd name="connsiteY0" fmla="*/ 847 h 838106"/>
              <a:gd name="connsiteX1" fmla="*/ 96306 w 102001"/>
              <a:gd name="connsiteY1" fmla="*/ 798369 h 838106"/>
              <a:gd name="connsiteX2" fmla="*/ 82556 w 102001"/>
              <a:gd name="connsiteY2" fmla="*/ 647115 h 838106"/>
              <a:gd name="connsiteX3" fmla="*/ 54 w 102001"/>
              <a:gd name="connsiteY3" fmla="*/ 847 h 83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01" h="838106">
                <a:moveTo>
                  <a:pt x="54" y="847"/>
                </a:moveTo>
                <a:cubicBezTo>
                  <a:pt x="2346" y="26056"/>
                  <a:pt x="82556" y="690658"/>
                  <a:pt x="96306" y="798369"/>
                </a:cubicBezTo>
                <a:cubicBezTo>
                  <a:pt x="110056" y="906080"/>
                  <a:pt x="96306" y="774306"/>
                  <a:pt x="82556" y="647115"/>
                </a:cubicBezTo>
                <a:cubicBezTo>
                  <a:pt x="68806" y="519924"/>
                  <a:pt x="-2238" y="-24362"/>
                  <a:pt x="54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755869E3-1FFF-2B55-EEE3-C0DECDD5A8C8}"/>
              </a:ext>
            </a:extLst>
          </p:cNvPr>
          <p:cNvSpPr/>
          <p:nvPr/>
        </p:nvSpPr>
        <p:spPr>
          <a:xfrm>
            <a:off x="4764505" y="5507026"/>
            <a:ext cx="326398" cy="595515"/>
          </a:xfrm>
          <a:custGeom>
            <a:avLst/>
            <a:gdLst>
              <a:gd name="connsiteX0" fmla="*/ 0 w 326398"/>
              <a:gd name="connsiteY0" fmla="*/ 0 h 595515"/>
              <a:gd name="connsiteX1" fmla="*/ 316259 w 326398"/>
              <a:gd name="connsiteY1" fmla="*/ 577515 h 595515"/>
              <a:gd name="connsiteX2" fmla="*/ 254382 w 326398"/>
              <a:gd name="connsiteY2" fmla="*/ 460637 h 595515"/>
              <a:gd name="connsiteX3" fmla="*/ 0 w 326398"/>
              <a:gd name="connsiteY3" fmla="*/ 0 h 5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8" h="595515">
                <a:moveTo>
                  <a:pt x="0" y="0"/>
                </a:moveTo>
                <a:lnTo>
                  <a:pt x="316259" y="577515"/>
                </a:lnTo>
                <a:cubicBezTo>
                  <a:pt x="358656" y="654288"/>
                  <a:pt x="254382" y="460637"/>
                  <a:pt x="254382" y="46063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115DBBFB-A892-9776-5A8F-4C782A86FC2D}"/>
              </a:ext>
            </a:extLst>
          </p:cNvPr>
          <p:cNvSpPr/>
          <p:nvPr/>
        </p:nvSpPr>
        <p:spPr>
          <a:xfrm>
            <a:off x="6882063" y="5494734"/>
            <a:ext cx="533261" cy="294174"/>
          </a:xfrm>
          <a:custGeom>
            <a:avLst/>
            <a:gdLst>
              <a:gd name="connsiteX0" fmla="*/ 0 w 533261"/>
              <a:gd name="connsiteY0" fmla="*/ 294174 h 294174"/>
              <a:gd name="connsiteX1" fmla="*/ 508764 w 533261"/>
              <a:gd name="connsiteY1" fmla="*/ 12292 h 294174"/>
              <a:gd name="connsiteX2" fmla="*/ 405636 w 533261"/>
              <a:gd name="connsiteY2" fmla="*/ 74168 h 294174"/>
              <a:gd name="connsiteX3" fmla="*/ 0 w 533261"/>
              <a:gd name="connsiteY3" fmla="*/ 294174 h 29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61" h="294174">
                <a:moveTo>
                  <a:pt x="0" y="294174"/>
                </a:moveTo>
                <a:cubicBezTo>
                  <a:pt x="17188" y="283861"/>
                  <a:pt x="441158" y="48960"/>
                  <a:pt x="508764" y="12292"/>
                </a:cubicBezTo>
                <a:cubicBezTo>
                  <a:pt x="576370" y="-24376"/>
                  <a:pt x="491576" y="28334"/>
                  <a:pt x="405636" y="74168"/>
                </a:cubicBezTo>
                <a:lnTo>
                  <a:pt x="0" y="2941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316A4017-BBEC-AABB-A884-8D61E38ABAA3}"/>
              </a:ext>
            </a:extLst>
          </p:cNvPr>
          <p:cNvSpPr/>
          <p:nvPr/>
        </p:nvSpPr>
        <p:spPr>
          <a:xfrm>
            <a:off x="5263587" y="3516171"/>
            <a:ext cx="283154" cy="557414"/>
          </a:xfrm>
          <a:custGeom>
            <a:avLst/>
            <a:gdLst>
              <a:gd name="connsiteX0" fmla="*/ 6913 w 283154"/>
              <a:gd name="connsiteY0" fmla="*/ 1729 h 557414"/>
              <a:gd name="connsiteX1" fmla="*/ 563 w 283154"/>
              <a:gd name="connsiteY1" fmla="*/ 322404 h 557414"/>
              <a:gd name="connsiteX2" fmla="*/ 19613 w 283154"/>
              <a:gd name="connsiteY2" fmla="*/ 287479 h 557414"/>
              <a:gd name="connsiteX3" fmla="*/ 83113 w 283154"/>
              <a:gd name="connsiteY3" fmla="*/ 354154 h 557414"/>
              <a:gd name="connsiteX4" fmla="*/ 70413 w 283154"/>
              <a:gd name="connsiteY4" fmla="*/ 331929 h 557414"/>
              <a:gd name="connsiteX5" fmla="*/ 146613 w 283154"/>
              <a:gd name="connsiteY5" fmla="*/ 430354 h 557414"/>
              <a:gd name="connsiteX6" fmla="*/ 121213 w 283154"/>
              <a:gd name="connsiteY6" fmla="*/ 373204 h 557414"/>
              <a:gd name="connsiteX7" fmla="*/ 283138 w 283154"/>
              <a:gd name="connsiteY7" fmla="*/ 557354 h 557414"/>
              <a:gd name="connsiteX8" fmla="*/ 130738 w 283154"/>
              <a:gd name="connsiteY8" fmla="*/ 392254 h 557414"/>
              <a:gd name="connsiteX9" fmla="*/ 48188 w 283154"/>
              <a:gd name="connsiteY9" fmla="*/ 284304 h 557414"/>
              <a:gd name="connsiteX10" fmla="*/ 57713 w 283154"/>
              <a:gd name="connsiteY10" fmla="*/ 214454 h 557414"/>
              <a:gd name="connsiteX11" fmla="*/ 45013 w 283154"/>
              <a:gd name="connsiteY11" fmla="*/ 306529 h 557414"/>
              <a:gd name="connsiteX12" fmla="*/ 16438 w 283154"/>
              <a:gd name="connsiteY12" fmla="*/ 252554 h 557414"/>
              <a:gd name="connsiteX13" fmla="*/ 57713 w 283154"/>
              <a:gd name="connsiteY13" fmla="*/ 84279 h 557414"/>
              <a:gd name="connsiteX14" fmla="*/ 3738 w 283154"/>
              <a:gd name="connsiteY14" fmla="*/ 236679 h 557414"/>
              <a:gd name="connsiteX15" fmla="*/ 25963 w 283154"/>
              <a:gd name="connsiteY15" fmla="*/ 195404 h 557414"/>
              <a:gd name="connsiteX16" fmla="*/ 6913 w 283154"/>
              <a:gd name="connsiteY16" fmla="*/ 1729 h 55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154" h="557414">
                <a:moveTo>
                  <a:pt x="6913" y="1729"/>
                </a:moveTo>
                <a:cubicBezTo>
                  <a:pt x="2680" y="22896"/>
                  <a:pt x="-1554" y="274779"/>
                  <a:pt x="563" y="322404"/>
                </a:cubicBezTo>
                <a:cubicBezTo>
                  <a:pt x="2680" y="370029"/>
                  <a:pt x="5855" y="282187"/>
                  <a:pt x="19613" y="287479"/>
                </a:cubicBezTo>
                <a:cubicBezTo>
                  <a:pt x="33371" y="292771"/>
                  <a:pt x="74646" y="346746"/>
                  <a:pt x="83113" y="354154"/>
                </a:cubicBezTo>
                <a:cubicBezTo>
                  <a:pt x="91580" y="361562"/>
                  <a:pt x="59830" y="319229"/>
                  <a:pt x="70413" y="331929"/>
                </a:cubicBezTo>
                <a:cubicBezTo>
                  <a:pt x="80996" y="344629"/>
                  <a:pt x="138146" y="423475"/>
                  <a:pt x="146613" y="430354"/>
                </a:cubicBezTo>
                <a:cubicBezTo>
                  <a:pt x="155080" y="437233"/>
                  <a:pt x="98459" y="352037"/>
                  <a:pt x="121213" y="373204"/>
                </a:cubicBezTo>
                <a:cubicBezTo>
                  <a:pt x="143967" y="394371"/>
                  <a:pt x="281551" y="554179"/>
                  <a:pt x="283138" y="557354"/>
                </a:cubicBezTo>
                <a:cubicBezTo>
                  <a:pt x="284725" y="560529"/>
                  <a:pt x="169896" y="437762"/>
                  <a:pt x="130738" y="392254"/>
                </a:cubicBezTo>
                <a:cubicBezTo>
                  <a:pt x="91580" y="346746"/>
                  <a:pt x="60359" y="313937"/>
                  <a:pt x="48188" y="284304"/>
                </a:cubicBezTo>
                <a:cubicBezTo>
                  <a:pt x="36017" y="254671"/>
                  <a:pt x="58242" y="210750"/>
                  <a:pt x="57713" y="214454"/>
                </a:cubicBezTo>
                <a:cubicBezTo>
                  <a:pt x="57184" y="218158"/>
                  <a:pt x="51892" y="300179"/>
                  <a:pt x="45013" y="306529"/>
                </a:cubicBezTo>
                <a:cubicBezTo>
                  <a:pt x="38134" y="312879"/>
                  <a:pt x="14321" y="289596"/>
                  <a:pt x="16438" y="252554"/>
                </a:cubicBezTo>
                <a:cubicBezTo>
                  <a:pt x="18555" y="215512"/>
                  <a:pt x="59830" y="86925"/>
                  <a:pt x="57713" y="84279"/>
                </a:cubicBezTo>
                <a:cubicBezTo>
                  <a:pt x="55596" y="81633"/>
                  <a:pt x="9030" y="218158"/>
                  <a:pt x="3738" y="236679"/>
                </a:cubicBezTo>
                <a:cubicBezTo>
                  <a:pt x="-1554" y="255200"/>
                  <a:pt x="25963" y="230858"/>
                  <a:pt x="25963" y="195404"/>
                </a:cubicBezTo>
                <a:cubicBezTo>
                  <a:pt x="25963" y="159950"/>
                  <a:pt x="11146" y="-19438"/>
                  <a:pt x="6913" y="1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6D0E3F94-E0C7-DA07-3602-BC454C9F78CF}"/>
              </a:ext>
            </a:extLst>
          </p:cNvPr>
          <p:cNvSpPr/>
          <p:nvPr/>
        </p:nvSpPr>
        <p:spPr>
          <a:xfrm>
            <a:off x="7572120" y="4720982"/>
            <a:ext cx="260605" cy="142622"/>
          </a:xfrm>
          <a:custGeom>
            <a:avLst/>
            <a:gdLst>
              <a:gd name="connsiteX0" fmla="*/ 6605 w 260605"/>
              <a:gd name="connsiteY0" fmla="*/ 117718 h 142622"/>
              <a:gd name="connsiteX1" fmla="*/ 244730 w 260605"/>
              <a:gd name="connsiteY1" fmla="*/ 41518 h 142622"/>
              <a:gd name="connsiteX2" fmla="*/ 127255 w 260605"/>
              <a:gd name="connsiteY2" fmla="*/ 70093 h 142622"/>
              <a:gd name="connsiteX3" fmla="*/ 159005 w 260605"/>
              <a:gd name="connsiteY3" fmla="*/ 114543 h 142622"/>
              <a:gd name="connsiteX4" fmla="*/ 260605 w 260605"/>
              <a:gd name="connsiteY4" fmla="*/ 85968 h 142622"/>
              <a:gd name="connsiteX5" fmla="*/ 159005 w 260605"/>
              <a:gd name="connsiteY5" fmla="*/ 120893 h 142622"/>
              <a:gd name="connsiteX6" fmla="*/ 178055 w 260605"/>
              <a:gd name="connsiteY6" fmla="*/ 136768 h 142622"/>
              <a:gd name="connsiteX7" fmla="*/ 181230 w 260605"/>
              <a:gd name="connsiteY7" fmla="*/ 19293 h 142622"/>
              <a:gd name="connsiteX8" fmla="*/ 212980 w 260605"/>
              <a:gd name="connsiteY8" fmla="*/ 3418 h 142622"/>
              <a:gd name="connsiteX9" fmla="*/ 255 w 260605"/>
              <a:gd name="connsiteY9" fmla="*/ 54218 h 142622"/>
              <a:gd name="connsiteX10" fmla="*/ 165355 w 260605"/>
              <a:gd name="connsiteY10" fmla="*/ 47868 h 142622"/>
              <a:gd name="connsiteX11" fmla="*/ 6605 w 260605"/>
              <a:gd name="connsiteY11" fmla="*/ 117718 h 1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605" h="142622">
                <a:moveTo>
                  <a:pt x="6605" y="117718"/>
                </a:moveTo>
                <a:cubicBezTo>
                  <a:pt x="19834" y="116660"/>
                  <a:pt x="224622" y="49455"/>
                  <a:pt x="244730" y="41518"/>
                </a:cubicBezTo>
                <a:cubicBezTo>
                  <a:pt x="264838" y="33581"/>
                  <a:pt x="141542" y="57922"/>
                  <a:pt x="127255" y="70093"/>
                </a:cubicBezTo>
                <a:cubicBezTo>
                  <a:pt x="112968" y="82264"/>
                  <a:pt x="136780" y="111897"/>
                  <a:pt x="159005" y="114543"/>
                </a:cubicBezTo>
                <a:cubicBezTo>
                  <a:pt x="181230" y="117189"/>
                  <a:pt x="260605" y="84910"/>
                  <a:pt x="260605" y="85968"/>
                </a:cubicBezTo>
                <a:cubicBezTo>
                  <a:pt x="260605" y="87026"/>
                  <a:pt x="172763" y="112426"/>
                  <a:pt x="159005" y="120893"/>
                </a:cubicBezTo>
                <a:cubicBezTo>
                  <a:pt x="145247" y="129360"/>
                  <a:pt x="174351" y="153701"/>
                  <a:pt x="178055" y="136768"/>
                </a:cubicBezTo>
                <a:cubicBezTo>
                  <a:pt x="181759" y="119835"/>
                  <a:pt x="175409" y="41518"/>
                  <a:pt x="181230" y="19293"/>
                </a:cubicBezTo>
                <a:cubicBezTo>
                  <a:pt x="187051" y="-2932"/>
                  <a:pt x="243143" y="-2403"/>
                  <a:pt x="212980" y="3418"/>
                </a:cubicBezTo>
                <a:cubicBezTo>
                  <a:pt x="182817" y="9239"/>
                  <a:pt x="8193" y="46810"/>
                  <a:pt x="255" y="54218"/>
                </a:cubicBezTo>
                <a:cubicBezTo>
                  <a:pt x="-7683" y="61626"/>
                  <a:pt x="171705" y="34639"/>
                  <a:pt x="165355" y="47868"/>
                </a:cubicBezTo>
                <a:cubicBezTo>
                  <a:pt x="159005" y="61097"/>
                  <a:pt x="-6624" y="118776"/>
                  <a:pt x="6605" y="117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376EF985-50C0-ABDB-962F-5877C6F80DA0}"/>
              </a:ext>
            </a:extLst>
          </p:cNvPr>
          <p:cNvSpPr/>
          <p:nvPr/>
        </p:nvSpPr>
        <p:spPr>
          <a:xfrm>
            <a:off x="4936335" y="3818312"/>
            <a:ext cx="55607" cy="824671"/>
          </a:xfrm>
          <a:custGeom>
            <a:avLst/>
            <a:gdLst>
              <a:gd name="connsiteX0" fmla="*/ 230 w 55607"/>
              <a:gd name="connsiteY0" fmla="*/ 6629 h 824671"/>
              <a:gd name="connsiteX1" fmla="*/ 54018 w 55607"/>
              <a:gd name="connsiteY1" fmla="*/ 813453 h 824671"/>
              <a:gd name="connsiteX2" fmla="*/ 36089 w 55607"/>
              <a:gd name="connsiteY2" fmla="*/ 448888 h 824671"/>
              <a:gd name="connsiteX3" fmla="*/ 230 w 55607"/>
              <a:gd name="connsiteY3" fmla="*/ 6629 h 82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07" h="824671">
                <a:moveTo>
                  <a:pt x="230" y="6629"/>
                </a:moveTo>
                <a:cubicBezTo>
                  <a:pt x="3218" y="67390"/>
                  <a:pt x="48042" y="739743"/>
                  <a:pt x="54018" y="813453"/>
                </a:cubicBezTo>
                <a:cubicBezTo>
                  <a:pt x="59995" y="887163"/>
                  <a:pt x="48042" y="578378"/>
                  <a:pt x="36089" y="448888"/>
                </a:cubicBezTo>
                <a:cubicBezTo>
                  <a:pt x="24136" y="319398"/>
                  <a:pt x="-2758" y="-54132"/>
                  <a:pt x="230" y="6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F7E79AD4-F571-292B-F0B7-6586000BDAD8}"/>
              </a:ext>
            </a:extLst>
          </p:cNvPr>
          <p:cNvSpPr/>
          <p:nvPr/>
        </p:nvSpPr>
        <p:spPr>
          <a:xfrm>
            <a:off x="5976471" y="2876765"/>
            <a:ext cx="577338" cy="111470"/>
          </a:xfrm>
          <a:custGeom>
            <a:avLst/>
            <a:gdLst>
              <a:gd name="connsiteX0" fmla="*/ 0 w 577338"/>
              <a:gd name="connsiteY0" fmla="*/ 111470 h 111470"/>
              <a:gd name="connsiteX1" fmla="*/ 555811 w 577338"/>
              <a:gd name="connsiteY1" fmla="*/ 3894 h 111470"/>
              <a:gd name="connsiteX2" fmla="*/ 472141 w 577338"/>
              <a:gd name="connsiteY2" fmla="*/ 21823 h 111470"/>
              <a:gd name="connsiteX3" fmla="*/ 0 w 577338"/>
              <a:gd name="connsiteY3" fmla="*/ 111470 h 11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338" h="111470">
                <a:moveTo>
                  <a:pt x="0" y="111470"/>
                </a:moveTo>
                <a:lnTo>
                  <a:pt x="555811" y="3894"/>
                </a:lnTo>
                <a:cubicBezTo>
                  <a:pt x="634501" y="-11047"/>
                  <a:pt x="472141" y="21823"/>
                  <a:pt x="472141" y="21823"/>
                </a:cubicBezTo>
                <a:lnTo>
                  <a:pt x="0" y="1114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36D59834-9BBD-C033-5C9D-D83EA517A453}"/>
              </a:ext>
            </a:extLst>
          </p:cNvPr>
          <p:cNvSpPr/>
          <p:nvPr/>
        </p:nvSpPr>
        <p:spPr>
          <a:xfrm>
            <a:off x="5157827" y="3935927"/>
            <a:ext cx="241283" cy="831502"/>
          </a:xfrm>
          <a:custGeom>
            <a:avLst/>
            <a:gdLst>
              <a:gd name="connsiteX0" fmla="*/ 439 w 241283"/>
              <a:gd name="connsiteY0" fmla="*/ 1681 h 831502"/>
              <a:gd name="connsiteX1" fmla="*/ 232320 w 241283"/>
              <a:gd name="connsiteY1" fmla="*/ 802328 h 831502"/>
              <a:gd name="connsiteX2" fmla="*/ 175444 w 241283"/>
              <a:gd name="connsiteY2" fmla="*/ 596697 h 831502"/>
              <a:gd name="connsiteX3" fmla="*/ 439 w 241283"/>
              <a:gd name="connsiteY3" fmla="*/ 1681 h 8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83" h="831502">
                <a:moveTo>
                  <a:pt x="439" y="1681"/>
                </a:moveTo>
                <a:cubicBezTo>
                  <a:pt x="9918" y="35953"/>
                  <a:pt x="203153" y="703159"/>
                  <a:pt x="232320" y="802328"/>
                </a:cubicBezTo>
                <a:cubicBezTo>
                  <a:pt x="261487" y="901497"/>
                  <a:pt x="213362" y="726492"/>
                  <a:pt x="175444" y="596697"/>
                </a:cubicBezTo>
                <a:cubicBezTo>
                  <a:pt x="137526" y="466902"/>
                  <a:pt x="-9040" y="-32591"/>
                  <a:pt x="439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9BB943F3-963C-438C-BD58-D7E2DA4377B0}"/>
              </a:ext>
            </a:extLst>
          </p:cNvPr>
          <p:cNvSpPr/>
          <p:nvPr/>
        </p:nvSpPr>
        <p:spPr>
          <a:xfrm>
            <a:off x="5140753" y="4501998"/>
            <a:ext cx="141595" cy="1044054"/>
          </a:xfrm>
          <a:custGeom>
            <a:avLst/>
            <a:gdLst>
              <a:gd name="connsiteX0" fmla="*/ 13 w 141595"/>
              <a:gd name="connsiteY0" fmla="*/ 0 h 1044054"/>
              <a:gd name="connsiteX1" fmla="*/ 140016 w 141595"/>
              <a:gd name="connsiteY1" fmla="*/ 1032528 h 1044054"/>
              <a:gd name="connsiteX2" fmla="*/ 78765 w 141595"/>
              <a:gd name="connsiteY2" fmla="*/ 581891 h 1044054"/>
              <a:gd name="connsiteX3" fmla="*/ 131266 w 141595"/>
              <a:gd name="connsiteY3" fmla="*/ 1028153 h 1044054"/>
              <a:gd name="connsiteX4" fmla="*/ 13 w 141595"/>
              <a:gd name="connsiteY4" fmla="*/ 0 h 104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95" h="1044054">
                <a:moveTo>
                  <a:pt x="13" y="0"/>
                </a:moveTo>
                <a:cubicBezTo>
                  <a:pt x="1471" y="729"/>
                  <a:pt x="126891" y="935546"/>
                  <a:pt x="140016" y="1032528"/>
                </a:cubicBezTo>
                <a:cubicBezTo>
                  <a:pt x="153141" y="1129510"/>
                  <a:pt x="80223" y="582620"/>
                  <a:pt x="78765" y="581891"/>
                </a:cubicBezTo>
                <a:cubicBezTo>
                  <a:pt x="77307" y="581162"/>
                  <a:pt x="142933" y="1120031"/>
                  <a:pt x="131266" y="1028153"/>
                </a:cubicBezTo>
                <a:cubicBezTo>
                  <a:pt x="119599" y="936275"/>
                  <a:pt x="-1445" y="-729"/>
                  <a:pt x="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80544DC0-5FF4-63D5-94DF-35BC510DF4FD}"/>
              </a:ext>
            </a:extLst>
          </p:cNvPr>
          <p:cNvSpPr/>
          <p:nvPr/>
        </p:nvSpPr>
        <p:spPr>
          <a:xfrm>
            <a:off x="2068551" y="6840608"/>
            <a:ext cx="1042000" cy="434949"/>
          </a:xfrm>
          <a:custGeom>
            <a:avLst/>
            <a:gdLst>
              <a:gd name="connsiteX0" fmla="*/ 691274 w 1042000"/>
              <a:gd name="connsiteY0" fmla="*/ 767 h 434949"/>
              <a:gd name="connsiteX1" fmla="*/ 1023784 w 1042000"/>
              <a:gd name="connsiteY1" fmla="*/ 424716 h 434949"/>
              <a:gd name="connsiteX2" fmla="*/ 890780 w 1042000"/>
              <a:gd name="connsiteY2" fmla="*/ 291712 h 434949"/>
              <a:gd name="connsiteX3" fmla="*/ 1318 w 1042000"/>
              <a:gd name="connsiteY3" fmla="*/ 158708 h 434949"/>
              <a:gd name="connsiteX4" fmla="*/ 691274 w 1042000"/>
              <a:gd name="connsiteY4" fmla="*/ 275087 h 434949"/>
              <a:gd name="connsiteX5" fmla="*/ 707900 w 1042000"/>
              <a:gd name="connsiteY5" fmla="*/ 200272 h 434949"/>
              <a:gd name="connsiteX6" fmla="*/ 874154 w 1042000"/>
              <a:gd name="connsiteY6" fmla="*/ 316650 h 434949"/>
              <a:gd name="connsiteX7" fmla="*/ 691274 w 1042000"/>
              <a:gd name="connsiteY7" fmla="*/ 767 h 43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000" h="434949">
                <a:moveTo>
                  <a:pt x="691274" y="767"/>
                </a:moveTo>
                <a:cubicBezTo>
                  <a:pt x="716212" y="18778"/>
                  <a:pt x="990533" y="376225"/>
                  <a:pt x="1023784" y="424716"/>
                </a:cubicBezTo>
                <a:cubicBezTo>
                  <a:pt x="1057035" y="473207"/>
                  <a:pt x="1061191" y="336047"/>
                  <a:pt x="890780" y="291712"/>
                </a:cubicBezTo>
                <a:cubicBezTo>
                  <a:pt x="720369" y="247377"/>
                  <a:pt x="34569" y="161479"/>
                  <a:pt x="1318" y="158708"/>
                </a:cubicBezTo>
                <a:cubicBezTo>
                  <a:pt x="-31933" y="155937"/>
                  <a:pt x="573510" y="268160"/>
                  <a:pt x="691274" y="275087"/>
                </a:cubicBezTo>
                <a:cubicBezTo>
                  <a:pt x="809038" y="282014"/>
                  <a:pt x="677420" y="193345"/>
                  <a:pt x="707900" y="200272"/>
                </a:cubicBezTo>
                <a:cubicBezTo>
                  <a:pt x="738380" y="207199"/>
                  <a:pt x="872769" y="345744"/>
                  <a:pt x="874154" y="316650"/>
                </a:cubicBezTo>
                <a:cubicBezTo>
                  <a:pt x="875539" y="287556"/>
                  <a:pt x="666336" y="-17244"/>
                  <a:pt x="691274" y="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6F9AA9EB-5348-C7D4-C121-49DAE82BABAE}"/>
              </a:ext>
            </a:extLst>
          </p:cNvPr>
          <p:cNvSpPr/>
          <p:nvPr/>
        </p:nvSpPr>
        <p:spPr>
          <a:xfrm>
            <a:off x="1442895" y="6807418"/>
            <a:ext cx="1553975" cy="583347"/>
          </a:xfrm>
          <a:custGeom>
            <a:avLst/>
            <a:gdLst>
              <a:gd name="connsiteX0" fmla="*/ 70021 w 1553975"/>
              <a:gd name="connsiteY0" fmla="*/ 516095 h 583347"/>
              <a:gd name="connsiteX1" fmla="*/ 718414 w 1553975"/>
              <a:gd name="connsiteY1" fmla="*/ 133709 h 583347"/>
              <a:gd name="connsiteX2" fmla="*/ 535534 w 1553975"/>
              <a:gd name="connsiteY2" fmla="*/ 241775 h 583347"/>
              <a:gd name="connsiteX3" fmla="*/ 1233803 w 1553975"/>
              <a:gd name="connsiteY3" fmla="*/ 50582 h 583347"/>
              <a:gd name="connsiteX4" fmla="*/ 1549687 w 1553975"/>
              <a:gd name="connsiteY4" fmla="*/ 706 h 583347"/>
              <a:gd name="connsiteX5" fmla="*/ 1025985 w 1553975"/>
              <a:gd name="connsiteY5" fmla="*/ 75520 h 583347"/>
              <a:gd name="connsiteX6" fmla="*/ 626974 w 1553975"/>
              <a:gd name="connsiteY6" fmla="*/ 183586 h 583347"/>
              <a:gd name="connsiteX7" fmla="*/ 776603 w 1553975"/>
              <a:gd name="connsiteY7" fmla="*/ 133709 h 583347"/>
              <a:gd name="connsiteX8" fmla="*/ 227963 w 1553975"/>
              <a:gd name="connsiteY8" fmla="*/ 349840 h 583347"/>
              <a:gd name="connsiteX9" fmla="*/ 394218 w 1553975"/>
              <a:gd name="connsiteY9" fmla="*/ 283338 h 583347"/>
              <a:gd name="connsiteX10" fmla="*/ 20145 w 1553975"/>
              <a:gd name="connsiteY10" fmla="*/ 557658 h 583347"/>
              <a:gd name="connsiteX11" fmla="*/ 53396 w 1553975"/>
              <a:gd name="connsiteY11" fmla="*/ 565971 h 583347"/>
              <a:gd name="connsiteX12" fmla="*/ 70021 w 1553975"/>
              <a:gd name="connsiteY12" fmla="*/ 516095 h 58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3975" h="583347">
                <a:moveTo>
                  <a:pt x="70021" y="516095"/>
                </a:moveTo>
                <a:cubicBezTo>
                  <a:pt x="180857" y="444051"/>
                  <a:pt x="718414" y="133709"/>
                  <a:pt x="718414" y="133709"/>
                </a:cubicBezTo>
                <a:cubicBezTo>
                  <a:pt x="796000" y="87989"/>
                  <a:pt x="449636" y="255629"/>
                  <a:pt x="535534" y="241775"/>
                </a:cubicBezTo>
                <a:cubicBezTo>
                  <a:pt x="621432" y="227920"/>
                  <a:pt x="1064778" y="90760"/>
                  <a:pt x="1233803" y="50582"/>
                </a:cubicBezTo>
                <a:cubicBezTo>
                  <a:pt x="1402828" y="10404"/>
                  <a:pt x="1584323" y="-3450"/>
                  <a:pt x="1549687" y="706"/>
                </a:cubicBezTo>
                <a:cubicBezTo>
                  <a:pt x="1515051" y="4862"/>
                  <a:pt x="1179770" y="45040"/>
                  <a:pt x="1025985" y="75520"/>
                </a:cubicBezTo>
                <a:cubicBezTo>
                  <a:pt x="872200" y="106000"/>
                  <a:pt x="668538" y="173888"/>
                  <a:pt x="626974" y="183586"/>
                </a:cubicBezTo>
                <a:cubicBezTo>
                  <a:pt x="585410" y="193284"/>
                  <a:pt x="843105" y="106000"/>
                  <a:pt x="776603" y="133709"/>
                </a:cubicBezTo>
                <a:cubicBezTo>
                  <a:pt x="710101" y="161418"/>
                  <a:pt x="227963" y="349840"/>
                  <a:pt x="227963" y="349840"/>
                </a:cubicBezTo>
                <a:cubicBezTo>
                  <a:pt x="164232" y="374778"/>
                  <a:pt x="428854" y="248702"/>
                  <a:pt x="394218" y="283338"/>
                </a:cubicBezTo>
                <a:cubicBezTo>
                  <a:pt x="359582" y="317974"/>
                  <a:pt x="76949" y="510553"/>
                  <a:pt x="20145" y="557658"/>
                </a:cubicBezTo>
                <a:cubicBezTo>
                  <a:pt x="-36659" y="604763"/>
                  <a:pt x="43698" y="574284"/>
                  <a:pt x="53396" y="565971"/>
                </a:cubicBezTo>
                <a:cubicBezTo>
                  <a:pt x="63094" y="557658"/>
                  <a:pt x="-40815" y="588139"/>
                  <a:pt x="70021" y="516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E46FF64F-A4D2-2609-7FD2-ABE324FEC536}"/>
              </a:ext>
            </a:extLst>
          </p:cNvPr>
          <p:cNvSpPr/>
          <p:nvPr/>
        </p:nvSpPr>
        <p:spPr>
          <a:xfrm>
            <a:off x="1103016" y="7092785"/>
            <a:ext cx="2034012" cy="549193"/>
          </a:xfrm>
          <a:custGeom>
            <a:avLst/>
            <a:gdLst>
              <a:gd name="connsiteX0" fmla="*/ 10889 w 2034012"/>
              <a:gd name="connsiteY0" fmla="*/ 521673 h 549193"/>
              <a:gd name="connsiteX1" fmla="*/ 975166 w 2034012"/>
              <a:gd name="connsiteY1" fmla="*/ 22910 h 549193"/>
              <a:gd name="connsiteX2" fmla="*/ 883726 w 2034012"/>
              <a:gd name="connsiteY2" fmla="*/ 81099 h 549193"/>
              <a:gd name="connsiteX3" fmla="*/ 1282737 w 2034012"/>
              <a:gd name="connsiteY3" fmla="*/ 56160 h 549193"/>
              <a:gd name="connsiteX4" fmla="*/ 1681748 w 2034012"/>
              <a:gd name="connsiteY4" fmla="*/ 239040 h 549193"/>
              <a:gd name="connsiteX5" fmla="*/ 1640184 w 2034012"/>
              <a:gd name="connsiteY5" fmla="*/ 230728 h 549193"/>
              <a:gd name="connsiteX6" fmla="*/ 2030882 w 2034012"/>
              <a:gd name="connsiteY6" fmla="*/ 546611 h 549193"/>
              <a:gd name="connsiteX7" fmla="*/ 1831377 w 2034012"/>
              <a:gd name="connsiteY7" fmla="*/ 31222 h 549193"/>
              <a:gd name="connsiteX8" fmla="*/ 1972693 w 2034012"/>
              <a:gd name="connsiteY8" fmla="*/ 455171 h 549193"/>
              <a:gd name="connsiteX9" fmla="*/ 1573682 w 2034012"/>
              <a:gd name="connsiteY9" fmla="*/ 230728 h 549193"/>
              <a:gd name="connsiteX10" fmla="*/ 1324300 w 2034012"/>
              <a:gd name="connsiteY10" fmla="*/ 155913 h 549193"/>
              <a:gd name="connsiteX11" fmla="*/ 842162 w 2034012"/>
              <a:gd name="connsiteY11" fmla="*/ 147600 h 549193"/>
              <a:gd name="connsiteX12" fmla="*/ 1025042 w 2034012"/>
              <a:gd name="connsiteY12" fmla="*/ 64473 h 549193"/>
              <a:gd name="connsiteX13" fmla="*/ 260271 w 2034012"/>
              <a:gd name="connsiteY13" fmla="*/ 355419 h 549193"/>
              <a:gd name="connsiteX14" fmla="*/ 443151 w 2034012"/>
              <a:gd name="connsiteY14" fmla="*/ 164226 h 549193"/>
              <a:gd name="connsiteX15" fmla="*/ 10889 w 2034012"/>
              <a:gd name="connsiteY15" fmla="*/ 521673 h 54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4012" h="549193">
                <a:moveTo>
                  <a:pt x="10889" y="521673"/>
                </a:moveTo>
                <a:cubicBezTo>
                  <a:pt x="99558" y="498120"/>
                  <a:pt x="829693" y="96339"/>
                  <a:pt x="975166" y="22910"/>
                </a:cubicBezTo>
                <a:cubicBezTo>
                  <a:pt x="1120639" y="-50519"/>
                  <a:pt x="832464" y="75557"/>
                  <a:pt x="883726" y="81099"/>
                </a:cubicBezTo>
                <a:cubicBezTo>
                  <a:pt x="934988" y="86641"/>
                  <a:pt x="1149733" y="29837"/>
                  <a:pt x="1282737" y="56160"/>
                </a:cubicBezTo>
                <a:cubicBezTo>
                  <a:pt x="1415741" y="82483"/>
                  <a:pt x="1622174" y="209945"/>
                  <a:pt x="1681748" y="239040"/>
                </a:cubicBezTo>
                <a:cubicBezTo>
                  <a:pt x="1741322" y="268135"/>
                  <a:pt x="1581995" y="179466"/>
                  <a:pt x="1640184" y="230728"/>
                </a:cubicBezTo>
                <a:cubicBezTo>
                  <a:pt x="1698373" y="281990"/>
                  <a:pt x="1999017" y="579862"/>
                  <a:pt x="2030882" y="546611"/>
                </a:cubicBezTo>
                <a:cubicBezTo>
                  <a:pt x="2062747" y="513360"/>
                  <a:pt x="1841075" y="46462"/>
                  <a:pt x="1831377" y="31222"/>
                </a:cubicBezTo>
                <a:cubicBezTo>
                  <a:pt x="1821679" y="15982"/>
                  <a:pt x="2015642" y="421920"/>
                  <a:pt x="1972693" y="455171"/>
                </a:cubicBezTo>
                <a:cubicBezTo>
                  <a:pt x="1929744" y="488422"/>
                  <a:pt x="1681747" y="280604"/>
                  <a:pt x="1573682" y="230728"/>
                </a:cubicBezTo>
                <a:cubicBezTo>
                  <a:pt x="1465617" y="180852"/>
                  <a:pt x="1446220" y="169768"/>
                  <a:pt x="1324300" y="155913"/>
                </a:cubicBezTo>
                <a:cubicBezTo>
                  <a:pt x="1202380" y="142058"/>
                  <a:pt x="892038" y="162840"/>
                  <a:pt x="842162" y="147600"/>
                </a:cubicBezTo>
                <a:cubicBezTo>
                  <a:pt x="792286" y="132360"/>
                  <a:pt x="1122024" y="29836"/>
                  <a:pt x="1025042" y="64473"/>
                </a:cubicBezTo>
                <a:cubicBezTo>
                  <a:pt x="928060" y="99110"/>
                  <a:pt x="357253" y="338794"/>
                  <a:pt x="260271" y="355419"/>
                </a:cubicBezTo>
                <a:cubicBezTo>
                  <a:pt x="163289" y="372044"/>
                  <a:pt x="483329" y="136517"/>
                  <a:pt x="443151" y="164226"/>
                </a:cubicBezTo>
                <a:cubicBezTo>
                  <a:pt x="402973" y="191935"/>
                  <a:pt x="-77780" y="545226"/>
                  <a:pt x="10889" y="52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0F7B497C-D9CC-F669-7812-AEDF9C05B3C0}"/>
              </a:ext>
            </a:extLst>
          </p:cNvPr>
          <p:cNvSpPr/>
          <p:nvPr/>
        </p:nvSpPr>
        <p:spPr>
          <a:xfrm>
            <a:off x="1819839" y="7420764"/>
            <a:ext cx="685474" cy="485201"/>
          </a:xfrm>
          <a:custGeom>
            <a:avLst/>
            <a:gdLst>
              <a:gd name="connsiteX0" fmla="*/ 648 w 685474"/>
              <a:gd name="connsiteY0" fmla="*/ 2501 h 485201"/>
              <a:gd name="connsiteX1" fmla="*/ 649041 w 685474"/>
              <a:gd name="connsiteY1" fmla="*/ 468014 h 485201"/>
              <a:gd name="connsiteX2" fmla="*/ 557601 w 685474"/>
              <a:gd name="connsiteY2" fmla="*/ 384887 h 485201"/>
              <a:gd name="connsiteX3" fmla="*/ 682292 w 685474"/>
              <a:gd name="connsiteY3" fmla="*/ 384887 h 485201"/>
              <a:gd name="connsiteX4" fmla="*/ 399659 w 685474"/>
              <a:gd name="connsiteY4" fmla="*/ 293447 h 485201"/>
              <a:gd name="connsiteX5" fmla="*/ 358096 w 685474"/>
              <a:gd name="connsiteY5" fmla="*/ 143818 h 485201"/>
              <a:gd name="connsiteX6" fmla="*/ 524350 w 685474"/>
              <a:gd name="connsiteY6" fmla="*/ 276821 h 485201"/>
              <a:gd name="connsiteX7" fmla="*/ 648 w 685474"/>
              <a:gd name="connsiteY7" fmla="*/ 2501 h 4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474" h="485201">
                <a:moveTo>
                  <a:pt x="648" y="2501"/>
                </a:moveTo>
                <a:cubicBezTo>
                  <a:pt x="21430" y="34366"/>
                  <a:pt x="556216" y="404283"/>
                  <a:pt x="649041" y="468014"/>
                </a:cubicBezTo>
                <a:cubicBezTo>
                  <a:pt x="741866" y="531745"/>
                  <a:pt x="552059" y="398741"/>
                  <a:pt x="557601" y="384887"/>
                </a:cubicBezTo>
                <a:cubicBezTo>
                  <a:pt x="563143" y="371033"/>
                  <a:pt x="708616" y="400127"/>
                  <a:pt x="682292" y="384887"/>
                </a:cubicBezTo>
                <a:cubicBezTo>
                  <a:pt x="655968" y="369647"/>
                  <a:pt x="453692" y="333625"/>
                  <a:pt x="399659" y="293447"/>
                </a:cubicBezTo>
                <a:cubicBezTo>
                  <a:pt x="345626" y="253269"/>
                  <a:pt x="337314" y="146589"/>
                  <a:pt x="358096" y="143818"/>
                </a:cubicBezTo>
                <a:cubicBezTo>
                  <a:pt x="378878" y="141047"/>
                  <a:pt x="583925" y="300374"/>
                  <a:pt x="524350" y="276821"/>
                </a:cubicBezTo>
                <a:cubicBezTo>
                  <a:pt x="464775" y="253268"/>
                  <a:pt x="-20134" y="-29364"/>
                  <a:pt x="648" y="2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06F57120-2E42-6B8F-58D7-34A353A76A54}"/>
              </a:ext>
            </a:extLst>
          </p:cNvPr>
          <p:cNvSpPr/>
          <p:nvPr/>
        </p:nvSpPr>
        <p:spPr>
          <a:xfrm>
            <a:off x="887279" y="9806411"/>
            <a:ext cx="2581718" cy="1467753"/>
          </a:xfrm>
          <a:custGeom>
            <a:avLst/>
            <a:gdLst>
              <a:gd name="connsiteX0" fmla="*/ 10496 w 2581718"/>
              <a:gd name="connsiteY0" fmla="*/ 2607 h 1467753"/>
              <a:gd name="connsiteX1" fmla="*/ 176750 w 2581718"/>
              <a:gd name="connsiteY1" fmla="*/ 268614 h 1467753"/>
              <a:gd name="connsiteX2" fmla="*/ 683826 w 2581718"/>
              <a:gd name="connsiteY2" fmla="*/ 517996 h 1467753"/>
              <a:gd name="connsiteX3" fmla="*/ 567448 w 2581718"/>
              <a:gd name="connsiteY3" fmla="*/ 501371 h 1467753"/>
              <a:gd name="connsiteX4" fmla="*/ 1872546 w 2581718"/>
              <a:gd name="connsiteY4" fmla="*/ 1133138 h 1467753"/>
              <a:gd name="connsiteX5" fmla="*/ 1623165 w 2581718"/>
              <a:gd name="connsiteY5" fmla="*/ 975196 h 1467753"/>
              <a:gd name="connsiteX6" fmla="*/ 2579128 w 2581718"/>
              <a:gd name="connsiteY6" fmla="*/ 1465647 h 1467753"/>
              <a:gd name="connsiteX7" fmla="*/ 1282343 w 2581718"/>
              <a:gd name="connsiteY7" fmla="*/ 750753 h 1467753"/>
              <a:gd name="connsiteX8" fmla="*/ 160125 w 2581718"/>
              <a:gd name="connsiteY8" fmla="*/ 168862 h 1467753"/>
              <a:gd name="connsiteX9" fmla="*/ 10496 w 2581718"/>
              <a:gd name="connsiteY9" fmla="*/ 2607 h 146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718" h="1467753">
                <a:moveTo>
                  <a:pt x="10496" y="2607"/>
                </a:moveTo>
                <a:cubicBezTo>
                  <a:pt x="13267" y="19232"/>
                  <a:pt x="64528" y="182716"/>
                  <a:pt x="176750" y="268614"/>
                </a:cubicBezTo>
                <a:cubicBezTo>
                  <a:pt x="288972" y="354512"/>
                  <a:pt x="618710" y="479203"/>
                  <a:pt x="683826" y="517996"/>
                </a:cubicBezTo>
                <a:cubicBezTo>
                  <a:pt x="748942" y="556789"/>
                  <a:pt x="369328" y="398847"/>
                  <a:pt x="567448" y="501371"/>
                </a:cubicBezTo>
                <a:cubicBezTo>
                  <a:pt x="765568" y="603895"/>
                  <a:pt x="1696593" y="1054167"/>
                  <a:pt x="1872546" y="1133138"/>
                </a:cubicBezTo>
                <a:cubicBezTo>
                  <a:pt x="2048499" y="1212109"/>
                  <a:pt x="1505401" y="919778"/>
                  <a:pt x="1623165" y="975196"/>
                </a:cubicBezTo>
                <a:cubicBezTo>
                  <a:pt x="1740929" y="1030614"/>
                  <a:pt x="2635932" y="1503054"/>
                  <a:pt x="2579128" y="1465647"/>
                </a:cubicBezTo>
                <a:cubicBezTo>
                  <a:pt x="2522324" y="1428240"/>
                  <a:pt x="1685510" y="966884"/>
                  <a:pt x="1282343" y="750753"/>
                </a:cubicBezTo>
                <a:cubicBezTo>
                  <a:pt x="879176" y="534622"/>
                  <a:pt x="374871" y="288011"/>
                  <a:pt x="160125" y="168862"/>
                </a:cubicBezTo>
                <a:cubicBezTo>
                  <a:pt x="-54621" y="49713"/>
                  <a:pt x="7725" y="-14018"/>
                  <a:pt x="10496" y="2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B754F8F-5E62-45F4-F8B9-056098D0C9DB}"/>
              </a:ext>
            </a:extLst>
          </p:cNvPr>
          <p:cNvSpPr/>
          <p:nvPr/>
        </p:nvSpPr>
        <p:spPr>
          <a:xfrm>
            <a:off x="1252494" y="9950449"/>
            <a:ext cx="2321406" cy="1150252"/>
          </a:xfrm>
          <a:custGeom>
            <a:avLst/>
            <a:gdLst>
              <a:gd name="connsiteX0" fmla="*/ 35979 w 2321406"/>
              <a:gd name="connsiteY0" fmla="*/ 16511 h 1150252"/>
              <a:gd name="connsiteX1" fmla="*/ 160670 w 2321406"/>
              <a:gd name="connsiteY1" fmla="*/ 83013 h 1150252"/>
              <a:gd name="connsiteX2" fmla="*/ 2313666 w 2321406"/>
              <a:gd name="connsiteY2" fmla="*/ 1147042 h 1150252"/>
              <a:gd name="connsiteX3" fmla="*/ 850626 w 2321406"/>
              <a:gd name="connsiteY3" fmla="*/ 398896 h 1150252"/>
              <a:gd name="connsiteX4" fmla="*/ 35979 w 2321406"/>
              <a:gd name="connsiteY4" fmla="*/ 16511 h 115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406" h="1150252">
                <a:moveTo>
                  <a:pt x="35979" y="16511"/>
                </a:moveTo>
                <a:cubicBezTo>
                  <a:pt x="-91483" y="-44449"/>
                  <a:pt x="160670" y="83013"/>
                  <a:pt x="160670" y="83013"/>
                </a:cubicBezTo>
                <a:lnTo>
                  <a:pt x="2313666" y="1147042"/>
                </a:lnTo>
                <a:cubicBezTo>
                  <a:pt x="2428659" y="1199689"/>
                  <a:pt x="1230240" y="590089"/>
                  <a:pt x="850626" y="398896"/>
                </a:cubicBezTo>
                <a:cubicBezTo>
                  <a:pt x="471012" y="207703"/>
                  <a:pt x="253495" y="103794"/>
                  <a:pt x="35979" y="16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EF643106-872C-40E6-9B84-A8F7B2E13D4C}"/>
              </a:ext>
            </a:extLst>
          </p:cNvPr>
          <p:cNvSpPr/>
          <p:nvPr/>
        </p:nvSpPr>
        <p:spPr>
          <a:xfrm>
            <a:off x="3000792" y="10373418"/>
            <a:ext cx="623125" cy="716322"/>
          </a:xfrm>
          <a:custGeom>
            <a:avLst/>
            <a:gdLst>
              <a:gd name="connsiteX0" fmla="*/ 103 w 623125"/>
              <a:gd name="connsiteY0" fmla="*/ 866 h 716322"/>
              <a:gd name="connsiteX1" fmla="*/ 482241 w 623125"/>
              <a:gd name="connsiteY1" fmla="*/ 383251 h 716322"/>
              <a:gd name="connsiteX2" fmla="*/ 581993 w 623125"/>
              <a:gd name="connsiteY2" fmla="*/ 715760 h 716322"/>
              <a:gd name="connsiteX3" fmla="*/ 615244 w 623125"/>
              <a:gd name="connsiteY3" fmla="*/ 458066 h 716322"/>
              <a:gd name="connsiteX4" fmla="*/ 440677 w 623125"/>
              <a:gd name="connsiteY4" fmla="*/ 283498 h 716322"/>
              <a:gd name="connsiteX5" fmla="*/ 103 w 623125"/>
              <a:gd name="connsiteY5" fmla="*/ 866 h 71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5" h="716322">
                <a:moveTo>
                  <a:pt x="103" y="866"/>
                </a:moveTo>
                <a:cubicBezTo>
                  <a:pt x="7030" y="17491"/>
                  <a:pt x="385259" y="264102"/>
                  <a:pt x="482241" y="383251"/>
                </a:cubicBezTo>
                <a:cubicBezTo>
                  <a:pt x="579223" y="502400"/>
                  <a:pt x="559826" y="703291"/>
                  <a:pt x="581993" y="715760"/>
                </a:cubicBezTo>
                <a:cubicBezTo>
                  <a:pt x="604160" y="728229"/>
                  <a:pt x="638797" y="530110"/>
                  <a:pt x="615244" y="458066"/>
                </a:cubicBezTo>
                <a:cubicBezTo>
                  <a:pt x="591691" y="386022"/>
                  <a:pt x="544586" y="355542"/>
                  <a:pt x="440677" y="283498"/>
                </a:cubicBezTo>
                <a:cubicBezTo>
                  <a:pt x="336768" y="211454"/>
                  <a:pt x="-6824" y="-15759"/>
                  <a:pt x="103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8E17A97-5BA6-C989-67E1-20B70B13FE77}"/>
              </a:ext>
            </a:extLst>
          </p:cNvPr>
          <p:cNvSpPr/>
          <p:nvPr/>
        </p:nvSpPr>
        <p:spPr>
          <a:xfrm>
            <a:off x="588675" y="9957637"/>
            <a:ext cx="842399" cy="1524000"/>
          </a:xfrm>
          <a:custGeom>
            <a:avLst/>
            <a:gdLst>
              <a:gd name="connsiteX0" fmla="*/ 176096 w 842399"/>
              <a:gd name="connsiteY0" fmla="*/ 25948 h 1524000"/>
              <a:gd name="connsiteX1" fmla="*/ 167783 w 842399"/>
              <a:gd name="connsiteY1" fmla="*/ 75825 h 1524000"/>
              <a:gd name="connsiteX2" fmla="*/ 1529 w 842399"/>
              <a:gd name="connsiteY2" fmla="*/ 474836 h 1524000"/>
              <a:gd name="connsiteX3" fmla="*/ 84656 w 842399"/>
              <a:gd name="connsiteY3" fmla="*/ 956974 h 1524000"/>
              <a:gd name="connsiteX4" fmla="*/ 76343 w 842399"/>
              <a:gd name="connsiteY4" fmla="*/ 907098 h 1524000"/>
              <a:gd name="connsiteX5" fmla="*/ 284161 w 842399"/>
              <a:gd name="connsiteY5" fmla="*/ 1430799 h 1524000"/>
              <a:gd name="connsiteX6" fmla="*/ 242598 w 842399"/>
              <a:gd name="connsiteY6" fmla="*/ 1289483 h 1524000"/>
              <a:gd name="connsiteX7" fmla="*/ 408852 w 842399"/>
              <a:gd name="connsiteY7" fmla="*/ 1505614 h 1524000"/>
              <a:gd name="connsiteX8" fmla="*/ 68030 w 842399"/>
              <a:gd name="connsiteY8" fmla="*/ 724218 h 1524000"/>
              <a:gd name="connsiteX9" fmla="*/ 101281 w 842399"/>
              <a:gd name="connsiteY9" fmla="*/ 533025 h 1524000"/>
              <a:gd name="connsiteX10" fmla="*/ 317412 w 842399"/>
              <a:gd name="connsiteY10" fmla="*/ 832283 h 1524000"/>
              <a:gd name="connsiteX11" fmla="*/ 841114 w 842399"/>
              <a:gd name="connsiteY11" fmla="*/ 1189730 h 1524000"/>
              <a:gd name="connsiteX12" fmla="*/ 151158 w 842399"/>
              <a:gd name="connsiteY12" fmla="*/ 599527 h 1524000"/>
              <a:gd name="connsiteX13" fmla="*/ 367289 w 842399"/>
              <a:gd name="connsiteY13" fmla="*/ 17636 h 1524000"/>
              <a:gd name="connsiteX14" fmla="*/ 101281 w 842399"/>
              <a:gd name="connsiteY14" fmla="*/ 375083 h 1524000"/>
              <a:gd name="connsiteX15" fmla="*/ 176096 w 842399"/>
              <a:gd name="connsiteY15" fmla="*/ 25948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2399" h="1524000">
                <a:moveTo>
                  <a:pt x="176096" y="25948"/>
                </a:moveTo>
                <a:cubicBezTo>
                  <a:pt x="187180" y="-23928"/>
                  <a:pt x="196877" y="1010"/>
                  <a:pt x="167783" y="75825"/>
                </a:cubicBezTo>
                <a:cubicBezTo>
                  <a:pt x="138689" y="150640"/>
                  <a:pt x="15383" y="327978"/>
                  <a:pt x="1529" y="474836"/>
                </a:cubicBezTo>
                <a:cubicBezTo>
                  <a:pt x="-12325" y="621694"/>
                  <a:pt x="72187" y="884930"/>
                  <a:pt x="84656" y="956974"/>
                </a:cubicBezTo>
                <a:cubicBezTo>
                  <a:pt x="97125" y="1029018"/>
                  <a:pt x="43092" y="828127"/>
                  <a:pt x="76343" y="907098"/>
                </a:cubicBezTo>
                <a:cubicBezTo>
                  <a:pt x="109594" y="986069"/>
                  <a:pt x="256452" y="1367068"/>
                  <a:pt x="284161" y="1430799"/>
                </a:cubicBezTo>
                <a:cubicBezTo>
                  <a:pt x="311870" y="1494530"/>
                  <a:pt x="221816" y="1277014"/>
                  <a:pt x="242598" y="1289483"/>
                </a:cubicBezTo>
                <a:cubicBezTo>
                  <a:pt x="263380" y="1301952"/>
                  <a:pt x="437947" y="1599825"/>
                  <a:pt x="408852" y="1505614"/>
                </a:cubicBezTo>
                <a:cubicBezTo>
                  <a:pt x="379757" y="1411403"/>
                  <a:pt x="119292" y="886316"/>
                  <a:pt x="68030" y="724218"/>
                </a:cubicBezTo>
                <a:cubicBezTo>
                  <a:pt x="16768" y="562120"/>
                  <a:pt x="59717" y="515014"/>
                  <a:pt x="101281" y="533025"/>
                </a:cubicBezTo>
                <a:cubicBezTo>
                  <a:pt x="142845" y="551036"/>
                  <a:pt x="194107" y="722832"/>
                  <a:pt x="317412" y="832283"/>
                </a:cubicBezTo>
                <a:cubicBezTo>
                  <a:pt x="440718" y="941734"/>
                  <a:pt x="868823" y="1228523"/>
                  <a:pt x="841114" y="1189730"/>
                </a:cubicBezTo>
                <a:cubicBezTo>
                  <a:pt x="813405" y="1150937"/>
                  <a:pt x="230129" y="794876"/>
                  <a:pt x="151158" y="599527"/>
                </a:cubicBezTo>
                <a:cubicBezTo>
                  <a:pt x="72187" y="404178"/>
                  <a:pt x="375602" y="55043"/>
                  <a:pt x="367289" y="17636"/>
                </a:cubicBezTo>
                <a:cubicBezTo>
                  <a:pt x="358976" y="-19771"/>
                  <a:pt x="131761" y="366770"/>
                  <a:pt x="101281" y="375083"/>
                </a:cubicBezTo>
                <a:cubicBezTo>
                  <a:pt x="70801" y="383396"/>
                  <a:pt x="165012" y="75824"/>
                  <a:pt x="176096" y="25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29ACE87C-A1BE-77B2-3AC3-F6246D369FDA}"/>
              </a:ext>
            </a:extLst>
          </p:cNvPr>
          <p:cNvSpPr/>
          <p:nvPr/>
        </p:nvSpPr>
        <p:spPr>
          <a:xfrm>
            <a:off x="973905" y="10120490"/>
            <a:ext cx="2231753" cy="1314563"/>
          </a:xfrm>
          <a:custGeom>
            <a:avLst/>
            <a:gdLst>
              <a:gd name="connsiteX0" fmla="*/ 15310 w 2231753"/>
              <a:gd name="connsiteY0" fmla="*/ 586303 h 1314563"/>
              <a:gd name="connsiteX1" fmla="*/ 1420160 w 2231753"/>
              <a:gd name="connsiteY1" fmla="*/ 727619 h 1314563"/>
              <a:gd name="connsiteX2" fmla="*/ 854895 w 2231753"/>
              <a:gd name="connsiteY2" fmla="*/ 744245 h 1314563"/>
              <a:gd name="connsiteX3" fmla="*/ 2218182 w 2231753"/>
              <a:gd name="connsiteY3" fmla="*/ 868935 h 1314563"/>
              <a:gd name="connsiteX4" fmla="*/ 1528226 w 2231753"/>
              <a:gd name="connsiteY4" fmla="*/ 893874 h 1314563"/>
              <a:gd name="connsiteX5" fmla="*/ 1095964 w 2231753"/>
              <a:gd name="connsiteY5" fmla="*/ 1001939 h 1314563"/>
              <a:gd name="connsiteX6" fmla="*/ 938022 w 2231753"/>
              <a:gd name="connsiteY6" fmla="*/ 918812 h 1314563"/>
              <a:gd name="connsiteX7" fmla="*/ 455884 w 2231753"/>
              <a:gd name="connsiteY7" fmla="*/ 1168194 h 1314563"/>
              <a:gd name="connsiteX8" fmla="*/ 1428473 w 2231753"/>
              <a:gd name="connsiteY8" fmla="*/ 877248 h 1314563"/>
              <a:gd name="connsiteX9" fmla="*/ 1835797 w 2231753"/>
              <a:gd name="connsiteY9" fmla="*/ 868935 h 1314563"/>
              <a:gd name="connsiteX10" fmla="*/ 1021150 w 2231753"/>
              <a:gd name="connsiteY10" fmla="*/ 669430 h 1314563"/>
              <a:gd name="connsiteX11" fmla="*/ 805019 w 2231753"/>
              <a:gd name="connsiteY11" fmla="*/ 469925 h 1314563"/>
              <a:gd name="connsiteX12" fmla="*/ 913084 w 2231753"/>
              <a:gd name="connsiteY12" fmla="*/ 1309510 h 1314563"/>
              <a:gd name="connsiteX13" fmla="*/ 672015 w 2231753"/>
              <a:gd name="connsiteY13" fmla="*/ 12725 h 1314563"/>
              <a:gd name="connsiteX14" fmla="*/ 672015 w 2231753"/>
              <a:gd name="connsiteY14" fmla="*/ 644492 h 1314563"/>
              <a:gd name="connsiteX15" fmla="*/ 15310 w 2231753"/>
              <a:gd name="connsiteY15" fmla="*/ 586303 h 13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31753" h="1314563">
                <a:moveTo>
                  <a:pt x="15310" y="586303"/>
                </a:moveTo>
                <a:cubicBezTo>
                  <a:pt x="140001" y="600158"/>
                  <a:pt x="1280229" y="701295"/>
                  <a:pt x="1420160" y="727619"/>
                </a:cubicBezTo>
                <a:cubicBezTo>
                  <a:pt x="1560091" y="753943"/>
                  <a:pt x="721891" y="720692"/>
                  <a:pt x="854895" y="744245"/>
                </a:cubicBezTo>
                <a:cubicBezTo>
                  <a:pt x="987899" y="767798"/>
                  <a:pt x="2105960" y="843997"/>
                  <a:pt x="2218182" y="868935"/>
                </a:cubicBezTo>
                <a:cubicBezTo>
                  <a:pt x="2330404" y="893873"/>
                  <a:pt x="1715262" y="871707"/>
                  <a:pt x="1528226" y="893874"/>
                </a:cubicBezTo>
                <a:cubicBezTo>
                  <a:pt x="1341190" y="916041"/>
                  <a:pt x="1194331" y="997783"/>
                  <a:pt x="1095964" y="1001939"/>
                </a:cubicBezTo>
                <a:cubicBezTo>
                  <a:pt x="997597" y="1006095"/>
                  <a:pt x="1044702" y="891103"/>
                  <a:pt x="938022" y="918812"/>
                </a:cubicBezTo>
                <a:cubicBezTo>
                  <a:pt x="831342" y="946521"/>
                  <a:pt x="374142" y="1175121"/>
                  <a:pt x="455884" y="1168194"/>
                </a:cubicBezTo>
                <a:cubicBezTo>
                  <a:pt x="537626" y="1161267"/>
                  <a:pt x="1198487" y="927125"/>
                  <a:pt x="1428473" y="877248"/>
                </a:cubicBezTo>
                <a:cubicBezTo>
                  <a:pt x="1658459" y="827371"/>
                  <a:pt x="1903684" y="903571"/>
                  <a:pt x="1835797" y="868935"/>
                </a:cubicBezTo>
                <a:cubicBezTo>
                  <a:pt x="1767910" y="834299"/>
                  <a:pt x="1192946" y="735932"/>
                  <a:pt x="1021150" y="669430"/>
                </a:cubicBezTo>
                <a:cubicBezTo>
                  <a:pt x="849354" y="602928"/>
                  <a:pt x="823030" y="363245"/>
                  <a:pt x="805019" y="469925"/>
                </a:cubicBezTo>
                <a:cubicBezTo>
                  <a:pt x="787008" y="576605"/>
                  <a:pt x="935251" y="1385710"/>
                  <a:pt x="913084" y="1309510"/>
                </a:cubicBezTo>
                <a:cubicBezTo>
                  <a:pt x="890917" y="1233310"/>
                  <a:pt x="712193" y="123561"/>
                  <a:pt x="672015" y="12725"/>
                </a:cubicBezTo>
                <a:cubicBezTo>
                  <a:pt x="631837" y="-98111"/>
                  <a:pt x="778695" y="548896"/>
                  <a:pt x="672015" y="644492"/>
                </a:cubicBezTo>
                <a:cubicBezTo>
                  <a:pt x="565335" y="740088"/>
                  <a:pt x="-109381" y="572448"/>
                  <a:pt x="15310" y="58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B010FE21-B1E6-715E-3C58-4324BE1DB615}"/>
              </a:ext>
            </a:extLst>
          </p:cNvPr>
          <p:cNvSpPr/>
          <p:nvPr/>
        </p:nvSpPr>
        <p:spPr>
          <a:xfrm>
            <a:off x="1120925" y="9468985"/>
            <a:ext cx="2482954" cy="1648448"/>
          </a:xfrm>
          <a:custGeom>
            <a:avLst/>
            <a:gdLst>
              <a:gd name="connsiteX0" fmla="*/ 150156 w 2482954"/>
              <a:gd name="connsiteY0" fmla="*/ 505109 h 1648448"/>
              <a:gd name="connsiteX1" fmla="*/ 1071041 w 2482954"/>
              <a:gd name="connsiteY1" fmla="*/ 420802 h 1648448"/>
              <a:gd name="connsiteX2" fmla="*/ 844062 w 2482954"/>
              <a:gd name="connsiteY2" fmla="*/ 420802 h 1648448"/>
              <a:gd name="connsiteX3" fmla="*/ 1349901 w 2482954"/>
              <a:gd name="connsiteY3" fmla="*/ 790453 h 1648448"/>
              <a:gd name="connsiteX4" fmla="*/ 1836284 w 2482954"/>
              <a:gd name="connsiteY4" fmla="*/ 1062828 h 1648448"/>
              <a:gd name="connsiteX5" fmla="*/ 1654701 w 2482954"/>
              <a:gd name="connsiteY5" fmla="*/ 972036 h 1648448"/>
              <a:gd name="connsiteX6" fmla="*/ 2296726 w 2482954"/>
              <a:gd name="connsiteY6" fmla="*/ 1497330 h 1648448"/>
              <a:gd name="connsiteX7" fmla="*/ 2445884 w 2482954"/>
              <a:gd name="connsiteY7" fmla="*/ 1640002 h 1648448"/>
              <a:gd name="connsiteX8" fmla="*/ 2400488 w 2482954"/>
              <a:gd name="connsiteY8" fmla="*/ 1302777 h 1648448"/>
              <a:gd name="connsiteX9" fmla="*/ 1602820 w 2482954"/>
              <a:gd name="connsiteY9" fmla="*/ 738572 h 1648448"/>
              <a:gd name="connsiteX10" fmla="*/ 772726 w 2482954"/>
              <a:gd name="connsiteY10" fmla="*/ 31696 h 1648448"/>
              <a:gd name="connsiteX11" fmla="*/ 967279 w 2482954"/>
              <a:gd name="connsiteY11" fmla="*/ 122487 h 1648448"/>
              <a:gd name="connsiteX12" fmla="*/ 441986 w 2482954"/>
              <a:gd name="connsiteY12" fmla="*/ 122487 h 1648448"/>
              <a:gd name="connsiteX13" fmla="*/ 565203 w 2482954"/>
              <a:gd name="connsiteY13" fmla="*/ 116002 h 1648448"/>
              <a:gd name="connsiteX14" fmla="*/ 227977 w 2482954"/>
              <a:gd name="connsiteY14" fmla="*/ 239219 h 1648448"/>
              <a:gd name="connsiteX15" fmla="*/ 435501 w 2482954"/>
              <a:gd name="connsiteY15" fmla="*/ 206794 h 1648448"/>
              <a:gd name="connsiteX16" fmla="*/ 998 w 2482954"/>
              <a:gd name="connsiteY16" fmla="*/ 420802 h 1648448"/>
              <a:gd name="connsiteX17" fmla="*/ 312284 w 2482954"/>
              <a:gd name="connsiteY17" fmla="*/ 297585 h 1648448"/>
              <a:gd name="connsiteX18" fmla="*/ 150156 w 2482954"/>
              <a:gd name="connsiteY18" fmla="*/ 505109 h 164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82954" h="1648448">
                <a:moveTo>
                  <a:pt x="150156" y="505109"/>
                </a:moveTo>
                <a:cubicBezTo>
                  <a:pt x="276615" y="525645"/>
                  <a:pt x="955390" y="434853"/>
                  <a:pt x="1071041" y="420802"/>
                </a:cubicBezTo>
                <a:cubicBezTo>
                  <a:pt x="1186692" y="406751"/>
                  <a:pt x="797585" y="359193"/>
                  <a:pt x="844062" y="420802"/>
                </a:cubicBezTo>
                <a:cubicBezTo>
                  <a:pt x="890539" y="482410"/>
                  <a:pt x="1184531" y="683449"/>
                  <a:pt x="1349901" y="790453"/>
                </a:cubicBezTo>
                <a:cubicBezTo>
                  <a:pt x="1515271" y="897457"/>
                  <a:pt x="1785484" y="1032564"/>
                  <a:pt x="1836284" y="1062828"/>
                </a:cubicBezTo>
                <a:cubicBezTo>
                  <a:pt x="1887084" y="1093092"/>
                  <a:pt x="1577961" y="899619"/>
                  <a:pt x="1654701" y="972036"/>
                </a:cubicBezTo>
                <a:cubicBezTo>
                  <a:pt x="1731441" y="1044453"/>
                  <a:pt x="2164862" y="1386002"/>
                  <a:pt x="2296726" y="1497330"/>
                </a:cubicBezTo>
                <a:cubicBezTo>
                  <a:pt x="2428590" y="1608658"/>
                  <a:pt x="2428590" y="1672428"/>
                  <a:pt x="2445884" y="1640002"/>
                </a:cubicBezTo>
                <a:cubicBezTo>
                  <a:pt x="2463178" y="1607577"/>
                  <a:pt x="2540999" y="1453015"/>
                  <a:pt x="2400488" y="1302777"/>
                </a:cubicBezTo>
                <a:cubicBezTo>
                  <a:pt x="2259977" y="1152539"/>
                  <a:pt x="1874114" y="950419"/>
                  <a:pt x="1602820" y="738572"/>
                </a:cubicBezTo>
                <a:cubicBezTo>
                  <a:pt x="1331526" y="526725"/>
                  <a:pt x="878650" y="134377"/>
                  <a:pt x="772726" y="31696"/>
                </a:cubicBezTo>
                <a:cubicBezTo>
                  <a:pt x="666802" y="-70985"/>
                  <a:pt x="1022402" y="107355"/>
                  <a:pt x="967279" y="122487"/>
                </a:cubicBezTo>
                <a:cubicBezTo>
                  <a:pt x="912156" y="137619"/>
                  <a:pt x="508999" y="123568"/>
                  <a:pt x="441986" y="122487"/>
                </a:cubicBezTo>
                <a:cubicBezTo>
                  <a:pt x="374973" y="121406"/>
                  <a:pt x="600871" y="96547"/>
                  <a:pt x="565203" y="116002"/>
                </a:cubicBezTo>
                <a:cubicBezTo>
                  <a:pt x="529535" y="135457"/>
                  <a:pt x="249594" y="224087"/>
                  <a:pt x="227977" y="239219"/>
                </a:cubicBezTo>
                <a:cubicBezTo>
                  <a:pt x="206360" y="254351"/>
                  <a:pt x="473331" y="176530"/>
                  <a:pt x="435501" y="206794"/>
                </a:cubicBezTo>
                <a:cubicBezTo>
                  <a:pt x="397671" y="237058"/>
                  <a:pt x="21534" y="405670"/>
                  <a:pt x="998" y="420802"/>
                </a:cubicBezTo>
                <a:cubicBezTo>
                  <a:pt x="-19538" y="435934"/>
                  <a:pt x="283101" y="284615"/>
                  <a:pt x="312284" y="297585"/>
                </a:cubicBezTo>
                <a:cubicBezTo>
                  <a:pt x="341467" y="310555"/>
                  <a:pt x="23697" y="484573"/>
                  <a:pt x="150156" y="505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0D622F5-CCE4-6165-4C32-706424C553A7}"/>
              </a:ext>
            </a:extLst>
          </p:cNvPr>
          <p:cNvSpPr/>
          <p:nvPr/>
        </p:nvSpPr>
        <p:spPr>
          <a:xfrm>
            <a:off x="865943" y="9203942"/>
            <a:ext cx="621329" cy="548919"/>
          </a:xfrm>
          <a:custGeom>
            <a:avLst/>
            <a:gdLst>
              <a:gd name="connsiteX0" fmla="*/ 619957 w 621329"/>
              <a:gd name="connsiteY0" fmla="*/ 4828 h 548919"/>
              <a:gd name="connsiteX1" fmla="*/ 128467 w 621329"/>
              <a:gd name="connsiteY1" fmla="*/ 530608 h 548919"/>
              <a:gd name="connsiteX2" fmla="*/ 216097 w 621329"/>
              <a:gd name="connsiteY2" fmla="*/ 439168 h 548919"/>
              <a:gd name="connsiteX3" fmla="*/ 37027 w 621329"/>
              <a:gd name="connsiteY3" fmla="*/ 542038 h 548919"/>
              <a:gd name="connsiteX4" fmla="*/ 113227 w 621329"/>
              <a:gd name="connsiteY4" fmla="*/ 484888 h 548919"/>
              <a:gd name="connsiteX5" fmla="*/ 2737 w 621329"/>
              <a:gd name="connsiteY5" fmla="*/ 538228 h 548919"/>
              <a:gd name="connsiteX6" fmla="*/ 250387 w 621329"/>
              <a:gd name="connsiteY6" fmla="*/ 248668 h 548919"/>
              <a:gd name="connsiteX7" fmla="*/ 147517 w 621329"/>
              <a:gd name="connsiteY7" fmla="*/ 355348 h 548919"/>
              <a:gd name="connsiteX8" fmla="*/ 429457 w 621329"/>
              <a:gd name="connsiteY8" fmla="*/ 126748 h 548919"/>
              <a:gd name="connsiteX9" fmla="*/ 280867 w 621329"/>
              <a:gd name="connsiteY9" fmla="*/ 260098 h 548919"/>
              <a:gd name="connsiteX10" fmla="*/ 619957 w 621329"/>
              <a:gd name="connsiteY10" fmla="*/ 4828 h 54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329" h="548919">
                <a:moveTo>
                  <a:pt x="619957" y="4828"/>
                </a:moveTo>
                <a:cubicBezTo>
                  <a:pt x="594557" y="49913"/>
                  <a:pt x="195777" y="458218"/>
                  <a:pt x="128467" y="530608"/>
                </a:cubicBezTo>
                <a:cubicBezTo>
                  <a:pt x="61157" y="602998"/>
                  <a:pt x="231337" y="437263"/>
                  <a:pt x="216097" y="439168"/>
                </a:cubicBezTo>
                <a:cubicBezTo>
                  <a:pt x="200857" y="441073"/>
                  <a:pt x="54172" y="534418"/>
                  <a:pt x="37027" y="542038"/>
                </a:cubicBezTo>
                <a:cubicBezTo>
                  <a:pt x="19882" y="549658"/>
                  <a:pt x="118942" y="485523"/>
                  <a:pt x="113227" y="484888"/>
                </a:cubicBezTo>
                <a:cubicBezTo>
                  <a:pt x="107512" y="484253"/>
                  <a:pt x="-20123" y="577598"/>
                  <a:pt x="2737" y="538228"/>
                </a:cubicBezTo>
                <a:cubicBezTo>
                  <a:pt x="25597" y="498858"/>
                  <a:pt x="226257" y="279148"/>
                  <a:pt x="250387" y="248668"/>
                </a:cubicBezTo>
                <a:cubicBezTo>
                  <a:pt x="274517" y="218188"/>
                  <a:pt x="117672" y="375668"/>
                  <a:pt x="147517" y="355348"/>
                </a:cubicBezTo>
                <a:cubicBezTo>
                  <a:pt x="177362" y="335028"/>
                  <a:pt x="407232" y="142623"/>
                  <a:pt x="429457" y="126748"/>
                </a:cubicBezTo>
                <a:cubicBezTo>
                  <a:pt x="451682" y="110873"/>
                  <a:pt x="251657" y="275338"/>
                  <a:pt x="280867" y="260098"/>
                </a:cubicBezTo>
                <a:cubicBezTo>
                  <a:pt x="310077" y="244858"/>
                  <a:pt x="645357" y="-40257"/>
                  <a:pt x="619957" y="4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6F384508-A88E-50E5-EDE7-DB119C00DC00}"/>
              </a:ext>
            </a:extLst>
          </p:cNvPr>
          <p:cNvSpPr/>
          <p:nvPr/>
        </p:nvSpPr>
        <p:spPr>
          <a:xfrm>
            <a:off x="651413" y="8637194"/>
            <a:ext cx="1141512" cy="519115"/>
          </a:xfrm>
          <a:custGeom>
            <a:avLst/>
            <a:gdLst>
              <a:gd name="connsiteX0" fmla="*/ 3907 w 1141512"/>
              <a:gd name="connsiteY0" fmla="*/ 518236 h 519115"/>
              <a:gd name="connsiteX1" fmla="*/ 541117 w 1141512"/>
              <a:gd name="connsiteY1" fmla="*/ 182956 h 519115"/>
              <a:gd name="connsiteX2" fmla="*/ 392527 w 1141512"/>
              <a:gd name="connsiteY2" fmla="*/ 304876 h 519115"/>
              <a:gd name="connsiteX3" fmla="*/ 643987 w 1141512"/>
              <a:gd name="connsiteY3" fmla="*/ 144856 h 519115"/>
              <a:gd name="connsiteX4" fmla="*/ 560167 w 1141512"/>
              <a:gd name="connsiteY4" fmla="*/ 163906 h 519115"/>
              <a:gd name="connsiteX5" fmla="*/ 929737 w 1141512"/>
              <a:gd name="connsiteY5" fmla="*/ 163906 h 519115"/>
              <a:gd name="connsiteX6" fmla="*/ 830677 w 1141512"/>
              <a:gd name="connsiteY6" fmla="*/ 167716 h 519115"/>
              <a:gd name="connsiteX7" fmla="*/ 1139287 w 1141512"/>
              <a:gd name="connsiteY7" fmla="*/ 133426 h 519115"/>
              <a:gd name="connsiteX8" fmla="*/ 643987 w 1141512"/>
              <a:gd name="connsiteY8" fmla="*/ 49606 h 519115"/>
              <a:gd name="connsiteX9" fmla="*/ 506827 w 1141512"/>
              <a:gd name="connsiteY9" fmla="*/ 76 h 519115"/>
              <a:gd name="connsiteX10" fmla="*/ 693517 w 1141512"/>
              <a:gd name="connsiteY10" fmla="*/ 41986 h 519115"/>
              <a:gd name="connsiteX11" fmla="*/ 430627 w 1141512"/>
              <a:gd name="connsiteY11" fmla="*/ 171526 h 519115"/>
              <a:gd name="connsiteX12" fmla="*/ 487777 w 1141512"/>
              <a:gd name="connsiteY12" fmla="*/ 137236 h 519115"/>
              <a:gd name="connsiteX13" fmla="*/ 282037 w 1141512"/>
              <a:gd name="connsiteY13" fmla="*/ 247726 h 519115"/>
              <a:gd name="connsiteX14" fmla="*/ 487777 w 1141512"/>
              <a:gd name="connsiteY14" fmla="*/ 232486 h 519115"/>
              <a:gd name="connsiteX15" fmla="*/ 141067 w 1141512"/>
              <a:gd name="connsiteY15" fmla="*/ 331546 h 519115"/>
              <a:gd name="connsiteX16" fmla="*/ 289657 w 1141512"/>
              <a:gd name="connsiteY16" fmla="*/ 282016 h 519115"/>
              <a:gd name="connsiteX17" fmla="*/ 3907 w 1141512"/>
              <a:gd name="connsiteY17" fmla="*/ 518236 h 51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41512" h="519115">
                <a:moveTo>
                  <a:pt x="3907" y="518236"/>
                </a:moveTo>
                <a:cubicBezTo>
                  <a:pt x="45817" y="501726"/>
                  <a:pt x="476347" y="218516"/>
                  <a:pt x="541117" y="182956"/>
                </a:cubicBezTo>
                <a:cubicBezTo>
                  <a:pt x="605887" y="147396"/>
                  <a:pt x="375382" y="311226"/>
                  <a:pt x="392527" y="304876"/>
                </a:cubicBezTo>
                <a:cubicBezTo>
                  <a:pt x="409672" y="298526"/>
                  <a:pt x="616047" y="168351"/>
                  <a:pt x="643987" y="144856"/>
                </a:cubicBezTo>
                <a:cubicBezTo>
                  <a:pt x="671927" y="121361"/>
                  <a:pt x="512542" y="160731"/>
                  <a:pt x="560167" y="163906"/>
                </a:cubicBezTo>
                <a:cubicBezTo>
                  <a:pt x="607792" y="167081"/>
                  <a:pt x="884652" y="163271"/>
                  <a:pt x="929737" y="163906"/>
                </a:cubicBezTo>
                <a:cubicBezTo>
                  <a:pt x="974822" y="164541"/>
                  <a:pt x="795752" y="172796"/>
                  <a:pt x="830677" y="167716"/>
                </a:cubicBezTo>
                <a:cubicBezTo>
                  <a:pt x="865602" y="162636"/>
                  <a:pt x="1170402" y="153111"/>
                  <a:pt x="1139287" y="133426"/>
                </a:cubicBezTo>
                <a:cubicBezTo>
                  <a:pt x="1108172" y="113741"/>
                  <a:pt x="749397" y="71831"/>
                  <a:pt x="643987" y="49606"/>
                </a:cubicBezTo>
                <a:cubicBezTo>
                  <a:pt x="538577" y="27381"/>
                  <a:pt x="498572" y="1346"/>
                  <a:pt x="506827" y="76"/>
                </a:cubicBezTo>
                <a:cubicBezTo>
                  <a:pt x="515082" y="-1194"/>
                  <a:pt x="706217" y="13411"/>
                  <a:pt x="693517" y="41986"/>
                </a:cubicBezTo>
                <a:cubicBezTo>
                  <a:pt x="680817" y="70561"/>
                  <a:pt x="464917" y="155651"/>
                  <a:pt x="430627" y="171526"/>
                </a:cubicBezTo>
                <a:cubicBezTo>
                  <a:pt x="396337" y="187401"/>
                  <a:pt x="512542" y="124536"/>
                  <a:pt x="487777" y="137236"/>
                </a:cubicBezTo>
                <a:cubicBezTo>
                  <a:pt x="463012" y="149936"/>
                  <a:pt x="282037" y="231851"/>
                  <a:pt x="282037" y="247726"/>
                </a:cubicBezTo>
                <a:cubicBezTo>
                  <a:pt x="282037" y="263601"/>
                  <a:pt x="511272" y="218516"/>
                  <a:pt x="487777" y="232486"/>
                </a:cubicBezTo>
                <a:cubicBezTo>
                  <a:pt x="464282" y="246456"/>
                  <a:pt x="174087" y="323291"/>
                  <a:pt x="141067" y="331546"/>
                </a:cubicBezTo>
                <a:cubicBezTo>
                  <a:pt x="108047" y="339801"/>
                  <a:pt x="308707" y="250266"/>
                  <a:pt x="289657" y="282016"/>
                </a:cubicBezTo>
                <a:cubicBezTo>
                  <a:pt x="270607" y="313766"/>
                  <a:pt x="-38003" y="534746"/>
                  <a:pt x="3907" y="518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131ABF6A-CF18-9ACE-EC40-675B35BC0D04}"/>
              </a:ext>
            </a:extLst>
          </p:cNvPr>
          <p:cNvSpPr/>
          <p:nvPr/>
        </p:nvSpPr>
        <p:spPr>
          <a:xfrm>
            <a:off x="731420" y="8021829"/>
            <a:ext cx="1035203" cy="230421"/>
          </a:xfrm>
          <a:custGeom>
            <a:avLst/>
            <a:gdLst>
              <a:gd name="connsiteX0" fmla="*/ 100 w 1035203"/>
              <a:gd name="connsiteY0" fmla="*/ 169671 h 230421"/>
              <a:gd name="connsiteX1" fmla="*/ 224890 w 1035203"/>
              <a:gd name="connsiteY1" fmla="*/ 32511 h 230421"/>
              <a:gd name="connsiteX2" fmla="*/ 506830 w 1035203"/>
              <a:gd name="connsiteY2" fmla="*/ 21081 h 230421"/>
              <a:gd name="connsiteX3" fmla="*/ 468730 w 1035203"/>
              <a:gd name="connsiteY3" fmla="*/ 2031 h 230421"/>
              <a:gd name="connsiteX4" fmla="*/ 724000 w 1035203"/>
              <a:gd name="connsiteY4" fmla="*/ 74421 h 230421"/>
              <a:gd name="connsiteX5" fmla="*/ 598270 w 1035203"/>
              <a:gd name="connsiteY5" fmla="*/ 66801 h 230421"/>
              <a:gd name="connsiteX6" fmla="*/ 895450 w 1035203"/>
              <a:gd name="connsiteY6" fmla="*/ 62991 h 230421"/>
              <a:gd name="connsiteX7" fmla="*/ 1032610 w 1035203"/>
              <a:gd name="connsiteY7" fmla="*/ 165861 h 230421"/>
              <a:gd name="connsiteX8" fmla="*/ 784960 w 1035203"/>
              <a:gd name="connsiteY8" fmla="*/ 101091 h 230421"/>
              <a:gd name="connsiteX9" fmla="*/ 365860 w 1035203"/>
              <a:gd name="connsiteY9" fmla="*/ 104901 h 230421"/>
              <a:gd name="connsiteX10" fmla="*/ 491590 w 1035203"/>
              <a:gd name="connsiteY10" fmla="*/ 85851 h 230421"/>
              <a:gd name="connsiteX11" fmla="*/ 102970 w 1035203"/>
              <a:gd name="connsiteY11" fmla="*/ 184911 h 230421"/>
              <a:gd name="connsiteX12" fmla="*/ 26770 w 1035203"/>
              <a:gd name="connsiteY12" fmla="*/ 226821 h 230421"/>
              <a:gd name="connsiteX13" fmla="*/ 251560 w 1035203"/>
              <a:gd name="connsiteY13" fmla="*/ 97281 h 230421"/>
              <a:gd name="connsiteX14" fmla="*/ 100 w 1035203"/>
              <a:gd name="connsiteY14" fmla="*/ 169671 h 230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203" h="230421">
                <a:moveTo>
                  <a:pt x="100" y="169671"/>
                </a:moveTo>
                <a:cubicBezTo>
                  <a:pt x="-4345" y="158876"/>
                  <a:pt x="140435" y="57276"/>
                  <a:pt x="224890" y="32511"/>
                </a:cubicBezTo>
                <a:cubicBezTo>
                  <a:pt x="309345" y="7746"/>
                  <a:pt x="466190" y="26161"/>
                  <a:pt x="506830" y="21081"/>
                </a:cubicBezTo>
                <a:cubicBezTo>
                  <a:pt x="547470" y="16001"/>
                  <a:pt x="432535" y="-6859"/>
                  <a:pt x="468730" y="2031"/>
                </a:cubicBezTo>
                <a:cubicBezTo>
                  <a:pt x="504925" y="10921"/>
                  <a:pt x="702410" y="63626"/>
                  <a:pt x="724000" y="74421"/>
                </a:cubicBezTo>
                <a:cubicBezTo>
                  <a:pt x="745590" y="85216"/>
                  <a:pt x="569695" y="68706"/>
                  <a:pt x="598270" y="66801"/>
                </a:cubicBezTo>
                <a:cubicBezTo>
                  <a:pt x="626845" y="64896"/>
                  <a:pt x="823060" y="46481"/>
                  <a:pt x="895450" y="62991"/>
                </a:cubicBezTo>
                <a:cubicBezTo>
                  <a:pt x="967840" y="79501"/>
                  <a:pt x="1051025" y="159511"/>
                  <a:pt x="1032610" y="165861"/>
                </a:cubicBezTo>
                <a:cubicBezTo>
                  <a:pt x="1014195" y="172211"/>
                  <a:pt x="896085" y="111251"/>
                  <a:pt x="784960" y="101091"/>
                </a:cubicBezTo>
                <a:cubicBezTo>
                  <a:pt x="673835" y="90931"/>
                  <a:pt x="414755" y="107441"/>
                  <a:pt x="365860" y="104901"/>
                </a:cubicBezTo>
                <a:cubicBezTo>
                  <a:pt x="316965" y="102361"/>
                  <a:pt x="535405" y="72516"/>
                  <a:pt x="491590" y="85851"/>
                </a:cubicBezTo>
                <a:cubicBezTo>
                  <a:pt x="447775" y="99186"/>
                  <a:pt x="180440" y="161416"/>
                  <a:pt x="102970" y="184911"/>
                </a:cubicBezTo>
                <a:cubicBezTo>
                  <a:pt x="25500" y="208406"/>
                  <a:pt x="2005" y="241426"/>
                  <a:pt x="26770" y="226821"/>
                </a:cubicBezTo>
                <a:cubicBezTo>
                  <a:pt x="51535" y="212216"/>
                  <a:pt x="257910" y="104901"/>
                  <a:pt x="251560" y="97281"/>
                </a:cubicBezTo>
                <a:cubicBezTo>
                  <a:pt x="245210" y="89661"/>
                  <a:pt x="4545" y="180466"/>
                  <a:pt x="100" y="169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187EBC6D-6C5A-73B2-6B1E-15B33C90CDF0}"/>
              </a:ext>
            </a:extLst>
          </p:cNvPr>
          <p:cNvSpPr/>
          <p:nvPr/>
        </p:nvSpPr>
        <p:spPr>
          <a:xfrm>
            <a:off x="4555496" y="5704098"/>
            <a:ext cx="300129" cy="544433"/>
          </a:xfrm>
          <a:custGeom>
            <a:avLst/>
            <a:gdLst>
              <a:gd name="connsiteX0" fmla="*/ 60047 w 300129"/>
              <a:gd name="connsiteY0" fmla="*/ 16 h 544433"/>
              <a:gd name="connsiteX1" fmla="*/ 299533 w 300129"/>
              <a:gd name="connsiteY1" fmla="*/ 386459 h 544433"/>
              <a:gd name="connsiteX2" fmla="*/ 130804 w 300129"/>
              <a:gd name="connsiteY2" fmla="*/ 527973 h 544433"/>
              <a:gd name="connsiteX3" fmla="*/ 217890 w 300129"/>
              <a:gd name="connsiteY3" fmla="*/ 495316 h 544433"/>
              <a:gd name="connsiteX4" fmla="*/ 175 w 300129"/>
              <a:gd name="connsiteY4" fmla="*/ 544302 h 544433"/>
              <a:gd name="connsiteX5" fmla="*/ 179790 w 300129"/>
              <a:gd name="connsiteY5" fmla="*/ 500759 h 544433"/>
              <a:gd name="connsiteX6" fmla="*/ 109033 w 300129"/>
              <a:gd name="connsiteY6" fmla="*/ 293931 h 544433"/>
              <a:gd name="connsiteX7" fmla="*/ 239661 w 300129"/>
              <a:gd name="connsiteY7" fmla="*/ 397345 h 544433"/>
              <a:gd name="connsiteX8" fmla="*/ 92704 w 300129"/>
              <a:gd name="connsiteY8" fmla="*/ 228616 h 544433"/>
              <a:gd name="connsiteX9" fmla="*/ 250547 w 300129"/>
              <a:gd name="connsiteY9" fmla="*/ 370131 h 544433"/>
              <a:gd name="connsiteX10" fmla="*/ 60047 w 300129"/>
              <a:gd name="connsiteY10" fmla="*/ 16 h 54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29" h="544433">
                <a:moveTo>
                  <a:pt x="60047" y="16"/>
                </a:moveTo>
                <a:cubicBezTo>
                  <a:pt x="68211" y="2737"/>
                  <a:pt x="287740" y="298466"/>
                  <a:pt x="299533" y="386459"/>
                </a:cubicBezTo>
                <a:cubicBezTo>
                  <a:pt x="311326" y="474452"/>
                  <a:pt x="144411" y="509830"/>
                  <a:pt x="130804" y="527973"/>
                </a:cubicBezTo>
                <a:cubicBezTo>
                  <a:pt x="117197" y="546116"/>
                  <a:pt x="239662" y="492595"/>
                  <a:pt x="217890" y="495316"/>
                </a:cubicBezTo>
                <a:cubicBezTo>
                  <a:pt x="196119" y="498038"/>
                  <a:pt x="6525" y="543395"/>
                  <a:pt x="175" y="544302"/>
                </a:cubicBezTo>
                <a:cubicBezTo>
                  <a:pt x="-6175" y="545209"/>
                  <a:pt x="161647" y="542487"/>
                  <a:pt x="179790" y="500759"/>
                </a:cubicBezTo>
                <a:cubicBezTo>
                  <a:pt x="197933" y="459031"/>
                  <a:pt x="99055" y="311167"/>
                  <a:pt x="109033" y="293931"/>
                </a:cubicBezTo>
                <a:cubicBezTo>
                  <a:pt x="119011" y="276695"/>
                  <a:pt x="242382" y="408231"/>
                  <a:pt x="239661" y="397345"/>
                </a:cubicBezTo>
                <a:cubicBezTo>
                  <a:pt x="236940" y="386459"/>
                  <a:pt x="90890" y="233152"/>
                  <a:pt x="92704" y="228616"/>
                </a:cubicBezTo>
                <a:cubicBezTo>
                  <a:pt x="94518" y="224080"/>
                  <a:pt x="253269" y="403695"/>
                  <a:pt x="250547" y="370131"/>
                </a:cubicBezTo>
                <a:cubicBezTo>
                  <a:pt x="247825" y="336567"/>
                  <a:pt x="51883" y="-2705"/>
                  <a:pt x="6004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73BED650-4774-93B8-AC5C-410EAEA06D5B}"/>
              </a:ext>
            </a:extLst>
          </p:cNvPr>
          <p:cNvSpPr/>
          <p:nvPr/>
        </p:nvSpPr>
        <p:spPr>
          <a:xfrm>
            <a:off x="4118750" y="5894744"/>
            <a:ext cx="570469" cy="497641"/>
          </a:xfrm>
          <a:custGeom>
            <a:avLst/>
            <a:gdLst>
              <a:gd name="connsiteX0" fmla="*/ 556664 w 570469"/>
              <a:gd name="connsiteY0" fmla="*/ 5313 h 497641"/>
              <a:gd name="connsiteX1" fmla="*/ 6936 w 570469"/>
              <a:gd name="connsiteY1" fmla="*/ 484285 h 497641"/>
              <a:gd name="connsiteX2" fmla="*/ 251864 w 570469"/>
              <a:gd name="connsiteY2" fmla="*/ 364542 h 497641"/>
              <a:gd name="connsiteX3" fmla="*/ 322621 w 570469"/>
              <a:gd name="connsiteY3" fmla="*/ 364542 h 497641"/>
              <a:gd name="connsiteX4" fmla="*/ 453250 w 570469"/>
              <a:gd name="connsiteY4" fmla="*/ 190370 h 497641"/>
              <a:gd name="connsiteX5" fmla="*/ 409707 w 570469"/>
              <a:gd name="connsiteY5" fmla="*/ 223027 h 497641"/>
              <a:gd name="connsiteX6" fmla="*/ 556664 w 570469"/>
              <a:gd name="connsiteY6" fmla="*/ 5313 h 4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69" h="497641">
                <a:moveTo>
                  <a:pt x="556664" y="5313"/>
                </a:moveTo>
                <a:cubicBezTo>
                  <a:pt x="489536" y="48856"/>
                  <a:pt x="57736" y="424414"/>
                  <a:pt x="6936" y="484285"/>
                </a:cubicBezTo>
                <a:cubicBezTo>
                  <a:pt x="-43864" y="544156"/>
                  <a:pt x="199250" y="384499"/>
                  <a:pt x="251864" y="364542"/>
                </a:cubicBezTo>
                <a:cubicBezTo>
                  <a:pt x="304478" y="344585"/>
                  <a:pt x="289057" y="393571"/>
                  <a:pt x="322621" y="364542"/>
                </a:cubicBezTo>
                <a:cubicBezTo>
                  <a:pt x="356185" y="335513"/>
                  <a:pt x="438736" y="213956"/>
                  <a:pt x="453250" y="190370"/>
                </a:cubicBezTo>
                <a:cubicBezTo>
                  <a:pt x="467764" y="166784"/>
                  <a:pt x="394286" y="246613"/>
                  <a:pt x="409707" y="223027"/>
                </a:cubicBezTo>
                <a:cubicBezTo>
                  <a:pt x="425128" y="199441"/>
                  <a:pt x="623792" y="-38230"/>
                  <a:pt x="556664" y="5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8C488C88-83D8-EB8E-F746-6E74274CD59A}"/>
              </a:ext>
            </a:extLst>
          </p:cNvPr>
          <p:cNvSpPr/>
          <p:nvPr/>
        </p:nvSpPr>
        <p:spPr>
          <a:xfrm>
            <a:off x="6176417" y="6675244"/>
            <a:ext cx="476477" cy="994669"/>
          </a:xfrm>
          <a:custGeom>
            <a:avLst/>
            <a:gdLst>
              <a:gd name="connsiteX0" fmla="*/ 88312 w 476477"/>
              <a:gd name="connsiteY0" fmla="*/ 84785 h 994669"/>
              <a:gd name="connsiteX1" fmla="*/ 469312 w 476477"/>
              <a:gd name="connsiteY1" fmla="*/ 3142 h 994669"/>
              <a:gd name="connsiteX2" fmla="*/ 327797 w 476477"/>
              <a:gd name="connsiteY2" fmla="*/ 52127 h 994669"/>
              <a:gd name="connsiteX3" fmla="*/ 208054 w 476477"/>
              <a:gd name="connsiteY3" fmla="*/ 362370 h 994669"/>
              <a:gd name="connsiteX4" fmla="*/ 1226 w 476477"/>
              <a:gd name="connsiteY4" fmla="*/ 993742 h 994669"/>
              <a:gd name="connsiteX5" fmla="*/ 120969 w 476477"/>
              <a:gd name="connsiteY5" fmla="*/ 492999 h 994669"/>
              <a:gd name="connsiteX6" fmla="*/ 88312 w 476477"/>
              <a:gd name="connsiteY6" fmla="*/ 84785 h 99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7" h="994669">
                <a:moveTo>
                  <a:pt x="88312" y="84785"/>
                </a:moveTo>
                <a:cubicBezTo>
                  <a:pt x="146369" y="3142"/>
                  <a:pt x="429398" y="8585"/>
                  <a:pt x="469312" y="3142"/>
                </a:cubicBezTo>
                <a:cubicBezTo>
                  <a:pt x="509226" y="-2301"/>
                  <a:pt x="371340" y="-7744"/>
                  <a:pt x="327797" y="52127"/>
                </a:cubicBezTo>
                <a:cubicBezTo>
                  <a:pt x="284254" y="111998"/>
                  <a:pt x="262483" y="205434"/>
                  <a:pt x="208054" y="362370"/>
                </a:cubicBezTo>
                <a:cubicBezTo>
                  <a:pt x="153626" y="519306"/>
                  <a:pt x="15740" y="971971"/>
                  <a:pt x="1226" y="993742"/>
                </a:cubicBezTo>
                <a:cubicBezTo>
                  <a:pt x="-13288" y="1015513"/>
                  <a:pt x="105548" y="648120"/>
                  <a:pt x="120969" y="492999"/>
                </a:cubicBezTo>
                <a:cubicBezTo>
                  <a:pt x="136390" y="337878"/>
                  <a:pt x="30255" y="166428"/>
                  <a:pt x="88312" y="84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8D004996-4F5C-AB0F-9BC0-B1EC05C4FCCF}"/>
              </a:ext>
            </a:extLst>
          </p:cNvPr>
          <p:cNvSpPr/>
          <p:nvPr/>
        </p:nvSpPr>
        <p:spPr>
          <a:xfrm>
            <a:off x="4561605" y="3168087"/>
            <a:ext cx="524422" cy="2217838"/>
          </a:xfrm>
          <a:custGeom>
            <a:avLst/>
            <a:gdLst>
              <a:gd name="connsiteX0" fmla="*/ 522861 w 524422"/>
              <a:gd name="connsiteY0" fmla="*/ 37337 h 2217838"/>
              <a:gd name="connsiteX1" fmla="*/ 130975 w 524422"/>
              <a:gd name="connsiteY1" fmla="*/ 1474251 h 2217838"/>
              <a:gd name="connsiteX2" fmla="*/ 151072 w 524422"/>
              <a:gd name="connsiteY2" fmla="*/ 1202946 h 2217838"/>
              <a:gd name="connsiteX3" fmla="*/ 347 w 524422"/>
              <a:gd name="connsiteY3" fmla="*/ 2217829 h 2217838"/>
              <a:gd name="connsiteX4" fmla="*/ 110879 w 524422"/>
              <a:gd name="connsiteY4" fmla="*/ 1182849 h 2217838"/>
              <a:gd name="connsiteX5" fmla="*/ 151072 w 524422"/>
              <a:gd name="connsiteY5" fmla="*/ 1142656 h 2217838"/>
              <a:gd name="connsiteX6" fmla="*/ 362087 w 524422"/>
              <a:gd name="connsiteY6" fmla="*/ 7192 h 2217838"/>
              <a:gd name="connsiteX7" fmla="*/ 271652 w 524422"/>
              <a:gd name="connsiteY7" fmla="*/ 630190 h 2217838"/>
              <a:gd name="connsiteX8" fmla="*/ 522861 w 524422"/>
              <a:gd name="connsiteY8" fmla="*/ 37337 h 22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22" h="2217838">
                <a:moveTo>
                  <a:pt x="522861" y="37337"/>
                </a:moveTo>
                <a:cubicBezTo>
                  <a:pt x="499415" y="178014"/>
                  <a:pt x="192940" y="1279983"/>
                  <a:pt x="130975" y="1474251"/>
                </a:cubicBezTo>
                <a:cubicBezTo>
                  <a:pt x="69010" y="1668519"/>
                  <a:pt x="172843" y="1079016"/>
                  <a:pt x="151072" y="1202946"/>
                </a:cubicBezTo>
                <a:cubicBezTo>
                  <a:pt x="129301" y="1326876"/>
                  <a:pt x="7046" y="2221179"/>
                  <a:pt x="347" y="2217829"/>
                </a:cubicBezTo>
                <a:cubicBezTo>
                  <a:pt x="-6352" y="2214480"/>
                  <a:pt x="85758" y="1362045"/>
                  <a:pt x="110879" y="1182849"/>
                </a:cubicBezTo>
                <a:cubicBezTo>
                  <a:pt x="136000" y="1003654"/>
                  <a:pt x="109204" y="1338599"/>
                  <a:pt x="151072" y="1142656"/>
                </a:cubicBezTo>
                <a:cubicBezTo>
                  <a:pt x="192940" y="946713"/>
                  <a:pt x="341990" y="92603"/>
                  <a:pt x="362087" y="7192"/>
                </a:cubicBezTo>
                <a:cubicBezTo>
                  <a:pt x="382184" y="-78219"/>
                  <a:pt x="244856" y="625166"/>
                  <a:pt x="271652" y="630190"/>
                </a:cubicBezTo>
                <a:cubicBezTo>
                  <a:pt x="298448" y="635214"/>
                  <a:pt x="546307" y="-103340"/>
                  <a:pt x="522861" y="37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2EFE76D2-F2B4-145D-DD68-F1DD4923FC39}"/>
              </a:ext>
            </a:extLst>
          </p:cNvPr>
          <p:cNvSpPr/>
          <p:nvPr/>
        </p:nvSpPr>
        <p:spPr>
          <a:xfrm>
            <a:off x="4556551" y="4878811"/>
            <a:ext cx="699607" cy="1351542"/>
          </a:xfrm>
          <a:custGeom>
            <a:avLst/>
            <a:gdLst>
              <a:gd name="connsiteX0" fmla="*/ 5401 w 699607"/>
              <a:gd name="connsiteY0" fmla="*/ 4688 h 1351542"/>
              <a:gd name="connsiteX1" fmla="*/ 347045 w 699607"/>
              <a:gd name="connsiteY1" fmla="*/ 1059765 h 1351542"/>
              <a:gd name="connsiteX2" fmla="*/ 206368 w 699607"/>
              <a:gd name="connsiteY2" fmla="*/ 989426 h 1351542"/>
              <a:gd name="connsiteX3" fmla="*/ 698737 w 699607"/>
              <a:gd name="connsiteY3" fmla="*/ 1351167 h 1351542"/>
              <a:gd name="connsiteX4" fmla="*/ 65691 w 699607"/>
              <a:gd name="connsiteY4" fmla="*/ 1059765 h 1351542"/>
              <a:gd name="connsiteX5" fmla="*/ 367141 w 699607"/>
              <a:gd name="connsiteY5" fmla="*/ 1130103 h 1351542"/>
              <a:gd name="connsiteX6" fmla="*/ 105884 w 699607"/>
              <a:gd name="connsiteY6" fmla="*/ 798508 h 1351542"/>
              <a:gd name="connsiteX7" fmla="*/ 136029 w 699607"/>
              <a:gd name="connsiteY7" fmla="*/ 677927 h 1351542"/>
              <a:gd name="connsiteX8" fmla="*/ 5401 w 699607"/>
              <a:gd name="connsiteY8" fmla="*/ 4688 h 135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607" h="1351542">
                <a:moveTo>
                  <a:pt x="5401" y="4688"/>
                </a:moveTo>
                <a:cubicBezTo>
                  <a:pt x="40570" y="68328"/>
                  <a:pt x="313551" y="895642"/>
                  <a:pt x="347045" y="1059765"/>
                </a:cubicBezTo>
                <a:cubicBezTo>
                  <a:pt x="380539" y="1223888"/>
                  <a:pt x="147753" y="940859"/>
                  <a:pt x="206368" y="989426"/>
                </a:cubicBezTo>
                <a:cubicBezTo>
                  <a:pt x="264983" y="1037993"/>
                  <a:pt x="722183" y="1339444"/>
                  <a:pt x="698737" y="1351167"/>
                </a:cubicBezTo>
                <a:cubicBezTo>
                  <a:pt x="675291" y="1362890"/>
                  <a:pt x="120957" y="1096609"/>
                  <a:pt x="65691" y="1059765"/>
                </a:cubicBezTo>
                <a:cubicBezTo>
                  <a:pt x="10425" y="1022921"/>
                  <a:pt x="360442" y="1173646"/>
                  <a:pt x="367141" y="1130103"/>
                </a:cubicBezTo>
                <a:cubicBezTo>
                  <a:pt x="373840" y="1086560"/>
                  <a:pt x="144403" y="873871"/>
                  <a:pt x="105884" y="798508"/>
                </a:cubicBezTo>
                <a:cubicBezTo>
                  <a:pt x="67365" y="723145"/>
                  <a:pt x="154451" y="811905"/>
                  <a:pt x="136029" y="677927"/>
                </a:cubicBezTo>
                <a:cubicBezTo>
                  <a:pt x="117607" y="543949"/>
                  <a:pt x="-29768" y="-58952"/>
                  <a:pt x="5401" y="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07F0B607-AFD1-9E66-24D5-6675BD59FBF7}"/>
              </a:ext>
            </a:extLst>
          </p:cNvPr>
          <p:cNvSpPr/>
          <p:nvPr/>
        </p:nvSpPr>
        <p:spPr>
          <a:xfrm>
            <a:off x="5836745" y="3427200"/>
            <a:ext cx="127783" cy="129824"/>
          </a:xfrm>
          <a:custGeom>
            <a:avLst/>
            <a:gdLst>
              <a:gd name="connsiteX0" fmla="*/ 64 w 127783"/>
              <a:gd name="connsiteY0" fmla="*/ 131 h 129824"/>
              <a:gd name="connsiteX1" fmla="*/ 120204 w 127783"/>
              <a:gd name="connsiteY1" fmla="*/ 123609 h 129824"/>
              <a:gd name="connsiteX2" fmla="*/ 103518 w 127783"/>
              <a:gd name="connsiteY2" fmla="*/ 100248 h 129824"/>
              <a:gd name="connsiteX3" fmla="*/ 64 w 127783"/>
              <a:gd name="connsiteY3" fmla="*/ 131 h 12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83" h="129824">
                <a:moveTo>
                  <a:pt x="64" y="131"/>
                </a:moveTo>
                <a:cubicBezTo>
                  <a:pt x="2845" y="4024"/>
                  <a:pt x="102962" y="106923"/>
                  <a:pt x="120204" y="123609"/>
                </a:cubicBezTo>
                <a:cubicBezTo>
                  <a:pt x="137446" y="140295"/>
                  <a:pt x="122429" y="120271"/>
                  <a:pt x="103518" y="100248"/>
                </a:cubicBezTo>
                <a:cubicBezTo>
                  <a:pt x="84607" y="80225"/>
                  <a:pt x="-2717" y="-3762"/>
                  <a:pt x="64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6BF8FB73-7AEC-C908-98C2-CEADBDE6FA11}"/>
              </a:ext>
            </a:extLst>
          </p:cNvPr>
          <p:cNvSpPr/>
          <p:nvPr/>
        </p:nvSpPr>
        <p:spPr>
          <a:xfrm>
            <a:off x="5542603" y="3332551"/>
            <a:ext cx="306117" cy="38083"/>
          </a:xfrm>
          <a:custGeom>
            <a:avLst/>
            <a:gdLst>
              <a:gd name="connsiteX0" fmla="*/ 530 w 306117"/>
              <a:gd name="connsiteY0" fmla="*/ 38048 h 38083"/>
              <a:gd name="connsiteX1" fmla="*/ 300880 w 306117"/>
              <a:gd name="connsiteY1" fmla="*/ 1338 h 38083"/>
              <a:gd name="connsiteX2" fmla="*/ 194089 w 306117"/>
              <a:gd name="connsiteY2" fmla="*/ 8013 h 38083"/>
              <a:gd name="connsiteX3" fmla="*/ 227461 w 306117"/>
              <a:gd name="connsiteY3" fmla="*/ 8013 h 38083"/>
              <a:gd name="connsiteX4" fmla="*/ 530 w 306117"/>
              <a:gd name="connsiteY4" fmla="*/ 38048 h 3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17" h="38083">
                <a:moveTo>
                  <a:pt x="530" y="38048"/>
                </a:moveTo>
                <a:cubicBezTo>
                  <a:pt x="12767" y="36935"/>
                  <a:pt x="268620" y="6344"/>
                  <a:pt x="300880" y="1338"/>
                </a:cubicBezTo>
                <a:cubicBezTo>
                  <a:pt x="333140" y="-3668"/>
                  <a:pt x="206326" y="6900"/>
                  <a:pt x="194089" y="8013"/>
                </a:cubicBezTo>
                <a:cubicBezTo>
                  <a:pt x="181853" y="9125"/>
                  <a:pt x="263614" y="2451"/>
                  <a:pt x="227461" y="8013"/>
                </a:cubicBezTo>
                <a:cubicBezTo>
                  <a:pt x="191308" y="13575"/>
                  <a:pt x="-11707" y="39161"/>
                  <a:pt x="530" y="38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712F199A-F07B-C2B6-CDE7-77CC0B3604EF}"/>
              </a:ext>
            </a:extLst>
          </p:cNvPr>
          <p:cNvSpPr/>
          <p:nvPr/>
        </p:nvSpPr>
        <p:spPr>
          <a:xfrm>
            <a:off x="7107568" y="4121471"/>
            <a:ext cx="126220" cy="177811"/>
          </a:xfrm>
          <a:custGeom>
            <a:avLst/>
            <a:gdLst>
              <a:gd name="connsiteX0" fmla="*/ 724 w 126220"/>
              <a:gd name="connsiteY0" fmla="*/ 176876 h 177811"/>
              <a:gd name="connsiteX1" fmla="*/ 124201 w 126220"/>
              <a:gd name="connsiteY1" fmla="*/ 3341 h 177811"/>
              <a:gd name="connsiteX2" fmla="*/ 74143 w 126220"/>
              <a:gd name="connsiteY2" fmla="*/ 70085 h 177811"/>
              <a:gd name="connsiteX3" fmla="*/ 724 w 126220"/>
              <a:gd name="connsiteY3" fmla="*/ 176876 h 17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20" h="177811">
                <a:moveTo>
                  <a:pt x="724" y="176876"/>
                </a:moveTo>
                <a:cubicBezTo>
                  <a:pt x="9067" y="165752"/>
                  <a:pt x="111965" y="21139"/>
                  <a:pt x="124201" y="3341"/>
                </a:cubicBezTo>
                <a:cubicBezTo>
                  <a:pt x="136438" y="-14458"/>
                  <a:pt x="89717" y="43387"/>
                  <a:pt x="74143" y="70085"/>
                </a:cubicBezTo>
                <a:cubicBezTo>
                  <a:pt x="58569" y="96783"/>
                  <a:pt x="-7619" y="188000"/>
                  <a:pt x="724" y="176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E1BE26B-310D-2ED3-45D6-E3047AC51951}"/>
              </a:ext>
            </a:extLst>
          </p:cNvPr>
          <p:cNvSpPr/>
          <p:nvPr/>
        </p:nvSpPr>
        <p:spPr>
          <a:xfrm>
            <a:off x="7241544" y="4037906"/>
            <a:ext cx="344407" cy="6950"/>
          </a:xfrm>
          <a:custGeom>
            <a:avLst/>
            <a:gdLst>
              <a:gd name="connsiteX0" fmla="*/ 3574 w 344407"/>
              <a:gd name="connsiteY0" fmla="*/ 6812 h 6950"/>
              <a:gd name="connsiteX1" fmla="*/ 340634 w 344407"/>
              <a:gd name="connsiteY1" fmla="*/ 138 h 6950"/>
              <a:gd name="connsiteX2" fmla="*/ 173773 w 344407"/>
              <a:gd name="connsiteY2" fmla="*/ 3475 h 6950"/>
              <a:gd name="connsiteX3" fmla="*/ 3574 w 344407"/>
              <a:gd name="connsiteY3" fmla="*/ 6812 h 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07" h="6950">
                <a:moveTo>
                  <a:pt x="3574" y="6812"/>
                </a:moveTo>
                <a:lnTo>
                  <a:pt x="340634" y="138"/>
                </a:lnTo>
                <a:cubicBezTo>
                  <a:pt x="369000" y="-418"/>
                  <a:pt x="229950" y="694"/>
                  <a:pt x="173773" y="3475"/>
                </a:cubicBezTo>
                <a:cubicBezTo>
                  <a:pt x="117596" y="6256"/>
                  <a:pt x="-24236" y="7368"/>
                  <a:pt x="3574" y="6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EF80EE61-D4E7-64AE-67FD-76DF451AE6D2}"/>
              </a:ext>
            </a:extLst>
          </p:cNvPr>
          <p:cNvSpPr/>
          <p:nvPr/>
        </p:nvSpPr>
        <p:spPr>
          <a:xfrm>
            <a:off x="7255080" y="4111354"/>
            <a:ext cx="240480" cy="80272"/>
          </a:xfrm>
          <a:custGeom>
            <a:avLst/>
            <a:gdLst>
              <a:gd name="connsiteX0" fmla="*/ 50 w 240480"/>
              <a:gd name="connsiteY0" fmla="*/ 109 h 80272"/>
              <a:gd name="connsiteX1" fmla="*/ 166911 w 240480"/>
              <a:gd name="connsiteY1" fmla="*/ 40155 h 80272"/>
              <a:gd name="connsiteX2" fmla="*/ 240330 w 240480"/>
              <a:gd name="connsiteY2" fmla="*/ 80202 h 80272"/>
              <a:gd name="connsiteX3" fmla="*/ 150225 w 240480"/>
              <a:gd name="connsiteY3" fmla="*/ 30144 h 80272"/>
              <a:gd name="connsiteX4" fmla="*/ 50 w 240480"/>
              <a:gd name="connsiteY4" fmla="*/ 109 h 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80" h="80272">
                <a:moveTo>
                  <a:pt x="50" y="109"/>
                </a:moveTo>
                <a:cubicBezTo>
                  <a:pt x="2831" y="1777"/>
                  <a:pt x="126864" y="26806"/>
                  <a:pt x="166911" y="40155"/>
                </a:cubicBezTo>
                <a:cubicBezTo>
                  <a:pt x="206958" y="53504"/>
                  <a:pt x="243111" y="81870"/>
                  <a:pt x="240330" y="80202"/>
                </a:cubicBezTo>
                <a:cubicBezTo>
                  <a:pt x="237549" y="78534"/>
                  <a:pt x="189715" y="44049"/>
                  <a:pt x="150225" y="30144"/>
                </a:cubicBezTo>
                <a:cubicBezTo>
                  <a:pt x="110735" y="16239"/>
                  <a:pt x="-2731" y="-1559"/>
                  <a:pt x="50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ADC7C8C9-B160-6630-4AC9-5958A16220B4}"/>
              </a:ext>
            </a:extLst>
          </p:cNvPr>
          <p:cNvSpPr/>
          <p:nvPr/>
        </p:nvSpPr>
        <p:spPr>
          <a:xfrm>
            <a:off x="6453878" y="3229157"/>
            <a:ext cx="114664" cy="375647"/>
          </a:xfrm>
          <a:custGeom>
            <a:avLst/>
            <a:gdLst>
              <a:gd name="connsiteX0" fmla="*/ 318 w 114664"/>
              <a:gd name="connsiteY0" fmla="*/ 1278 h 375647"/>
              <a:gd name="connsiteX1" fmla="*/ 110446 w 114664"/>
              <a:gd name="connsiteY1" fmla="*/ 358361 h 375647"/>
              <a:gd name="connsiteX2" fmla="*/ 90423 w 114664"/>
              <a:gd name="connsiteY2" fmla="*/ 311640 h 375647"/>
              <a:gd name="connsiteX3" fmla="*/ 77074 w 114664"/>
              <a:gd name="connsiteY3" fmla="*/ 241558 h 375647"/>
              <a:gd name="connsiteX4" fmla="*/ 318 w 114664"/>
              <a:gd name="connsiteY4" fmla="*/ 1278 h 37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64" h="375647">
                <a:moveTo>
                  <a:pt x="318" y="1278"/>
                </a:moveTo>
                <a:cubicBezTo>
                  <a:pt x="5880" y="20745"/>
                  <a:pt x="95428" y="306634"/>
                  <a:pt x="110446" y="358361"/>
                </a:cubicBezTo>
                <a:cubicBezTo>
                  <a:pt x="125464" y="410088"/>
                  <a:pt x="95985" y="331107"/>
                  <a:pt x="90423" y="311640"/>
                </a:cubicBezTo>
                <a:cubicBezTo>
                  <a:pt x="84861" y="292173"/>
                  <a:pt x="90423" y="292729"/>
                  <a:pt x="77074" y="241558"/>
                </a:cubicBezTo>
                <a:cubicBezTo>
                  <a:pt x="63725" y="190387"/>
                  <a:pt x="-5244" y="-18189"/>
                  <a:pt x="318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B1610C52-0F7B-846A-0D50-7E8D09D07E4B}"/>
              </a:ext>
            </a:extLst>
          </p:cNvPr>
          <p:cNvSpPr/>
          <p:nvPr/>
        </p:nvSpPr>
        <p:spPr>
          <a:xfrm>
            <a:off x="6847733" y="4352241"/>
            <a:ext cx="10305" cy="426533"/>
          </a:xfrm>
          <a:custGeom>
            <a:avLst/>
            <a:gdLst>
              <a:gd name="connsiteX0" fmla="*/ 255 w 10305"/>
              <a:gd name="connsiteY0" fmla="*/ 6177 h 426533"/>
              <a:gd name="connsiteX1" fmla="*/ 10267 w 10305"/>
              <a:gd name="connsiteY1" fmla="*/ 423330 h 426533"/>
              <a:gd name="connsiteX2" fmla="*/ 3593 w 10305"/>
              <a:gd name="connsiteY2" fmla="*/ 189724 h 426533"/>
              <a:gd name="connsiteX3" fmla="*/ 255 w 10305"/>
              <a:gd name="connsiteY3" fmla="*/ 6177 h 4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5" h="426533">
                <a:moveTo>
                  <a:pt x="255" y="6177"/>
                </a:moveTo>
                <a:cubicBezTo>
                  <a:pt x="1367" y="45111"/>
                  <a:pt x="9711" y="392739"/>
                  <a:pt x="10267" y="423330"/>
                </a:cubicBezTo>
                <a:cubicBezTo>
                  <a:pt x="10823" y="453921"/>
                  <a:pt x="5262" y="257025"/>
                  <a:pt x="3593" y="189724"/>
                </a:cubicBezTo>
                <a:cubicBezTo>
                  <a:pt x="1924" y="122423"/>
                  <a:pt x="-857" y="-32757"/>
                  <a:pt x="255" y="6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C6BFDD03-D1A0-41B7-A275-9148ACB2B5A0}"/>
              </a:ext>
            </a:extLst>
          </p:cNvPr>
          <p:cNvSpPr/>
          <p:nvPr/>
        </p:nvSpPr>
        <p:spPr>
          <a:xfrm>
            <a:off x="6884027" y="4881835"/>
            <a:ext cx="30813" cy="249009"/>
          </a:xfrm>
          <a:custGeom>
            <a:avLst/>
            <a:gdLst>
              <a:gd name="connsiteX0" fmla="*/ 30706 w 30813"/>
              <a:gd name="connsiteY0" fmla="*/ 527 h 249009"/>
              <a:gd name="connsiteX1" fmla="*/ 671 w 30813"/>
              <a:gd name="connsiteY1" fmla="*/ 240807 h 249009"/>
              <a:gd name="connsiteX2" fmla="*/ 10682 w 30813"/>
              <a:gd name="connsiteY2" fmla="*/ 177400 h 249009"/>
              <a:gd name="connsiteX3" fmla="*/ 30706 w 30813"/>
              <a:gd name="connsiteY3" fmla="*/ 527 h 24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13" h="249009">
                <a:moveTo>
                  <a:pt x="30706" y="527"/>
                </a:moveTo>
                <a:cubicBezTo>
                  <a:pt x="29037" y="11095"/>
                  <a:pt x="4008" y="211328"/>
                  <a:pt x="671" y="240807"/>
                </a:cubicBezTo>
                <a:cubicBezTo>
                  <a:pt x="-2666" y="270286"/>
                  <a:pt x="7345" y="213553"/>
                  <a:pt x="10682" y="177400"/>
                </a:cubicBezTo>
                <a:cubicBezTo>
                  <a:pt x="14019" y="141247"/>
                  <a:pt x="32375" y="-10041"/>
                  <a:pt x="30706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1A2F2ABF-1376-D4F0-6A1D-CACEDE676542}"/>
              </a:ext>
            </a:extLst>
          </p:cNvPr>
          <p:cNvSpPr/>
          <p:nvPr/>
        </p:nvSpPr>
        <p:spPr>
          <a:xfrm>
            <a:off x="5483108" y="6308694"/>
            <a:ext cx="495417" cy="235108"/>
          </a:xfrm>
          <a:custGeom>
            <a:avLst/>
            <a:gdLst>
              <a:gd name="connsiteX0" fmla="*/ 117 w 495417"/>
              <a:gd name="connsiteY0" fmla="*/ 31 h 235108"/>
              <a:gd name="connsiteX1" fmla="*/ 196967 w 495417"/>
              <a:gd name="connsiteY1" fmla="*/ 127031 h 235108"/>
              <a:gd name="connsiteX2" fmla="*/ 60442 w 495417"/>
              <a:gd name="connsiteY2" fmla="*/ 130206 h 235108"/>
              <a:gd name="connsiteX3" fmla="*/ 187442 w 495417"/>
              <a:gd name="connsiteY3" fmla="*/ 133381 h 235108"/>
              <a:gd name="connsiteX4" fmla="*/ 358892 w 495417"/>
              <a:gd name="connsiteY4" fmla="*/ 215931 h 235108"/>
              <a:gd name="connsiteX5" fmla="*/ 327142 w 495417"/>
              <a:gd name="connsiteY5" fmla="*/ 212756 h 235108"/>
              <a:gd name="connsiteX6" fmla="*/ 495417 w 495417"/>
              <a:gd name="connsiteY6" fmla="*/ 234981 h 235108"/>
              <a:gd name="connsiteX7" fmla="*/ 327142 w 495417"/>
              <a:gd name="connsiteY7" fmla="*/ 212756 h 235108"/>
              <a:gd name="connsiteX8" fmla="*/ 187442 w 495417"/>
              <a:gd name="connsiteY8" fmla="*/ 82581 h 235108"/>
              <a:gd name="connsiteX9" fmla="*/ 219192 w 495417"/>
              <a:gd name="connsiteY9" fmla="*/ 107981 h 235108"/>
              <a:gd name="connsiteX10" fmla="*/ 168392 w 495417"/>
              <a:gd name="connsiteY10" fmla="*/ 114331 h 235108"/>
              <a:gd name="connsiteX11" fmla="*/ 117 w 495417"/>
              <a:gd name="connsiteY11" fmla="*/ 31 h 23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417" h="235108">
                <a:moveTo>
                  <a:pt x="117" y="31"/>
                </a:moveTo>
                <a:cubicBezTo>
                  <a:pt x="4879" y="2148"/>
                  <a:pt x="186913" y="105335"/>
                  <a:pt x="196967" y="127031"/>
                </a:cubicBezTo>
                <a:cubicBezTo>
                  <a:pt x="207021" y="148727"/>
                  <a:pt x="62030" y="129148"/>
                  <a:pt x="60442" y="130206"/>
                </a:cubicBezTo>
                <a:cubicBezTo>
                  <a:pt x="58854" y="131264"/>
                  <a:pt x="137700" y="119094"/>
                  <a:pt x="187442" y="133381"/>
                </a:cubicBezTo>
                <a:cubicBezTo>
                  <a:pt x="237184" y="147669"/>
                  <a:pt x="335609" y="202702"/>
                  <a:pt x="358892" y="215931"/>
                </a:cubicBezTo>
                <a:cubicBezTo>
                  <a:pt x="382175" y="229160"/>
                  <a:pt x="327142" y="212756"/>
                  <a:pt x="327142" y="212756"/>
                </a:cubicBezTo>
                <a:lnTo>
                  <a:pt x="495417" y="234981"/>
                </a:lnTo>
                <a:cubicBezTo>
                  <a:pt x="495417" y="234981"/>
                  <a:pt x="378471" y="238156"/>
                  <a:pt x="327142" y="212756"/>
                </a:cubicBezTo>
                <a:cubicBezTo>
                  <a:pt x="275813" y="187356"/>
                  <a:pt x="205434" y="100043"/>
                  <a:pt x="187442" y="82581"/>
                </a:cubicBezTo>
                <a:cubicBezTo>
                  <a:pt x="169450" y="65119"/>
                  <a:pt x="222367" y="102689"/>
                  <a:pt x="219192" y="107981"/>
                </a:cubicBezTo>
                <a:cubicBezTo>
                  <a:pt x="216017" y="113273"/>
                  <a:pt x="200142" y="127031"/>
                  <a:pt x="168392" y="114331"/>
                </a:cubicBezTo>
                <a:cubicBezTo>
                  <a:pt x="136642" y="101631"/>
                  <a:pt x="-4645" y="-2086"/>
                  <a:pt x="11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AA3368A0-CE57-3E75-15E8-7401B4451921}"/>
              </a:ext>
            </a:extLst>
          </p:cNvPr>
          <p:cNvSpPr/>
          <p:nvPr/>
        </p:nvSpPr>
        <p:spPr>
          <a:xfrm>
            <a:off x="5178516" y="6384696"/>
            <a:ext cx="107999" cy="457598"/>
          </a:xfrm>
          <a:custGeom>
            <a:avLst/>
            <a:gdLst>
              <a:gd name="connsiteX0" fmla="*/ 69759 w 107999"/>
              <a:gd name="connsiteY0" fmla="*/ 229 h 457598"/>
              <a:gd name="connsiteX1" fmla="*/ 31659 w 107999"/>
              <a:gd name="connsiteY1" fmla="*/ 295504 h 457598"/>
              <a:gd name="connsiteX2" fmla="*/ 3084 w 107999"/>
              <a:gd name="connsiteY2" fmla="*/ 451079 h 457598"/>
              <a:gd name="connsiteX3" fmla="*/ 12609 w 107999"/>
              <a:gd name="connsiteY3" fmla="*/ 409804 h 457598"/>
              <a:gd name="connsiteX4" fmla="*/ 107859 w 107999"/>
              <a:gd name="connsiteY4" fmla="*/ 241529 h 457598"/>
              <a:gd name="connsiteX5" fmla="*/ 34834 w 107999"/>
              <a:gd name="connsiteY5" fmla="*/ 346304 h 457598"/>
              <a:gd name="connsiteX6" fmla="*/ 69759 w 107999"/>
              <a:gd name="connsiteY6" fmla="*/ 229 h 4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99" h="457598">
                <a:moveTo>
                  <a:pt x="69759" y="229"/>
                </a:moveTo>
                <a:cubicBezTo>
                  <a:pt x="69230" y="-8238"/>
                  <a:pt x="42771" y="220362"/>
                  <a:pt x="31659" y="295504"/>
                </a:cubicBezTo>
                <a:cubicBezTo>
                  <a:pt x="20546" y="370646"/>
                  <a:pt x="6259" y="432029"/>
                  <a:pt x="3084" y="451079"/>
                </a:cubicBezTo>
                <a:cubicBezTo>
                  <a:pt x="-91" y="470129"/>
                  <a:pt x="-4854" y="444729"/>
                  <a:pt x="12609" y="409804"/>
                </a:cubicBezTo>
                <a:cubicBezTo>
                  <a:pt x="30071" y="374879"/>
                  <a:pt x="104155" y="252112"/>
                  <a:pt x="107859" y="241529"/>
                </a:cubicBezTo>
                <a:cubicBezTo>
                  <a:pt x="111563" y="230946"/>
                  <a:pt x="40655" y="381229"/>
                  <a:pt x="34834" y="346304"/>
                </a:cubicBezTo>
                <a:cubicBezTo>
                  <a:pt x="29013" y="311379"/>
                  <a:pt x="70288" y="8696"/>
                  <a:pt x="69759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749854A8-E297-DC7F-D251-2D2D63D0E289}"/>
              </a:ext>
            </a:extLst>
          </p:cNvPr>
          <p:cNvSpPr/>
          <p:nvPr/>
        </p:nvSpPr>
        <p:spPr>
          <a:xfrm>
            <a:off x="5464162" y="6581770"/>
            <a:ext cx="139715" cy="368314"/>
          </a:xfrm>
          <a:custGeom>
            <a:avLst/>
            <a:gdLst>
              <a:gd name="connsiteX0" fmla="*/ 139713 w 139715"/>
              <a:gd name="connsiteY0" fmla="*/ 5 h 368314"/>
              <a:gd name="connsiteX1" fmla="*/ 38113 w 139715"/>
              <a:gd name="connsiteY1" fmla="*/ 222255 h 368314"/>
              <a:gd name="connsiteX2" fmla="*/ 13 w 139715"/>
              <a:gd name="connsiteY2" fmla="*/ 368305 h 368314"/>
              <a:gd name="connsiteX3" fmla="*/ 34938 w 139715"/>
              <a:gd name="connsiteY3" fmla="*/ 215905 h 368314"/>
              <a:gd name="connsiteX4" fmla="*/ 139713 w 139715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15" h="368314">
                <a:moveTo>
                  <a:pt x="139713" y="5"/>
                </a:moveTo>
                <a:cubicBezTo>
                  <a:pt x="140242" y="1063"/>
                  <a:pt x="61396" y="160872"/>
                  <a:pt x="38113" y="222255"/>
                </a:cubicBezTo>
                <a:cubicBezTo>
                  <a:pt x="14830" y="283638"/>
                  <a:pt x="542" y="369363"/>
                  <a:pt x="13" y="368305"/>
                </a:cubicBezTo>
                <a:cubicBezTo>
                  <a:pt x="-516" y="367247"/>
                  <a:pt x="14830" y="274113"/>
                  <a:pt x="34938" y="215905"/>
                </a:cubicBezTo>
                <a:cubicBezTo>
                  <a:pt x="55046" y="157697"/>
                  <a:pt x="139184" y="-1053"/>
                  <a:pt x="1397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77D0-9B0D-CFB8-99E9-6B3A4133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元Mrs. GREEN APPLE・山中綾華さんの「資格が変えた人生」とは？新連載スタート！ |  株式会社シー・ビー・ティ・ソリューションズのプレスリリース">
            <a:extLst>
              <a:ext uri="{FF2B5EF4-FFF2-40B4-BE49-F238E27FC236}">
                <a16:creationId xmlns:a16="http://schemas.microsoft.com/office/drawing/2014/main" id="{6093760E-D222-0552-DBE0-79465B905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462" r="12100"/>
          <a:stretch/>
        </p:blipFill>
        <p:spPr bwMode="auto">
          <a:xfrm>
            <a:off x="468442" y="1354283"/>
            <a:ext cx="8664315" cy="1009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6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0</Words>
  <Application>Microsoft Macintosh PowerPoint</Application>
  <PresentationFormat>A3 297x420 mm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61</cp:revision>
  <dcterms:created xsi:type="dcterms:W3CDTF">2025-07-29T09:33:13Z</dcterms:created>
  <dcterms:modified xsi:type="dcterms:W3CDTF">2025-08-02T08:49:00Z</dcterms:modified>
</cp:coreProperties>
</file>