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6" r:id="rId4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8"/>
    <p:restoredTop sz="94676"/>
  </p:normalViewPr>
  <p:slideViewPr>
    <p:cSldViewPr snapToGrid="0">
      <p:cViewPr varScale="1">
        <p:scale>
          <a:sx n="56" d="100"/>
          <a:sy n="56" d="100"/>
        </p:scale>
        <p:origin x="295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28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25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6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123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203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74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3574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50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07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64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51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CABA95-AAF6-034A-AB03-0E1BB285C1A6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1BF3E2-17DE-6941-9EB3-640CDD5F8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74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359B6-E071-5498-B6F4-6542BC5C3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ダニ が含まれている画像&#10;&#10;自動的に生成された説明" hidden="1">
            <a:extLst>
              <a:ext uri="{FF2B5EF4-FFF2-40B4-BE49-F238E27FC236}">
                <a16:creationId xmlns:a16="http://schemas.microsoft.com/office/drawing/2014/main" id="{07A10F57-3920-57A8-1D59-CA40B8C6868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545" t="7042" r="10240" b="4225"/>
          <a:stretch/>
        </p:blipFill>
        <p:spPr>
          <a:xfrm>
            <a:off x="80826" y="2388870"/>
            <a:ext cx="9520374" cy="8023860"/>
          </a:xfrm>
          <a:prstGeom prst="rect">
            <a:avLst/>
          </a:prstGeom>
        </p:spPr>
      </p:pic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C28E0BB4-761D-0E73-9708-6E3FA2239100}"/>
              </a:ext>
            </a:extLst>
          </p:cNvPr>
          <p:cNvGrpSpPr/>
          <p:nvPr/>
        </p:nvGrpSpPr>
        <p:grpSpPr>
          <a:xfrm>
            <a:off x="5918847" y="8598877"/>
            <a:ext cx="3537982" cy="3139916"/>
            <a:chOff x="262113" y="2401224"/>
            <a:chExt cx="8916422" cy="7913216"/>
          </a:xfrm>
          <a:solidFill>
            <a:schemeClr val="tx2">
              <a:lumMod val="50000"/>
              <a:lumOff val="50000"/>
            </a:schemeClr>
          </a:solidFill>
        </p:grpSpPr>
        <p:sp>
          <p:nvSpPr>
            <p:cNvPr id="7" name="フリーフォーム 6">
              <a:extLst>
                <a:ext uri="{FF2B5EF4-FFF2-40B4-BE49-F238E27FC236}">
                  <a16:creationId xmlns:a16="http://schemas.microsoft.com/office/drawing/2014/main" id="{A9F6EC5B-B6E9-EA0D-3ACD-B20AAB4587C9}"/>
                </a:ext>
              </a:extLst>
            </p:cNvPr>
            <p:cNvSpPr/>
            <p:nvPr/>
          </p:nvSpPr>
          <p:spPr>
            <a:xfrm>
              <a:off x="262113" y="3937894"/>
              <a:ext cx="566581" cy="213898"/>
            </a:xfrm>
            <a:custGeom>
              <a:avLst/>
              <a:gdLst>
                <a:gd name="connsiteX0" fmla="*/ 437 w 566581"/>
                <a:gd name="connsiteY0" fmla="*/ 208593 h 213898"/>
                <a:gd name="connsiteX1" fmla="*/ 272041 w 566581"/>
                <a:gd name="connsiteY1" fmla="*/ 363 h 213898"/>
                <a:gd name="connsiteX2" fmla="*/ 253935 w 566581"/>
                <a:gd name="connsiteY2" fmla="*/ 154272 h 213898"/>
                <a:gd name="connsiteX3" fmla="*/ 543645 w 566581"/>
                <a:gd name="connsiteY3" fmla="*/ 363 h 213898"/>
                <a:gd name="connsiteX4" fmla="*/ 525538 w 566581"/>
                <a:gd name="connsiteY4" fmla="*/ 181433 h 213898"/>
                <a:gd name="connsiteX5" fmla="*/ 344469 w 566581"/>
                <a:gd name="connsiteY5" fmla="*/ 154272 h 213898"/>
                <a:gd name="connsiteX6" fmla="*/ 437 w 566581"/>
                <a:gd name="connsiteY6" fmla="*/ 208593 h 21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6581" h="213898">
                  <a:moveTo>
                    <a:pt x="437" y="208593"/>
                  </a:moveTo>
                  <a:cubicBezTo>
                    <a:pt x="-11634" y="182942"/>
                    <a:pt x="229791" y="9416"/>
                    <a:pt x="272041" y="363"/>
                  </a:cubicBezTo>
                  <a:cubicBezTo>
                    <a:pt x="314291" y="-8690"/>
                    <a:pt x="208668" y="154272"/>
                    <a:pt x="253935" y="154272"/>
                  </a:cubicBezTo>
                  <a:cubicBezTo>
                    <a:pt x="299202" y="154272"/>
                    <a:pt x="498378" y="-4164"/>
                    <a:pt x="543645" y="363"/>
                  </a:cubicBezTo>
                  <a:cubicBezTo>
                    <a:pt x="588912" y="4890"/>
                    <a:pt x="558734" y="155782"/>
                    <a:pt x="525538" y="181433"/>
                  </a:cubicBezTo>
                  <a:cubicBezTo>
                    <a:pt x="492342" y="207084"/>
                    <a:pt x="424441" y="149745"/>
                    <a:pt x="344469" y="154272"/>
                  </a:cubicBezTo>
                  <a:cubicBezTo>
                    <a:pt x="264497" y="158799"/>
                    <a:pt x="12508" y="234244"/>
                    <a:pt x="437" y="2085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フリーフォーム 8">
              <a:extLst>
                <a:ext uri="{FF2B5EF4-FFF2-40B4-BE49-F238E27FC236}">
                  <a16:creationId xmlns:a16="http://schemas.microsoft.com/office/drawing/2014/main" id="{4A7559E6-D9E9-F03B-8D33-D54B261D8B69}"/>
                </a:ext>
              </a:extLst>
            </p:cNvPr>
            <p:cNvSpPr/>
            <p:nvPr/>
          </p:nvSpPr>
          <p:spPr>
            <a:xfrm>
              <a:off x="813774" y="3113888"/>
              <a:ext cx="409219" cy="1042814"/>
            </a:xfrm>
            <a:custGeom>
              <a:avLst/>
              <a:gdLst>
                <a:gd name="connsiteX0" fmla="*/ 408444 w 409219"/>
                <a:gd name="connsiteY0" fmla="*/ 504 h 1042814"/>
                <a:gd name="connsiteX1" fmla="*/ 145893 w 409219"/>
                <a:gd name="connsiteY1" fmla="*/ 706674 h 1042814"/>
                <a:gd name="connsiteX2" fmla="*/ 164000 w 409219"/>
                <a:gd name="connsiteY2" fmla="*/ 471284 h 1042814"/>
                <a:gd name="connsiteX3" fmla="*/ 1038 w 409219"/>
                <a:gd name="connsiteY3" fmla="*/ 1041653 h 1042814"/>
                <a:gd name="connsiteX4" fmla="*/ 254535 w 409219"/>
                <a:gd name="connsiteY4" fmla="*/ 625193 h 1042814"/>
                <a:gd name="connsiteX5" fmla="*/ 227375 w 409219"/>
                <a:gd name="connsiteY5" fmla="*/ 833423 h 1042814"/>
                <a:gd name="connsiteX6" fmla="*/ 408444 w 409219"/>
                <a:gd name="connsiteY6" fmla="*/ 504 h 1042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9219" h="1042814">
                  <a:moveTo>
                    <a:pt x="408444" y="504"/>
                  </a:moveTo>
                  <a:cubicBezTo>
                    <a:pt x="394864" y="-20621"/>
                    <a:pt x="186634" y="628211"/>
                    <a:pt x="145893" y="706674"/>
                  </a:cubicBezTo>
                  <a:cubicBezTo>
                    <a:pt x="105152" y="785137"/>
                    <a:pt x="188143" y="415454"/>
                    <a:pt x="164000" y="471284"/>
                  </a:cubicBezTo>
                  <a:cubicBezTo>
                    <a:pt x="139857" y="527114"/>
                    <a:pt x="-14051" y="1016002"/>
                    <a:pt x="1038" y="1041653"/>
                  </a:cubicBezTo>
                  <a:cubicBezTo>
                    <a:pt x="16127" y="1067304"/>
                    <a:pt x="216812" y="659898"/>
                    <a:pt x="254535" y="625193"/>
                  </a:cubicBezTo>
                  <a:cubicBezTo>
                    <a:pt x="292258" y="590488"/>
                    <a:pt x="201724" y="931502"/>
                    <a:pt x="227375" y="833423"/>
                  </a:cubicBezTo>
                  <a:cubicBezTo>
                    <a:pt x="253026" y="735344"/>
                    <a:pt x="422024" y="21629"/>
                    <a:pt x="408444" y="5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フリーフォーム 9">
              <a:extLst>
                <a:ext uri="{FF2B5EF4-FFF2-40B4-BE49-F238E27FC236}">
                  <a16:creationId xmlns:a16="http://schemas.microsoft.com/office/drawing/2014/main" id="{55B6CD11-EF03-8F00-E1F3-76803153D8D2}"/>
                </a:ext>
              </a:extLst>
            </p:cNvPr>
            <p:cNvSpPr/>
            <p:nvPr/>
          </p:nvSpPr>
          <p:spPr>
            <a:xfrm>
              <a:off x="1240325" y="3131629"/>
              <a:ext cx="634880" cy="897617"/>
            </a:xfrm>
            <a:custGeom>
              <a:avLst/>
              <a:gdLst>
                <a:gd name="connsiteX0" fmla="*/ 0 w 634880"/>
                <a:gd name="connsiteY0" fmla="*/ 109512 h 897617"/>
                <a:gd name="connsiteX1" fmla="*/ 108641 w 634880"/>
                <a:gd name="connsiteY1" fmla="*/ 489757 h 897617"/>
                <a:gd name="connsiteX2" fmla="*/ 108641 w 634880"/>
                <a:gd name="connsiteY2" fmla="*/ 426383 h 897617"/>
                <a:gd name="connsiteX3" fmla="*/ 353085 w 634880"/>
                <a:gd name="connsiteY3" fmla="*/ 752308 h 897617"/>
                <a:gd name="connsiteX4" fmla="*/ 325925 w 634880"/>
                <a:gd name="connsiteY4" fmla="*/ 652720 h 897617"/>
                <a:gd name="connsiteX5" fmla="*/ 633742 w 634880"/>
                <a:gd name="connsiteY5" fmla="*/ 897163 h 897617"/>
                <a:gd name="connsiteX6" fmla="*/ 434566 w 634880"/>
                <a:gd name="connsiteY6" fmla="*/ 580292 h 897617"/>
                <a:gd name="connsiteX7" fmla="*/ 552261 w 634880"/>
                <a:gd name="connsiteY7" fmla="*/ 716094 h 897617"/>
                <a:gd name="connsiteX8" fmla="*/ 208229 w 634880"/>
                <a:gd name="connsiteY8" fmla="*/ 263421 h 897617"/>
                <a:gd name="connsiteX9" fmla="*/ 262550 w 634880"/>
                <a:gd name="connsiteY9" fmla="*/ 435436 h 897617"/>
                <a:gd name="connsiteX10" fmla="*/ 18107 w 634880"/>
                <a:gd name="connsiteY10" fmla="*/ 870 h 897617"/>
                <a:gd name="connsiteX11" fmla="*/ 108641 w 634880"/>
                <a:gd name="connsiteY11" fmla="*/ 317741 h 897617"/>
                <a:gd name="connsiteX12" fmla="*/ 0 w 634880"/>
                <a:gd name="connsiteY12" fmla="*/ 109512 h 897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4880" h="897617">
                  <a:moveTo>
                    <a:pt x="0" y="109512"/>
                  </a:moveTo>
                  <a:cubicBezTo>
                    <a:pt x="0" y="138181"/>
                    <a:pt x="90534" y="436945"/>
                    <a:pt x="108641" y="489757"/>
                  </a:cubicBezTo>
                  <a:cubicBezTo>
                    <a:pt x="126748" y="542569"/>
                    <a:pt x="67901" y="382625"/>
                    <a:pt x="108641" y="426383"/>
                  </a:cubicBezTo>
                  <a:cubicBezTo>
                    <a:pt x="149381" y="470141"/>
                    <a:pt x="316871" y="714585"/>
                    <a:pt x="353085" y="752308"/>
                  </a:cubicBezTo>
                  <a:cubicBezTo>
                    <a:pt x="389299" y="790031"/>
                    <a:pt x="279149" y="628578"/>
                    <a:pt x="325925" y="652720"/>
                  </a:cubicBezTo>
                  <a:cubicBezTo>
                    <a:pt x="372701" y="676863"/>
                    <a:pt x="615635" y="909234"/>
                    <a:pt x="633742" y="897163"/>
                  </a:cubicBezTo>
                  <a:cubicBezTo>
                    <a:pt x="651849" y="885092"/>
                    <a:pt x="448146" y="610470"/>
                    <a:pt x="434566" y="580292"/>
                  </a:cubicBezTo>
                  <a:cubicBezTo>
                    <a:pt x="420986" y="550114"/>
                    <a:pt x="589984" y="768906"/>
                    <a:pt x="552261" y="716094"/>
                  </a:cubicBezTo>
                  <a:cubicBezTo>
                    <a:pt x="514538" y="663282"/>
                    <a:pt x="256514" y="310197"/>
                    <a:pt x="208229" y="263421"/>
                  </a:cubicBezTo>
                  <a:cubicBezTo>
                    <a:pt x="159944" y="216645"/>
                    <a:pt x="294237" y="479195"/>
                    <a:pt x="262550" y="435436"/>
                  </a:cubicBezTo>
                  <a:cubicBezTo>
                    <a:pt x="230863" y="391678"/>
                    <a:pt x="43758" y="20486"/>
                    <a:pt x="18107" y="870"/>
                  </a:cubicBezTo>
                  <a:cubicBezTo>
                    <a:pt x="-7544" y="-18746"/>
                    <a:pt x="113168" y="299634"/>
                    <a:pt x="108641" y="317741"/>
                  </a:cubicBezTo>
                  <a:cubicBezTo>
                    <a:pt x="104114" y="335848"/>
                    <a:pt x="0" y="80843"/>
                    <a:pt x="0" y="1095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フリーフォーム 10">
              <a:extLst>
                <a:ext uri="{FF2B5EF4-FFF2-40B4-BE49-F238E27FC236}">
                  <a16:creationId xmlns:a16="http://schemas.microsoft.com/office/drawing/2014/main" id="{5E224573-9495-99F8-56D0-3C7FA91E92B5}"/>
                </a:ext>
              </a:extLst>
            </p:cNvPr>
            <p:cNvSpPr/>
            <p:nvPr/>
          </p:nvSpPr>
          <p:spPr>
            <a:xfrm>
              <a:off x="1837093" y="3161955"/>
              <a:ext cx="366933" cy="626609"/>
            </a:xfrm>
            <a:custGeom>
              <a:avLst/>
              <a:gdLst>
                <a:gd name="connsiteX0" fmla="*/ 27921 w 366933"/>
                <a:gd name="connsiteY0" fmla="*/ 6758 h 626609"/>
                <a:gd name="connsiteX1" fmla="*/ 82242 w 366933"/>
                <a:gd name="connsiteY1" fmla="*/ 459431 h 626609"/>
                <a:gd name="connsiteX2" fmla="*/ 91295 w 366933"/>
                <a:gd name="connsiteY2" fmla="*/ 423217 h 626609"/>
                <a:gd name="connsiteX3" fmla="*/ 199937 w 366933"/>
                <a:gd name="connsiteY3" fmla="*/ 622394 h 626609"/>
                <a:gd name="connsiteX4" fmla="*/ 335739 w 366933"/>
                <a:gd name="connsiteY4" fmla="*/ 205934 h 626609"/>
                <a:gd name="connsiteX5" fmla="*/ 362899 w 366933"/>
                <a:gd name="connsiteY5" fmla="*/ 305522 h 626609"/>
                <a:gd name="connsiteX6" fmla="*/ 272364 w 366933"/>
                <a:gd name="connsiteY6" fmla="*/ 61079 h 626609"/>
                <a:gd name="connsiteX7" fmla="*/ 299525 w 366933"/>
                <a:gd name="connsiteY7" fmla="*/ 387003 h 626609"/>
                <a:gd name="connsiteX8" fmla="*/ 263311 w 366933"/>
                <a:gd name="connsiteY8" fmla="*/ 52025 h 626609"/>
                <a:gd name="connsiteX9" fmla="*/ 263311 w 366933"/>
                <a:gd name="connsiteY9" fmla="*/ 205934 h 626609"/>
                <a:gd name="connsiteX10" fmla="*/ 181830 w 366933"/>
                <a:gd name="connsiteY10" fmla="*/ 6758 h 626609"/>
                <a:gd name="connsiteX11" fmla="*/ 290471 w 366933"/>
                <a:gd name="connsiteY11" fmla="*/ 504698 h 626609"/>
                <a:gd name="connsiteX12" fmla="*/ 127509 w 366933"/>
                <a:gd name="connsiteY12" fmla="*/ 450378 h 626609"/>
                <a:gd name="connsiteX13" fmla="*/ 9814 w 366933"/>
                <a:gd name="connsiteY13" fmla="*/ 242148 h 626609"/>
                <a:gd name="connsiteX14" fmla="*/ 9814 w 366933"/>
                <a:gd name="connsiteY14" fmla="*/ 314576 h 626609"/>
                <a:gd name="connsiteX15" fmla="*/ 27921 w 366933"/>
                <a:gd name="connsiteY15" fmla="*/ 6758 h 626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66933" h="626609">
                  <a:moveTo>
                    <a:pt x="27921" y="6758"/>
                  </a:moveTo>
                  <a:cubicBezTo>
                    <a:pt x="39992" y="30900"/>
                    <a:pt x="71680" y="390021"/>
                    <a:pt x="82242" y="459431"/>
                  </a:cubicBezTo>
                  <a:cubicBezTo>
                    <a:pt x="92804" y="528841"/>
                    <a:pt x="71679" y="396057"/>
                    <a:pt x="91295" y="423217"/>
                  </a:cubicBezTo>
                  <a:cubicBezTo>
                    <a:pt x="110911" y="450377"/>
                    <a:pt x="159196" y="658608"/>
                    <a:pt x="199937" y="622394"/>
                  </a:cubicBezTo>
                  <a:cubicBezTo>
                    <a:pt x="240678" y="586180"/>
                    <a:pt x="308579" y="258746"/>
                    <a:pt x="335739" y="205934"/>
                  </a:cubicBezTo>
                  <a:cubicBezTo>
                    <a:pt x="362899" y="153122"/>
                    <a:pt x="373461" y="329664"/>
                    <a:pt x="362899" y="305522"/>
                  </a:cubicBezTo>
                  <a:cubicBezTo>
                    <a:pt x="352337" y="281380"/>
                    <a:pt x="282926" y="47499"/>
                    <a:pt x="272364" y="61079"/>
                  </a:cubicBezTo>
                  <a:cubicBezTo>
                    <a:pt x="261802" y="74659"/>
                    <a:pt x="301034" y="388512"/>
                    <a:pt x="299525" y="387003"/>
                  </a:cubicBezTo>
                  <a:cubicBezTo>
                    <a:pt x="298016" y="385494"/>
                    <a:pt x="269347" y="82203"/>
                    <a:pt x="263311" y="52025"/>
                  </a:cubicBezTo>
                  <a:cubicBezTo>
                    <a:pt x="257275" y="21847"/>
                    <a:pt x="276891" y="213478"/>
                    <a:pt x="263311" y="205934"/>
                  </a:cubicBezTo>
                  <a:cubicBezTo>
                    <a:pt x="249731" y="198390"/>
                    <a:pt x="177303" y="-43036"/>
                    <a:pt x="181830" y="6758"/>
                  </a:cubicBezTo>
                  <a:cubicBezTo>
                    <a:pt x="186357" y="56552"/>
                    <a:pt x="299525" y="430761"/>
                    <a:pt x="290471" y="504698"/>
                  </a:cubicBezTo>
                  <a:cubicBezTo>
                    <a:pt x="281418" y="578635"/>
                    <a:pt x="174285" y="494136"/>
                    <a:pt x="127509" y="450378"/>
                  </a:cubicBezTo>
                  <a:cubicBezTo>
                    <a:pt x="80733" y="406620"/>
                    <a:pt x="29430" y="264782"/>
                    <a:pt x="9814" y="242148"/>
                  </a:cubicBezTo>
                  <a:cubicBezTo>
                    <a:pt x="-9802" y="219514"/>
                    <a:pt x="5287" y="352299"/>
                    <a:pt x="9814" y="314576"/>
                  </a:cubicBezTo>
                  <a:cubicBezTo>
                    <a:pt x="14341" y="276853"/>
                    <a:pt x="15850" y="-17384"/>
                    <a:pt x="27921" y="675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フリーフォーム 11">
              <a:extLst>
                <a:ext uri="{FF2B5EF4-FFF2-40B4-BE49-F238E27FC236}">
                  <a16:creationId xmlns:a16="http://schemas.microsoft.com/office/drawing/2014/main" id="{9D1DB1D6-28A9-3007-0EDA-200B7B5D6E8A}"/>
                </a:ext>
              </a:extLst>
            </p:cNvPr>
            <p:cNvSpPr/>
            <p:nvPr/>
          </p:nvSpPr>
          <p:spPr>
            <a:xfrm>
              <a:off x="1769900" y="2877895"/>
              <a:ext cx="793337" cy="200293"/>
            </a:xfrm>
            <a:custGeom>
              <a:avLst/>
              <a:gdLst>
                <a:gd name="connsiteX0" fmla="*/ 4579 w 793337"/>
                <a:gd name="connsiteY0" fmla="*/ 19214 h 200293"/>
                <a:gd name="connsiteX1" fmla="*/ 692643 w 793337"/>
                <a:gd name="connsiteY1" fmla="*/ 200283 h 200293"/>
                <a:gd name="connsiteX2" fmla="*/ 547787 w 793337"/>
                <a:gd name="connsiteY2" fmla="*/ 28267 h 200293"/>
                <a:gd name="connsiteX3" fmla="*/ 792231 w 793337"/>
                <a:gd name="connsiteY3" fmla="*/ 155016 h 200293"/>
                <a:gd name="connsiteX4" fmla="*/ 430092 w 793337"/>
                <a:gd name="connsiteY4" fmla="*/ 1107 h 200293"/>
                <a:gd name="connsiteX5" fmla="*/ 448199 w 793337"/>
                <a:gd name="connsiteY5" fmla="*/ 82588 h 200293"/>
                <a:gd name="connsiteX6" fmla="*/ 393878 w 793337"/>
                <a:gd name="connsiteY6" fmla="*/ 19214 h 200293"/>
                <a:gd name="connsiteX7" fmla="*/ 4579 w 793337"/>
                <a:gd name="connsiteY7" fmla="*/ 19214 h 200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3337" h="200293">
                  <a:moveTo>
                    <a:pt x="4579" y="19214"/>
                  </a:moveTo>
                  <a:cubicBezTo>
                    <a:pt x="54373" y="49392"/>
                    <a:pt x="602108" y="198774"/>
                    <a:pt x="692643" y="200283"/>
                  </a:cubicBezTo>
                  <a:cubicBezTo>
                    <a:pt x="783178" y="201792"/>
                    <a:pt x="531189" y="35811"/>
                    <a:pt x="547787" y="28267"/>
                  </a:cubicBezTo>
                  <a:cubicBezTo>
                    <a:pt x="564385" y="20723"/>
                    <a:pt x="811847" y="159543"/>
                    <a:pt x="792231" y="155016"/>
                  </a:cubicBezTo>
                  <a:cubicBezTo>
                    <a:pt x="772615" y="150489"/>
                    <a:pt x="487431" y="13178"/>
                    <a:pt x="430092" y="1107"/>
                  </a:cubicBezTo>
                  <a:cubicBezTo>
                    <a:pt x="372753" y="-10964"/>
                    <a:pt x="454235" y="79570"/>
                    <a:pt x="448199" y="82588"/>
                  </a:cubicBezTo>
                  <a:cubicBezTo>
                    <a:pt x="442163" y="85606"/>
                    <a:pt x="461779" y="25250"/>
                    <a:pt x="393878" y="19214"/>
                  </a:cubicBezTo>
                  <a:cubicBezTo>
                    <a:pt x="325977" y="13178"/>
                    <a:pt x="-45215" y="-10964"/>
                    <a:pt x="4579" y="192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リーフォーム 12">
              <a:extLst>
                <a:ext uri="{FF2B5EF4-FFF2-40B4-BE49-F238E27FC236}">
                  <a16:creationId xmlns:a16="http://schemas.microsoft.com/office/drawing/2014/main" id="{1847C529-C87E-B76E-E260-E436A2E4E7AB}"/>
                </a:ext>
              </a:extLst>
            </p:cNvPr>
            <p:cNvSpPr/>
            <p:nvPr/>
          </p:nvSpPr>
          <p:spPr>
            <a:xfrm>
              <a:off x="2380642" y="2516863"/>
              <a:ext cx="268714" cy="516128"/>
            </a:xfrm>
            <a:custGeom>
              <a:avLst/>
              <a:gdLst>
                <a:gd name="connsiteX0" fmla="*/ 163382 w 268714"/>
                <a:gd name="connsiteY0" fmla="*/ 0 h 516128"/>
                <a:gd name="connsiteX1" fmla="*/ 81901 w 268714"/>
                <a:gd name="connsiteY1" fmla="*/ 298765 h 516128"/>
                <a:gd name="connsiteX2" fmla="*/ 154328 w 268714"/>
                <a:gd name="connsiteY2" fmla="*/ 280658 h 516128"/>
                <a:gd name="connsiteX3" fmla="*/ 253916 w 268714"/>
                <a:gd name="connsiteY3" fmla="*/ 516048 h 516128"/>
                <a:gd name="connsiteX4" fmla="*/ 253916 w 268714"/>
                <a:gd name="connsiteY4" fmla="*/ 307818 h 516128"/>
                <a:gd name="connsiteX5" fmla="*/ 118114 w 268714"/>
                <a:gd name="connsiteY5" fmla="*/ 371192 h 516128"/>
                <a:gd name="connsiteX6" fmla="*/ 109061 w 268714"/>
                <a:gd name="connsiteY6" fmla="*/ 262551 h 516128"/>
                <a:gd name="connsiteX7" fmla="*/ 419 w 268714"/>
                <a:gd name="connsiteY7" fmla="*/ 298765 h 516128"/>
                <a:gd name="connsiteX8" fmla="*/ 163382 w 268714"/>
                <a:gd name="connsiteY8" fmla="*/ 0 h 516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8714" h="516128">
                  <a:moveTo>
                    <a:pt x="163382" y="0"/>
                  </a:moveTo>
                  <a:cubicBezTo>
                    <a:pt x="176962" y="0"/>
                    <a:pt x="83410" y="251989"/>
                    <a:pt x="81901" y="298765"/>
                  </a:cubicBezTo>
                  <a:cubicBezTo>
                    <a:pt x="80392" y="345541"/>
                    <a:pt x="125659" y="244444"/>
                    <a:pt x="154328" y="280658"/>
                  </a:cubicBezTo>
                  <a:cubicBezTo>
                    <a:pt x="182997" y="316872"/>
                    <a:pt x="237318" y="511521"/>
                    <a:pt x="253916" y="516048"/>
                  </a:cubicBezTo>
                  <a:cubicBezTo>
                    <a:pt x="270514" y="520575"/>
                    <a:pt x="276550" y="331961"/>
                    <a:pt x="253916" y="307818"/>
                  </a:cubicBezTo>
                  <a:cubicBezTo>
                    <a:pt x="231282" y="283675"/>
                    <a:pt x="142256" y="378736"/>
                    <a:pt x="118114" y="371192"/>
                  </a:cubicBezTo>
                  <a:cubicBezTo>
                    <a:pt x="93972" y="363648"/>
                    <a:pt x="128677" y="274622"/>
                    <a:pt x="109061" y="262551"/>
                  </a:cubicBezTo>
                  <a:cubicBezTo>
                    <a:pt x="89445" y="250480"/>
                    <a:pt x="-7125" y="337997"/>
                    <a:pt x="419" y="298765"/>
                  </a:cubicBezTo>
                  <a:cubicBezTo>
                    <a:pt x="7963" y="259533"/>
                    <a:pt x="149802" y="0"/>
                    <a:pt x="16338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フリーフォーム 13">
              <a:extLst>
                <a:ext uri="{FF2B5EF4-FFF2-40B4-BE49-F238E27FC236}">
                  <a16:creationId xmlns:a16="http://schemas.microsoft.com/office/drawing/2014/main" id="{C3572D6A-0C55-8D40-1058-8CA7EE6D3596}"/>
                </a:ext>
              </a:extLst>
            </p:cNvPr>
            <p:cNvSpPr/>
            <p:nvPr/>
          </p:nvSpPr>
          <p:spPr>
            <a:xfrm>
              <a:off x="2683576" y="2726832"/>
              <a:ext cx="601206" cy="321431"/>
            </a:xfrm>
            <a:custGeom>
              <a:avLst/>
              <a:gdLst>
                <a:gd name="connsiteX0" fmla="*/ 5303 w 601206"/>
                <a:gd name="connsiteY0" fmla="*/ 7315 h 321431"/>
                <a:gd name="connsiteX1" fmla="*/ 584725 w 601206"/>
                <a:gd name="connsiteY1" fmla="*/ 315132 h 321431"/>
                <a:gd name="connsiteX2" fmla="*/ 430816 w 601206"/>
                <a:gd name="connsiteY2" fmla="*/ 206491 h 321431"/>
                <a:gd name="connsiteX3" fmla="*/ 304068 w 601206"/>
                <a:gd name="connsiteY3" fmla="*/ 106903 h 321431"/>
                <a:gd name="connsiteX4" fmla="*/ 5303 w 601206"/>
                <a:gd name="connsiteY4" fmla="*/ 7315 h 32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206" h="321431">
                  <a:moveTo>
                    <a:pt x="5303" y="7315"/>
                  </a:moveTo>
                  <a:cubicBezTo>
                    <a:pt x="52079" y="42020"/>
                    <a:pt x="513806" y="281936"/>
                    <a:pt x="584725" y="315132"/>
                  </a:cubicBezTo>
                  <a:cubicBezTo>
                    <a:pt x="655644" y="348328"/>
                    <a:pt x="477592" y="241196"/>
                    <a:pt x="430816" y="206491"/>
                  </a:cubicBezTo>
                  <a:cubicBezTo>
                    <a:pt x="384040" y="171786"/>
                    <a:pt x="373478" y="143117"/>
                    <a:pt x="304068" y="106903"/>
                  </a:cubicBezTo>
                  <a:cubicBezTo>
                    <a:pt x="234658" y="70689"/>
                    <a:pt x="-41473" y="-27390"/>
                    <a:pt x="5303" y="731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フリーフォーム 14">
              <a:extLst>
                <a:ext uri="{FF2B5EF4-FFF2-40B4-BE49-F238E27FC236}">
                  <a16:creationId xmlns:a16="http://schemas.microsoft.com/office/drawing/2014/main" id="{6ECB0E00-1E17-2250-BFCF-3F345ACF788C}"/>
                </a:ext>
              </a:extLst>
            </p:cNvPr>
            <p:cNvSpPr/>
            <p:nvPr/>
          </p:nvSpPr>
          <p:spPr>
            <a:xfrm>
              <a:off x="2770320" y="2628972"/>
              <a:ext cx="534214" cy="403944"/>
            </a:xfrm>
            <a:custGeom>
              <a:avLst/>
              <a:gdLst>
                <a:gd name="connsiteX0" fmla="*/ 40 w 534214"/>
                <a:gd name="connsiteY0" fmla="*/ 68961 h 403944"/>
                <a:gd name="connsiteX1" fmla="*/ 244484 w 534214"/>
                <a:gd name="connsiteY1" fmla="*/ 23693 h 403944"/>
                <a:gd name="connsiteX2" fmla="*/ 362179 w 534214"/>
                <a:gd name="connsiteY2" fmla="*/ 105175 h 403944"/>
                <a:gd name="connsiteX3" fmla="*/ 389339 w 534214"/>
                <a:gd name="connsiteY3" fmla="*/ 41800 h 403944"/>
                <a:gd name="connsiteX4" fmla="*/ 534195 w 534214"/>
                <a:gd name="connsiteY4" fmla="*/ 403939 h 403944"/>
                <a:gd name="connsiteX5" fmla="*/ 398393 w 534214"/>
                <a:gd name="connsiteY5" fmla="*/ 32747 h 403944"/>
                <a:gd name="connsiteX6" fmla="*/ 226377 w 534214"/>
                <a:gd name="connsiteY6" fmla="*/ 23693 h 403944"/>
                <a:gd name="connsiteX7" fmla="*/ 40 w 534214"/>
                <a:gd name="connsiteY7" fmla="*/ 68961 h 403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4214" h="403944">
                  <a:moveTo>
                    <a:pt x="40" y="68961"/>
                  </a:moveTo>
                  <a:cubicBezTo>
                    <a:pt x="3058" y="68961"/>
                    <a:pt x="184128" y="17657"/>
                    <a:pt x="244484" y="23693"/>
                  </a:cubicBezTo>
                  <a:cubicBezTo>
                    <a:pt x="304840" y="29729"/>
                    <a:pt x="338037" y="102157"/>
                    <a:pt x="362179" y="105175"/>
                  </a:cubicBezTo>
                  <a:cubicBezTo>
                    <a:pt x="386322" y="108193"/>
                    <a:pt x="360670" y="-7994"/>
                    <a:pt x="389339" y="41800"/>
                  </a:cubicBezTo>
                  <a:cubicBezTo>
                    <a:pt x="418008" y="91594"/>
                    <a:pt x="532686" y="405448"/>
                    <a:pt x="534195" y="403939"/>
                  </a:cubicBezTo>
                  <a:cubicBezTo>
                    <a:pt x="535704" y="402430"/>
                    <a:pt x="449696" y="96121"/>
                    <a:pt x="398393" y="32747"/>
                  </a:cubicBezTo>
                  <a:cubicBezTo>
                    <a:pt x="347090" y="-30627"/>
                    <a:pt x="289751" y="16149"/>
                    <a:pt x="226377" y="23693"/>
                  </a:cubicBezTo>
                  <a:cubicBezTo>
                    <a:pt x="163003" y="31237"/>
                    <a:pt x="-2978" y="68961"/>
                    <a:pt x="40" y="6896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フリーフォーム 15">
              <a:extLst>
                <a:ext uri="{FF2B5EF4-FFF2-40B4-BE49-F238E27FC236}">
                  <a16:creationId xmlns:a16="http://schemas.microsoft.com/office/drawing/2014/main" id="{D92E933A-697C-7AB6-A0DF-559F560B643E}"/>
                </a:ext>
              </a:extLst>
            </p:cNvPr>
            <p:cNvSpPr/>
            <p:nvPr/>
          </p:nvSpPr>
          <p:spPr>
            <a:xfrm>
              <a:off x="2034495" y="3141046"/>
              <a:ext cx="331297" cy="925585"/>
            </a:xfrm>
            <a:custGeom>
              <a:avLst/>
              <a:gdLst>
                <a:gd name="connsiteX0" fmla="*/ 2535 w 331297"/>
                <a:gd name="connsiteY0" fmla="*/ 506 h 925585"/>
                <a:gd name="connsiteX1" fmla="*/ 165497 w 331297"/>
                <a:gd name="connsiteY1" fmla="*/ 163469 h 925585"/>
                <a:gd name="connsiteX2" fmla="*/ 192657 w 331297"/>
                <a:gd name="connsiteY2" fmla="*/ 344538 h 925585"/>
                <a:gd name="connsiteX3" fmla="*/ 292246 w 331297"/>
                <a:gd name="connsiteY3" fmla="*/ 217790 h 925585"/>
                <a:gd name="connsiteX4" fmla="*/ 201711 w 331297"/>
                <a:gd name="connsiteY4" fmla="*/ 498447 h 925585"/>
                <a:gd name="connsiteX5" fmla="*/ 74962 w 331297"/>
                <a:gd name="connsiteY5" fmla="*/ 643303 h 925585"/>
                <a:gd name="connsiteX6" fmla="*/ 38749 w 331297"/>
                <a:gd name="connsiteY6" fmla="*/ 923960 h 925585"/>
                <a:gd name="connsiteX7" fmla="*/ 93069 w 331297"/>
                <a:gd name="connsiteY7" fmla="*/ 733837 h 925585"/>
                <a:gd name="connsiteX8" fmla="*/ 319406 w 331297"/>
                <a:gd name="connsiteY8" fmla="*/ 244950 h 925585"/>
                <a:gd name="connsiteX9" fmla="*/ 292246 w 331297"/>
                <a:gd name="connsiteY9" fmla="*/ 308324 h 925585"/>
                <a:gd name="connsiteX10" fmla="*/ 228871 w 331297"/>
                <a:gd name="connsiteY10" fmla="*/ 100095 h 925585"/>
                <a:gd name="connsiteX11" fmla="*/ 310353 w 331297"/>
                <a:gd name="connsiteY11" fmla="*/ 217790 h 925585"/>
                <a:gd name="connsiteX12" fmla="*/ 2535 w 331297"/>
                <a:gd name="connsiteY12" fmla="*/ 506 h 925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1297" h="925585">
                  <a:moveTo>
                    <a:pt x="2535" y="506"/>
                  </a:moveTo>
                  <a:cubicBezTo>
                    <a:pt x="-21608" y="-8547"/>
                    <a:pt x="133810" y="106130"/>
                    <a:pt x="165497" y="163469"/>
                  </a:cubicBezTo>
                  <a:cubicBezTo>
                    <a:pt x="197184" y="220808"/>
                    <a:pt x="171532" y="335485"/>
                    <a:pt x="192657" y="344538"/>
                  </a:cubicBezTo>
                  <a:cubicBezTo>
                    <a:pt x="213782" y="353591"/>
                    <a:pt x="290737" y="192139"/>
                    <a:pt x="292246" y="217790"/>
                  </a:cubicBezTo>
                  <a:cubicBezTo>
                    <a:pt x="293755" y="243441"/>
                    <a:pt x="237925" y="427528"/>
                    <a:pt x="201711" y="498447"/>
                  </a:cubicBezTo>
                  <a:cubicBezTo>
                    <a:pt x="165497" y="569366"/>
                    <a:pt x="102122" y="572384"/>
                    <a:pt x="74962" y="643303"/>
                  </a:cubicBezTo>
                  <a:cubicBezTo>
                    <a:pt x="47802" y="714222"/>
                    <a:pt x="35731" y="908871"/>
                    <a:pt x="38749" y="923960"/>
                  </a:cubicBezTo>
                  <a:cubicBezTo>
                    <a:pt x="41767" y="939049"/>
                    <a:pt x="46293" y="847005"/>
                    <a:pt x="93069" y="733837"/>
                  </a:cubicBezTo>
                  <a:cubicBezTo>
                    <a:pt x="139845" y="620669"/>
                    <a:pt x="286210" y="315869"/>
                    <a:pt x="319406" y="244950"/>
                  </a:cubicBezTo>
                  <a:cubicBezTo>
                    <a:pt x="352602" y="174031"/>
                    <a:pt x="307335" y="332466"/>
                    <a:pt x="292246" y="308324"/>
                  </a:cubicBezTo>
                  <a:cubicBezTo>
                    <a:pt x="277157" y="284182"/>
                    <a:pt x="225853" y="115184"/>
                    <a:pt x="228871" y="100095"/>
                  </a:cubicBezTo>
                  <a:cubicBezTo>
                    <a:pt x="231889" y="85006"/>
                    <a:pt x="349585" y="228352"/>
                    <a:pt x="310353" y="217790"/>
                  </a:cubicBezTo>
                  <a:cubicBezTo>
                    <a:pt x="271121" y="207228"/>
                    <a:pt x="26678" y="9559"/>
                    <a:pt x="2535" y="50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フリーフォーム 16">
              <a:extLst>
                <a:ext uri="{FF2B5EF4-FFF2-40B4-BE49-F238E27FC236}">
                  <a16:creationId xmlns:a16="http://schemas.microsoft.com/office/drawing/2014/main" id="{84FC2F7D-5018-726F-09BD-5F54D2EB6CD2}"/>
                </a:ext>
              </a:extLst>
            </p:cNvPr>
            <p:cNvSpPr/>
            <p:nvPr/>
          </p:nvSpPr>
          <p:spPr>
            <a:xfrm>
              <a:off x="2126755" y="3017760"/>
              <a:ext cx="1985713" cy="1047630"/>
            </a:xfrm>
            <a:custGeom>
              <a:avLst/>
              <a:gdLst>
                <a:gd name="connsiteX0" fmla="*/ 809 w 1985713"/>
                <a:gd name="connsiteY0" fmla="*/ 1047246 h 1047630"/>
                <a:gd name="connsiteX1" fmla="*/ 408215 w 1985713"/>
                <a:gd name="connsiteY1" fmla="*/ 594573 h 1047630"/>
                <a:gd name="connsiteX2" fmla="*/ 190932 w 1985713"/>
                <a:gd name="connsiteY2" fmla="*/ 703214 h 1047630"/>
                <a:gd name="connsiteX3" fmla="*/ 906156 w 1985713"/>
                <a:gd name="connsiteY3" fmla="*/ 96632 h 1047630"/>
                <a:gd name="connsiteX4" fmla="*/ 1123439 w 1985713"/>
                <a:gd name="connsiteY4" fmla="*/ 51365 h 1047630"/>
                <a:gd name="connsiteX5" fmla="*/ 1576112 w 1985713"/>
                <a:gd name="connsiteY5" fmla="*/ 313915 h 1047630"/>
                <a:gd name="connsiteX6" fmla="*/ 1530845 w 1985713"/>
                <a:gd name="connsiteY6" fmla="*/ 250541 h 1047630"/>
                <a:gd name="connsiteX7" fmla="*/ 1983518 w 1985713"/>
                <a:gd name="connsiteY7" fmla="*/ 657947 h 1047630"/>
                <a:gd name="connsiteX8" fmla="*/ 1684754 w 1985713"/>
                <a:gd name="connsiteY8" fmla="*/ 341076 h 1047630"/>
                <a:gd name="connsiteX9" fmla="*/ 1268295 w 1985713"/>
                <a:gd name="connsiteY9" fmla="*/ 60418 h 1047630"/>
                <a:gd name="connsiteX10" fmla="*/ 1041958 w 1985713"/>
                <a:gd name="connsiteY10" fmla="*/ 15151 h 1047630"/>
                <a:gd name="connsiteX11" fmla="*/ 544017 w 1985713"/>
                <a:gd name="connsiteY11" fmla="*/ 259594 h 1047630"/>
                <a:gd name="connsiteX12" fmla="*/ 806568 w 1985713"/>
                <a:gd name="connsiteY12" fmla="*/ 132846 h 1047630"/>
                <a:gd name="connsiteX13" fmla="*/ 199986 w 1985713"/>
                <a:gd name="connsiteY13" fmla="*/ 612680 h 1047630"/>
                <a:gd name="connsiteX14" fmla="*/ 362948 w 1985713"/>
                <a:gd name="connsiteY14" fmla="*/ 494985 h 1047630"/>
                <a:gd name="connsiteX15" fmla="*/ 118504 w 1985713"/>
                <a:gd name="connsiteY15" fmla="*/ 829963 h 1047630"/>
                <a:gd name="connsiteX16" fmla="*/ 299574 w 1985713"/>
                <a:gd name="connsiteY16" fmla="*/ 676054 h 1047630"/>
                <a:gd name="connsiteX17" fmla="*/ 809 w 1985713"/>
                <a:gd name="connsiteY17" fmla="*/ 1047246 h 1047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85713" h="1047630">
                  <a:moveTo>
                    <a:pt x="809" y="1047246"/>
                  </a:moveTo>
                  <a:cubicBezTo>
                    <a:pt x="18916" y="1033666"/>
                    <a:pt x="376528" y="651912"/>
                    <a:pt x="408215" y="594573"/>
                  </a:cubicBezTo>
                  <a:cubicBezTo>
                    <a:pt x="439902" y="537234"/>
                    <a:pt x="107942" y="786204"/>
                    <a:pt x="190932" y="703214"/>
                  </a:cubicBezTo>
                  <a:cubicBezTo>
                    <a:pt x="273922" y="620224"/>
                    <a:pt x="750738" y="205274"/>
                    <a:pt x="906156" y="96632"/>
                  </a:cubicBezTo>
                  <a:cubicBezTo>
                    <a:pt x="1061574" y="-12010"/>
                    <a:pt x="1011780" y="15151"/>
                    <a:pt x="1123439" y="51365"/>
                  </a:cubicBezTo>
                  <a:cubicBezTo>
                    <a:pt x="1235098" y="87579"/>
                    <a:pt x="1508211" y="280719"/>
                    <a:pt x="1576112" y="313915"/>
                  </a:cubicBezTo>
                  <a:cubicBezTo>
                    <a:pt x="1644013" y="347111"/>
                    <a:pt x="1462944" y="193202"/>
                    <a:pt x="1530845" y="250541"/>
                  </a:cubicBezTo>
                  <a:cubicBezTo>
                    <a:pt x="1598746" y="307880"/>
                    <a:pt x="1957867" y="642858"/>
                    <a:pt x="1983518" y="657947"/>
                  </a:cubicBezTo>
                  <a:cubicBezTo>
                    <a:pt x="2009169" y="673036"/>
                    <a:pt x="1803958" y="440664"/>
                    <a:pt x="1684754" y="341076"/>
                  </a:cubicBezTo>
                  <a:cubicBezTo>
                    <a:pt x="1565550" y="241488"/>
                    <a:pt x="1375428" y="114739"/>
                    <a:pt x="1268295" y="60418"/>
                  </a:cubicBezTo>
                  <a:cubicBezTo>
                    <a:pt x="1161162" y="6097"/>
                    <a:pt x="1162671" y="-18045"/>
                    <a:pt x="1041958" y="15151"/>
                  </a:cubicBezTo>
                  <a:cubicBezTo>
                    <a:pt x="921245" y="48347"/>
                    <a:pt x="583249" y="239978"/>
                    <a:pt x="544017" y="259594"/>
                  </a:cubicBezTo>
                  <a:cubicBezTo>
                    <a:pt x="504785" y="279210"/>
                    <a:pt x="863907" y="73998"/>
                    <a:pt x="806568" y="132846"/>
                  </a:cubicBezTo>
                  <a:cubicBezTo>
                    <a:pt x="749230" y="191694"/>
                    <a:pt x="273923" y="552323"/>
                    <a:pt x="199986" y="612680"/>
                  </a:cubicBezTo>
                  <a:cubicBezTo>
                    <a:pt x="126049" y="673036"/>
                    <a:pt x="376528" y="458771"/>
                    <a:pt x="362948" y="494985"/>
                  </a:cubicBezTo>
                  <a:cubicBezTo>
                    <a:pt x="349368" y="531199"/>
                    <a:pt x="129066" y="799785"/>
                    <a:pt x="118504" y="829963"/>
                  </a:cubicBezTo>
                  <a:cubicBezTo>
                    <a:pt x="107942" y="860141"/>
                    <a:pt x="325225" y="641349"/>
                    <a:pt x="299574" y="676054"/>
                  </a:cubicBezTo>
                  <a:cubicBezTo>
                    <a:pt x="273923" y="710759"/>
                    <a:pt x="-17298" y="1060826"/>
                    <a:pt x="809" y="104724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フリーフォーム 18">
              <a:extLst>
                <a:ext uri="{FF2B5EF4-FFF2-40B4-BE49-F238E27FC236}">
                  <a16:creationId xmlns:a16="http://schemas.microsoft.com/office/drawing/2014/main" id="{9B765C7D-437D-D7A5-03CB-72F52C98DBFB}"/>
                </a:ext>
              </a:extLst>
            </p:cNvPr>
            <p:cNvSpPr/>
            <p:nvPr/>
          </p:nvSpPr>
          <p:spPr>
            <a:xfrm>
              <a:off x="2047013" y="3729722"/>
              <a:ext cx="633141" cy="960326"/>
            </a:xfrm>
            <a:custGeom>
              <a:avLst/>
              <a:gdLst>
                <a:gd name="connsiteX0" fmla="*/ 270674 w 633141"/>
                <a:gd name="connsiteY0" fmla="*/ 306 h 960326"/>
                <a:gd name="connsiteX1" fmla="*/ 80551 w 633141"/>
                <a:gd name="connsiteY1" fmla="*/ 452979 h 960326"/>
                <a:gd name="connsiteX2" fmla="*/ 478904 w 633141"/>
                <a:gd name="connsiteY2" fmla="*/ 760797 h 960326"/>
                <a:gd name="connsiteX3" fmla="*/ 370262 w 633141"/>
                <a:gd name="connsiteY3" fmla="*/ 724583 h 960326"/>
                <a:gd name="connsiteX4" fmla="*/ 632813 w 633141"/>
                <a:gd name="connsiteY4" fmla="*/ 959973 h 960326"/>
                <a:gd name="connsiteX5" fmla="*/ 306888 w 633141"/>
                <a:gd name="connsiteY5" fmla="*/ 769850 h 960326"/>
                <a:gd name="connsiteX6" fmla="*/ 89605 w 633141"/>
                <a:gd name="connsiteY6" fmla="*/ 462032 h 960326"/>
                <a:gd name="connsiteX7" fmla="*/ 35284 w 633141"/>
                <a:gd name="connsiteY7" fmla="*/ 507300 h 960326"/>
                <a:gd name="connsiteX8" fmla="*/ 80551 w 633141"/>
                <a:gd name="connsiteY8" fmla="*/ 262856 h 960326"/>
                <a:gd name="connsiteX9" fmla="*/ 8124 w 633141"/>
                <a:gd name="connsiteY9" fmla="*/ 380551 h 960326"/>
                <a:gd name="connsiteX10" fmla="*/ 270674 w 633141"/>
                <a:gd name="connsiteY10" fmla="*/ 306 h 96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3141" h="960326">
                  <a:moveTo>
                    <a:pt x="270674" y="306"/>
                  </a:moveTo>
                  <a:cubicBezTo>
                    <a:pt x="282745" y="12377"/>
                    <a:pt x="45846" y="326231"/>
                    <a:pt x="80551" y="452979"/>
                  </a:cubicBezTo>
                  <a:cubicBezTo>
                    <a:pt x="115256" y="579728"/>
                    <a:pt x="430619" y="715530"/>
                    <a:pt x="478904" y="760797"/>
                  </a:cubicBezTo>
                  <a:cubicBezTo>
                    <a:pt x="527189" y="806064"/>
                    <a:pt x="344611" y="691387"/>
                    <a:pt x="370262" y="724583"/>
                  </a:cubicBezTo>
                  <a:cubicBezTo>
                    <a:pt x="395913" y="757779"/>
                    <a:pt x="643375" y="952428"/>
                    <a:pt x="632813" y="959973"/>
                  </a:cubicBezTo>
                  <a:cubicBezTo>
                    <a:pt x="622251" y="967518"/>
                    <a:pt x="397422" y="852840"/>
                    <a:pt x="306888" y="769850"/>
                  </a:cubicBezTo>
                  <a:cubicBezTo>
                    <a:pt x="216354" y="686860"/>
                    <a:pt x="89605" y="462032"/>
                    <a:pt x="89605" y="462032"/>
                  </a:cubicBezTo>
                  <a:cubicBezTo>
                    <a:pt x="44338" y="418274"/>
                    <a:pt x="36793" y="540496"/>
                    <a:pt x="35284" y="507300"/>
                  </a:cubicBezTo>
                  <a:cubicBezTo>
                    <a:pt x="33775" y="474104"/>
                    <a:pt x="85078" y="283981"/>
                    <a:pt x="80551" y="262856"/>
                  </a:cubicBezTo>
                  <a:cubicBezTo>
                    <a:pt x="76024" y="241731"/>
                    <a:pt x="-29599" y="424309"/>
                    <a:pt x="8124" y="380551"/>
                  </a:cubicBezTo>
                  <a:cubicBezTo>
                    <a:pt x="45847" y="336793"/>
                    <a:pt x="258603" y="-11765"/>
                    <a:pt x="270674" y="30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フリーフォーム 19">
              <a:extLst>
                <a:ext uri="{FF2B5EF4-FFF2-40B4-BE49-F238E27FC236}">
                  <a16:creationId xmlns:a16="http://schemas.microsoft.com/office/drawing/2014/main" id="{F8EC60B5-EAF3-24B3-40C4-657C62D7BD18}"/>
                </a:ext>
              </a:extLst>
            </p:cNvPr>
            <p:cNvSpPr/>
            <p:nvPr/>
          </p:nvSpPr>
          <p:spPr>
            <a:xfrm>
              <a:off x="2741773" y="3515556"/>
              <a:ext cx="499368" cy="893872"/>
            </a:xfrm>
            <a:custGeom>
              <a:avLst/>
              <a:gdLst>
                <a:gd name="connsiteX0" fmla="*/ 435993 w 499368"/>
                <a:gd name="connsiteY0" fmla="*/ 15295 h 893872"/>
                <a:gd name="connsiteX1" fmla="*/ 191550 w 499368"/>
                <a:gd name="connsiteY1" fmla="*/ 703359 h 893872"/>
                <a:gd name="connsiteX2" fmla="*/ 263977 w 499368"/>
                <a:gd name="connsiteY2" fmla="*/ 449862 h 893872"/>
                <a:gd name="connsiteX3" fmla="*/ 1427 w 499368"/>
                <a:gd name="connsiteY3" fmla="*/ 893482 h 893872"/>
                <a:gd name="connsiteX4" fmla="*/ 399779 w 499368"/>
                <a:gd name="connsiteY4" fmla="*/ 359327 h 893872"/>
                <a:gd name="connsiteX5" fmla="*/ 499368 w 499368"/>
                <a:gd name="connsiteY5" fmla="*/ 105830 h 893872"/>
                <a:gd name="connsiteX6" fmla="*/ 399779 w 499368"/>
                <a:gd name="connsiteY6" fmla="*/ 214472 h 893872"/>
                <a:gd name="connsiteX7" fmla="*/ 435993 w 499368"/>
                <a:gd name="connsiteY7" fmla="*/ 15295 h 893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368" h="893872">
                  <a:moveTo>
                    <a:pt x="435993" y="15295"/>
                  </a:moveTo>
                  <a:cubicBezTo>
                    <a:pt x="401288" y="96776"/>
                    <a:pt x="220219" y="630931"/>
                    <a:pt x="191550" y="703359"/>
                  </a:cubicBezTo>
                  <a:cubicBezTo>
                    <a:pt x="162881" y="775787"/>
                    <a:pt x="295664" y="418175"/>
                    <a:pt x="263977" y="449862"/>
                  </a:cubicBezTo>
                  <a:cubicBezTo>
                    <a:pt x="232290" y="481549"/>
                    <a:pt x="-21207" y="908571"/>
                    <a:pt x="1427" y="893482"/>
                  </a:cubicBezTo>
                  <a:cubicBezTo>
                    <a:pt x="24061" y="878393"/>
                    <a:pt x="316789" y="490602"/>
                    <a:pt x="399779" y="359327"/>
                  </a:cubicBezTo>
                  <a:cubicBezTo>
                    <a:pt x="482769" y="228052"/>
                    <a:pt x="499368" y="129972"/>
                    <a:pt x="499368" y="105830"/>
                  </a:cubicBezTo>
                  <a:cubicBezTo>
                    <a:pt x="499368" y="81688"/>
                    <a:pt x="405815" y="225034"/>
                    <a:pt x="399779" y="214472"/>
                  </a:cubicBezTo>
                  <a:cubicBezTo>
                    <a:pt x="393743" y="203910"/>
                    <a:pt x="470698" y="-66186"/>
                    <a:pt x="435993" y="152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フリーフォーム 20">
              <a:extLst>
                <a:ext uri="{FF2B5EF4-FFF2-40B4-BE49-F238E27FC236}">
                  <a16:creationId xmlns:a16="http://schemas.microsoft.com/office/drawing/2014/main" id="{ECB3FE2F-E934-4D2E-EB11-FF212A8D92B6}"/>
                </a:ext>
              </a:extLst>
            </p:cNvPr>
            <p:cNvSpPr/>
            <p:nvPr/>
          </p:nvSpPr>
          <p:spPr>
            <a:xfrm>
              <a:off x="3241141" y="3322182"/>
              <a:ext cx="516047" cy="69911"/>
            </a:xfrm>
            <a:custGeom>
              <a:avLst/>
              <a:gdLst>
                <a:gd name="connsiteX0" fmla="*/ 0 w 516047"/>
                <a:gd name="connsiteY0" fmla="*/ 63814 h 69911"/>
                <a:gd name="connsiteX1" fmla="*/ 516047 w 516047"/>
                <a:gd name="connsiteY1" fmla="*/ 63814 h 69911"/>
                <a:gd name="connsiteX2" fmla="*/ 262550 w 516047"/>
                <a:gd name="connsiteY2" fmla="*/ 440 h 69911"/>
                <a:gd name="connsiteX3" fmla="*/ 353085 w 516047"/>
                <a:gd name="connsiteY3" fmla="*/ 36654 h 69911"/>
                <a:gd name="connsiteX4" fmla="*/ 0 w 516047"/>
                <a:gd name="connsiteY4" fmla="*/ 63814 h 69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047" h="69911">
                  <a:moveTo>
                    <a:pt x="0" y="63814"/>
                  </a:moveTo>
                  <a:cubicBezTo>
                    <a:pt x="236144" y="69095"/>
                    <a:pt x="472289" y="74376"/>
                    <a:pt x="516047" y="63814"/>
                  </a:cubicBezTo>
                  <a:lnTo>
                    <a:pt x="262550" y="440"/>
                  </a:lnTo>
                  <a:cubicBezTo>
                    <a:pt x="235390" y="-4087"/>
                    <a:pt x="401370" y="27600"/>
                    <a:pt x="353085" y="36654"/>
                  </a:cubicBezTo>
                  <a:cubicBezTo>
                    <a:pt x="304800" y="45707"/>
                    <a:pt x="138819" y="50234"/>
                    <a:pt x="0" y="638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フリーフォーム 21">
              <a:extLst>
                <a:ext uri="{FF2B5EF4-FFF2-40B4-BE49-F238E27FC236}">
                  <a16:creationId xmlns:a16="http://schemas.microsoft.com/office/drawing/2014/main" id="{52936205-F8EA-65C0-29D7-38E2F40745C0}"/>
                </a:ext>
              </a:extLst>
            </p:cNvPr>
            <p:cNvSpPr/>
            <p:nvPr/>
          </p:nvSpPr>
          <p:spPr>
            <a:xfrm>
              <a:off x="2598056" y="3562331"/>
              <a:ext cx="2148359" cy="1082236"/>
            </a:xfrm>
            <a:custGeom>
              <a:avLst/>
              <a:gdLst>
                <a:gd name="connsiteX0" fmla="*/ 289 w 2148359"/>
                <a:gd name="connsiteY0" fmla="*/ 1082097 h 1082236"/>
                <a:gd name="connsiteX1" fmla="*/ 715512 w 2148359"/>
                <a:gd name="connsiteY1" fmla="*/ 584156 h 1082236"/>
                <a:gd name="connsiteX2" fmla="*/ 670245 w 2148359"/>
                <a:gd name="connsiteY2" fmla="*/ 638477 h 1082236"/>
                <a:gd name="connsiteX3" fmla="*/ 1204399 w 2148359"/>
                <a:gd name="connsiteY3" fmla="*/ 158643 h 1082236"/>
                <a:gd name="connsiteX4" fmla="*/ 1711394 w 2148359"/>
                <a:gd name="connsiteY4" fmla="*/ 194857 h 1082236"/>
                <a:gd name="connsiteX5" fmla="*/ 1557485 w 2148359"/>
                <a:gd name="connsiteY5" fmla="*/ 158643 h 1082236"/>
                <a:gd name="connsiteX6" fmla="*/ 2010158 w 2148359"/>
                <a:gd name="connsiteY6" fmla="*/ 439301 h 1082236"/>
                <a:gd name="connsiteX7" fmla="*/ 2127853 w 2148359"/>
                <a:gd name="connsiteY7" fmla="*/ 729012 h 1082236"/>
                <a:gd name="connsiteX8" fmla="*/ 1648019 w 2148359"/>
                <a:gd name="connsiteY8" fmla="*/ 50002 h 1082236"/>
                <a:gd name="connsiteX9" fmla="*/ 1838142 w 2148359"/>
                <a:gd name="connsiteY9" fmla="*/ 285392 h 1082236"/>
                <a:gd name="connsiteX10" fmla="*/ 1521271 w 2148359"/>
                <a:gd name="connsiteY10" fmla="*/ 4734 h 1082236"/>
                <a:gd name="connsiteX11" fmla="*/ 1122918 w 2148359"/>
                <a:gd name="connsiteY11" fmla="*/ 104322 h 1082236"/>
                <a:gd name="connsiteX12" fmla="*/ 1213453 w 2148359"/>
                <a:gd name="connsiteY12" fmla="*/ 40948 h 1082236"/>
                <a:gd name="connsiteX13" fmla="*/ 679298 w 2148359"/>
                <a:gd name="connsiteY13" fmla="*/ 520782 h 1082236"/>
                <a:gd name="connsiteX14" fmla="*/ 941849 w 2148359"/>
                <a:gd name="connsiteY14" fmla="*/ 294445 h 1082236"/>
                <a:gd name="connsiteX15" fmla="*/ 525390 w 2148359"/>
                <a:gd name="connsiteY15" fmla="*/ 629423 h 1082236"/>
                <a:gd name="connsiteX16" fmla="*/ 806047 w 2148359"/>
                <a:gd name="connsiteY16" fmla="*/ 511728 h 1082236"/>
                <a:gd name="connsiteX17" fmla="*/ 371481 w 2148359"/>
                <a:gd name="connsiteY17" fmla="*/ 783332 h 1082236"/>
                <a:gd name="connsiteX18" fmla="*/ 624978 w 2148359"/>
                <a:gd name="connsiteY18" fmla="*/ 529835 h 1082236"/>
                <a:gd name="connsiteX19" fmla="*/ 289 w 2148359"/>
                <a:gd name="connsiteY19" fmla="*/ 1082097 h 108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148359" h="1082236">
                  <a:moveTo>
                    <a:pt x="289" y="1082097"/>
                  </a:moveTo>
                  <a:cubicBezTo>
                    <a:pt x="15378" y="1091151"/>
                    <a:pt x="603853" y="658093"/>
                    <a:pt x="715512" y="584156"/>
                  </a:cubicBezTo>
                  <a:cubicBezTo>
                    <a:pt x="827171" y="510219"/>
                    <a:pt x="588764" y="709396"/>
                    <a:pt x="670245" y="638477"/>
                  </a:cubicBezTo>
                  <a:cubicBezTo>
                    <a:pt x="751726" y="567558"/>
                    <a:pt x="1030874" y="232580"/>
                    <a:pt x="1204399" y="158643"/>
                  </a:cubicBezTo>
                  <a:cubicBezTo>
                    <a:pt x="1377924" y="84706"/>
                    <a:pt x="1652546" y="194857"/>
                    <a:pt x="1711394" y="194857"/>
                  </a:cubicBezTo>
                  <a:cubicBezTo>
                    <a:pt x="1770242" y="194857"/>
                    <a:pt x="1507691" y="117902"/>
                    <a:pt x="1557485" y="158643"/>
                  </a:cubicBezTo>
                  <a:cubicBezTo>
                    <a:pt x="1607279" y="199384"/>
                    <a:pt x="1915097" y="344240"/>
                    <a:pt x="2010158" y="439301"/>
                  </a:cubicBezTo>
                  <a:cubicBezTo>
                    <a:pt x="2105219" y="534362"/>
                    <a:pt x="2188209" y="793895"/>
                    <a:pt x="2127853" y="729012"/>
                  </a:cubicBezTo>
                  <a:cubicBezTo>
                    <a:pt x="2067497" y="664129"/>
                    <a:pt x="1696304" y="123939"/>
                    <a:pt x="1648019" y="50002"/>
                  </a:cubicBezTo>
                  <a:cubicBezTo>
                    <a:pt x="1599734" y="-23935"/>
                    <a:pt x="1859267" y="292937"/>
                    <a:pt x="1838142" y="285392"/>
                  </a:cubicBezTo>
                  <a:cubicBezTo>
                    <a:pt x="1817017" y="277847"/>
                    <a:pt x="1640475" y="34912"/>
                    <a:pt x="1521271" y="4734"/>
                  </a:cubicBezTo>
                  <a:cubicBezTo>
                    <a:pt x="1402067" y="-25444"/>
                    <a:pt x="1174221" y="98286"/>
                    <a:pt x="1122918" y="104322"/>
                  </a:cubicBezTo>
                  <a:cubicBezTo>
                    <a:pt x="1071615" y="110358"/>
                    <a:pt x="1287390" y="-28462"/>
                    <a:pt x="1213453" y="40948"/>
                  </a:cubicBezTo>
                  <a:cubicBezTo>
                    <a:pt x="1139516" y="110358"/>
                    <a:pt x="724565" y="478532"/>
                    <a:pt x="679298" y="520782"/>
                  </a:cubicBezTo>
                  <a:cubicBezTo>
                    <a:pt x="634031" y="563031"/>
                    <a:pt x="967500" y="276338"/>
                    <a:pt x="941849" y="294445"/>
                  </a:cubicBezTo>
                  <a:cubicBezTo>
                    <a:pt x="916198" y="312552"/>
                    <a:pt x="548024" y="593209"/>
                    <a:pt x="525390" y="629423"/>
                  </a:cubicBezTo>
                  <a:cubicBezTo>
                    <a:pt x="502756" y="665637"/>
                    <a:pt x="831698" y="486077"/>
                    <a:pt x="806047" y="511728"/>
                  </a:cubicBezTo>
                  <a:cubicBezTo>
                    <a:pt x="780396" y="537379"/>
                    <a:pt x="401659" y="780314"/>
                    <a:pt x="371481" y="783332"/>
                  </a:cubicBezTo>
                  <a:cubicBezTo>
                    <a:pt x="341303" y="786350"/>
                    <a:pt x="685334" y="480041"/>
                    <a:pt x="624978" y="529835"/>
                  </a:cubicBezTo>
                  <a:cubicBezTo>
                    <a:pt x="564622" y="579629"/>
                    <a:pt x="-14800" y="1073043"/>
                    <a:pt x="289" y="108209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フリーフォーム 22">
              <a:extLst>
                <a:ext uri="{FF2B5EF4-FFF2-40B4-BE49-F238E27FC236}">
                  <a16:creationId xmlns:a16="http://schemas.microsoft.com/office/drawing/2014/main" id="{F4D5B9DA-417C-3208-414D-9B7D98F76334}"/>
                </a:ext>
              </a:extLst>
            </p:cNvPr>
            <p:cNvSpPr/>
            <p:nvPr/>
          </p:nvSpPr>
          <p:spPr>
            <a:xfrm>
              <a:off x="1789900" y="4226826"/>
              <a:ext cx="464469" cy="406671"/>
            </a:xfrm>
            <a:custGeom>
              <a:avLst/>
              <a:gdLst>
                <a:gd name="connsiteX0" fmla="*/ 2686 w 464469"/>
                <a:gd name="connsiteY0" fmla="*/ 1142 h 406671"/>
                <a:gd name="connsiteX1" fmla="*/ 129435 w 464469"/>
                <a:gd name="connsiteY1" fmla="*/ 245586 h 406671"/>
                <a:gd name="connsiteX2" fmla="*/ 29847 w 464469"/>
                <a:gd name="connsiteY2" fmla="*/ 155051 h 406671"/>
                <a:gd name="connsiteX3" fmla="*/ 319557 w 464469"/>
                <a:gd name="connsiteY3" fmla="*/ 336121 h 406671"/>
                <a:gd name="connsiteX4" fmla="*/ 256183 w 464469"/>
                <a:gd name="connsiteY4" fmla="*/ 399495 h 406671"/>
                <a:gd name="connsiteX5" fmla="*/ 464413 w 464469"/>
                <a:gd name="connsiteY5" fmla="*/ 182212 h 406671"/>
                <a:gd name="connsiteX6" fmla="*/ 274290 w 464469"/>
                <a:gd name="connsiteY6" fmla="*/ 155051 h 406671"/>
                <a:gd name="connsiteX7" fmla="*/ 2686 w 464469"/>
                <a:gd name="connsiteY7" fmla="*/ 1142 h 406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4469" h="406671">
                  <a:moveTo>
                    <a:pt x="2686" y="1142"/>
                  </a:moveTo>
                  <a:cubicBezTo>
                    <a:pt x="-21456" y="16231"/>
                    <a:pt x="124908" y="219934"/>
                    <a:pt x="129435" y="245586"/>
                  </a:cubicBezTo>
                  <a:cubicBezTo>
                    <a:pt x="133962" y="271238"/>
                    <a:pt x="-1840" y="139962"/>
                    <a:pt x="29847" y="155051"/>
                  </a:cubicBezTo>
                  <a:cubicBezTo>
                    <a:pt x="61534" y="170140"/>
                    <a:pt x="281834" y="295380"/>
                    <a:pt x="319557" y="336121"/>
                  </a:cubicBezTo>
                  <a:cubicBezTo>
                    <a:pt x="357280" y="376862"/>
                    <a:pt x="232040" y="425147"/>
                    <a:pt x="256183" y="399495"/>
                  </a:cubicBezTo>
                  <a:cubicBezTo>
                    <a:pt x="280326" y="373844"/>
                    <a:pt x="461395" y="222953"/>
                    <a:pt x="464413" y="182212"/>
                  </a:cubicBezTo>
                  <a:cubicBezTo>
                    <a:pt x="467431" y="141471"/>
                    <a:pt x="348227" y="185229"/>
                    <a:pt x="274290" y="155051"/>
                  </a:cubicBezTo>
                  <a:cubicBezTo>
                    <a:pt x="200353" y="124873"/>
                    <a:pt x="26828" y="-13947"/>
                    <a:pt x="2686" y="11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フリーフォーム 23">
              <a:extLst>
                <a:ext uri="{FF2B5EF4-FFF2-40B4-BE49-F238E27FC236}">
                  <a16:creationId xmlns:a16="http://schemas.microsoft.com/office/drawing/2014/main" id="{2F08CA90-E413-C02B-C78A-46014DE3C3E1}"/>
                </a:ext>
              </a:extLst>
            </p:cNvPr>
            <p:cNvSpPr/>
            <p:nvPr/>
          </p:nvSpPr>
          <p:spPr>
            <a:xfrm>
              <a:off x="1052377" y="4321976"/>
              <a:ext cx="800716" cy="1052554"/>
            </a:xfrm>
            <a:custGeom>
              <a:avLst/>
              <a:gdLst>
                <a:gd name="connsiteX0" fmla="*/ 667781 w 800716"/>
                <a:gd name="connsiteY0" fmla="*/ 5580 h 1052554"/>
                <a:gd name="connsiteX1" fmla="*/ 323750 w 800716"/>
                <a:gd name="connsiteY1" fmla="*/ 494468 h 1052554"/>
                <a:gd name="connsiteX2" fmla="*/ 495766 w 800716"/>
                <a:gd name="connsiteY2" fmla="*/ 367719 h 1052554"/>
                <a:gd name="connsiteX3" fmla="*/ 88360 w 800716"/>
                <a:gd name="connsiteY3" fmla="*/ 874713 h 1052554"/>
                <a:gd name="connsiteX4" fmla="*/ 160787 w 800716"/>
                <a:gd name="connsiteY4" fmla="*/ 747965 h 1052554"/>
                <a:gd name="connsiteX5" fmla="*/ 15932 w 800716"/>
                <a:gd name="connsiteY5" fmla="*/ 1046729 h 1052554"/>
                <a:gd name="connsiteX6" fmla="*/ 604407 w 800716"/>
                <a:gd name="connsiteY6" fmla="*/ 431093 h 1052554"/>
                <a:gd name="connsiteX7" fmla="*/ 495766 w 800716"/>
                <a:gd name="connsiteY7" fmla="*/ 557842 h 1052554"/>
                <a:gd name="connsiteX8" fmla="*/ 794530 w 800716"/>
                <a:gd name="connsiteY8" fmla="*/ 105169 h 1052554"/>
                <a:gd name="connsiteX9" fmla="*/ 694942 w 800716"/>
                <a:gd name="connsiteY9" fmla="*/ 222864 h 1052554"/>
                <a:gd name="connsiteX10" fmla="*/ 667781 w 800716"/>
                <a:gd name="connsiteY10" fmla="*/ 5580 h 105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0716" h="1052554">
                  <a:moveTo>
                    <a:pt x="667781" y="5580"/>
                  </a:moveTo>
                  <a:cubicBezTo>
                    <a:pt x="605916" y="50847"/>
                    <a:pt x="352419" y="434112"/>
                    <a:pt x="323750" y="494468"/>
                  </a:cubicBezTo>
                  <a:cubicBezTo>
                    <a:pt x="295081" y="554825"/>
                    <a:pt x="534998" y="304345"/>
                    <a:pt x="495766" y="367719"/>
                  </a:cubicBezTo>
                  <a:cubicBezTo>
                    <a:pt x="456534" y="431093"/>
                    <a:pt x="144190" y="811339"/>
                    <a:pt x="88360" y="874713"/>
                  </a:cubicBezTo>
                  <a:cubicBezTo>
                    <a:pt x="32530" y="938087"/>
                    <a:pt x="172858" y="719296"/>
                    <a:pt x="160787" y="747965"/>
                  </a:cubicBezTo>
                  <a:cubicBezTo>
                    <a:pt x="148716" y="776634"/>
                    <a:pt x="-58005" y="1099541"/>
                    <a:pt x="15932" y="1046729"/>
                  </a:cubicBezTo>
                  <a:cubicBezTo>
                    <a:pt x="89869" y="993917"/>
                    <a:pt x="524435" y="512574"/>
                    <a:pt x="604407" y="431093"/>
                  </a:cubicBezTo>
                  <a:cubicBezTo>
                    <a:pt x="684379" y="349612"/>
                    <a:pt x="464079" y="612163"/>
                    <a:pt x="495766" y="557842"/>
                  </a:cubicBezTo>
                  <a:cubicBezTo>
                    <a:pt x="527453" y="503521"/>
                    <a:pt x="761334" y="160999"/>
                    <a:pt x="794530" y="105169"/>
                  </a:cubicBezTo>
                  <a:cubicBezTo>
                    <a:pt x="827726" y="49339"/>
                    <a:pt x="717576" y="240971"/>
                    <a:pt x="694942" y="222864"/>
                  </a:cubicBezTo>
                  <a:cubicBezTo>
                    <a:pt x="672308" y="204757"/>
                    <a:pt x="729646" y="-39687"/>
                    <a:pt x="667781" y="558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フリーフォーム 24">
              <a:extLst>
                <a:ext uri="{FF2B5EF4-FFF2-40B4-BE49-F238E27FC236}">
                  <a16:creationId xmlns:a16="http://schemas.microsoft.com/office/drawing/2014/main" id="{DC99F549-6EF1-C744-E29B-72EFC9E11190}"/>
                </a:ext>
              </a:extLst>
            </p:cNvPr>
            <p:cNvSpPr/>
            <p:nvPr/>
          </p:nvSpPr>
          <p:spPr>
            <a:xfrm>
              <a:off x="307261" y="5262914"/>
              <a:ext cx="737302" cy="359941"/>
            </a:xfrm>
            <a:custGeom>
              <a:avLst/>
              <a:gdLst>
                <a:gd name="connsiteX0" fmla="*/ 557 w 737302"/>
                <a:gd name="connsiteY0" fmla="*/ 359288 h 359941"/>
                <a:gd name="connsiteX1" fmla="*/ 407963 w 737302"/>
                <a:gd name="connsiteY1" fmla="*/ 132951 h 359941"/>
                <a:gd name="connsiteX2" fmla="*/ 733888 w 737302"/>
                <a:gd name="connsiteY2" fmla="*/ 132951 h 359941"/>
                <a:gd name="connsiteX3" fmla="*/ 199733 w 737302"/>
                <a:gd name="connsiteY3" fmla="*/ 6203 h 359941"/>
                <a:gd name="connsiteX4" fmla="*/ 317428 w 737302"/>
                <a:gd name="connsiteY4" fmla="*/ 51470 h 359941"/>
                <a:gd name="connsiteX5" fmla="*/ 557 w 737302"/>
                <a:gd name="connsiteY5" fmla="*/ 359288 h 359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302" h="359941">
                  <a:moveTo>
                    <a:pt x="557" y="359288"/>
                  </a:moveTo>
                  <a:cubicBezTo>
                    <a:pt x="15646" y="372868"/>
                    <a:pt x="285741" y="170674"/>
                    <a:pt x="407963" y="132951"/>
                  </a:cubicBezTo>
                  <a:cubicBezTo>
                    <a:pt x="530185" y="95228"/>
                    <a:pt x="768593" y="154076"/>
                    <a:pt x="733888" y="132951"/>
                  </a:cubicBezTo>
                  <a:cubicBezTo>
                    <a:pt x="699183" y="111826"/>
                    <a:pt x="269143" y="19783"/>
                    <a:pt x="199733" y="6203"/>
                  </a:cubicBezTo>
                  <a:cubicBezTo>
                    <a:pt x="130323" y="-7377"/>
                    <a:pt x="353642" y="-1342"/>
                    <a:pt x="317428" y="51470"/>
                  </a:cubicBezTo>
                  <a:cubicBezTo>
                    <a:pt x="281214" y="104282"/>
                    <a:pt x="-14532" y="345708"/>
                    <a:pt x="557" y="35928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フリーフォーム 25">
              <a:extLst>
                <a:ext uri="{FF2B5EF4-FFF2-40B4-BE49-F238E27FC236}">
                  <a16:creationId xmlns:a16="http://schemas.microsoft.com/office/drawing/2014/main" id="{B188F45F-6B2E-2971-8EE3-991982B68286}"/>
                </a:ext>
              </a:extLst>
            </p:cNvPr>
            <p:cNvSpPr/>
            <p:nvPr/>
          </p:nvSpPr>
          <p:spPr>
            <a:xfrm>
              <a:off x="2094906" y="4436104"/>
              <a:ext cx="568332" cy="602339"/>
            </a:xfrm>
            <a:custGeom>
              <a:avLst/>
              <a:gdLst>
                <a:gd name="connsiteX0" fmla="*/ 213728 w 568332"/>
                <a:gd name="connsiteY0" fmla="*/ 94 h 602339"/>
                <a:gd name="connsiteX1" fmla="*/ 5498 w 568332"/>
                <a:gd name="connsiteY1" fmla="*/ 353179 h 602339"/>
                <a:gd name="connsiteX2" fmla="*/ 485332 w 568332"/>
                <a:gd name="connsiteY2" fmla="*/ 597623 h 602339"/>
                <a:gd name="connsiteX3" fmla="*/ 421957 w 568332"/>
                <a:gd name="connsiteY3" fmla="*/ 498035 h 602339"/>
                <a:gd name="connsiteX4" fmla="*/ 566813 w 568332"/>
                <a:gd name="connsiteY4" fmla="*/ 298858 h 602339"/>
                <a:gd name="connsiteX5" fmla="*/ 313316 w 568332"/>
                <a:gd name="connsiteY5" fmla="*/ 516142 h 602339"/>
                <a:gd name="connsiteX6" fmla="*/ 141300 w 568332"/>
                <a:gd name="connsiteY6" fmla="*/ 371286 h 602339"/>
                <a:gd name="connsiteX7" fmla="*/ 168460 w 568332"/>
                <a:gd name="connsiteY7" fmla="*/ 271698 h 602339"/>
                <a:gd name="connsiteX8" fmla="*/ 32658 w 568332"/>
                <a:gd name="connsiteY8" fmla="*/ 316965 h 602339"/>
                <a:gd name="connsiteX9" fmla="*/ 213728 w 568332"/>
                <a:gd name="connsiteY9" fmla="*/ 94 h 602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68332" h="602339">
                  <a:moveTo>
                    <a:pt x="213728" y="94"/>
                  </a:moveTo>
                  <a:cubicBezTo>
                    <a:pt x="209201" y="6130"/>
                    <a:pt x="-39769" y="253591"/>
                    <a:pt x="5498" y="353179"/>
                  </a:cubicBezTo>
                  <a:cubicBezTo>
                    <a:pt x="50765" y="452767"/>
                    <a:pt x="415922" y="573480"/>
                    <a:pt x="485332" y="597623"/>
                  </a:cubicBezTo>
                  <a:cubicBezTo>
                    <a:pt x="554742" y="621766"/>
                    <a:pt x="408377" y="547829"/>
                    <a:pt x="421957" y="498035"/>
                  </a:cubicBezTo>
                  <a:cubicBezTo>
                    <a:pt x="435537" y="448241"/>
                    <a:pt x="584920" y="295840"/>
                    <a:pt x="566813" y="298858"/>
                  </a:cubicBezTo>
                  <a:cubicBezTo>
                    <a:pt x="548706" y="301876"/>
                    <a:pt x="384235" y="504071"/>
                    <a:pt x="313316" y="516142"/>
                  </a:cubicBezTo>
                  <a:cubicBezTo>
                    <a:pt x="242397" y="528213"/>
                    <a:pt x="165443" y="412027"/>
                    <a:pt x="141300" y="371286"/>
                  </a:cubicBezTo>
                  <a:cubicBezTo>
                    <a:pt x="117157" y="330545"/>
                    <a:pt x="186567" y="280751"/>
                    <a:pt x="168460" y="271698"/>
                  </a:cubicBezTo>
                  <a:cubicBezTo>
                    <a:pt x="150353" y="262645"/>
                    <a:pt x="26622" y="354688"/>
                    <a:pt x="32658" y="316965"/>
                  </a:cubicBezTo>
                  <a:cubicBezTo>
                    <a:pt x="38694" y="279242"/>
                    <a:pt x="218255" y="-5942"/>
                    <a:pt x="213728" y="9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フリーフォーム 26">
              <a:extLst>
                <a:ext uri="{FF2B5EF4-FFF2-40B4-BE49-F238E27FC236}">
                  <a16:creationId xmlns:a16="http://schemas.microsoft.com/office/drawing/2014/main" id="{3028EACB-8C5D-F339-CB6A-BD8AA482ADE0}"/>
                </a:ext>
              </a:extLst>
            </p:cNvPr>
            <p:cNvSpPr/>
            <p:nvPr/>
          </p:nvSpPr>
          <p:spPr>
            <a:xfrm>
              <a:off x="2616451" y="4760993"/>
              <a:ext cx="1265648" cy="973637"/>
            </a:xfrm>
            <a:custGeom>
              <a:avLst/>
              <a:gdLst>
                <a:gd name="connsiteX0" fmla="*/ 0 w 1265648"/>
                <a:gd name="connsiteY0" fmla="*/ 1130 h 973637"/>
                <a:gd name="connsiteX1" fmla="*/ 525101 w 1265648"/>
                <a:gd name="connsiteY1" fmla="*/ 671086 h 973637"/>
                <a:gd name="connsiteX2" fmla="*/ 461727 w 1265648"/>
                <a:gd name="connsiteY2" fmla="*/ 589605 h 973637"/>
                <a:gd name="connsiteX3" fmla="*/ 1222218 w 1265648"/>
                <a:gd name="connsiteY3" fmla="*/ 960797 h 973637"/>
                <a:gd name="connsiteX4" fmla="*/ 1086416 w 1265648"/>
                <a:gd name="connsiteY4" fmla="*/ 843102 h 973637"/>
                <a:gd name="connsiteX5" fmla="*/ 371193 w 1265648"/>
                <a:gd name="connsiteY5" fmla="*/ 408536 h 973637"/>
                <a:gd name="connsiteX6" fmla="*/ 525101 w 1265648"/>
                <a:gd name="connsiteY6" fmla="*/ 508124 h 973637"/>
                <a:gd name="connsiteX7" fmla="*/ 0 w 1265648"/>
                <a:gd name="connsiteY7" fmla="*/ 1130 h 97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5648" h="973637">
                  <a:moveTo>
                    <a:pt x="0" y="1130"/>
                  </a:moveTo>
                  <a:cubicBezTo>
                    <a:pt x="0" y="28290"/>
                    <a:pt x="448147" y="573007"/>
                    <a:pt x="525101" y="671086"/>
                  </a:cubicBezTo>
                  <a:cubicBezTo>
                    <a:pt x="602056" y="769165"/>
                    <a:pt x="345541" y="541320"/>
                    <a:pt x="461727" y="589605"/>
                  </a:cubicBezTo>
                  <a:cubicBezTo>
                    <a:pt x="577913" y="637890"/>
                    <a:pt x="1118103" y="918548"/>
                    <a:pt x="1222218" y="960797"/>
                  </a:cubicBezTo>
                  <a:cubicBezTo>
                    <a:pt x="1326333" y="1003046"/>
                    <a:pt x="1228253" y="935145"/>
                    <a:pt x="1086416" y="843102"/>
                  </a:cubicBezTo>
                  <a:cubicBezTo>
                    <a:pt x="944579" y="751059"/>
                    <a:pt x="464745" y="464366"/>
                    <a:pt x="371193" y="408536"/>
                  </a:cubicBezTo>
                  <a:cubicBezTo>
                    <a:pt x="277641" y="352706"/>
                    <a:pt x="583949" y="571498"/>
                    <a:pt x="525101" y="508124"/>
                  </a:cubicBezTo>
                  <a:cubicBezTo>
                    <a:pt x="466253" y="444750"/>
                    <a:pt x="0" y="-26030"/>
                    <a:pt x="0" y="113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フリーフォーム 27">
              <a:extLst>
                <a:ext uri="{FF2B5EF4-FFF2-40B4-BE49-F238E27FC236}">
                  <a16:creationId xmlns:a16="http://schemas.microsoft.com/office/drawing/2014/main" id="{3CD1CC37-7182-4C89-65DF-1B180D8ECDA1}"/>
                </a:ext>
              </a:extLst>
            </p:cNvPr>
            <p:cNvSpPr/>
            <p:nvPr/>
          </p:nvSpPr>
          <p:spPr>
            <a:xfrm>
              <a:off x="3230920" y="5303638"/>
              <a:ext cx="580589" cy="231117"/>
            </a:xfrm>
            <a:custGeom>
              <a:avLst/>
              <a:gdLst>
                <a:gd name="connsiteX0" fmla="*/ 1167 w 580589"/>
                <a:gd name="connsiteY0" fmla="*/ 37907 h 231117"/>
                <a:gd name="connsiteX1" fmla="*/ 453840 w 580589"/>
                <a:gd name="connsiteY1" fmla="*/ 83174 h 231117"/>
                <a:gd name="connsiteX2" fmla="*/ 417627 w 580589"/>
                <a:gd name="connsiteY2" fmla="*/ 1693 h 231117"/>
                <a:gd name="connsiteX3" fmla="*/ 580589 w 580589"/>
                <a:gd name="connsiteY3" fmla="*/ 173709 h 231117"/>
                <a:gd name="connsiteX4" fmla="*/ 417627 w 580589"/>
                <a:gd name="connsiteY4" fmla="*/ 228029 h 231117"/>
                <a:gd name="connsiteX5" fmla="*/ 227504 w 580589"/>
                <a:gd name="connsiteY5" fmla="*/ 218976 h 231117"/>
                <a:gd name="connsiteX6" fmla="*/ 526268 w 580589"/>
                <a:gd name="connsiteY6" fmla="*/ 173709 h 231117"/>
                <a:gd name="connsiteX7" fmla="*/ 426680 w 580589"/>
                <a:gd name="connsiteY7" fmla="*/ 28853 h 231117"/>
                <a:gd name="connsiteX8" fmla="*/ 327092 w 580589"/>
                <a:gd name="connsiteY8" fmla="*/ 119388 h 231117"/>
                <a:gd name="connsiteX9" fmla="*/ 1167 w 580589"/>
                <a:gd name="connsiteY9" fmla="*/ 37907 h 231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80589" h="231117">
                  <a:moveTo>
                    <a:pt x="1167" y="37907"/>
                  </a:moveTo>
                  <a:cubicBezTo>
                    <a:pt x="22292" y="31871"/>
                    <a:pt x="384430" y="89210"/>
                    <a:pt x="453840" y="83174"/>
                  </a:cubicBezTo>
                  <a:cubicBezTo>
                    <a:pt x="523250" y="77138"/>
                    <a:pt x="396502" y="-13396"/>
                    <a:pt x="417627" y="1693"/>
                  </a:cubicBezTo>
                  <a:cubicBezTo>
                    <a:pt x="438752" y="16782"/>
                    <a:pt x="580589" y="135986"/>
                    <a:pt x="580589" y="173709"/>
                  </a:cubicBezTo>
                  <a:cubicBezTo>
                    <a:pt x="580589" y="211432"/>
                    <a:pt x="476474" y="220485"/>
                    <a:pt x="417627" y="228029"/>
                  </a:cubicBezTo>
                  <a:cubicBezTo>
                    <a:pt x="358780" y="235573"/>
                    <a:pt x="209397" y="228029"/>
                    <a:pt x="227504" y="218976"/>
                  </a:cubicBezTo>
                  <a:cubicBezTo>
                    <a:pt x="245611" y="209923"/>
                    <a:pt x="493072" y="205396"/>
                    <a:pt x="526268" y="173709"/>
                  </a:cubicBezTo>
                  <a:cubicBezTo>
                    <a:pt x="559464" y="142022"/>
                    <a:pt x="459876" y="37906"/>
                    <a:pt x="426680" y="28853"/>
                  </a:cubicBezTo>
                  <a:cubicBezTo>
                    <a:pt x="393484" y="19799"/>
                    <a:pt x="402538" y="113352"/>
                    <a:pt x="327092" y="119388"/>
                  </a:cubicBezTo>
                  <a:cubicBezTo>
                    <a:pt x="251647" y="125424"/>
                    <a:pt x="-19958" y="43943"/>
                    <a:pt x="1167" y="3790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フリーフォーム 28">
              <a:extLst>
                <a:ext uri="{FF2B5EF4-FFF2-40B4-BE49-F238E27FC236}">
                  <a16:creationId xmlns:a16="http://schemas.microsoft.com/office/drawing/2014/main" id="{1AF5B548-2326-773D-28BF-E333A5CBDB26}"/>
                </a:ext>
              </a:extLst>
            </p:cNvPr>
            <p:cNvSpPr/>
            <p:nvPr/>
          </p:nvSpPr>
          <p:spPr>
            <a:xfrm>
              <a:off x="3826499" y="4688660"/>
              <a:ext cx="573902" cy="652919"/>
            </a:xfrm>
            <a:custGeom>
              <a:avLst/>
              <a:gdLst>
                <a:gd name="connsiteX0" fmla="*/ 392416 w 573902"/>
                <a:gd name="connsiteY0" fmla="*/ 1035 h 652919"/>
                <a:gd name="connsiteX1" fmla="*/ 265667 w 573902"/>
                <a:gd name="connsiteY1" fmla="*/ 363174 h 652919"/>
                <a:gd name="connsiteX2" fmla="*/ 356202 w 573902"/>
                <a:gd name="connsiteY2" fmla="*/ 281692 h 652919"/>
                <a:gd name="connsiteX3" fmla="*/ 12170 w 573902"/>
                <a:gd name="connsiteY3" fmla="*/ 571403 h 652919"/>
                <a:gd name="connsiteX4" fmla="*/ 75545 w 573902"/>
                <a:gd name="connsiteY4" fmla="*/ 571403 h 652919"/>
                <a:gd name="connsiteX5" fmla="*/ 57438 w 573902"/>
                <a:gd name="connsiteY5" fmla="*/ 643831 h 652919"/>
                <a:gd name="connsiteX6" fmla="*/ 573485 w 573902"/>
                <a:gd name="connsiteY6" fmla="*/ 381281 h 652919"/>
                <a:gd name="connsiteX7" fmla="*/ 147972 w 573902"/>
                <a:gd name="connsiteY7" fmla="*/ 652885 h 652919"/>
                <a:gd name="connsiteX8" fmla="*/ 319988 w 573902"/>
                <a:gd name="connsiteY8" fmla="*/ 399388 h 652919"/>
                <a:gd name="connsiteX9" fmla="*/ 519164 w 573902"/>
                <a:gd name="connsiteY9" fmla="*/ 272639 h 652919"/>
                <a:gd name="connsiteX10" fmla="*/ 428630 w 573902"/>
                <a:gd name="connsiteY10" fmla="*/ 254532 h 652919"/>
                <a:gd name="connsiteX11" fmla="*/ 392416 w 573902"/>
                <a:gd name="connsiteY11" fmla="*/ 1035 h 652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3902" h="652919">
                  <a:moveTo>
                    <a:pt x="392416" y="1035"/>
                  </a:moveTo>
                  <a:cubicBezTo>
                    <a:pt x="365255" y="19142"/>
                    <a:pt x="271703" y="316398"/>
                    <a:pt x="265667" y="363174"/>
                  </a:cubicBezTo>
                  <a:cubicBezTo>
                    <a:pt x="259631" y="409950"/>
                    <a:pt x="398452" y="246987"/>
                    <a:pt x="356202" y="281692"/>
                  </a:cubicBezTo>
                  <a:cubicBezTo>
                    <a:pt x="313952" y="316397"/>
                    <a:pt x="58946" y="523118"/>
                    <a:pt x="12170" y="571403"/>
                  </a:cubicBezTo>
                  <a:cubicBezTo>
                    <a:pt x="-34606" y="619688"/>
                    <a:pt x="68000" y="559332"/>
                    <a:pt x="75545" y="571403"/>
                  </a:cubicBezTo>
                  <a:cubicBezTo>
                    <a:pt x="83090" y="583474"/>
                    <a:pt x="-25552" y="675518"/>
                    <a:pt x="57438" y="643831"/>
                  </a:cubicBezTo>
                  <a:cubicBezTo>
                    <a:pt x="140428" y="612144"/>
                    <a:pt x="558396" y="379772"/>
                    <a:pt x="573485" y="381281"/>
                  </a:cubicBezTo>
                  <a:cubicBezTo>
                    <a:pt x="588574" y="382790"/>
                    <a:pt x="190221" y="649867"/>
                    <a:pt x="147972" y="652885"/>
                  </a:cubicBezTo>
                  <a:cubicBezTo>
                    <a:pt x="105723" y="655903"/>
                    <a:pt x="258123" y="462762"/>
                    <a:pt x="319988" y="399388"/>
                  </a:cubicBezTo>
                  <a:cubicBezTo>
                    <a:pt x="381853" y="336014"/>
                    <a:pt x="501057" y="296782"/>
                    <a:pt x="519164" y="272639"/>
                  </a:cubicBezTo>
                  <a:cubicBezTo>
                    <a:pt x="537271" y="248496"/>
                    <a:pt x="446737" y="301308"/>
                    <a:pt x="428630" y="254532"/>
                  </a:cubicBezTo>
                  <a:cubicBezTo>
                    <a:pt x="410523" y="207756"/>
                    <a:pt x="419577" y="-17072"/>
                    <a:pt x="392416" y="10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フリーフォーム 29">
              <a:extLst>
                <a:ext uri="{FF2B5EF4-FFF2-40B4-BE49-F238E27FC236}">
                  <a16:creationId xmlns:a16="http://schemas.microsoft.com/office/drawing/2014/main" id="{3AC9850D-7375-30E9-2D19-00509B098BCA}"/>
                </a:ext>
              </a:extLst>
            </p:cNvPr>
            <p:cNvSpPr/>
            <p:nvPr/>
          </p:nvSpPr>
          <p:spPr>
            <a:xfrm>
              <a:off x="4072676" y="4644416"/>
              <a:ext cx="763556" cy="418890"/>
            </a:xfrm>
            <a:custGeom>
              <a:avLst/>
              <a:gdLst>
                <a:gd name="connsiteX0" fmla="*/ 1383 w 763556"/>
                <a:gd name="connsiteY0" fmla="*/ 208241 h 418890"/>
                <a:gd name="connsiteX1" fmla="*/ 481217 w 763556"/>
                <a:gd name="connsiteY1" fmla="*/ 217295 h 418890"/>
                <a:gd name="connsiteX2" fmla="*/ 761874 w 763556"/>
                <a:gd name="connsiteY2" fmla="*/ 9065 h 418890"/>
                <a:gd name="connsiteX3" fmla="*/ 589859 w 763556"/>
                <a:gd name="connsiteY3" fmla="*/ 199188 h 418890"/>
                <a:gd name="connsiteX4" fmla="*/ 417843 w 763556"/>
                <a:gd name="connsiteY4" fmla="*/ 325936 h 418890"/>
                <a:gd name="connsiteX5" fmla="*/ 426896 w 763556"/>
                <a:gd name="connsiteY5" fmla="*/ 298776 h 418890"/>
                <a:gd name="connsiteX6" fmla="*/ 200560 w 763556"/>
                <a:gd name="connsiteY6" fmla="*/ 416471 h 418890"/>
                <a:gd name="connsiteX7" fmla="*/ 707554 w 763556"/>
                <a:gd name="connsiteY7" fmla="*/ 172028 h 418890"/>
                <a:gd name="connsiteX8" fmla="*/ 716607 w 763556"/>
                <a:gd name="connsiteY8" fmla="*/ 12 h 418890"/>
                <a:gd name="connsiteX9" fmla="*/ 517431 w 763556"/>
                <a:gd name="connsiteY9" fmla="*/ 162974 h 418890"/>
                <a:gd name="connsiteX10" fmla="*/ 644179 w 763556"/>
                <a:gd name="connsiteY10" fmla="*/ 162974 h 418890"/>
                <a:gd name="connsiteX11" fmla="*/ 1383 w 763556"/>
                <a:gd name="connsiteY11" fmla="*/ 208241 h 41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3556" h="418890">
                  <a:moveTo>
                    <a:pt x="1383" y="208241"/>
                  </a:moveTo>
                  <a:cubicBezTo>
                    <a:pt x="-25777" y="217294"/>
                    <a:pt x="354469" y="250491"/>
                    <a:pt x="481217" y="217295"/>
                  </a:cubicBezTo>
                  <a:cubicBezTo>
                    <a:pt x="607965" y="184099"/>
                    <a:pt x="743767" y="12083"/>
                    <a:pt x="761874" y="9065"/>
                  </a:cubicBezTo>
                  <a:cubicBezTo>
                    <a:pt x="779981" y="6047"/>
                    <a:pt x="647197" y="146376"/>
                    <a:pt x="589859" y="199188"/>
                  </a:cubicBezTo>
                  <a:cubicBezTo>
                    <a:pt x="532521" y="252000"/>
                    <a:pt x="417843" y="325936"/>
                    <a:pt x="417843" y="325936"/>
                  </a:cubicBezTo>
                  <a:cubicBezTo>
                    <a:pt x="390683" y="342534"/>
                    <a:pt x="463110" y="283687"/>
                    <a:pt x="426896" y="298776"/>
                  </a:cubicBezTo>
                  <a:cubicBezTo>
                    <a:pt x="390682" y="313865"/>
                    <a:pt x="153784" y="437596"/>
                    <a:pt x="200560" y="416471"/>
                  </a:cubicBezTo>
                  <a:cubicBezTo>
                    <a:pt x="247336" y="395346"/>
                    <a:pt x="621546" y="241438"/>
                    <a:pt x="707554" y="172028"/>
                  </a:cubicBezTo>
                  <a:cubicBezTo>
                    <a:pt x="793562" y="102618"/>
                    <a:pt x="748294" y="1521"/>
                    <a:pt x="716607" y="12"/>
                  </a:cubicBezTo>
                  <a:cubicBezTo>
                    <a:pt x="684920" y="-1497"/>
                    <a:pt x="529502" y="135814"/>
                    <a:pt x="517431" y="162974"/>
                  </a:cubicBezTo>
                  <a:cubicBezTo>
                    <a:pt x="505360" y="190134"/>
                    <a:pt x="722642" y="153920"/>
                    <a:pt x="644179" y="162974"/>
                  </a:cubicBezTo>
                  <a:cubicBezTo>
                    <a:pt x="565716" y="172027"/>
                    <a:pt x="28543" y="199188"/>
                    <a:pt x="1383" y="20824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リーフォーム 30">
              <a:extLst>
                <a:ext uri="{FF2B5EF4-FFF2-40B4-BE49-F238E27FC236}">
                  <a16:creationId xmlns:a16="http://schemas.microsoft.com/office/drawing/2014/main" id="{1EA6B896-C2CF-F893-7C79-8139F2865209}"/>
                </a:ext>
              </a:extLst>
            </p:cNvPr>
            <p:cNvSpPr/>
            <p:nvPr/>
          </p:nvSpPr>
          <p:spPr>
            <a:xfrm>
              <a:off x="3836299" y="3621297"/>
              <a:ext cx="1175709" cy="1983919"/>
            </a:xfrm>
            <a:custGeom>
              <a:avLst/>
              <a:gdLst>
                <a:gd name="connsiteX0" fmla="*/ 455044 w 1175709"/>
                <a:gd name="connsiteY0" fmla="*/ 89 h 1983919"/>
                <a:gd name="connsiteX1" fmla="*/ 952984 w 1175709"/>
                <a:gd name="connsiteY1" fmla="*/ 851115 h 1983919"/>
                <a:gd name="connsiteX2" fmla="*/ 962038 w 1175709"/>
                <a:gd name="connsiteY2" fmla="*/ 796794 h 1983919"/>
                <a:gd name="connsiteX3" fmla="*/ 1052572 w 1175709"/>
                <a:gd name="connsiteY3" fmla="*/ 1050291 h 1983919"/>
                <a:gd name="connsiteX4" fmla="*/ 853396 w 1175709"/>
                <a:gd name="connsiteY4" fmla="*/ 1349055 h 1983919"/>
                <a:gd name="connsiteX5" fmla="*/ 880556 w 1175709"/>
                <a:gd name="connsiteY5" fmla="*/ 1349055 h 1983919"/>
                <a:gd name="connsiteX6" fmla="*/ 663273 w 1175709"/>
                <a:gd name="connsiteY6" fmla="*/ 1557285 h 1983919"/>
                <a:gd name="connsiteX7" fmla="*/ 283028 w 1175709"/>
                <a:gd name="connsiteY7" fmla="*/ 1756461 h 1983919"/>
                <a:gd name="connsiteX8" fmla="*/ 11424 w 1175709"/>
                <a:gd name="connsiteY8" fmla="*/ 1982798 h 1983919"/>
                <a:gd name="connsiteX9" fmla="*/ 672327 w 1175709"/>
                <a:gd name="connsiteY9" fmla="*/ 1656873 h 1983919"/>
                <a:gd name="connsiteX10" fmla="*/ 744754 w 1175709"/>
                <a:gd name="connsiteY10" fmla="*/ 1584446 h 1983919"/>
                <a:gd name="connsiteX11" fmla="*/ 1170267 w 1175709"/>
                <a:gd name="connsiteY11" fmla="*/ 1059345 h 1983919"/>
                <a:gd name="connsiteX12" fmla="*/ 989198 w 1175709"/>
                <a:gd name="connsiteY12" fmla="*/ 751527 h 1983919"/>
                <a:gd name="connsiteX13" fmla="*/ 1043519 w 1175709"/>
                <a:gd name="connsiteY13" fmla="*/ 796794 h 1983919"/>
                <a:gd name="connsiteX14" fmla="*/ 455044 w 1175709"/>
                <a:gd name="connsiteY14" fmla="*/ 89 h 1983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75709" h="1983919">
                  <a:moveTo>
                    <a:pt x="455044" y="89"/>
                  </a:moveTo>
                  <a:cubicBezTo>
                    <a:pt x="439955" y="9142"/>
                    <a:pt x="952984" y="851115"/>
                    <a:pt x="952984" y="851115"/>
                  </a:cubicBezTo>
                  <a:cubicBezTo>
                    <a:pt x="1037483" y="983899"/>
                    <a:pt x="945440" y="763598"/>
                    <a:pt x="962038" y="796794"/>
                  </a:cubicBezTo>
                  <a:cubicBezTo>
                    <a:pt x="978636" y="829990"/>
                    <a:pt x="1070679" y="958248"/>
                    <a:pt x="1052572" y="1050291"/>
                  </a:cubicBezTo>
                  <a:cubicBezTo>
                    <a:pt x="1034465" y="1142334"/>
                    <a:pt x="853396" y="1349055"/>
                    <a:pt x="853396" y="1349055"/>
                  </a:cubicBezTo>
                  <a:cubicBezTo>
                    <a:pt x="824727" y="1398849"/>
                    <a:pt x="912243" y="1314350"/>
                    <a:pt x="880556" y="1349055"/>
                  </a:cubicBezTo>
                  <a:cubicBezTo>
                    <a:pt x="848869" y="1383760"/>
                    <a:pt x="762861" y="1489384"/>
                    <a:pt x="663273" y="1557285"/>
                  </a:cubicBezTo>
                  <a:cubicBezTo>
                    <a:pt x="563685" y="1625186"/>
                    <a:pt x="391670" y="1685542"/>
                    <a:pt x="283028" y="1756461"/>
                  </a:cubicBezTo>
                  <a:cubicBezTo>
                    <a:pt x="174386" y="1827380"/>
                    <a:pt x="-53459" y="1999396"/>
                    <a:pt x="11424" y="1982798"/>
                  </a:cubicBezTo>
                  <a:cubicBezTo>
                    <a:pt x="76307" y="1966200"/>
                    <a:pt x="550105" y="1723265"/>
                    <a:pt x="672327" y="1656873"/>
                  </a:cubicBezTo>
                  <a:cubicBezTo>
                    <a:pt x="794549" y="1590481"/>
                    <a:pt x="661764" y="1684034"/>
                    <a:pt x="744754" y="1584446"/>
                  </a:cubicBezTo>
                  <a:cubicBezTo>
                    <a:pt x="827744" y="1484858"/>
                    <a:pt x="1129526" y="1198165"/>
                    <a:pt x="1170267" y="1059345"/>
                  </a:cubicBezTo>
                  <a:cubicBezTo>
                    <a:pt x="1211008" y="920525"/>
                    <a:pt x="1010323" y="795285"/>
                    <a:pt x="989198" y="751527"/>
                  </a:cubicBezTo>
                  <a:cubicBezTo>
                    <a:pt x="968073" y="707769"/>
                    <a:pt x="1126509" y="925052"/>
                    <a:pt x="1043519" y="796794"/>
                  </a:cubicBezTo>
                  <a:cubicBezTo>
                    <a:pt x="960529" y="668536"/>
                    <a:pt x="470133" y="-8964"/>
                    <a:pt x="455044" y="8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フリーフォーム 31">
              <a:extLst>
                <a:ext uri="{FF2B5EF4-FFF2-40B4-BE49-F238E27FC236}">
                  <a16:creationId xmlns:a16="http://schemas.microsoft.com/office/drawing/2014/main" id="{FEC16F45-CEE7-AFC7-DE40-6FFE50A6C702}"/>
                </a:ext>
              </a:extLst>
            </p:cNvPr>
            <p:cNvSpPr/>
            <p:nvPr/>
          </p:nvSpPr>
          <p:spPr>
            <a:xfrm>
              <a:off x="2251261" y="5009510"/>
              <a:ext cx="1152700" cy="2775789"/>
            </a:xfrm>
            <a:custGeom>
              <a:avLst/>
              <a:gdLst>
                <a:gd name="connsiteX0" fmla="*/ 22039 w 1152700"/>
                <a:gd name="connsiteY0" fmla="*/ 19690 h 2775789"/>
                <a:gd name="connsiteX1" fmla="*/ 453839 w 1152700"/>
                <a:gd name="connsiteY1" fmla="*/ 1556390 h 2775789"/>
                <a:gd name="connsiteX2" fmla="*/ 479239 w 1152700"/>
                <a:gd name="connsiteY2" fmla="*/ 1429390 h 2775789"/>
                <a:gd name="connsiteX3" fmla="*/ 745939 w 1152700"/>
                <a:gd name="connsiteY3" fmla="*/ 2254890 h 2775789"/>
                <a:gd name="connsiteX4" fmla="*/ 771339 w 1152700"/>
                <a:gd name="connsiteY4" fmla="*/ 2102490 h 2775789"/>
                <a:gd name="connsiteX5" fmla="*/ 1152339 w 1152700"/>
                <a:gd name="connsiteY5" fmla="*/ 2775590 h 2775789"/>
                <a:gd name="connsiteX6" fmla="*/ 695139 w 1152700"/>
                <a:gd name="connsiteY6" fmla="*/ 2026290 h 2775789"/>
                <a:gd name="connsiteX7" fmla="*/ 47439 w 1152700"/>
                <a:gd name="connsiteY7" fmla="*/ 591190 h 2775789"/>
                <a:gd name="connsiteX8" fmla="*/ 60139 w 1152700"/>
                <a:gd name="connsiteY8" fmla="*/ 680090 h 2775789"/>
                <a:gd name="connsiteX9" fmla="*/ 22039 w 1152700"/>
                <a:gd name="connsiteY9" fmla="*/ 19690 h 2775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52700" h="2775789">
                  <a:moveTo>
                    <a:pt x="22039" y="19690"/>
                  </a:moveTo>
                  <a:cubicBezTo>
                    <a:pt x="87656" y="165740"/>
                    <a:pt x="377639" y="1321440"/>
                    <a:pt x="453839" y="1556390"/>
                  </a:cubicBezTo>
                  <a:cubicBezTo>
                    <a:pt x="530039" y="1791340"/>
                    <a:pt x="430556" y="1312973"/>
                    <a:pt x="479239" y="1429390"/>
                  </a:cubicBezTo>
                  <a:cubicBezTo>
                    <a:pt x="527922" y="1545807"/>
                    <a:pt x="697256" y="2142707"/>
                    <a:pt x="745939" y="2254890"/>
                  </a:cubicBezTo>
                  <a:cubicBezTo>
                    <a:pt x="794622" y="2367073"/>
                    <a:pt x="703606" y="2015707"/>
                    <a:pt x="771339" y="2102490"/>
                  </a:cubicBezTo>
                  <a:cubicBezTo>
                    <a:pt x="839072" y="2189273"/>
                    <a:pt x="1165039" y="2788290"/>
                    <a:pt x="1152339" y="2775590"/>
                  </a:cubicBezTo>
                  <a:cubicBezTo>
                    <a:pt x="1139639" y="2762890"/>
                    <a:pt x="879289" y="2390356"/>
                    <a:pt x="695139" y="2026290"/>
                  </a:cubicBezTo>
                  <a:cubicBezTo>
                    <a:pt x="510989" y="1662224"/>
                    <a:pt x="153272" y="815557"/>
                    <a:pt x="47439" y="591190"/>
                  </a:cubicBezTo>
                  <a:cubicBezTo>
                    <a:pt x="-58394" y="366823"/>
                    <a:pt x="62256" y="775340"/>
                    <a:pt x="60139" y="680090"/>
                  </a:cubicBezTo>
                  <a:cubicBezTo>
                    <a:pt x="58022" y="584840"/>
                    <a:pt x="-43578" y="-126360"/>
                    <a:pt x="22039" y="1969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フリーフォーム 32">
              <a:extLst>
                <a:ext uri="{FF2B5EF4-FFF2-40B4-BE49-F238E27FC236}">
                  <a16:creationId xmlns:a16="http://schemas.microsoft.com/office/drawing/2014/main" id="{576883F8-7C3D-EEA1-5949-E3FF6C3A1C5A}"/>
                </a:ext>
              </a:extLst>
            </p:cNvPr>
            <p:cNvSpPr/>
            <p:nvPr/>
          </p:nvSpPr>
          <p:spPr>
            <a:xfrm>
              <a:off x="3399662" y="7826207"/>
              <a:ext cx="4437465" cy="2488233"/>
            </a:xfrm>
            <a:custGeom>
              <a:avLst/>
              <a:gdLst>
                <a:gd name="connsiteX0" fmla="*/ 29338 w 4437465"/>
                <a:gd name="connsiteY0" fmla="*/ 35093 h 2488233"/>
                <a:gd name="connsiteX1" fmla="*/ 981838 w 4437465"/>
                <a:gd name="connsiteY1" fmla="*/ 949493 h 2488233"/>
                <a:gd name="connsiteX2" fmla="*/ 943738 w 4437465"/>
                <a:gd name="connsiteY2" fmla="*/ 936793 h 2488233"/>
                <a:gd name="connsiteX3" fmla="*/ 2061338 w 4437465"/>
                <a:gd name="connsiteY3" fmla="*/ 1724193 h 2488233"/>
                <a:gd name="connsiteX4" fmla="*/ 1985138 w 4437465"/>
                <a:gd name="connsiteY4" fmla="*/ 1660693 h 2488233"/>
                <a:gd name="connsiteX5" fmla="*/ 3661538 w 4437465"/>
                <a:gd name="connsiteY5" fmla="*/ 2333793 h 2488233"/>
                <a:gd name="connsiteX6" fmla="*/ 3509138 w 4437465"/>
                <a:gd name="connsiteY6" fmla="*/ 2219493 h 2488233"/>
                <a:gd name="connsiteX7" fmla="*/ 4144138 w 4437465"/>
                <a:gd name="connsiteY7" fmla="*/ 2486193 h 2488233"/>
                <a:gd name="connsiteX8" fmla="*/ 4436238 w 4437465"/>
                <a:gd name="connsiteY8" fmla="*/ 2346493 h 2488233"/>
                <a:gd name="connsiteX9" fmla="*/ 4169538 w 4437465"/>
                <a:gd name="connsiteY9" fmla="*/ 2422693 h 2488233"/>
                <a:gd name="connsiteX10" fmla="*/ 2759838 w 4437465"/>
                <a:gd name="connsiteY10" fmla="*/ 1990893 h 2488233"/>
                <a:gd name="connsiteX11" fmla="*/ 2861438 w 4437465"/>
                <a:gd name="connsiteY11" fmla="*/ 2054393 h 2488233"/>
                <a:gd name="connsiteX12" fmla="*/ 1566038 w 4437465"/>
                <a:gd name="connsiteY12" fmla="*/ 1343193 h 2488233"/>
                <a:gd name="connsiteX13" fmla="*/ 1032638 w 4437465"/>
                <a:gd name="connsiteY13" fmla="*/ 873293 h 2488233"/>
                <a:gd name="connsiteX14" fmla="*/ 1197738 w 4437465"/>
                <a:gd name="connsiteY14" fmla="*/ 1025693 h 2488233"/>
                <a:gd name="connsiteX15" fmla="*/ 638938 w 4437465"/>
                <a:gd name="connsiteY15" fmla="*/ 517693 h 2488233"/>
                <a:gd name="connsiteX16" fmla="*/ 1134238 w 4437465"/>
                <a:gd name="connsiteY16" fmla="*/ 936793 h 2488233"/>
                <a:gd name="connsiteX17" fmla="*/ 321438 w 4437465"/>
                <a:gd name="connsiteY17" fmla="*/ 263693 h 2488233"/>
                <a:gd name="connsiteX18" fmla="*/ 29338 w 4437465"/>
                <a:gd name="connsiteY18" fmla="*/ 35093 h 2488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437465" h="2488233">
                  <a:moveTo>
                    <a:pt x="29338" y="35093"/>
                  </a:moveTo>
                  <a:cubicBezTo>
                    <a:pt x="139405" y="149393"/>
                    <a:pt x="981838" y="949493"/>
                    <a:pt x="981838" y="949493"/>
                  </a:cubicBezTo>
                  <a:cubicBezTo>
                    <a:pt x="1134238" y="1099776"/>
                    <a:pt x="763821" y="807676"/>
                    <a:pt x="943738" y="936793"/>
                  </a:cubicBezTo>
                  <a:cubicBezTo>
                    <a:pt x="1123655" y="1065910"/>
                    <a:pt x="1887771" y="1603543"/>
                    <a:pt x="2061338" y="1724193"/>
                  </a:cubicBezTo>
                  <a:cubicBezTo>
                    <a:pt x="2234905" y="1844843"/>
                    <a:pt x="1718438" y="1559093"/>
                    <a:pt x="1985138" y="1660693"/>
                  </a:cubicBezTo>
                  <a:cubicBezTo>
                    <a:pt x="2251838" y="1762293"/>
                    <a:pt x="3407538" y="2240660"/>
                    <a:pt x="3661538" y="2333793"/>
                  </a:cubicBezTo>
                  <a:cubicBezTo>
                    <a:pt x="3915538" y="2426926"/>
                    <a:pt x="3428705" y="2194093"/>
                    <a:pt x="3509138" y="2219493"/>
                  </a:cubicBezTo>
                  <a:cubicBezTo>
                    <a:pt x="3589571" y="2244893"/>
                    <a:pt x="3989621" y="2465026"/>
                    <a:pt x="4144138" y="2486193"/>
                  </a:cubicBezTo>
                  <a:cubicBezTo>
                    <a:pt x="4298655" y="2507360"/>
                    <a:pt x="4432005" y="2357076"/>
                    <a:pt x="4436238" y="2346493"/>
                  </a:cubicBezTo>
                  <a:cubicBezTo>
                    <a:pt x="4440471" y="2335910"/>
                    <a:pt x="4448938" y="2481960"/>
                    <a:pt x="4169538" y="2422693"/>
                  </a:cubicBezTo>
                  <a:cubicBezTo>
                    <a:pt x="3890138" y="2363426"/>
                    <a:pt x="2977855" y="2052276"/>
                    <a:pt x="2759838" y="1990893"/>
                  </a:cubicBezTo>
                  <a:cubicBezTo>
                    <a:pt x="2541821" y="1929510"/>
                    <a:pt x="2861438" y="2054393"/>
                    <a:pt x="2861438" y="2054393"/>
                  </a:cubicBezTo>
                  <a:cubicBezTo>
                    <a:pt x="2662471" y="1946443"/>
                    <a:pt x="1870838" y="1540043"/>
                    <a:pt x="1566038" y="1343193"/>
                  </a:cubicBezTo>
                  <a:cubicBezTo>
                    <a:pt x="1261238" y="1146343"/>
                    <a:pt x="1094021" y="926210"/>
                    <a:pt x="1032638" y="873293"/>
                  </a:cubicBezTo>
                  <a:cubicBezTo>
                    <a:pt x="971255" y="820376"/>
                    <a:pt x="1197738" y="1025693"/>
                    <a:pt x="1197738" y="1025693"/>
                  </a:cubicBezTo>
                  <a:lnTo>
                    <a:pt x="638938" y="517693"/>
                  </a:lnTo>
                  <a:cubicBezTo>
                    <a:pt x="628355" y="502876"/>
                    <a:pt x="1187155" y="979126"/>
                    <a:pt x="1134238" y="936793"/>
                  </a:cubicBezTo>
                  <a:cubicBezTo>
                    <a:pt x="1081321" y="894460"/>
                    <a:pt x="501355" y="418210"/>
                    <a:pt x="321438" y="263693"/>
                  </a:cubicBezTo>
                  <a:cubicBezTo>
                    <a:pt x="141521" y="109176"/>
                    <a:pt x="-80729" y="-79207"/>
                    <a:pt x="29338" y="350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フリーフォーム 33">
              <a:extLst>
                <a:ext uri="{FF2B5EF4-FFF2-40B4-BE49-F238E27FC236}">
                  <a16:creationId xmlns:a16="http://schemas.microsoft.com/office/drawing/2014/main" id="{659921FC-36BA-1EDE-5148-B65A9541602B}"/>
                </a:ext>
              </a:extLst>
            </p:cNvPr>
            <p:cNvSpPr/>
            <p:nvPr/>
          </p:nvSpPr>
          <p:spPr>
            <a:xfrm>
              <a:off x="3748474" y="5651154"/>
              <a:ext cx="4079130" cy="4314828"/>
            </a:xfrm>
            <a:custGeom>
              <a:avLst/>
              <a:gdLst>
                <a:gd name="connsiteX0" fmla="*/ 10726 w 4079130"/>
                <a:gd name="connsiteY0" fmla="*/ 13046 h 4314828"/>
                <a:gd name="connsiteX1" fmla="*/ 874326 w 4079130"/>
                <a:gd name="connsiteY1" fmla="*/ 940146 h 4314828"/>
                <a:gd name="connsiteX2" fmla="*/ 785426 w 4079130"/>
                <a:gd name="connsiteY2" fmla="*/ 851246 h 4314828"/>
                <a:gd name="connsiteX3" fmla="*/ 1623626 w 4079130"/>
                <a:gd name="connsiteY3" fmla="*/ 1473546 h 4314828"/>
                <a:gd name="connsiteX4" fmla="*/ 1572826 w 4079130"/>
                <a:gd name="connsiteY4" fmla="*/ 1397346 h 4314828"/>
                <a:gd name="connsiteX5" fmla="*/ 2347526 w 4079130"/>
                <a:gd name="connsiteY5" fmla="*/ 1778346 h 4314828"/>
                <a:gd name="connsiteX6" fmla="*/ 3109526 w 4079130"/>
                <a:gd name="connsiteY6" fmla="*/ 2489546 h 4314828"/>
                <a:gd name="connsiteX7" fmla="*/ 3033326 w 4079130"/>
                <a:gd name="connsiteY7" fmla="*/ 2375246 h 4314828"/>
                <a:gd name="connsiteX8" fmla="*/ 3363526 w 4079130"/>
                <a:gd name="connsiteY8" fmla="*/ 3099146 h 4314828"/>
                <a:gd name="connsiteX9" fmla="*/ 3757226 w 4079130"/>
                <a:gd name="connsiteY9" fmla="*/ 3861146 h 4314828"/>
                <a:gd name="connsiteX10" fmla="*/ 3668326 w 4079130"/>
                <a:gd name="connsiteY10" fmla="*/ 3708746 h 4314828"/>
                <a:gd name="connsiteX11" fmla="*/ 4074726 w 4079130"/>
                <a:gd name="connsiteY11" fmla="*/ 4305646 h 4314828"/>
                <a:gd name="connsiteX12" fmla="*/ 3363526 w 4079130"/>
                <a:gd name="connsiteY12" fmla="*/ 3162646 h 4314828"/>
                <a:gd name="connsiteX13" fmla="*/ 3579426 w 4079130"/>
                <a:gd name="connsiteY13" fmla="*/ 3315046 h 4314828"/>
                <a:gd name="connsiteX14" fmla="*/ 2703126 w 4079130"/>
                <a:gd name="connsiteY14" fmla="*/ 2248246 h 4314828"/>
                <a:gd name="connsiteX15" fmla="*/ 2830126 w 4079130"/>
                <a:gd name="connsiteY15" fmla="*/ 2337146 h 4314828"/>
                <a:gd name="connsiteX16" fmla="*/ 2487226 w 4079130"/>
                <a:gd name="connsiteY16" fmla="*/ 1740246 h 4314828"/>
                <a:gd name="connsiteX17" fmla="*/ 1369626 w 4079130"/>
                <a:gd name="connsiteY17" fmla="*/ 1410046 h 4314828"/>
                <a:gd name="connsiteX18" fmla="*/ 1572826 w 4079130"/>
                <a:gd name="connsiteY18" fmla="*/ 1537046 h 4314828"/>
                <a:gd name="connsiteX19" fmla="*/ 823526 w 4079130"/>
                <a:gd name="connsiteY19" fmla="*/ 813146 h 4314828"/>
                <a:gd name="connsiteX20" fmla="*/ 1191826 w 4079130"/>
                <a:gd name="connsiteY20" fmla="*/ 1029046 h 4314828"/>
                <a:gd name="connsiteX21" fmla="*/ 823526 w 4079130"/>
                <a:gd name="connsiteY21" fmla="*/ 698846 h 4314828"/>
                <a:gd name="connsiteX22" fmla="*/ 1039426 w 4079130"/>
                <a:gd name="connsiteY22" fmla="*/ 914746 h 4314828"/>
                <a:gd name="connsiteX23" fmla="*/ 429826 w 4079130"/>
                <a:gd name="connsiteY23" fmla="*/ 432146 h 4314828"/>
                <a:gd name="connsiteX24" fmla="*/ 10726 w 4079130"/>
                <a:gd name="connsiteY24" fmla="*/ 13046 h 4314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079130" h="4314828">
                  <a:moveTo>
                    <a:pt x="10726" y="13046"/>
                  </a:moveTo>
                  <a:cubicBezTo>
                    <a:pt x="84809" y="97713"/>
                    <a:pt x="745209" y="800446"/>
                    <a:pt x="874326" y="940146"/>
                  </a:cubicBezTo>
                  <a:cubicBezTo>
                    <a:pt x="1003443" y="1079846"/>
                    <a:pt x="660543" y="762346"/>
                    <a:pt x="785426" y="851246"/>
                  </a:cubicBezTo>
                  <a:cubicBezTo>
                    <a:pt x="910309" y="940146"/>
                    <a:pt x="1492393" y="1382529"/>
                    <a:pt x="1623626" y="1473546"/>
                  </a:cubicBezTo>
                  <a:cubicBezTo>
                    <a:pt x="1754859" y="1564563"/>
                    <a:pt x="1452176" y="1346546"/>
                    <a:pt x="1572826" y="1397346"/>
                  </a:cubicBezTo>
                  <a:cubicBezTo>
                    <a:pt x="1693476" y="1448146"/>
                    <a:pt x="2091409" y="1596313"/>
                    <a:pt x="2347526" y="1778346"/>
                  </a:cubicBezTo>
                  <a:cubicBezTo>
                    <a:pt x="2603643" y="1960379"/>
                    <a:pt x="2995226" y="2390063"/>
                    <a:pt x="3109526" y="2489546"/>
                  </a:cubicBezTo>
                  <a:cubicBezTo>
                    <a:pt x="3223826" y="2589029"/>
                    <a:pt x="2990993" y="2273646"/>
                    <a:pt x="3033326" y="2375246"/>
                  </a:cubicBezTo>
                  <a:cubicBezTo>
                    <a:pt x="3075659" y="2476846"/>
                    <a:pt x="3242876" y="2851496"/>
                    <a:pt x="3363526" y="3099146"/>
                  </a:cubicBezTo>
                  <a:cubicBezTo>
                    <a:pt x="3484176" y="3346796"/>
                    <a:pt x="3706426" y="3759546"/>
                    <a:pt x="3757226" y="3861146"/>
                  </a:cubicBezTo>
                  <a:cubicBezTo>
                    <a:pt x="3808026" y="3962746"/>
                    <a:pt x="3615409" y="3634663"/>
                    <a:pt x="3668326" y="3708746"/>
                  </a:cubicBezTo>
                  <a:cubicBezTo>
                    <a:pt x="3721243" y="3782829"/>
                    <a:pt x="4125526" y="4396663"/>
                    <a:pt x="4074726" y="4305646"/>
                  </a:cubicBezTo>
                  <a:cubicBezTo>
                    <a:pt x="4023926" y="4214629"/>
                    <a:pt x="3446076" y="3327746"/>
                    <a:pt x="3363526" y="3162646"/>
                  </a:cubicBezTo>
                  <a:cubicBezTo>
                    <a:pt x="3280976" y="2997546"/>
                    <a:pt x="3689493" y="3467446"/>
                    <a:pt x="3579426" y="3315046"/>
                  </a:cubicBezTo>
                  <a:cubicBezTo>
                    <a:pt x="3469359" y="3162646"/>
                    <a:pt x="2828009" y="2411229"/>
                    <a:pt x="2703126" y="2248246"/>
                  </a:cubicBezTo>
                  <a:cubicBezTo>
                    <a:pt x="2578243" y="2085263"/>
                    <a:pt x="2866109" y="2421813"/>
                    <a:pt x="2830126" y="2337146"/>
                  </a:cubicBezTo>
                  <a:cubicBezTo>
                    <a:pt x="2794143" y="2252479"/>
                    <a:pt x="2730643" y="1894763"/>
                    <a:pt x="2487226" y="1740246"/>
                  </a:cubicBezTo>
                  <a:cubicBezTo>
                    <a:pt x="2243809" y="1585729"/>
                    <a:pt x="1522026" y="1443913"/>
                    <a:pt x="1369626" y="1410046"/>
                  </a:cubicBezTo>
                  <a:cubicBezTo>
                    <a:pt x="1217226" y="1376179"/>
                    <a:pt x="1663843" y="1636529"/>
                    <a:pt x="1572826" y="1537046"/>
                  </a:cubicBezTo>
                  <a:cubicBezTo>
                    <a:pt x="1481809" y="1437563"/>
                    <a:pt x="887026" y="897813"/>
                    <a:pt x="823526" y="813146"/>
                  </a:cubicBezTo>
                  <a:cubicBezTo>
                    <a:pt x="760026" y="728479"/>
                    <a:pt x="1191826" y="1048096"/>
                    <a:pt x="1191826" y="1029046"/>
                  </a:cubicBezTo>
                  <a:cubicBezTo>
                    <a:pt x="1191826" y="1009996"/>
                    <a:pt x="848926" y="717896"/>
                    <a:pt x="823526" y="698846"/>
                  </a:cubicBezTo>
                  <a:cubicBezTo>
                    <a:pt x="798126" y="679796"/>
                    <a:pt x="1105043" y="959196"/>
                    <a:pt x="1039426" y="914746"/>
                  </a:cubicBezTo>
                  <a:cubicBezTo>
                    <a:pt x="973809" y="870296"/>
                    <a:pt x="594926" y="586663"/>
                    <a:pt x="429826" y="432146"/>
                  </a:cubicBezTo>
                  <a:cubicBezTo>
                    <a:pt x="264726" y="277629"/>
                    <a:pt x="-63357" y="-71621"/>
                    <a:pt x="10726" y="1304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フリーフォーム 34">
              <a:extLst>
                <a:ext uri="{FF2B5EF4-FFF2-40B4-BE49-F238E27FC236}">
                  <a16:creationId xmlns:a16="http://schemas.microsoft.com/office/drawing/2014/main" id="{C5A9B255-85AA-B6D7-4820-C697C88C7688}"/>
                </a:ext>
              </a:extLst>
            </p:cNvPr>
            <p:cNvSpPr/>
            <p:nvPr/>
          </p:nvSpPr>
          <p:spPr>
            <a:xfrm>
              <a:off x="4188037" y="3443464"/>
              <a:ext cx="2125929" cy="3906135"/>
            </a:xfrm>
            <a:custGeom>
              <a:avLst/>
              <a:gdLst>
                <a:gd name="connsiteX0" fmla="*/ 129963 w 2125929"/>
                <a:gd name="connsiteY0" fmla="*/ 188736 h 3906135"/>
                <a:gd name="connsiteX1" fmla="*/ 1018963 w 2125929"/>
                <a:gd name="connsiteY1" fmla="*/ 1966736 h 3906135"/>
                <a:gd name="connsiteX2" fmla="*/ 1031663 w 2125929"/>
                <a:gd name="connsiteY2" fmla="*/ 1814336 h 3906135"/>
                <a:gd name="connsiteX3" fmla="*/ 1628563 w 2125929"/>
                <a:gd name="connsiteY3" fmla="*/ 2843036 h 3906135"/>
                <a:gd name="connsiteX4" fmla="*/ 1501563 w 2125929"/>
                <a:gd name="connsiteY4" fmla="*/ 2703336 h 3906135"/>
                <a:gd name="connsiteX5" fmla="*/ 1895263 w 2125929"/>
                <a:gd name="connsiteY5" fmla="*/ 3414536 h 3906135"/>
                <a:gd name="connsiteX6" fmla="*/ 2123863 w 2125929"/>
                <a:gd name="connsiteY6" fmla="*/ 3897136 h 3906135"/>
                <a:gd name="connsiteX7" fmla="*/ 1768263 w 2125929"/>
                <a:gd name="connsiteY7" fmla="*/ 2995436 h 3906135"/>
                <a:gd name="connsiteX8" fmla="*/ 1704763 w 2125929"/>
                <a:gd name="connsiteY8" fmla="*/ 2970036 h 3906135"/>
                <a:gd name="connsiteX9" fmla="*/ 891963 w 2125929"/>
                <a:gd name="connsiteY9" fmla="*/ 1357136 h 3906135"/>
                <a:gd name="connsiteX10" fmla="*/ 1031663 w 2125929"/>
                <a:gd name="connsiteY10" fmla="*/ 1700036 h 3906135"/>
                <a:gd name="connsiteX11" fmla="*/ 650663 w 2125929"/>
                <a:gd name="connsiteY11" fmla="*/ 887236 h 3906135"/>
                <a:gd name="connsiteX12" fmla="*/ 815763 w 2125929"/>
                <a:gd name="connsiteY12" fmla="*/ 1153936 h 3906135"/>
                <a:gd name="connsiteX13" fmla="*/ 79163 w 2125929"/>
                <a:gd name="connsiteY13" fmla="*/ 163336 h 3906135"/>
                <a:gd name="connsiteX14" fmla="*/ 129963 w 2125929"/>
                <a:gd name="connsiteY14" fmla="*/ 188736 h 3906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25929" h="3906135">
                  <a:moveTo>
                    <a:pt x="129963" y="188736"/>
                  </a:moveTo>
                  <a:cubicBezTo>
                    <a:pt x="286596" y="489303"/>
                    <a:pt x="868680" y="1695803"/>
                    <a:pt x="1018963" y="1966736"/>
                  </a:cubicBezTo>
                  <a:cubicBezTo>
                    <a:pt x="1169246" y="2237669"/>
                    <a:pt x="930063" y="1668286"/>
                    <a:pt x="1031663" y="1814336"/>
                  </a:cubicBezTo>
                  <a:cubicBezTo>
                    <a:pt x="1133263" y="1960386"/>
                    <a:pt x="1550246" y="2694869"/>
                    <a:pt x="1628563" y="2843036"/>
                  </a:cubicBezTo>
                  <a:cubicBezTo>
                    <a:pt x="1706880" y="2991203"/>
                    <a:pt x="1457113" y="2608086"/>
                    <a:pt x="1501563" y="2703336"/>
                  </a:cubicBezTo>
                  <a:cubicBezTo>
                    <a:pt x="1546013" y="2798586"/>
                    <a:pt x="1791546" y="3215569"/>
                    <a:pt x="1895263" y="3414536"/>
                  </a:cubicBezTo>
                  <a:cubicBezTo>
                    <a:pt x="1998980" y="3613503"/>
                    <a:pt x="2145030" y="3966986"/>
                    <a:pt x="2123863" y="3897136"/>
                  </a:cubicBezTo>
                  <a:cubicBezTo>
                    <a:pt x="2102696" y="3827286"/>
                    <a:pt x="1838113" y="3149953"/>
                    <a:pt x="1768263" y="2995436"/>
                  </a:cubicBezTo>
                  <a:cubicBezTo>
                    <a:pt x="1698413" y="2840919"/>
                    <a:pt x="1850813" y="3243086"/>
                    <a:pt x="1704763" y="2970036"/>
                  </a:cubicBezTo>
                  <a:cubicBezTo>
                    <a:pt x="1558713" y="2696986"/>
                    <a:pt x="1004146" y="1568803"/>
                    <a:pt x="891963" y="1357136"/>
                  </a:cubicBezTo>
                  <a:cubicBezTo>
                    <a:pt x="779780" y="1145469"/>
                    <a:pt x="1071880" y="1778353"/>
                    <a:pt x="1031663" y="1700036"/>
                  </a:cubicBezTo>
                  <a:cubicBezTo>
                    <a:pt x="991446" y="1621719"/>
                    <a:pt x="686646" y="978253"/>
                    <a:pt x="650663" y="887236"/>
                  </a:cubicBezTo>
                  <a:cubicBezTo>
                    <a:pt x="614680" y="796219"/>
                    <a:pt x="911013" y="1274586"/>
                    <a:pt x="815763" y="1153936"/>
                  </a:cubicBezTo>
                  <a:cubicBezTo>
                    <a:pt x="720513" y="1033286"/>
                    <a:pt x="197696" y="328436"/>
                    <a:pt x="79163" y="163336"/>
                  </a:cubicBezTo>
                  <a:cubicBezTo>
                    <a:pt x="-39370" y="-1764"/>
                    <a:pt x="-26670" y="-111831"/>
                    <a:pt x="129963" y="18873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フリーフォーム 35">
              <a:extLst>
                <a:ext uri="{FF2B5EF4-FFF2-40B4-BE49-F238E27FC236}">
                  <a16:creationId xmlns:a16="http://schemas.microsoft.com/office/drawing/2014/main" id="{FDB6645D-B9A5-E55A-DE93-DB3BE4713EA7}"/>
                </a:ext>
              </a:extLst>
            </p:cNvPr>
            <p:cNvSpPr/>
            <p:nvPr/>
          </p:nvSpPr>
          <p:spPr>
            <a:xfrm>
              <a:off x="4167849" y="3535965"/>
              <a:ext cx="5010686" cy="6040380"/>
            </a:xfrm>
            <a:custGeom>
              <a:avLst/>
              <a:gdLst>
                <a:gd name="connsiteX0" fmla="*/ 10451 w 5010686"/>
                <a:gd name="connsiteY0" fmla="*/ 7335 h 6040380"/>
                <a:gd name="connsiteX1" fmla="*/ 1890051 w 5010686"/>
                <a:gd name="connsiteY1" fmla="*/ 1912335 h 6040380"/>
                <a:gd name="connsiteX2" fmla="*/ 1661451 w 5010686"/>
                <a:gd name="connsiteY2" fmla="*/ 1785335 h 6040380"/>
                <a:gd name="connsiteX3" fmla="*/ 2867951 w 5010686"/>
                <a:gd name="connsiteY3" fmla="*/ 3131535 h 6040380"/>
                <a:gd name="connsiteX4" fmla="*/ 3642651 w 5010686"/>
                <a:gd name="connsiteY4" fmla="*/ 3880835 h 6040380"/>
                <a:gd name="connsiteX5" fmla="*/ 3655351 w 5010686"/>
                <a:gd name="connsiteY5" fmla="*/ 3931635 h 6040380"/>
                <a:gd name="connsiteX6" fmla="*/ 4569751 w 5010686"/>
                <a:gd name="connsiteY6" fmla="*/ 5201635 h 6040380"/>
                <a:gd name="connsiteX7" fmla="*/ 4480851 w 5010686"/>
                <a:gd name="connsiteY7" fmla="*/ 5074635 h 6040380"/>
                <a:gd name="connsiteX8" fmla="*/ 4874551 w 5010686"/>
                <a:gd name="connsiteY8" fmla="*/ 5658835 h 6040380"/>
                <a:gd name="connsiteX9" fmla="*/ 4988851 w 5010686"/>
                <a:gd name="connsiteY9" fmla="*/ 6027135 h 6040380"/>
                <a:gd name="connsiteX10" fmla="*/ 4480851 w 5010686"/>
                <a:gd name="connsiteY10" fmla="*/ 5188935 h 6040380"/>
                <a:gd name="connsiteX11" fmla="*/ 4620551 w 5010686"/>
                <a:gd name="connsiteY11" fmla="*/ 5227035 h 6040380"/>
                <a:gd name="connsiteX12" fmla="*/ 3617251 w 5010686"/>
                <a:gd name="connsiteY12" fmla="*/ 3664935 h 6040380"/>
                <a:gd name="connsiteX13" fmla="*/ 3668051 w 5010686"/>
                <a:gd name="connsiteY13" fmla="*/ 3817335 h 6040380"/>
                <a:gd name="connsiteX14" fmla="*/ 1902751 w 5010686"/>
                <a:gd name="connsiteY14" fmla="*/ 1963135 h 6040380"/>
                <a:gd name="connsiteX15" fmla="*/ 2334551 w 5010686"/>
                <a:gd name="connsiteY15" fmla="*/ 2407635 h 6040380"/>
                <a:gd name="connsiteX16" fmla="*/ 1140751 w 5010686"/>
                <a:gd name="connsiteY16" fmla="*/ 1137635 h 6040380"/>
                <a:gd name="connsiteX17" fmla="*/ 1699551 w 5010686"/>
                <a:gd name="connsiteY17" fmla="*/ 1798035 h 6040380"/>
                <a:gd name="connsiteX18" fmla="*/ 1089951 w 5010686"/>
                <a:gd name="connsiteY18" fmla="*/ 1163035 h 6040380"/>
                <a:gd name="connsiteX19" fmla="*/ 1128051 w 5010686"/>
                <a:gd name="connsiteY19" fmla="*/ 1251935 h 6040380"/>
                <a:gd name="connsiteX20" fmla="*/ 10451 w 5010686"/>
                <a:gd name="connsiteY20" fmla="*/ 7335 h 6040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010686" h="6040380">
                  <a:moveTo>
                    <a:pt x="10451" y="7335"/>
                  </a:moveTo>
                  <a:cubicBezTo>
                    <a:pt x="137451" y="117402"/>
                    <a:pt x="1614884" y="1616002"/>
                    <a:pt x="1890051" y="1912335"/>
                  </a:cubicBezTo>
                  <a:cubicBezTo>
                    <a:pt x="2165218" y="2208668"/>
                    <a:pt x="1498468" y="1582135"/>
                    <a:pt x="1661451" y="1785335"/>
                  </a:cubicBezTo>
                  <a:cubicBezTo>
                    <a:pt x="1824434" y="1988535"/>
                    <a:pt x="2537751" y="2782285"/>
                    <a:pt x="2867951" y="3131535"/>
                  </a:cubicBezTo>
                  <a:cubicBezTo>
                    <a:pt x="3198151" y="3480785"/>
                    <a:pt x="3511418" y="3747485"/>
                    <a:pt x="3642651" y="3880835"/>
                  </a:cubicBezTo>
                  <a:cubicBezTo>
                    <a:pt x="3773884" y="4014185"/>
                    <a:pt x="3500834" y="3711502"/>
                    <a:pt x="3655351" y="3931635"/>
                  </a:cubicBezTo>
                  <a:cubicBezTo>
                    <a:pt x="3809868" y="4151768"/>
                    <a:pt x="4432168" y="5011135"/>
                    <a:pt x="4569751" y="5201635"/>
                  </a:cubicBezTo>
                  <a:cubicBezTo>
                    <a:pt x="4707334" y="5392135"/>
                    <a:pt x="4430051" y="4998435"/>
                    <a:pt x="4480851" y="5074635"/>
                  </a:cubicBezTo>
                  <a:cubicBezTo>
                    <a:pt x="4531651" y="5150835"/>
                    <a:pt x="4789884" y="5500085"/>
                    <a:pt x="4874551" y="5658835"/>
                  </a:cubicBezTo>
                  <a:cubicBezTo>
                    <a:pt x="4959218" y="5817585"/>
                    <a:pt x="5054468" y="6105452"/>
                    <a:pt x="4988851" y="6027135"/>
                  </a:cubicBezTo>
                  <a:cubicBezTo>
                    <a:pt x="4923234" y="5948818"/>
                    <a:pt x="4542234" y="5322285"/>
                    <a:pt x="4480851" y="5188935"/>
                  </a:cubicBezTo>
                  <a:cubicBezTo>
                    <a:pt x="4419468" y="5055585"/>
                    <a:pt x="4764484" y="5481035"/>
                    <a:pt x="4620551" y="5227035"/>
                  </a:cubicBezTo>
                  <a:cubicBezTo>
                    <a:pt x="4476618" y="4973035"/>
                    <a:pt x="3776001" y="3899885"/>
                    <a:pt x="3617251" y="3664935"/>
                  </a:cubicBezTo>
                  <a:cubicBezTo>
                    <a:pt x="3458501" y="3429985"/>
                    <a:pt x="3953801" y="4100968"/>
                    <a:pt x="3668051" y="3817335"/>
                  </a:cubicBezTo>
                  <a:cubicBezTo>
                    <a:pt x="3382301" y="3533702"/>
                    <a:pt x="2125001" y="2198085"/>
                    <a:pt x="1902751" y="1963135"/>
                  </a:cubicBezTo>
                  <a:cubicBezTo>
                    <a:pt x="1680501" y="1728185"/>
                    <a:pt x="2461551" y="2545218"/>
                    <a:pt x="2334551" y="2407635"/>
                  </a:cubicBezTo>
                  <a:cubicBezTo>
                    <a:pt x="2207551" y="2270052"/>
                    <a:pt x="1246584" y="1239235"/>
                    <a:pt x="1140751" y="1137635"/>
                  </a:cubicBezTo>
                  <a:cubicBezTo>
                    <a:pt x="1034918" y="1036035"/>
                    <a:pt x="1708018" y="1793802"/>
                    <a:pt x="1699551" y="1798035"/>
                  </a:cubicBezTo>
                  <a:cubicBezTo>
                    <a:pt x="1691084" y="1802268"/>
                    <a:pt x="1185201" y="1254052"/>
                    <a:pt x="1089951" y="1163035"/>
                  </a:cubicBezTo>
                  <a:cubicBezTo>
                    <a:pt x="994701" y="1072018"/>
                    <a:pt x="1303734" y="1444552"/>
                    <a:pt x="1128051" y="1251935"/>
                  </a:cubicBezTo>
                  <a:cubicBezTo>
                    <a:pt x="952368" y="1059318"/>
                    <a:pt x="-116549" y="-102732"/>
                    <a:pt x="10451" y="73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フリーフォーム 36">
              <a:extLst>
                <a:ext uri="{FF2B5EF4-FFF2-40B4-BE49-F238E27FC236}">
                  <a16:creationId xmlns:a16="http://schemas.microsoft.com/office/drawing/2014/main" id="{78C4D027-873D-32ED-B0BC-5375AED45A4B}"/>
                </a:ext>
              </a:extLst>
            </p:cNvPr>
            <p:cNvSpPr/>
            <p:nvPr/>
          </p:nvSpPr>
          <p:spPr>
            <a:xfrm>
              <a:off x="6348113" y="7450329"/>
              <a:ext cx="2776444" cy="2345422"/>
            </a:xfrm>
            <a:custGeom>
              <a:avLst/>
              <a:gdLst>
                <a:gd name="connsiteX0" fmla="*/ 1887 w 2776444"/>
                <a:gd name="connsiteY0" fmla="*/ 4571 h 2345422"/>
                <a:gd name="connsiteX1" fmla="*/ 1373487 w 2776444"/>
                <a:gd name="connsiteY1" fmla="*/ 1261871 h 2345422"/>
                <a:gd name="connsiteX2" fmla="*/ 1309987 w 2776444"/>
                <a:gd name="connsiteY2" fmla="*/ 1211071 h 2345422"/>
                <a:gd name="connsiteX3" fmla="*/ 2160887 w 2776444"/>
                <a:gd name="connsiteY3" fmla="*/ 2011171 h 2345422"/>
                <a:gd name="connsiteX4" fmla="*/ 2529187 w 2776444"/>
                <a:gd name="connsiteY4" fmla="*/ 2341371 h 2345422"/>
                <a:gd name="connsiteX5" fmla="*/ 2364087 w 2776444"/>
                <a:gd name="connsiteY5" fmla="*/ 2201671 h 2345422"/>
                <a:gd name="connsiteX6" fmla="*/ 2668887 w 2776444"/>
                <a:gd name="connsiteY6" fmla="*/ 2303271 h 2345422"/>
                <a:gd name="connsiteX7" fmla="*/ 2770487 w 2776444"/>
                <a:gd name="connsiteY7" fmla="*/ 2036571 h 2345422"/>
                <a:gd name="connsiteX8" fmla="*/ 2643487 w 2776444"/>
                <a:gd name="connsiteY8" fmla="*/ 2252471 h 2345422"/>
                <a:gd name="connsiteX9" fmla="*/ 1678287 w 2776444"/>
                <a:gd name="connsiteY9" fmla="*/ 1414271 h 2345422"/>
                <a:gd name="connsiteX10" fmla="*/ 1703687 w 2776444"/>
                <a:gd name="connsiteY10" fmla="*/ 1465071 h 2345422"/>
                <a:gd name="connsiteX11" fmla="*/ 738487 w 2776444"/>
                <a:gd name="connsiteY11" fmla="*/ 563371 h 2345422"/>
                <a:gd name="connsiteX12" fmla="*/ 1068687 w 2776444"/>
                <a:gd name="connsiteY12" fmla="*/ 830071 h 2345422"/>
                <a:gd name="connsiteX13" fmla="*/ 1887 w 2776444"/>
                <a:gd name="connsiteY13" fmla="*/ 4571 h 2345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76444" h="2345422">
                  <a:moveTo>
                    <a:pt x="1887" y="4571"/>
                  </a:moveTo>
                  <a:cubicBezTo>
                    <a:pt x="52687" y="76538"/>
                    <a:pt x="1155470" y="1060788"/>
                    <a:pt x="1373487" y="1261871"/>
                  </a:cubicBezTo>
                  <a:cubicBezTo>
                    <a:pt x="1591504" y="1462954"/>
                    <a:pt x="1178754" y="1086188"/>
                    <a:pt x="1309987" y="1211071"/>
                  </a:cubicBezTo>
                  <a:cubicBezTo>
                    <a:pt x="1441220" y="1335954"/>
                    <a:pt x="1957687" y="1822788"/>
                    <a:pt x="2160887" y="2011171"/>
                  </a:cubicBezTo>
                  <a:cubicBezTo>
                    <a:pt x="2364087" y="2199554"/>
                    <a:pt x="2495320" y="2309621"/>
                    <a:pt x="2529187" y="2341371"/>
                  </a:cubicBezTo>
                  <a:cubicBezTo>
                    <a:pt x="2563054" y="2373121"/>
                    <a:pt x="2340804" y="2208021"/>
                    <a:pt x="2364087" y="2201671"/>
                  </a:cubicBezTo>
                  <a:cubicBezTo>
                    <a:pt x="2387370" y="2195321"/>
                    <a:pt x="2601154" y="2330788"/>
                    <a:pt x="2668887" y="2303271"/>
                  </a:cubicBezTo>
                  <a:cubicBezTo>
                    <a:pt x="2736620" y="2275754"/>
                    <a:pt x="2774720" y="2045038"/>
                    <a:pt x="2770487" y="2036571"/>
                  </a:cubicBezTo>
                  <a:cubicBezTo>
                    <a:pt x="2766254" y="2028104"/>
                    <a:pt x="2825520" y="2356188"/>
                    <a:pt x="2643487" y="2252471"/>
                  </a:cubicBezTo>
                  <a:cubicBezTo>
                    <a:pt x="2461454" y="2148754"/>
                    <a:pt x="1834920" y="1545504"/>
                    <a:pt x="1678287" y="1414271"/>
                  </a:cubicBezTo>
                  <a:cubicBezTo>
                    <a:pt x="1521654" y="1283038"/>
                    <a:pt x="1860320" y="1606888"/>
                    <a:pt x="1703687" y="1465071"/>
                  </a:cubicBezTo>
                  <a:cubicBezTo>
                    <a:pt x="1547054" y="1323254"/>
                    <a:pt x="844320" y="669204"/>
                    <a:pt x="738487" y="563371"/>
                  </a:cubicBezTo>
                  <a:cubicBezTo>
                    <a:pt x="632654" y="457538"/>
                    <a:pt x="1195687" y="927438"/>
                    <a:pt x="1068687" y="830071"/>
                  </a:cubicBezTo>
                  <a:cubicBezTo>
                    <a:pt x="941687" y="732704"/>
                    <a:pt x="-48913" y="-67396"/>
                    <a:pt x="1887" y="457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フリーフォーム 37">
              <a:extLst>
                <a:ext uri="{FF2B5EF4-FFF2-40B4-BE49-F238E27FC236}">
                  <a16:creationId xmlns:a16="http://schemas.microsoft.com/office/drawing/2014/main" id="{5380BB05-154E-2CD8-7713-8FAB5AD5FF6D}"/>
                </a:ext>
              </a:extLst>
            </p:cNvPr>
            <p:cNvSpPr/>
            <p:nvPr/>
          </p:nvSpPr>
          <p:spPr>
            <a:xfrm>
              <a:off x="2351207" y="5802019"/>
              <a:ext cx="469807" cy="1399747"/>
            </a:xfrm>
            <a:custGeom>
              <a:avLst/>
              <a:gdLst>
                <a:gd name="connsiteX0" fmla="*/ 36393 w 469807"/>
                <a:gd name="connsiteY0" fmla="*/ 65381 h 1399747"/>
                <a:gd name="connsiteX1" fmla="*/ 49093 w 469807"/>
                <a:gd name="connsiteY1" fmla="*/ 179681 h 1399747"/>
                <a:gd name="connsiteX2" fmla="*/ 277693 w 469807"/>
                <a:gd name="connsiteY2" fmla="*/ 979781 h 1399747"/>
                <a:gd name="connsiteX3" fmla="*/ 264993 w 469807"/>
                <a:gd name="connsiteY3" fmla="*/ 763881 h 1399747"/>
                <a:gd name="connsiteX4" fmla="*/ 391993 w 469807"/>
                <a:gd name="connsiteY4" fmla="*/ 1398881 h 1399747"/>
                <a:gd name="connsiteX5" fmla="*/ 379293 w 469807"/>
                <a:gd name="connsiteY5" fmla="*/ 903581 h 1399747"/>
                <a:gd name="connsiteX6" fmla="*/ 455493 w 469807"/>
                <a:gd name="connsiteY6" fmla="*/ 1005181 h 1399747"/>
                <a:gd name="connsiteX7" fmla="*/ 36393 w 469807"/>
                <a:gd name="connsiteY7" fmla="*/ 65381 h 1399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9807" h="1399747">
                  <a:moveTo>
                    <a:pt x="36393" y="65381"/>
                  </a:moveTo>
                  <a:cubicBezTo>
                    <a:pt x="-31340" y="-72202"/>
                    <a:pt x="8876" y="27281"/>
                    <a:pt x="49093" y="179681"/>
                  </a:cubicBezTo>
                  <a:cubicBezTo>
                    <a:pt x="89310" y="332081"/>
                    <a:pt x="241710" y="882414"/>
                    <a:pt x="277693" y="979781"/>
                  </a:cubicBezTo>
                  <a:cubicBezTo>
                    <a:pt x="313676" y="1077148"/>
                    <a:pt x="245943" y="694031"/>
                    <a:pt x="264993" y="763881"/>
                  </a:cubicBezTo>
                  <a:cubicBezTo>
                    <a:pt x="284043" y="833731"/>
                    <a:pt x="372943" y="1375598"/>
                    <a:pt x="391993" y="1398881"/>
                  </a:cubicBezTo>
                  <a:cubicBezTo>
                    <a:pt x="411043" y="1422164"/>
                    <a:pt x="368710" y="969198"/>
                    <a:pt x="379293" y="903581"/>
                  </a:cubicBezTo>
                  <a:cubicBezTo>
                    <a:pt x="389876" y="837964"/>
                    <a:pt x="510526" y="1151231"/>
                    <a:pt x="455493" y="1005181"/>
                  </a:cubicBezTo>
                  <a:cubicBezTo>
                    <a:pt x="400460" y="859131"/>
                    <a:pt x="104126" y="202964"/>
                    <a:pt x="36393" y="653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フリーフォーム 39">
              <a:extLst>
                <a:ext uri="{FF2B5EF4-FFF2-40B4-BE49-F238E27FC236}">
                  <a16:creationId xmlns:a16="http://schemas.microsoft.com/office/drawing/2014/main" id="{CD385E74-BE15-732A-0223-1AD192479F56}"/>
                </a:ext>
              </a:extLst>
            </p:cNvPr>
            <p:cNvSpPr/>
            <p:nvPr/>
          </p:nvSpPr>
          <p:spPr>
            <a:xfrm>
              <a:off x="2674519" y="7046778"/>
              <a:ext cx="331206" cy="1412310"/>
            </a:xfrm>
            <a:custGeom>
              <a:avLst/>
              <a:gdLst>
                <a:gd name="connsiteX0" fmla="*/ 17881 w 331206"/>
                <a:gd name="connsiteY0" fmla="*/ 77922 h 1412310"/>
                <a:gd name="connsiteX1" fmla="*/ 221081 w 331206"/>
                <a:gd name="connsiteY1" fmla="*/ 992322 h 1412310"/>
                <a:gd name="connsiteX2" fmla="*/ 170281 w 331206"/>
                <a:gd name="connsiteY2" fmla="*/ 839922 h 1412310"/>
                <a:gd name="connsiteX3" fmla="*/ 259181 w 331206"/>
                <a:gd name="connsiteY3" fmla="*/ 1411422 h 1412310"/>
                <a:gd name="connsiteX4" fmla="*/ 259181 w 331206"/>
                <a:gd name="connsiteY4" fmla="*/ 687522 h 1412310"/>
                <a:gd name="connsiteX5" fmla="*/ 322681 w 331206"/>
                <a:gd name="connsiteY5" fmla="*/ 814522 h 1412310"/>
                <a:gd name="connsiteX6" fmla="*/ 43281 w 331206"/>
                <a:gd name="connsiteY6" fmla="*/ 128722 h 1412310"/>
                <a:gd name="connsiteX7" fmla="*/ 17881 w 331206"/>
                <a:gd name="connsiteY7" fmla="*/ 77922 h 1412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1206" h="1412310">
                  <a:moveTo>
                    <a:pt x="17881" y="77922"/>
                  </a:moveTo>
                  <a:cubicBezTo>
                    <a:pt x="47514" y="221855"/>
                    <a:pt x="195681" y="865322"/>
                    <a:pt x="221081" y="992322"/>
                  </a:cubicBezTo>
                  <a:cubicBezTo>
                    <a:pt x="246481" y="1119322"/>
                    <a:pt x="163931" y="770072"/>
                    <a:pt x="170281" y="839922"/>
                  </a:cubicBezTo>
                  <a:cubicBezTo>
                    <a:pt x="176631" y="909772"/>
                    <a:pt x="244364" y="1436822"/>
                    <a:pt x="259181" y="1411422"/>
                  </a:cubicBezTo>
                  <a:cubicBezTo>
                    <a:pt x="273998" y="1386022"/>
                    <a:pt x="248598" y="787005"/>
                    <a:pt x="259181" y="687522"/>
                  </a:cubicBezTo>
                  <a:cubicBezTo>
                    <a:pt x="269764" y="588039"/>
                    <a:pt x="358664" y="907655"/>
                    <a:pt x="322681" y="814522"/>
                  </a:cubicBezTo>
                  <a:cubicBezTo>
                    <a:pt x="286698" y="721389"/>
                    <a:pt x="91964" y="245139"/>
                    <a:pt x="43281" y="128722"/>
                  </a:cubicBezTo>
                  <a:cubicBezTo>
                    <a:pt x="-5402" y="12305"/>
                    <a:pt x="-11752" y="-66011"/>
                    <a:pt x="17881" y="7792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フリーフォーム 40">
              <a:extLst>
                <a:ext uri="{FF2B5EF4-FFF2-40B4-BE49-F238E27FC236}">
                  <a16:creationId xmlns:a16="http://schemas.microsoft.com/office/drawing/2014/main" id="{EBBAC5B5-BC37-950E-268C-F5C53D91383A}"/>
                </a:ext>
              </a:extLst>
            </p:cNvPr>
            <p:cNvSpPr/>
            <p:nvPr/>
          </p:nvSpPr>
          <p:spPr>
            <a:xfrm>
              <a:off x="2933436" y="8405927"/>
              <a:ext cx="406928" cy="954069"/>
            </a:xfrm>
            <a:custGeom>
              <a:avLst/>
              <a:gdLst>
                <a:gd name="connsiteX0" fmla="*/ 114564 w 406928"/>
                <a:gd name="connsiteY0" fmla="*/ 1473 h 954069"/>
                <a:gd name="connsiteX1" fmla="*/ 264 w 406928"/>
                <a:gd name="connsiteY1" fmla="*/ 179273 h 954069"/>
                <a:gd name="connsiteX2" fmla="*/ 152664 w 406928"/>
                <a:gd name="connsiteY2" fmla="*/ 369773 h 954069"/>
                <a:gd name="connsiteX3" fmla="*/ 343164 w 406928"/>
                <a:gd name="connsiteY3" fmla="*/ 725373 h 954069"/>
                <a:gd name="connsiteX4" fmla="*/ 292364 w 406928"/>
                <a:gd name="connsiteY4" fmla="*/ 953973 h 954069"/>
                <a:gd name="connsiteX5" fmla="*/ 406664 w 406928"/>
                <a:gd name="connsiteY5" fmla="*/ 699973 h 954069"/>
                <a:gd name="connsiteX6" fmla="*/ 254264 w 406928"/>
                <a:gd name="connsiteY6" fmla="*/ 420573 h 954069"/>
                <a:gd name="connsiteX7" fmla="*/ 127264 w 406928"/>
                <a:gd name="connsiteY7" fmla="*/ 230073 h 954069"/>
                <a:gd name="connsiteX8" fmla="*/ 63764 w 406928"/>
                <a:gd name="connsiteY8" fmla="*/ 280873 h 954069"/>
                <a:gd name="connsiteX9" fmla="*/ 114564 w 406928"/>
                <a:gd name="connsiteY9" fmla="*/ 1473 h 954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28" h="954069">
                  <a:moveTo>
                    <a:pt x="114564" y="1473"/>
                  </a:moveTo>
                  <a:cubicBezTo>
                    <a:pt x="103981" y="-15460"/>
                    <a:pt x="-6086" y="117890"/>
                    <a:pt x="264" y="179273"/>
                  </a:cubicBezTo>
                  <a:cubicBezTo>
                    <a:pt x="6614" y="240656"/>
                    <a:pt x="95514" y="278756"/>
                    <a:pt x="152664" y="369773"/>
                  </a:cubicBezTo>
                  <a:cubicBezTo>
                    <a:pt x="209814" y="460790"/>
                    <a:pt x="319881" y="628006"/>
                    <a:pt x="343164" y="725373"/>
                  </a:cubicBezTo>
                  <a:cubicBezTo>
                    <a:pt x="366447" y="822740"/>
                    <a:pt x="281781" y="958206"/>
                    <a:pt x="292364" y="953973"/>
                  </a:cubicBezTo>
                  <a:cubicBezTo>
                    <a:pt x="302947" y="949740"/>
                    <a:pt x="413014" y="788873"/>
                    <a:pt x="406664" y="699973"/>
                  </a:cubicBezTo>
                  <a:cubicBezTo>
                    <a:pt x="400314" y="611073"/>
                    <a:pt x="300831" y="498890"/>
                    <a:pt x="254264" y="420573"/>
                  </a:cubicBezTo>
                  <a:cubicBezTo>
                    <a:pt x="207697" y="342256"/>
                    <a:pt x="127264" y="230073"/>
                    <a:pt x="127264" y="230073"/>
                  </a:cubicBezTo>
                  <a:cubicBezTo>
                    <a:pt x="95514" y="206790"/>
                    <a:pt x="65881" y="314740"/>
                    <a:pt x="63764" y="280873"/>
                  </a:cubicBezTo>
                  <a:cubicBezTo>
                    <a:pt x="61647" y="247006"/>
                    <a:pt x="125147" y="18406"/>
                    <a:pt x="114564" y="147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フリーフォーム 41">
              <a:extLst>
                <a:ext uri="{FF2B5EF4-FFF2-40B4-BE49-F238E27FC236}">
                  <a16:creationId xmlns:a16="http://schemas.microsoft.com/office/drawing/2014/main" id="{713905E3-8CF2-AC0A-0AE9-8AF08582DC32}"/>
                </a:ext>
              </a:extLst>
            </p:cNvPr>
            <p:cNvSpPr/>
            <p:nvPr/>
          </p:nvSpPr>
          <p:spPr>
            <a:xfrm>
              <a:off x="4382030" y="4863489"/>
              <a:ext cx="525242" cy="618112"/>
            </a:xfrm>
            <a:custGeom>
              <a:avLst/>
              <a:gdLst>
                <a:gd name="connsiteX0" fmla="*/ 446002 w 525242"/>
                <a:gd name="connsiteY0" fmla="*/ 1119 h 618112"/>
                <a:gd name="connsiteX1" fmla="*/ 514582 w 525242"/>
                <a:gd name="connsiteY1" fmla="*/ 481179 h 618112"/>
                <a:gd name="connsiteX2" fmla="*/ 500866 w 525242"/>
                <a:gd name="connsiteY2" fmla="*/ 458319 h 618112"/>
                <a:gd name="connsiteX3" fmla="*/ 519154 w 525242"/>
                <a:gd name="connsiteY3" fmla="*/ 595479 h 618112"/>
                <a:gd name="connsiteX4" fmla="*/ 377422 w 525242"/>
                <a:gd name="connsiteY4" fmla="*/ 568047 h 618112"/>
                <a:gd name="connsiteX5" fmla="*/ 368278 w 525242"/>
                <a:gd name="connsiteY5" fmla="*/ 613767 h 618112"/>
                <a:gd name="connsiteX6" fmla="*/ 7090 w 525242"/>
                <a:gd name="connsiteY6" fmla="*/ 440031 h 618112"/>
                <a:gd name="connsiteX7" fmla="*/ 144250 w 525242"/>
                <a:gd name="connsiteY7" fmla="*/ 467463 h 618112"/>
                <a:gd name="connsiteX8" fmla="*/ 336274 w 525242"/>
                <a:gd name="connsiteY8" fmla="*/ 545187 h 618112"/>
                <a:gd name="connsiteX9" fmla="*/ 400282 w 525242"/>
                <a:gd name="connsiteY9" fmla="*/ 513183 h 618112"/>
                <a:gd name="connsiteX10" fmla="*/ 427714 w 525242"/>
                <a:gd name="connsiteY10" fmla="*/ 531471 h 618112"/>
                <a:gd name="connsiteX11" fmla="*/ 413998 w 525242"/>
                <a:gd name="connsiteY11" fmla="*/ 243435 h 618112"/>
                <a:gd name="connsiteX12" fmla="*/ 272266 w 525242"/>
                <a:gd name="connsiteY12" fmla="*/ 344019 h 618112"/>
                <a:gd name="connsiteX13" fmla="*/ 349990 w 525242"/>
                <a:gd name="connsiteY13" fmla="*/ 206859 h 618112"/>
                <a:gd name="connsiteX14" fmla="*/ 139678 w 525242"/>
                <a:gd name="connsiteY14" fmla="*/ 344019 h 618112"/>
                <a:gd name="connsiteX15" fmla="*/ 446002 w 525242"/>
                <a:gd name="connsiteY15" fmla="*/ 1119 h 618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5242" h="618112">
                  <a:moveTo>
                    <a:pt x="446002" y="1119"/>
                  </a:moveTo>
                  <a:cubicBezTo>
                    <a:pt x="508486" y="23979"/>
                    <a:pt x="505438" y="404979"/>
                    <a:pt x="514582" y="481179"/>
                  </a:cubicBezTo>
                  <a:cubicBezTo>
                    <a:pt x="523726" y="557379"/>
                    <a:pt x="500104" y="439269"/>
                    <a:pt x="500866" y="458319"/>
                  </a:cubicBezTo>
                  <a:cubicBezTo>
                    <a:pt x="501628" y="477369"/>
                    <a:pt x="539728" y="577191"/>
                    <a:pt x="519154" y="595479"/>
                  </a:cubicBezTo>
                  <a:cubicBezTo>
                    <a:pt x="498580" y="613767"/>
                    <a:pt x="402568" y="564999"/>
                    <a:pt x="377422" y="568047"/>
                  </a:cubicBezTo>
                  <a:cubicBezTo>
                    <a:pt x="352276" y="571095"/>
                    <a:pt x="430000" y="635103"/>
                    <a:pt x="368278" y="613767"/>
                  </a:cubicBezTo>
                  <a:cubicBezTo>
                    <a:pt x="306556" y="592431"/>
                    <a:pt x="44428" y="464415"/>
                    <a:pt x="7090" y="440031"/>
                  </a:cubicBezTo>
                  <a:cubicBezTo>
                    <a:pt x="-30248" y="415647"/>
                    <a:pt x="89386" y="449937"/>
                    <a:pt x="144250" y="467463"/>
                  </a:cubicBezTo>
                  <a:cubicBezTo>
                    <a:pt x="199114" y="484989"/>
                    <a:pt x="293602" y="537567"/>
                    <a:pt x="336274" y="545187"/>
                  </a:cubicBezTo>
                  <a:cubicBezTo>
                    <a:pt x="378946" y="552807"/>
                    <a:pt x="385042" y="515469"/>
                    <a:pt x="400282" y="513183"/>
                  </a:cubicBezTo>
                  <a:cubicBezTo>
                    <a:pt x="415522" y="510897"/>
                    <a:pt x="425428" y="576429"/>
                    <a:pt x="427714" y="531471"/>
                  </a:cubicBezTo>
                  <a:cubicBezTo>
                    <a:pt x="430000" y="486513"/>
                    <a:pt x="439906" y="274677"/>
                    <a:pt x="413998" y="243435"/>
                  </a:cubicBezTo>
                  <a:cubicBezTo>
                    <a:pt x="388090" y="212193"/>
                    <a:pt x="282934" y="350115"/>
                    <a:pt x="272266" y="344019"/>
                  </a:cubicBezTo>
                  <a:cubicBezTo>
                    <a:pt x="261598" y="337923"/>
                    <a:pt x="372088" y="206859"/>
                    <a:pt x="349990" y="206859"/>
                  </a:cubicBezTo>
                  <a:cubicBezTo>
                    <a:pt x="327892" y="206859"/>
                    <a:pt x="124438" y="375261"/>
                    <a:pt x="139678" y="344019"/>
                  </a:cubicBezTo>
                  <a:cubicBezTo>
                    <a:pt x="154918" y="312777"/>
                    <a:pt x="383518" y="-21741"/>
                    <a:pt x="446002" y="11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フリーフォーム 42">
              <a:extLst>
                <a:ext uri="{FF2B5EF4-FFF2-40B4-BE49-F238E27FC236}">
                  <a16:creationId xmlns:a16="http://schemas.microsoft.com/office/drawing/2014/main" id="{9D6E8D3C-4B55-E62F-FA56-7DAD4CA63F00}"/>
                </a:ext>
              </a:extLst>
            </p:cNvPr>
            <p:cNvSpPr/>
            <p:nvPr/>
          </p:nvSpPr>
          <p:spPr>
            <a:xfrm>
              <a:off x="4892336" y="4946904"/>
              <a:ext cx="451089" cy="565546"/>
            </a:xfrm>
            <a:custGeom>
              <a:avLst/>
              <a:gdLst>
                <a:gd name="connsiteX0" fmla="*/ 118576 w 451089"/>
                <a:gd name="connsiteY0" fmla="*/ 0 h 565546"/>
                <a:gd name="connsiteX1" fmla="*/ 49996 w 451089"/>
                <a:gd name="connsiteY1" fmla="*/ 132588 h 565546"/>
                <a:gd name="connsiteX2" fmla="*/ 49996 w 451089"/>
                <a:gd name="connsiteY2" fmla="*/ 301752 h 565546"/>
                <a:gd name="connsiteX3" fmla="*/ 141436 w 451089"/>
                <a:gd name="connsiteY3" fmla="*/ 484632 h 565546"/>
                <a:gd name="connsiteX4" fmla="*/ 91144 w 451089"/>
                <a:gd name="connsiteY4" fmla="*/ 489204 h 565546"/>
                <a:gd name="connsiteX5" fmla="*/ 447760 w 451089"/>
                <a:gd name="connsiteY5" fmla="*/ 539496 h 565546"/>
                <a:gd name="connsiteX6" fmla="*/ 260308 w 451089"/>
                <a:gd name="connsiteY6" fmla="*/ 557784 h 565546"/>
                <a:gd name="connsiteX7" fmla="*/ 104860 w 451089"/>
                <a:gd name="connsiteY7" fmla="*/ 411480 h 565546"/>
                <a:gd name="connsiteX8" fmla="*/ 27136 w 451089"/>
                <a:gd name="connsiteY8" fmla="*/ 91440 h 565546"/>
                <a:gd name="connsiteX9" fmla="*/ 4276 w 451089"/>
                <a:gd name="connsiteY9" fmla="*/ 132588 h 565546"/>
                <a:gd name="connsiteX10" fmla="*/ 118576 w 451089"/>
                <a:gd name="connsiteY10" fmla="*/ 0 h 56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1089" h="565546">
                  <a:moveTo>
                    <a:pt x="118576" y="0"/>
                  </a:moveTo>
                  <a:cubicBezTo>
                    <a:pt x="126196" y="0"/>
                    <a:pt x="61426" y="82296"/>
                    <a:pt x="49996" y="132588"/>
                  </a:cubicBezTo>
                  <a:cubicBezTo>
                    <a:pt x="38566" y="182880"/>
                    <a:pt x="34756" y="243078"/>
                    <a:pt x="49996" y="301752"/>
                  </a:cubicBezTo>
                  <a:cubicBezTo>
                    <a:pt x="65236" y="360426"/>
                    <a:pt x="134578" y="453390"/>
                    <a:pt x="141436" y="484632"/>
                  </a:cubicBezTo>
                  <a:cubicBezTo>
                    <a:pt x="148294" y="515874"/>
                    <a:pt x="40090" y="480060"/>
                    <a:pt x="91144" y="489204"/>
                  </a:cubicBezTo>
                  <a:cubicBezTo>
                    <a:pt x="142198" y="498348"/>
                    <a:pt x="419566" y="528066"/>
                    <a:pt x="447760" y="539496"/>
                  </a:cubicBezTo>
                  <a:cubicBezTo>
                    <a:pt x="475954" y="550926"/>
                    <a:pt x="317458" y="579120"/>
                    <a:pt x="260308" y="557784"/>
                  </a:cubicBezTo>
                  <a:cubicBezTo>
                    <a:pt x="203158" y="536448"/>
                    <a:pt x="143722" y="489204"/>
                    <a:pt x="104860" y="411480"/>
                  </a:cubicBezTo>
                  <a:cubicBezTo>
                    <a:pt x="65998" y="333756"/>
                    <a:pt x="43900" y="137922"/>
                    <a:pt x="27136" y="91440"/>
                  </a:cubicBezTo>
                  <a:cubicBezTo>
                    <a:pt x="10372" y="44958"/>
                    <a:pt x="-8678" y="147828"/>
                    <a:pt x="4276" y="132588"/>
                  </a:cubicBezTo>
                  <a:cubicBezTo>
                    <a:pt x="17230" y="117348"/>
                    <a:pt x="110956" y="0"/>
                    <a:pt x="11857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フリーフォーム 43">
              <a:extLst>
                <a:ext uri="{FF2B5EF4-FFF2-40B4-BE49-F238E27FC236}">
                  <a16:creationId xmlns:a16="http://schemas.microsoft.com/office/drawing/2014/main" id="{A5D59D74-BDF7-E3F2-F2F3-85862F4C1AA4}"/>
                </a:ext>
              </a:extLst>
            </p:cNvPr>
            <p:cNvSpPr/>
            <p:nvPr/>
          </p:nvSpPr>
          <p:spPr>
            <a:xfrm>
              <a:off x="4214296" y="5504581"/>
              <a:ext cx="642325" cy="496895"/>
            </a:xfrm>
            <a:custGeom>
              <a:avLst/>
              <a:gdLst>
                <a:gd name="connsiteX0" fmla="*/ 51380 w 642325"/>
                <a:gd name="connsiteY0" fmla="*/ 96119 h 496895"/>
                <a:gd name="connsiteX1" fmla="*/ 284552 w 642325"/>
                <a:gd name="connsiteY1" fmla="*/ 107 h 496895"/>
                <a:gd name="connsiteX2" fmla="*/ 622880 w 642325"/>
                <a:gd name="connsiteY2" fmla="*/ 118979 h 496895"/>
                <a:gd name="connsiteX3" fmla="*/ 595448 w 642325"/>
                <a:gd name="connsiteY3" fmla="*/ 96119 h 496895"/>
                <a:gd name="connsiteX4" fmla="*/ 613736 w 642325"/>
                <a:gd name="connsiteY4" fmla="*/ 214991 h 496895"/>
                <a:gd name="connsiteX5" fmla="*/ 412568 w 642325"/>
                <a:gd name="connsiteY5" fmla="*/ 425303 h 496895"/>
                <a:gd name="connsiteX6" fmla="*/ 481148 w 642325"/>
                <a:gd name="connsiteY6" fmla="*/ 411587 h 496895"/>
                <a:gd name="connsiteX7" fmla="*/ 252548 w 642325"/>
                <a:gd name="connsiteY7" fmla="*/ 425303 h 496895"/>
                <a:gd name="connsiteX8" fmla="*/ 302840 w 642325"/>
                <a:gd name="connsiteY8" fmla="*/ 439019 h 496895"/>
                <a:gd name="connsiteX9" fmla="*/ 5660 w 642325"/>
                <a:gd name="connsiteY9" fmla="*/ 224135 h 496895"/>
                <a:gd name="connsiteX10" fmla="*/ 129104 w 642325"/>
                <a:gd name="connsiteY10" fmla="*/ 343007 h 496895"/>
                <a:gd name="connsiteX11" fmla="*/ 389708 w 642325"/>
                <a:gd name="connsiteY11" fmla="*/ 493883 h 496895"/>
                <a:gd name="connsiteX12" fmla="*/ 641168 w 642325"/>
                <a:gd name="connsiteY12" fmla="*/ 196703 h 496895"/>
                <a:gd name="connsiteX13" fmla="*/ 472004 w 642325"/>
                <a:gd name="connsiteY13" fmla="*/ 27539 h 496895"/>
                <a:gd name="connsiteX14" fmla="*/ 211400 w 642325"/>
                <a:gd name="connsiteY14" fmla="*/ 9251 h 496895"/>
                <a:gd name="connsiteX15" fmla="*/ 51380 w 642325"/>
                <a:gd name="connsiteY15" fmla="*/ 96119 h 496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42325" h="496895">
                  <a:moveTo>
                    <a:pt x="51380" y="96119"/>
                  </a:moveTo>
                  <a:cubicBezTo>
                    <a:pt x="63572" y="94595"/>
                    <a:pt x="189302" y="-3703"/>
                    <a:pt x="284552" y="107"/>
                  </a:cubicBezTo>
                  <a:cubicBezTo>
                    <a:pt x="379802" y="3917"/>
                    <a:pt x="571064" y="102977"/>
                    <a:pt x="622880" y="118979"/>
                  </a:cubicBezTo>
                  <a:cubicBezTo>
                    <a:pt x="674696" y="134981"/>
                    <a:pt x="596972" y="80117"/>
                    <a:pt x="595448" y="96119"/>
                  </a:cubicBezTo>
                  <a:cubicBezTo>
                    <a:pt x="593924" y="112121"/>
                    <a:pt x="644216" y="160127"/>
                    <a:pt x="613736" y="214991"/>
                  </a:cubicBezTo>
                  <a:cubicBezTo>
                    <a:pt x="583256" y="269855"/>
                    <a:pt x="434666" y="392537"/>
                    <a:pt x="412568" y="425303"/>
                  </a:cubicBezTo>
                  <a:cubicBezTo>
                    <a:pt x="390470" y="458069"/>
                    <a:pt x="507818" y="411587"/>
                    <a:pt x="481148" y="411587"/>
                  </a:cubicBezTo>
                  <a:cubicBezTo>
                    <a:pt x="454478" y="411587"/>
                    <a:pt x="282266" y="420731"/>
                    <a:pt x="252548" y="425303"/>
                  </a:cubicBezTo>
                  <a:cubicBezTo>
                    <a:pt x="222830" y="429875"/>
                    <a:pt x="343988" y="472547"/>
                    <a:pt x="302840" y="439019"/>
                  </a:cubicBezTo>
                  <a:cubicBezTo>
                    <a:pt x="261692" y="405491"/>
                    <a:pt x="34616" y="240137"/>
                    <a:pt x="5660" y="224135"/>
                  </a:cubicBezTo>
                  <a:cubicBezTo>
                    <a:pt x="-23296" y="208133"/>
                    <a:pt x="65096" y="298049"/>
                    <a:pt x="129104" y="343007"/>
                  </a:cubicBezTo>
                  <a:cubicBezTo>
                    <a:pt x="193112" y="387965"/>
                    <a:pt x="304364" y="518267"/>
                    <a:pt x="389708" y="493883"/>
                  </a:cubicBezTo>
                  <a:cubicBezTo>
                    <a:pt x="475052" y="469499"/>
                    <a:pt x="627452" y="274427"/>
                    <a:pt x="641168" y="196703"/>
                  </a:cubicBezTo>
                  <a:cubicBezTo>
                    <a:pt x="654884" y="118979"/>
                    <a:pt x="543632" y="58781"/>
                    <a:pt x="472004" y="27539"/>
                  </a:cubicBezTo>
                  <a:cubicBezTo>
                    <a:pt x="400376" y="-3703"/>
                    <a:pt x="274646" y="107"/>
                    <a:pt x="211400" y="9251"/>
                  </a:cubicBezTo>
                  <a:cubicBezTo>
                    <a:pt x="148154" y="18395"/>
                    <a:pt x="39188" y="97643"/>
                    <a:pt x="51380" y="961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フリーフォーム 44">
              <a:extLst>
                <a:ext uri="{FF2B5EF4-FFF2-40B4-BE49-F238E27FC236}">
                  <a16:creationId xmlns:a16="http://schemas.microsoft.com/office/drawing/2014/main" id="{4A2F555A-DC3C-1057-3ED9-3D66A192280F}"/>
                </a:ext>
              </a:extLst>
            </p:cNvPr>
            <p:cNvSpPr/>
            <p:nvPr/>
          </p:nvSpPr>
          <p:spPr>
            <a:xfrm>
              <a:off x="4475683" y="5636582"/>
              <a:ext cx="944619" cy="677366"/>
            </a:xfrm>
            <a:custGeom>
              <a:avLst/>
              <a:gdLst>
                <a:gd name="connsiteX0" fmla="*/ 942137 w 944619"/>
                <a:gd name="connsiteY0" fmla="*/ 5266 h 677366"/>
                <a:gd name="connsiteX1" fmla="*/ 407213 w 944619"/>
                <a:gd name="connsiteY1" fmla="*/ 201862 h 677366"/>
                <a:gd name="connsiteX2" fmla="*/ 457505 w 944619"/>
                <a:gd name="connsiteY2" fmla="*/ 183574 h 677366"/>
                <a:gd name="connsiteX3" fmla="*/ 305 w 944619"/>
                <a:gd name="connsiteY3" fmla="*/ 677350 h 677366"/>
                <a:gd name="connsiteX4" fmla="*/ 535229 w 944619"/>
                <a:gd name="connsiteY4" fmla="*/ 165286 h 677366"/>
                <a:gd name="connsiteX5" fmla="*/ 649529 w 944619"/>
                <a:gd name="connsiteY5" fmla="*/ 37270 h 677366"/>
                <a:gd name="connsiteX6" fmla="*/ 608381 w 944619"/>
                <a:gd name="connsiteY6" fmla="*/ 55558 h 677366"/>
                <a:gd name="connsiteX7" fmla="*/ 942137 w 944619"/>
                <a:gd name="connsiteY7" fmla="*/ 5266 h 67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4619" h="677366">
                  <a:moveTo>
                    <a:pt x="942137" y="5266"/>
                  </a:moveTo>
                  <a:cubicBezTo>
                    <a:pt x="908609" y="29650"/>
                    <a:pt x="487985" y="172144"/>
                    <a:pt x="407213" y="201862"/>
                  </a:cubicBezTo>
                  <a:cubicBezTo>
                    <a:pt x="326441" y="231580"/>
                    <a:pt x="525323" y="104326"/>
                    <a:pt x="457505" y="183574"/>
                  </a:cubicBezTo>
                  <a:cubicBezTo>
                    <a:pt x="389687" y="262822"/>
                    <a:pt x="-12649" y="680398"/>
                    <a:pt x="305" y="677350"/>
                  </a:cubicBezTo>
                  <a:cubicBezTo>
                    <a:pt x="13259" y="674302"/>
                    <a:pt x="427025" y="271966"/>
                    <a:pt x="535229" y="165286"/>
                  </a:cubicBezTo>
                  <a:cubicBezTo>
                    <a:pt x="643433" y="58606"/>
                    <a:pt x="637337" y="55558"/>
                    <a:pt x="649529" y="37270"/>
                  </a:cubicBezTo>
                  <a:cubicBezTo>
                    <a:pt x="661721" y="18982"/>
                    <a:pt x="557327" y="62416"/>
                    <a:pt x="608381" y="55558"/>
                  </a:cubicBezTo>
                  <a:cubicBezTo>
                    <a:pt x="659435" y="48700"/>
                    <a:pt x="975665" y="-19118"/>
                    <a:pt x="942137" y="526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フリーフォーム 45">
              <a:extLst>
                <a:ext uri="{FF2B5EF4-FFF2-40B4-BE49-F238E27FC236}">
                  <a16:creationId xmlns:a16="http://schemas.microsoft.com/office/drawing/2014/main" id="{7A364675-3D00-95A3-1E3B-8456E2CADA64}"/>
                </a:ext>
              </a:extLst>
            </p:cNvPr>
            <p:cNvSpPr/>
            <p:nvPr/>
          </p:nvSpPr>
          <p:spPr>
            <a:xfrm>
              <a:off x="4662925" y="5767436"/>
              <a:ext cx="860379" cy="675295"/>
            </a:xfrm>
            <a:custGeom>
              <a:avLst/>
              <a:gdLst>
                <a:gd name="connsiteX0" fmla="*/ 860051 w 860379"/>
                <a:gd name="connsiteY0" fmla="*/ 61864 h 675295"/>
                <a:gd name="connsiteX1" fmla="*/ 498863 w 860379"/>
                <a:gd name="connsiteY1" fmla="*/ 103012 h 675295"/>
                <a:gd name="connsiteX2" fmla="*/ 142247 w 860379"/>
                <a:gd name="connsiteY2" fmla="*/ 395620 h 675295"/>
                <a:gd name="connsiteX3" fmla="*/ 219971 w 860379"/>
                <a:gd name="connsiteY3" fmla="*/ 285892 h 675295"/>
                <a:gd name="connsiteX4" fmla="*/ 515 w 860379"/>
                <a:gd name="connsiteY4" fmla="*/ 674512 h 675295"/>
                <a:gd name="connsiteX5" fmla="*/ 293123 w 860379"/>
                <a:gd name="connsiteY5" fmla="*/ 167020 h 675295"/>
                <a:gd name="connsiteX6" fmla="*/ 197111 w 860379"/>
                <a:gd name="connsiteY6" fmla="*/ 263032 h 675295"/>
                <a:gd name="connsiteX7" fmla="*/ 535439 w 860379"/>
                <a:gd name="connsiteY7" fmla="*/ 7000 h 675295"/>
                <a:gd name="connsiteX8" fmla="*/ 434855 w 860379"/>
                <a:gd name="connsiteY8" fmla="*/ 71008 h 675295"/>
                <a:gd name="connsiteX9" fmla="*/ 860051 w 860379"/>
                <a:gd name="connsiteY9" fmla="*/ 61864 h 675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60379" h="675295">
                  <a:moveTo>
                    <a:pt x="860051" y="61864"/>
                  </a:moveTo>
                  <a:cubicBezTo>
                    <a:pt x="870719" y="67198"/>
                    <a:pt x="618497" y="47386"/>
                    <a:pt x="498863" y="103012"/>
                  </a:cubicBezTo>
                  <a:cubicBezTo>
                    <a:pt x="379229" y="158638"/>
                    <a:pt x="188729" y="365140"/>
                    <a:pt x="142247" y="395620"/>
                  </a:cubicBezTo>
                  <a:cubicBezTo>
                    <a:pt x="95765" y="426100"/>
                    <a:pt x="243593" y="239410"/>
                    <a:pt x="219971" y="285892"/>
                  </a:cubicBezTo>
                  <a:cubicBezTo>
                    <a:pt x="196349" y="332374"/>
                    <a:pt x="-11677" y="694324"/>
                    <a:pt x="515" y="674512"/>
                  </a:cubicBezTo>
                  <a:cubicBezTo>
                    <a:pt x="12707" y="654700"/>
                    <a:pt x="260357" y="235600"/>
                    <a:pt x="293123" y="167020"/>
                  </a:cubicBezTo>
                  <a:cubicBezTo>
                    <a:pt x="325889" y="98440"/>
                    <a:pt x="156725" y="289702"/>
                    <a:pt x="197111" y="263032"/>
                  </a:cubicBezTo>
                  <a:cubicBezTo>
                    <a:pt x="237497" y="236362"/>
                    <a:pt x="495815" y="39004"/>
                    <a:pt x="535439" y="7000"/>
                  </a:cubicBezTo>
                  <a:cubicBezTo>
                    <a:pt x="575063" y="-25004"/>
                    <a:pt x="385325" y="62626"/>
                    <a:pt x="434855" y="71008"/>
                  </a:cubicBezTo>
                  <a:cubicBezTo>
                    <a:pt x="484385" y="79390"/>
                    <a:pt x="849383" y="56530"/>
                    <a:pt x="860051" y="618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フリーフォーム 46">
              <a:extLst>
                <a:ext uri="{FF2B5EF4-FFF2-40B4-BE49-F238E27FC236}">
                  <a16:creationId xmlns:a16="http://schemas.microsoft.com/office/drawing/2014/main" id="{0E23939F-6B3D-F60B-0E58-197FD53725CC}"/>
                </a:ext>
              </a:extLst>
            </p:cNvPr>
            <p:cNvSpPr/>
            <p:nvPr/>
          </p:nvSpPr>
          <p:spPr>
            <a:xfrm>
              <a:off x="5310742" y="5469002"/>
              <a:ext cx="433236" cy="775083"/>
            </a:xfrm>
            <a:custGeom>
              <a:avLst/>
              <a:gdLst>
                <a:gd name="connsiteX0" fmla="*/ 11066 w 433236"/>
                <a:gd name="connsiteY0" fmla="*/ 17398 h 775083"/>
                <a:gd name="connsiteX1" fmla="*/ 431690 w 433236"/>
                <a:gd name="connsiteY1" fmla="*/ 771778 h 775083"/>
                <a:gd name="connsiteX2" fmla="*/ 148226 w 433236"/>
                <a:gd name="connsiteY2" fmla="*/ 282574 h 775083"/>
                <a:gd name="connsiteX3" fmla="*/ 11066 w 433236"/>
                <a:gd name="connsiteY3" fmla="*/ 17398 h 775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236" h="775083">
                  <a:moveTo>
                    <a:pt x="11066" y="17398"/>
                  </a:moveTo>
                  <a:cubicBezTo>
                    <a:pt x="58310" y="98932"/>
                    <a:pt x="408830" y="727582"/>
                    <a:pt x="431690" y="771778"/>
                  </a:cubicBezTo>
                  <a:cubicBezTo>
                    <a:pt x="454550" y="815974"/>
                    <a:pt x="217568" y="404494"/>
                    <a:pt x="148226" y="282574"/>
                  </a:cubicBezTo>
                  <a:cubicBezTo>
                    <a:pt x="78884" y="160654"/>
                    <a:pt x="-36178" y="-64136"/>
                    <a:pt x="11066" y="1739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フリーフォーム 47">
              <a:extLst>
                <a:ext uri="{FF2B5EF4-FFF2-40B4-BE49-F238E27FC236}">
                  <a16:creationId xmlns:a16="http://schemas.microsoft.com/office/drawing/2014/main" id="{848E72E7-F60D-0A27-A717-EF309BEFAB8E}"/>
                </a:ext>
              </a:extLst>
            </p:cNvPr>
            <p:cNvSpPr/>
            <p:nvPr/>
          </p:nvSpPr>
          <p:spPr>
            <a:xfrm>
              <a:off x="5024024" y="5793414"/>
              <a:ext cx="527672" cy="63327"/>
            </a:xfrm>
            <a:custGeom>
              <a:avLst/>
              <a:gdLst>
                <a:gd name="connsiteX0" fmla="*/ 604 w 527672"/>
                <a:gd name="connsiteY0" fmla="*/ 63318 h 63327"/>
                <a:gd name="connsiteX1" fmla="*/ 503524 w 527672"/>
                <a:gd name="connsiteY1" fmla="*/ 8454 h 63327"/>
                <a:gd name="connsiteX2" fmla="*/ 402940 w 527672"/>
                <a:gd name="connsiteY2" fmla="*/ 3882 h 63327"/>
                <a:gd name="connsiteX3" fmla="*/ 604 w 527672"/>
                <a:gd name="connsiteY3" fmla="*/ 63318 h 63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7672" h="63327">
                  <a:moveTo>
                    <a:pt x="604" y="63318"/>
                  </a:moveTo>
                  <a:cubicBezTo>
                    <a:pt x="17368" y="64080"/>
                    <a:pt x="436468" y="18360"/>
                    <a:pt x="503524" y="8454"/>
                  </a:cubicBezTo>
                  <a:cubicBezTo>
                    <a:pt x="570580" y="-1452"/>
                    <a:pt x="485236" y="-2214"/>
                    <a:pt x="402940" y="3882"/>
                  </a:cubicBezTo>
                  <a:cubicBezTo>
                    <a:pt x="320644" y="9978"/>
                    <a:pt x="-16160" y="62556"/>
                    <a:pt x="604" y="6331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フリーフォーム 48">
              <a:extLst>
                <a:ext uri="{FF2B5EF4-FFF2-40B4-BE49-F238E27FC236}">
                  <a16:creationId xmlns:a16="http://schemas.microsoft.com/office/drawing/2014/main" id="{B2DAB74F-D6F6-1457-94F9-ADC297596EDB}"/>
                </a:ext>
              </a:extLst>
            </p:cNvPr>
            <p:cNvSpPr/>
            <p:nvPr/>
          </p:nvSpPr>
          <p:spPr>
            <a:xfrm>
              <a:off x="4782312" y="6080055"/>
              <a:ext cx="873591" cy="576777"/>
            </a:xfrm>
            <a:custGeom>
              <a:avLst/>
              <a:gdLst>
                <a:gd name="connsiteX0" fmla="*/ 0 w 873591"/>
                <a:gd name="connsiteY0" fmla="*/ 576777 h 576777"/>
                <a:gd name="connsiteX1" fmla="*/ 466344 w 873591"/>
                <a:gd name="connsiteY1" fmla="*/ 101289 h 576777"/>
                <a:gd name="connsiteX2" fmla="*/ 402336 w 873591"/>
                <a:gd name="connsiteY2" fmla="*/ 137865 h 576777"/>
                <a:gd name="connsiteX3" fmla="*/ 640080 w 873591"/>
                <a:gd name="connsiteY3" fmla="*/ 37281 h 576777"/>
                <a:gd name="connsiteX4" fmla="*/ 873252 w 873591"/>
                <a:gd name="connsiteY4" fmla="*/ 705 h 576777"/>
                <a:gd name="connsiteX5" fmla="*/ 681228 w 873591"/>
                <a:gd name="connsiteY5" fmla="*/ 64713 h 576777"/>
                <a:gd name="connsiteX6" fmla="*/ 269748 w 873591"/>
                <a:gd name="connsiteY6" fmla="*/ 265881 h 576777"/>
                <a:gd name="connsiteX7" fmla="*/ 292608 w 873591"/>
                <a:gd name="connsiteY7" fmla="*/ 233877 h 576777"/>
                <a:gd name="connsiteX8" fmla="*/ 0 w 873591"/>
                <a:gd name="connsiteY8" fmla="*/ 576777 h 576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3591" h="576777">
                  <a:moveTo>
                    <a:pt x="0" y="576777"/>
                  </a:moveTo>
                  <a:cubicBezTo>
                    <a:pt x="199644" y="375609"/>
                    <a:pt x="399288" y="174441"/>
                    <a:pt x="466344" y="101289"/>
                  </a:cubicBezTo>
                  <a:cubicBezTo>
                    <a:pt x="533400" y="28137"/>
                    <a:pt x="373380" y="148533"/>
                    <a:pt x="402336" y="137865"/>
                  </a:cubicBezTo>
                  <a:cubicBezTo>
                    <a:pt x="431292" y="127197"/>
                    <a:pt x="561594" y="60141"/>
                    <a:pt x="640080" y="37281"/>
                  </a:cubicBezTo>
                  <a:cubicBezTo>
                    <a:pt x="718566" y="14421"/>
                    <a:pt x="866394" y="-3867"/>
                    <a:pt x="873252" y="705"/>
                  </a:cubicBezTo>
                  <a:cubicBezTo>
                    <a:pt x="880110" y="5277"/>
                    <a:pt x="781812" y="20517"/>
                    <a:pt x="681228" y="64713"/>
                  </a:cubicBezTo>
                  <a:cubicBezTo>
                    <a:pt x="580644" y="108909"/>
                    <a:pt x="334518" y="237687"/>
                    <a:pt x="269748" y="265881"/>
                  </a:cubicBezTo>
                  <a:cubicBezTo>
                    <a:pt x="204978" y="294075"/>
                    <a:pt x="292608" y="233877"/>
                    <a:pt x="292608" y="233877"/>
                  </a:cubicBezTo>
                  <a:lnTo>
                    <a:pt x="0" y="57677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フリーフォーム 49">
              <a:extLst>
                <a:ext uri="{FF2B5EF4-FFF2-40B4-BE49-F238E27FC236}">
                  <a16:creationId xmlns:a16="http://schemas.microsoft.com/office/drawing/2014/main" id="{3CBA63A9-55B0-4B6D-98DC-36C4A36051A4}"/>
                </a:ext>
              </a:extLst>
            </p:cNvPr>
            <p:cNvSpPr/>
            <p:nvPr/>
          </p:nvSpPr>
          <p:spPr>
            <a:xfrm>
              <a:off x="4955537" y="6231579"/>
              <a:ext cx="786896" cy="563451"/>
            </a:xfrm>
            <a:custGeom>
              <a:avLst/>
              <a:gdLst>
                <a:gd name="connsiteX0" fmla="*/ 511 w 786896"/>
                <a:gd name="connsiteY0" fmla="*/ 562413 h 563451"/>
                <a:gd name="connsiteX1" fmla="*/ 133099 w 786896"/>
                <a:gd name="connsiteY1" fmla="*/ 297237 h 563451"/>
                <a:gd name="connsiteX2" fmla="*/ 613159 w 786896"/>
                <a:gd name="connsiteY2" fmla="*/ 13773 h 563451"/>
                <a:gd name="connsiteX3" fmla="*/ 512575 w 786896"/>
                <a:gd name="connsiteY3" fmla="*/ 41205 h 563451"/>
                <a:gd name="connsiteX4" fmla="*/ 786895 w 786896"/>
                <a:gd name="connsiteY4" fmla="*/ 13773 h 563451"/>
                <a:gd name="connsiteX5" fmla="*/ 508003 w 786896"/>
                <a:gd name="connsiteY5" fmla="*/ 36633 h 563451"/>
                <a:gd name="connsiteX6" fmla="*/ 192535 w 786896"/>
                <a:gd name="connsiteY6" fmla="*/ 219513 h 563451"/>
                <a:gd name="connsiteX7" fmla="*/ 334267 w 786896"/>
                <a:gd name="connsiteY7" fmla="*/ 160077 h 563451"/>
                <a:gd name="connsiteX8" fmla="*/ 142243 w 786896"/>
                <a:gd name="connsiteY8" fmla="*/ 324669 h 563451"/>
                <a:gd name="connsiteX9" fmla="*/ 165103 w 786896"/>
                <a:gd name="connsiteY9" fmla="*/ 196653 h 563451"/>
                <a:gd name="connsiteX10" fmla="*/ 511 w 786896"/>
                <a:gd name="connsiteY10" fmla="*/ 562413 h 563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86896" h="563451">
                  <a:moveTo>
                    <a:pt x="511" y="562413"/>
                  </a:moveTo>
                  <a:cubicBezTo>
                    <a:pt x="-4823" y="579177"/>
                    <a:pt x="30991" y="388677"/>
                    <a:pt x="133099" y="297237"/>
                  </a:cubicBezTo>
                  <a:cubicBezTo>
                    <a:pt x="235207" y="205797"/>
                    <a:pt x="549913" y="56445"/>
                    <a:pt x="613159" y="13773"/>
                  </a:cubicBezTo>
                  <a:cubicBezTo>
                    <a:pt x="676405" y="-28899"/>
                    <a:pt x="483619" y="41205"/>
                    <a:pt x="512575" y="41205"/>
                  </a:cubicBezTo>
                  <a:cubicBezTo>
                    <a:pt x="541531" y="41205"/>
                    <a:pt x="787657" y="14535"/>
                    <a:pt x="786895" y="13773"/>
                  </a:cubicBezTo>
                  <a:cubicBezTo>
                    <a:pt x="786133" y="13011"/>
                    <a:pt x="607063" y="2343"/>
                    <a:pt x="508003" y="36633"/>
                  </a:cubicBezTo>
                  <a:cubicBezTo>
                    <a:pt x="408943" y="70923"/>
                    <a:pt x="221491" y="198939"/>
                    <a:pt x="192535" y="219513"/>
                  </a:cubicBezTo>
                  <a:cubicBezTo>
                    <a:pt x="163579" y="240087"/>
                    <a:pt x="342649" y="142551"/>
                    <a:pt x="334267" y="160077"/>
                  </a:cubicBezTo>
                  <a:cubicBezTo>
                    <a:pt x="325885" y="177603"/>
                    <a:pt x="170437" y="318573"/>
                    <a:pt x="142243" y="324669"/>
                  </a:cubicBezTo>
                  <a:cubicBezTo>
                    <a:pt x="114049" y="330765"/>
                    <a:pt x="191011" y="158553"/>
                    <a:pt x="165103" y="196653"/>
                  </a:cubicBezTo>
                  <a:cubicBezTo>
                    <a:pt x="139195" y="234753"/>
                    <a:pt x="5845" y="545649"/>
                    <a:pt x="511" y="56241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フリーフォーム 50">
              <a:extLst>
                <a:ext uri="{FF2B5EF4-FFF2-40B4-BE49-F238E27FC236}">
                  <a16:creationId xmlns:a16="http://schemas.microsoft.com/office/drawing/2014/main" id="{DB56EF44-DFDB-B305-CF92-18CDBF7ABE0E}"/>
                </a:ext>
              </a:extLst>
            </p:cNvPr>
            <p:cNvSpPr/>
            <p:nvPr/>
          </p:nvSpPr>
          <p:spPr>
            <a:xfrm>
              <a:off x="4785503" y="6635366"/>
              <a:ext cx="948481" cy="579263"/>
            </a:xfrm>
            <a:custGeom>
              <a:avLst/>
              <a:gdLst>
                <a:gd name="connsiteX0" fmla="*/ 5953 w 948481"/>
                <a:gd name="connsiteY0" fmla="*/ 3178 h 579263"/>
                <a:gd name="connsiteX1" fmla="*/ 563737 w 948481"/>
                <a:gd name="connsiteY1" fmla="*/ 419230 h 579263"/>
                <a:gd name="connsiteX2" fmla="*/ 554593 w 948481"/>
                <a:gd name="connsiteY2" fmla="*/ 378082 h 579263"/>
                <a:gd name="connsiteX3" fmla="*/ 947785 w 948481"/>
                <a:gd name="connsiteY3" fmla="*/ 579250 h 579263"/>
                <a:gd name="connsiteX4" fmla="*/ 444865 w 948481"/>
                <a:gd name="connsiteY4" fmla="*/ 387226 h 579263"/>
                <a:gd name="connsiteX5" fmla="*/ 147685 w 948481"/>
                <a:gd name="connsiteY5" fmla="*/ 163198 h 579263"/>
                <a:gd name="connsiteX6" fmla="*/ 261985 w 948481"/>
                <a:gd name="connsiteY6" fmla="*/ 222634 h 579263"/>
                <a:gd name="connsiteX7" fmla="*/ 5953 w 948481"/>
                <a:gd name="connsiteY7" fmla="*/ 3178 h 579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8481" h="579263">
                  <a:moveTo>
                    <a:pt x="5953" y="3178"/>
                  </a:moveTo>
                  <a:cubicBezTo>
                    <a:pt x="56245" y="35944"/>
                    <a:pt x="472297" y="356746"/>
                    <a:pt x="563737" y="419230"/>
                  </a:cubicBezTo>
                  <a:cubicBezTo>
                    <a:pt x="655177" y="481714"/>
                    <a:pt x="490585" y="351412"/>
                    <a:pt x="554593" y="378082"/>
                  </a:cubicBezTo>
                  <a:cubicBezTo>
                    <a:pt x="618601" y="404752"/>
                    <a:pt x="966073" y="577726"/>
                    <a:pt x="947785" y="579250"/>
                  </a:cubicBezTo>
                  <a:cubicBezTo>
                    <a:pt x="929497" y="580774"/>
                    <a:pt x="578215" y="456568"/>
                    <a:pt x="444865" y="387226"/>
                  </a:cubicBezTo>
                  <a:cubicBezTo>
                    <a:pt x="311515" y="317884"/>
                    <a:pt x="178165" y="190630"/>
                    <a:pt x="147685" y="163198"/>
                  </a:cubicBezTo>
                  <a:cubicBezTo>
                    <a:pt x="117205" y="135766"/>
                    <a:pt x="284083" y="243970"/>
                    <a:pt x="261985" y="222634"/>
                  </a:cubicBezTo>
                  <a:cubicBezTo>
                    <a:pt x="239887" y="201298"/>
                    <a:pt x="-44339" y="-29588"/>
                    <a:pt x="5953" y="317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フリーフォーム 51">
              <a:extLst>
                <a:ext uri="{FF2B5EF4-FFF2-40B4-BE49-F238E27FC236}">
                  <a16:creationId xmlns:a16="http://schemas.microsoft.com/office/drawing/2014/main" id="{6306CCF7-9216-B3E3-24ED-83304D8B8076}"/>
                </a:ext>
              </a:extLst>
            </p:cNvPr>
            <p:cNvSpPr/>
            <p:nvPr/>
          </p:nvSpPr>
          <p:spPr>
            <a:xfrm>
              <a:off x="5243438" y="6451092"/>
              <a:ext cx="645858" cy="503005"/>
            </a:xfrm>
            <a:custGeom>
              <a:avLst/>
              <a:gdLst>
                <a:gd name="connsiteX0" fmla="*/ 646 w 645858"/>
                <a:gd name="connsiteY0" fmla="*/ 502920 h 503005"/>
                <a:gd name="connsiteX1" fmla="*/ 261250 w 645858"/>
                <a:gd name="connsiteY1" fmla="*/ 100584 h 503005"/>
                <a:gd name="connsiteX2" fmla="*/ 215530 w 645858"/>
                <a:gd name="connsiteY2" fmla="*/ 160020 h 503005"/>
                <a:gd name="connsiteX3" fmla="*/ 453274 w 645858"/>
                <a:gd name="connsiteY3" fmla="*/ 18288 h 503005"/>
                <a:gd name="connsiteX4" fmla="*/ 357262 w 645858"/>
                <a:gd name="connsiteY4" fmla="*/ 68580 h 503005"/>
                <a:gd name="connsiteX5" fmla="*/ 645298 w 645858"/>
                <a:gd name="connsiteY5" fmla="*/ 0 h 503005"/>
                <a:gd name="connsiteX6" fmla="*/ 270394 w 645858"/>
                <a:gd name="connsiteY6" fmla="*/ 68580 h 503005"/>
                <a:gd name="connsiteX7" fmla="*/ 334402 w 645858"/>
                <a:gd name="connsiteY7" fmla="*/ 36576 h 503005"/>
                <a:gd name="connsiteX8" fmla="*/ 178954 w 645858"/>
                <a:gd name="connsiteY8" fmla="*/ 196596 h 503005"/>
                <a:gd name="connsiteX9" fmla="*/ 188098 w 645858"/>
                <a:gd name="connsiteY9" fmla="*/ 137160 h 503005"/>
                <a:gd name="connsiteX10" fmla="*/ 646 w 645858"/>
                <a:gd name="connsiteY10" fmla="*/ 502920 h 50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5858" h="503005">
                  <a:moveTo>
                    <a:pt x="646" y="502920"/>
                  </a:moveTo>
                  <a:cubicBezTo>
                    <a:pt x="12838" y="496824"/>
                    <a:pt x="225436" y="157734"/>
                    <a:pt x="261250" y="100584"/>
                  </a:cubicBezTo>
                  <a:cubicBezTo>
                    <a:pt x="297064" y="43434"/>
                    <a:pt x="183526" y="173736"/>
                    <a:pt x="215530" y="160020"/>
                  </a:cubicBezTo>
                  <a:cubicBezTo>
                    <a:pt x="247534" y="146304"/>
                    <a:pt x="429652" y="33528"/>
                    <a:pt x="453274" y="18288"/>
                  </a:cubicBezTo>
                  <a:cubicBezTo>
                    <a:pt x="476896" y="3048"/>
                    <a:pt x="325258" y="71628"/>
                    <a:pt x="357262" y="68580"/>
                  </a:cubicBezTo>
                  <a:cubicBezTo>
                    <a:pt x="389266" y="65532"/>
                    <a:pt x="659776" y="0"/>
                    <a:pt x="645298" y="0"/>
                  </a:cubicBezTo>
                  <a:cubicBezTo>
                    <a:pt x="630820" y="0"/>
                    <a:pt x="322210" y="62484"/>
                    <a:pt x="270394" y="68580"/>
                  </a:cubicBezTo>
                  <a:cubicBezTo>
                    <a:pt x="218578" y="74676"/>
                    <a:pt x="349642" y="15240"/>
                    <a:pt x="334402" y="36576"/>
                  </a:cubicBezTo>
                  <a:cubicBezTo>
                    <a:pt x="319162" y="57912"/>
                    <a:pt x="203338" y="179832"/>
                    <a:pt x="178954" y="196596"/>
                  </a:cubicBezTo>
                  <a:cubicBezTo>
                    <a:pt x="154570" y="213360"/>
                    <a:pt x="223912" y="85344"/>
                    <a:pt x="188098" y="137160"/>
                  </a:cubicBezTo>
                  <a:cubicBezTo>
                    <a:pt x="152284" y="188976"/>
                    <a:pt x="-11546" y="509016"/>
                    <a:pt x="646" y="50292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フリーフォーム 52">
              <a:extLst>
                <a:ext uri="{FF2B5EF4-FFF2-40B4-BE49-F238E27FC236}">
                  <a16:creationId xmlns:a16="http://schemas.microsoft.com/office/drawing/2014/main" id="{173FC560-6643-F7C4-D586-4D1AC43AB2F4}"/>
                </a:ext>
              </a:extLst>
            </p:cNvPr>
            <p:cNvSpPr/>
            <p:nvPr/>
          </p:nvSpPr>
          <p:spPr>
            <a:xfrm>
              <a:off x="5332779" y="6573167"/>
              <a:ext cx="602943" cy="450834"/>
            </a:xfrm>
            <a:custGeom>
              <a:avLst/>
              <a:gdLst>
                <a:gd name="connsiteX0" fmla="*/ 2745 w 602943"/>
                <a:gd name="connsiteY0" fmla="*/ 449425 h 450834"/>
                <a:gd name="connsiteX1" fmla="*/ 345645 w 602943"/>
                <a:gd name="connsiteY1" fmla="*/ 33373 h 450834"/>
                <a:gd name="connsiteX2" fmla="*/ 203913 w 602943"/>
                <a:gd name="connsiteY2" fmla="*/ 143101 h 450834"/>
                <a:gd name="connsiteX3" fmla="*/ 601677 w 602943"/>
                <a:gd name="connsiteY3" fmla="*/ 1369 h 450834"/>
                <a:gd name="connsiteX4" fmla="*/ 322785 w 602943"/>
                <a:gd name="connsiteY4" fmla="*/ 79093 h 450834"/>
                <a:gd name="connsiteX5" fmla="*/ 117045 w 602943"/>
                <a:gd name="connsiteY5" fmla="*/ 207109 h 450834"/>
                <a:gd name="connsiteX6" fmla="*/ 181053 w 602943"/>
                <a:gd name="connsiteY6" fmla="*/ 170533 h 450834"/>
                <a:gd name="connsiteX7" fmla="*/ 2745 w 602943"/>
                <a:gd name="connsiteY7" fmla="*/ 449425 h 450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2943" h="450834">
                  <a:moveTo>
                    <a:pt x="2745" y="449425"/>
                  </a:moveTo>
                  <a:cubicBezTo>
                    <a:pt x="30177" y="426565"/>
                    <a:pt x="312117" y="84427"/>
                    <a:pt x="345645" y="33373"/>
                  </a:cubicBezTo>
                  <a:cubicBezTo>
                    <a:pt x="379173" y="-17681"/>
                    <a:pt x="161241" y="148435"/>
                    <a:pt x="203913" y="143101"/>
                  </a:cubicBezTo>
                  <a:cubicBezTo>
                    <a:pt x="246585" y="137767"/>
                    <a:pt x="581865" y="12037"/>
                    <a:pt x="601677" y="1369"/>
                  </a:cubicBezTo>
                  <a:cubicBezTo>
                    <a:pt x="621489" y="-9299"/>
                    <a:pt x="403557" y="44803"/>
                    <a:pt x="322785" y="79093"/>
                  </a:cubicBezTo>
                  <a:cubicBezTo>
                    <a:pt x="242013" y="113383"/>
                    <a:pt x="140667" y="191869"/>
                    <a:pt x="117045" y="207109"/>
                  </a:cubicBezTo>
                  <a:cubicBezTo>
                    <a:pt x="93423" y="222349"/>
                    <a:pt x="200103" y="130909"/>
                    <a:pt x="181053" y="170533"/>
                  </a:cubicBezTo>
                  <a:cubicBezTo>
                    <a:pt x="162003" y="210157"/>
                    <a:pt x="-24687" y="472285"/>
                    <a:pt x="2745" y="44942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フリーフォーム 53">
              <a:extLst>
                <a:ext uri="{FF2B5EF4-FFF2-40B4-BE49-F238E27FC236}">
                  <a16:creationId xmlns:a16="http://schemas.microsoft.com/office/drawing/2014/main" id="{6C20C442-F685-CB49-E954-DCA4B40D7F06}"/>
                </a:ext>
              </a:extLst>
            </p:cNvPr>
            <p:cNvSpPr/>
            <p:nvPr/>
          </p:nvSpPr>
          <p:spPr>
            <a:xfrm>
              <a:off x="5715000" y="6884115"/>
              <a:ext cx="388815" cy="276042"/>
            </a:xfrm>
            <a:custGeom>
              <a:avLst/>
              <a:gdLst>
                <a:gd name="connsiteX0" fmla="*/ 0 w 388815"/>
                <a:gd name="connsiteY0" fmla="*/ 275637 h 276042"/>
                <a:gd name="connsiteX1" fmla="*/ 192024 w 388815"/>
                <a:gd name="connsiteY1" fmla="*/ 69897 h 276042"/>
                <a:gd name="connsiteX2" fmla="*/ 388620 w 388815"/>
                <a:gd name="connsiteY2" fmla="*/ 28749 h 276042"/>
                <a:gd name="connsiteX3" fmla="*/ 155448 w 388815"/>
                <a:gd name="connsiteY3" fmla="*/ 42465 h 276042"/>
                <a:gd name="connsiteX4" fmla="*/ 192024 w 388815"/>
                <a:gd name="connsiteY4" fmla="*/ 10461 h 276042"/>
                <a:gd name="connsiteX5" fmla="*/ 0 w 388815"/>
                <a:gd name="connsiteY5" fmla="*/ 275637 h 276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8815" h="276042">
                  <a:moveTo>
                    <a:pt x="0" y="275637"/>
                  </a:moveTo>
                  <a:cubicBezTo>
                    <a:pt x="0" y="285543"/>
                    <a:pt x="127254" y="111045"/>
                    <a:pt x="192024" y="69897"/>
                  </a:cubicBezTo>
                  <a:cubicBezTo>
                    <a:pt x="256794" y="28749"/>
                    <a:pt x="394716" y="33321"/>
                    <a:pt x="388620" y="28749"/>
                  </a:cubicBezTo>
                  <a:cubicBezTo>
                    <a:pt x="382524" y="24177"/>
                    <a:pt x="188214" y="45513"/>
                    <a:pt x="155448" y="42465"/>
                  </a:cubicBezTo>
                  <a:cubicBezTo>
                    <a:pt x="122682" y="39417"/>
                    <a:pt x="214122" y="-24591"/>
                    <a:pt x="192024" y="10461"/>
                  </a:cubicBezTo>
                  <a:cubicBezTo>
                    <a:pt x="169926" y="45513"/>
                    <a:pt x="0" y="265731"/>
                    <a:pt x="0" y="27563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フリーフォーム 54">
              <a:extLst>
                <a:ext uri="{FF2B5EF4-FFF2-40B4-BE49-F238E27FC236}">
                  <a16:creationId xmlns:a16="http://schemas.microsoft.com/office/drawing/2014/main" id="{C59572FC-5C04-3488-62D2-05C10321A623}"/>
                </a:ext>
              </a:extLst>
            </p:cNvPr>
            <p:cNvSpPr/>
            <p:nvPr/>
          </p:nvSpPr>
          <p:spPr>
            <a:xfrm>
              <a:off x="5837654" y="6951262"/>
              <a:ext cx="448956" cy="323285"/>
            </a:xfrm>
            <a:custGeom>
              <a:avLst/>
              <a:gdLst>
                <a:gd name="connsiteX0" fmla="*/ 790 w 448956"/>
                <a:gd name="connsiteY0" fmla="*/ 281642 h 323285"/>
                <a:gd name="connsiteX1" fmla="*/ 165382 w 448956"/>
                <a:gd name="connsiteY1" fmla="*/ 130766 h 323285"/>
                <a:gd name="connsiteX2" fmla="*/ 302542 w 448956"/>
                <a:gd name="connsiteY2" fmla="*/ 121622 h 323285"/>
                <a:gd name="connsiteX3" fmla="*/ 297970 w 448956"/>
                <a:gd name="connsiteY3" fmla="*/ 85046 h 323285"/>
                <a:gd name="connsiteX4" fmla="*/ 448846 w 448956"/>
                <a:gd name="connsiteY4" fmla="*/ 322790 h 323285"/>
                <a:gd name="connsiteX5" fmla="*/ 320830 w 448956"/>
                <a:gd name="connsiteY5" fmla="*/ 11894 h 323285"/>
                <a:gd name="connsiteX6" fmla="*/ 233962 w 448956"/>
                <a:gd name="connsiteY6" fmla="*/ 62186 h 323285"/>
                <a:gd name="connsiteX7" fmla="*/ 275110 w 448956"/>
                <a:gd name="connsiteY7" fmla="*/ 39326 h 323285"/>
                <a:gd name="connsiteX8" fmla="*/ 78514 w 448956"/>
                <a:gd name="connsiteY8" fmla="*/ 144482 h 323285"/>
                <a:gd name="connsiteX9" fmla="*/ 101374 w 448956"/>
                <a:gd name="connsiteY9" fmla="*/ 126194 h 323285"/>
                <a:gd name="connsiteX10" fmla="*/ 790 w 448956"/>
                <a:gd name="connsiteY10" fmla="*/ 281642 h 323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8956" h="323285">
                  <a:moveTo>
                    <a:pt x="790" y="281642"/>
                  </a:moveTo>
                  <a:cubicBezTo>
                    <a:pt x="11458" y="282404"/>
                    <a:pt x="115090" y="157436"/>
                    <a:pt x="165382" y="130766"/>
                  </a:cubicBezTo>
                  <a:cubicBezTo>
                    <a:pt x="215674" y="104096"/>
                    <a:pt x="280444" y="129242"/>
                    <a:pt x="302542" y="121622"/>
                  </a:cubicBezTo>
                  <a:cubicBezTo>
                    <a:pt x="324640" y="114002"/>
                    <a:pt x="273586" y="51518"/>
                    <a:pt x="297970" y="85046"/>
                  </a:cubicBezTo>
                  <a:cubicBezTo>
                    <a:pt x="322354" y="118574"/>
                    <a:pt x="445036" y="334982"/>
                    <a:pt x="448846" y="322790"/>
                  </a:cubicBezTo>
                  <a:cubicBezTo>
                    <a:pt x="452656" y="310598"/>
                    <a:pt x="356644" y="55328"/>
                    <a:pt x="320830" y="11894"/>
                  </a:cubicBezTo>
                  <a:cubicBezTo>
                    <a:pt x="285016" y="-31540"/>
                    <a:pt x="241582" y="57614"/>
                    <a:pt x="233962" y="62186"/>
                  </a:cubicBezTo>
                  <a:cubicBezTo>
                    <a:pt x="226342" y="66758"/>
                    <a:pt x="275110" y="39326"/>
                    <a:pt x="275110" y="39326"/>
                  </a:cubicBezTo>
                  <a:lnTo>
                    <a:pt x="78514" y="144482"/>
                  </a:lnTo>
                  <a:cubicBezTo>
                    <a:pt x="49558" y="158960"/>
                    <a:pt x="112042" y="103334"/>
                    <a:pt x="101374" y="126194"/>
                  </a:cubicBezTo>
                  <a:cubicBezTo>
                    <a:pt x="90706" y="149054"/>
                    <a:pt x="-9878" y="280880"/>
                    <a:pt x="790" y="281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フリーフォーム 55">
              <a:extLst>
                <a:ext uri="{FF2B5EF4-FFF2-40B4-BE49-F238E27FC236}">
                  <a16:creationId xmlns:a16="http://schemas.microsoft.com/office/drawing/2014/main" id="{CFD795FA-7A31-1376-97F8-1082805B8770}"/>
                </a:ext>
              </a:extLst>
            </p:cNvPr>
            <p:cNvSpPr/>
            <p:nvPr/>
          </p:nvSpPr>
          <p:spPr>
            <a:xfrm>
              <a:off x="1883402" y="2725044"/>
              <a:ext cx="954103" cy="565959"/>
            </a:xfrm>
            <a:custGeom>
              <a:avLst/>
              <a:gdLst>
                <a:gd name="connsiteX0" fmla="*/ 950540 w 954103"/>
                <a:gd name="connsiteY0" fmla="*/ 4196 h 565959"/>
                <a:gd name="connsiteX1" fmla="*/ 350247 w 954103"/>
                <a:gd name="connsiteY1" fmla="*/ 136819 h 565959"/>
                <a:gd name="connsiteX2" fmla="*/ 454949 w 954103"/>
                <a:gd name="connsiteY2" fmla="*/ 94938 h 565959"/>
                <a:gd name="connsiteX3" fmla="*/ 119902 w 954103"/>
                <a:gd name="connsiteY3" fmla="*/ 436965 h 565959"/>
                <a:gd name="connsiteX4" fmla="*/ 8219 w 954103"/>
                <a:gd name="connsiteY4" fmla="*/ 555628 h 565959"/>
                <a:gd name="connsiteX5" fmla="*/ 315346 w 954103"/>
                <a:gd name="connsiteY5" fmla="*/ 199640 h 565959"/>
                <a:gd name="connsiteX6" fmla="*/ 566632 w 954103"/>
                <a:gd name="connsiteY6" fmla="*/ 11176 h 565959"/>
                <a:gd name="connsiteX7" fmla="*/ 789996 w 954103"/>
                <a:gd name="connsiteY7" fmla="*/ 25136 h 565959"/>
                <a:gd name="connsiteX8" fmla="*/ 608513 w 954103"/>
                <a:gd name="connsiteY8" fmla="*/ 53057 h 565959"/>
                <a:gd name="connsiteX9" fmla="*/ 950540 w 954103"/>
                <a:gd name="connsiteY9" fmla="*/ 4196 h 565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54103" h="565959">
                  <a:moveTo>
                    <a:pt x="950540" y="4196"/>
                  </a:moveTo>
                  <a:cubicBezTo>
                    <a:pt x="907496" y="18156"/>
                    <a:pt x="432845" y="121695"/>
                    <a:pt x="350247" y="136819"/>
                  </a:cubicBezTo>
                  <a:cubicBezTo>
                    <a:pt x="267649" y="151943"/>
                    <a:pt x="493340" y="44914"/>
                    <a:pt x="454949" y="94938"/>
                  </a:cubicBezTo>
                  <a:cubicBezTo>
                    <a:pt x="416558" y="144962"/>
                    <a:pt x="194357" y="360183"/>
                    <a:pt x="119902" y="436965"/>
                  </a:cubicBezTo>
                  <a:cubicBezTo>
                    <a:pt x="45447" y="513747"/>
                    <a:pt x="-24355" y="595182"/>
                    <a:pt x="8219" y="555628"/>
                  </a:cubicBezTo>
                  <a:cubicBezTo>
                    <a:pt x="40793" y="516074"/>
                    <a:pt x="222277" y="290382"/>
                    <a:pt x="315346" y="199640"/>
                  </a:cubicBezTo>
                  <a:cubicBezTo>
                    <a:pt x="408415" y="108898"/>
                    <a:pt x="487524" y="40260"/>
                    <a:pt x="566632" y="11176"/>
                  </a:cubicBezTo>
                  <a:cubicBezTo>
                    <a:pt x="645740" y="-17908"/>
                    <a:pt x="783016" y="18156"/>
                    <a:pt x="789996" y="25136"/>
                  </a:cubicBezTo>
                  <a:cubicBezTo>
                    <a:pt x="796976" y="32116"/>
                    <a:pt x="584082" y="57710"/>
                    <a:pt x="608513" y="53057"/>
                  </a:cubicBezTo>
                  <a:cubicBezTo>
                    <a:pt x="632944" y="48404"/>
                    <a:pt x="993584" y="-9764"/>
                    <a:pt x="950540" y="419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フリーフォーム 56">
              <a:extLst>
                <a:ext uri="{FF2B5EF4-FFF2-40B4-BE49-F238E27FC236}">
                  <a16:creationId xmlns:a16="http://schemas.microsoft.com/office/drawing/2014/main" id="{EE62B854-9ECE-D987-6F2A-60978C9174D8}"/>
                </a:ext>
              </a:extLst>
            </p:cNvPr>
            <p:cNvSpPr/>
            <p:nvPr/>
          </p:nvSpPr>
          <p:spPr>
            <a:xfrm>
              <a:off x="3743764" y="3816864"/>
              <a:ext cx="813748" cy="596184"/>
            </a:xfrm>
            <a:custGeom>
              <a:avLst/>
              <a:gdLst>
                <a:gd name="connsiteX0" fmla="*/ 922 w 813748"/>
                <a:gd name="connsiteY0" fmla="*/ 174565 h 596184"/>
                <a:gd name="connsiteX1" fmla="*/ 378293 w 813748"/>
                <a:gd name="connsiteY1" fmla="*/ 393 h 596184"/>
                <a:gd name="connsiteX2" fmla="*/ 639550 w 813748"/>
                <a:gd name="connsiteY2" fmla="*/ 232622 h 596184"/>
                <a:gd name="connsiteX3" fmla="*/ 625036 w 813748"/>
                <a:gd name="connsiteY3" fmla="*/ 131022 h 596184"/>
                <a:gd name="connsiteX4" fmla="*/ 813722 w 813748"/>
                <a:gd name="connsiteY4" fmla="*/ 595479 h 596184"/>
                <a:gd name="connsiteX5" fmla="*/ 610522 w 813748"/>
                <a:gd name="connsiteY5" fmla="*/ 232622 h 596184"/>
                <a:gd name="connsiteX6" fmla="*/ 494407 w 813748"/>
                <a:gd name="connsiteY6" fmla="*/ 72965 h 596184"/>
                <a:gd name="connsiteX7" fmla="*/ 922 w 813748"/>
                <a:gd name="connsiteY7" fmla="*/ 174565 h 596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3748" h="596184">
                  <a:moveTo>
                    <a:pt x="922" y="174565"/>
                  </a:moveTo>
                  <a:cubicBezTo>
                    <a:pt x="-18430" y="162470"/>
                    <a:pt x="271855" y="-9283"/>
                    <a:pt x="378293" y="393"/>
                  </a:cubicBezTo>
                  <a:cubicBezTo>
                    <a:pt x="484731" y="10069"/>
                    <a:pt x="598426" y="210851"/>
                    <a:pt x="639550" y="232622"/>
                  </a:cubicBezTo>
                  <a:cubicBezTo>
                    <a:pt x="680674" y="254394"/>
                    <a:pt x="596007" y="70546"/>
                    <a:pt x="625036" y="131022"/>
                  </a:cubicBezTo>
                  <a:cubicBezTo>
                    <a:pt x="654065" y="191498"/>
                    <a:pt x="816141" y="578546"/>
                    <a:pt x="813722" y="595479"/>
                  </a:cubicBezTo>
                  <a:cubicBezTo>
                    <a:pt x="811303" y="612412"/>
                    <a:pt x="663741" y="319708"/>
                    <a:pt x="610522" y="232622"/>
                  </a:cubicBezTo>
                  <a:cubicBezTo>
                    <a:pt x="557303" y="145536"/>
                    <a:pt x="591169" y="80222"/>
                    <a:pt x="494407" y="72965"/>
                  </a:cubicBezTo>
                  <a:cubicBezTo>
                    <a:pt x="397645" y="65708"/>
                    <a:pt x="20274" y="186660"/>
                    <a:pt x="922" y="1745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フリーフォーム 57">
              <a:extLst>
                <a:ext uri="{FF2B5EF4-FFF2-40B4-BE49-F238E27FC236}">
                  <a16:creationId xmlns:a16="http://schemas.microsoft.com/office/drawing/2014/main" id="{443A231E-0AC6-860C-10B1-FB8A42D429E9}"/>
                </a:ext>
              </a:extLst>
            </p:cNvPr>
            <p:cNvSpPr/>
            <p:nvPr/>
          </p:nvSpPr>
          <p:spPr>
            <a:xfrm>
              <a:off x="2454065" y="5098270"/>
              <a:ext cx="921002" cy="2125002"/>
            </a:xfrm>
            <a:custGeom>
              <a:avLst/>
              <a:gdLst>
                <a:gd name="connsiteX0" fmla="*/ 9356 w 921002"/>
                <a:gd name="connsiteY0" fmla="*/ 40112 h 2125002"/>
                <a:gd name="connsiteX1" fmla="*/ 814574 w 921002"/>
                <a:gd name="connsiteY1" fmla="*/ 2025861 h 2125002"/>
                <a:gd name="connsiteX2" fmla="*/ 753159 w 921002"/>
                <a:gd name="connsiteY2" fmla="*/ 1848440 h 2125002"/>
                <a:gd name="connsiteX3" fmla="*/ 910108 w 921002"/>
                <a:gd name="connsiteY3" fmla="*/ 2046333 h 2125002"/>
                <a:gd name="connsiteX4" fmla="*/ 398317 w 921002"/>
                <a:gd name="connsiteY4" fmla="*/ 1036399 h 2125002"/>
                <a:gd name="connsiteX5" fmla="*/ 487028 w 921002"/>
                <a:gd name="connsiteY5" fmla="*/ 1227467 h 2125002"/>
                <a:gd name="connsiteX6" fmla="*/ 111714 w 921002"/>
                <a:gd name="connsiteY6" fmla="*/ 340363 h 2125002"/>
                <a:gd name="connsiteX7" fmla="*/ 357374 w 921002"/>
                <a:gd name="connsiteY7" fmla="*/ 667909 h 2125002"/>
                <a:gd name="connsiteX8" fmla="*/ 9356 w 921002"/>
                <a:gd name="connsiteY8" fmla="*/ 40112 h 2125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1002" h="2125002">
                  <a:moveTo>
                    <a:pt x="9356" y="40112"/>
                  </a:moveTo>
                  <a:cubicBezTo>
                    <a:pt x="85556" y="266437"/>
                    <a:pt x="690607" y="1724473"/>
                    <a:pt x="814574" y="2025861"/>
                  </a:cubicBezTo>
                  <a:cubicBezTo>
                    <a:pt x="938541" y="2327249"/>
                    <a:pt x="737237" y="1845028"/>
                    <a:pt x="753159" y="1848440"/>
                  </a:cubicBezTo>
                  <a:cubicBezTo>
                    <a:pt x="769081" y="1851852"/>
                    <a:pt x="969248" y="2181673"/>
                    <a:pt x="910108" y="2046333"/>
                  </a:cubicBezTo>
                  <a:cubicBezTo>
                    <a:pt x="850968" y="1910993"/>
                    <a:pt x="468830" y="1172877"/>
                    <a:pt x="398317" y="1036399"/>
                  </a:cubicBezTo>
                  <a:cubicBezTo>
                    <a:pt x="327804" y="899921"/>
                    <a:pt x="534795" y="1343473"/>
                    <a:pt x="487028" y="1227467"/>
                  </a:cubicBezTo>
                  <a:cubicBezTo>
                    <a:pt x="439261" y="1111461"/>
                    <a:pt x="133323" y="433623"/>
                    <a:pt x="111714" y="340363"/>
                  </a:cubicBezTo>
                  <a:cubicBezTo>
                    <a:pt x="90105" y="247103"/>
                    <a:pt x="367610" y="719088"/>
                    <a:pt x="357374" y="667909"/>
                  </a:cubicBezTo>
                  <a:cubicBezTo>
                    <a:pt x="347138" y="616730"/>
                    <a:pt x="-66844" y="-186213"/>
                    <a:pt x="9356" y="401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フリーフォーム 58">
              <a:extLst>
                <a:ext uri="{FF2B5EF4-FFF2-40B4-BE49-F238E27FC236}">
                  <a16:creationId xmlns:a16="http://schemas.microsoft.com/office/drawing/2014/main" id="{5F5D3967-B5DD-7353-D008-30D73417592C}"/>
                </a:ext>
              </a:extLst>
            </p:cNvPr>
            <p:cNvSpPr/>
            <p:nvPr/>
          </p:nvSpPr>
          <p:spPr>
            <a:xfrm>
              <a:off x="2606489" y="5162708"/>
              <a:ext cx="1398113" cy="1494390"/>
            </a:xfrm>
            <a:custGeom>
              <a:avLst/>
              <a:gdLst>
                <a:gd name="connsiteX0" fmla="*/ 233 w 1398113"/>
                <a:gd name="connsiteY0" fmla="*/ 2970 h 1494390"/>
                <a:gd name="connsiteX1" fmla="*/ 832747 w 1398113"/>
                <a:gd name="connsiteY1" fmla="*/ 1033376 h 1494390"/>
                <a:gd name="connsiteX2" fmla="*/ 819099 w 1398113"/>
                <a:gd name="connsiteY2" fmla="*/ 951489 h 1494390"/>
                <a:gd name="connsiteX3" fmla="*/ 1385481 w 1398113"/>
                <a:gd name="connsiteY3" fmla="*/ 1490576 h 1494390"/>
                <a:gd name="connsiteX4" fmla="*/ 1214884 w 1398113"/>
                <a:gd name="connsiteY4" fmla="*/ 1197149 h 1494390"/>
                <a:gd name="connsiteX5" fmla="*/ 1242180 w 1398113"/>
                <a:gd name="connsiteY5" fmla="*/ 1292683 h 1494390"/>
                <a:gd name="connsiteX6" fmla="*/ 546144 w 1398113"/>
                <a:gd name="connsiteY6" fmla="*/ 542056 h 1494390"/>
                <a:gd name="connsiteX7" fmla="*/ 812275 w 1398113"/>
                <a:gd name="connsiteY7" fmla="*/ 862779 h 1494390"/>
                <a:gd name="connsiteX8" fmla="*/ 436962 w 1398113"/>
                <a:gd name="connsiteY8" fmla="*/ 487465 h 1494390"/>
                <a:gd name="connsiteX9" fmla="*/ 744036 w 1398113"/>
                <a:gd name="connsiteY9" fmla="*/ 712653 h 1494390"/>
                <a:gd name="connsiteX10" fmla="*/ 233 w 1398113"/>
                <a:gd name="connsiteY10" fmla="*/ 2970 h 149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98113" h="1494390">
                  <a:moveTo>
                    <a:pt x="233" y="2970"/>
                  </a:moveTo>
                  <a:cubicBezTo>
                    <a:pt x="15018" y="56424"/>
                    <a:pt x="696269" y="875290"/>
                    <a:pt x="832747" y="1033376"/>
                  </a:cubicBezTo>
                  <a:cubicBezTo>
                    <a:pt x="969225" y="1191462"/>
                    <a:pt x="726977" y="875289"/>
                    <a:pt x="819099" y="951489"/>
                  </a:cubicBezTo>
                  <a:cubicBezTo>
                    <a:pt x="911221" y="1027689"/>
                    <a:pt x="1319517" y="1449633"/>
                    <a:pt x="1385481" y="1490576"/>
                  </a:cubicBezTo>
                  <a:cubicBezTo>
                    <a:pt x="1451445" y="1531519"/>
                    <a:pt x="1238767" y="1230131"/>
                    <a:pt x="1214884" y="1197149"/>
                  </a:cubicBezTo>
                  <a:cubicBezTo>
                    <a:pt x="1191001" y="1164167"/>
                    <a:pt x="1353637" y="1401865"/>
                    <a:pt x="1242180" y="1292683"/>
                  </a:cubicBezTo>
                  <a:cubicBezTo>
                    <a:pt x="1130723" y="1183501"/>
                    <a:pt x="617795" y="613707"/>
                    <a:pt x="546144" y="542056"/>
                  </a:cubicBezTo>
                  <a:cubicBezTo>
                    <a:pt x="474493" y="470405"/>
                    <a:pt x="830472" y="871878"/>
                    <a:pt x="812275" y="862779"/>
                  </a:cubicBezTo>
                  <a:cubicBezTo>
                    <a:pt x="794078" y="853681"/>
                    <a:pt x="448335" y="512486"/>
                    <a:pt x="436962" y="487465"/>
                  </a:cubicBezTo>
                  <a:cubicBezTo>
                    <a:pt x="425589" y="462444"/>
                    <a:pt x="811137" y="791128"/>
                    <a:pt x="744036" y="712653"/>
                  </a:cubicBezTo>
                  <a:cubicBezTo>
                    <a:pt x="676935" y="634178"/>
                    <a:pt x="-14552" y="-50484"/>
                    <a:pt x="233" y="297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フリーフォーム 59">
              <a:extLst>
                <a:ext uri="{FF2B5EF4-FFF2-40B4-BE49-F238E27FC236}">
                  <a16:creationId xmlns:a16="http://schemas.microsoft.com/office/drawing/2014/main" id="{C811CFB8-03DF-6B72-26A1-7B4F709E4F84}"/>
                </a:ext>
              </a:extLst>
            </p:cNvPr>
            <p:cNvSpPr/>
            <p:nvPr/>
          </p:nvSpPr>
          <p:spPr>
            <a:xfrm>
              <a:off x="4113538" y="6495714"/>
              <a:ext cx="544968" cy="214312"/>
            </a:xfrm>
            <a:custGeom>
              <a:avLst/>
              <a:gdLst>
                <a:gd name="connsiteX0" fmla="*/ 1262 w 544968"/>
                <a:gd name="connsiteY0" fmla="*/ 620 h 214312"/>
                <a:gd name="connsiteX1" fmla="*/ 513053 w 544968"/>
                <a:gd name="connsiteY1" fmla="*/ 130274 h 214312"/>
                <a:gd name="connsiteX2" fmla="*/ 458462 w 544968"/>
                <a:gd name="connsiteY2" fmla="*/ 123450 h 214312"/>
                <a:gd name="connsiteX3" fmla="*/ 192331 w 544968"/>
                <a:gd name="connsiteY3" fmla="*/ 164393 h 214312"/>
                <a:gd name="connsiteX4" fmla="*/ 478934 w 544968"/>
                <a:gd name="connsiteY4" fmla="*/ 212161 h 214312"/>
                <a:gd name="connsiteX5" fmla="*/ 212802 w 544968"/>
                <a:gd name="connsiteY5" fmla="*/ 89331 h 214312"/>
                <a:gd name="connsiteX6" fmla="*/ 362928 w 544968"/>
                <a:gd name="connsiteY6" fmla="*/ 191689 h 214312"/>
                <a:gd name="connsiteX7" fmla="*/ 1262 w 544968"/>
                <a:gd name="connsiteY7" fmla="*/ 620 h 21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4968" h="214312">
                  <a:moveTo>
                    <a:pt x="1262" y="620"/>
                  </a:moveTo>
                  <a:cubicBezTo>
                    <a:pt x="26283" y="-9616"/>
                    <a:pt x="436853" y="109802"/>
                    <a:pt x="513053" y="130274"/>
                  </a:cubicBezTo>
                  <a:cubicBezTo>
                    <a:pt x="589253" y="150746"/>
                    <a:pt x="511916" y="117764"/>
                    <a:pt x="458462" y="123450"/>
                  </a:cubicBezTo>
                  <a:cubicBezTo>
                    <a:pt x="405008" y="129136"/>
                    <a:pt x="188919" y="149608"/>
                    <a:pt x="192331" y="164393"/>
                  </a:cubicBezTo>
                  <a:cubicBezTo>
                    <a:pt x="195743" y="179178"/>
                    <a:pt x="475522" y="224671"/>
                    <a:pt x="478934" y="212161"/>
                  </a:cubicBezTo>
                  <a:cubicBezTo>
                    <a:pt x="482346" y="199651"/>
                    <a:pt x="232136" y="92743"/>
                    <a:pt x="212802" y="89331"/>
                  </a:cubicBezTo>
                  <a:cubicBezTo>
                    <a:pt x="193468" y="85919"/>
                    <a:pt x="394773" y="206474"/>
                    <a:pt x="362928" y="191689"/>
                  </a:cubicBezTo>
                  <a:cubicBezTo>
                    <a:pt x="331083" y="176904"/>
                    <a:pt x="-23759" y="10856"/>
                    <a:pt x="1262" y="62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フリーフォーム 60">
              <a:extLst>
                <a:ext uri="{FF2B5EF4-FFF2-40B4-BE49-F238E27FC236}">
                  <a16:creationId xmlns:a16="http://schemas.microsoft.com/office/drawing/2014/main" id="{FEE530B5-417D-11F7-3039-F7F015153804}"/>
                </a:ext>
              </a:extLst>
            </p:cNvPr>
            <p:cNvSpPr/>
            <p:nvPr/>
          </p:nvSpPr>
          <p:spPr>
            <a:xfrm>
              <a:off x="4300998" y="6753619"/>
              <a:ext cx="1001095" cy="964752"/>
            </a:xfrm>
            <a:custGeom>
              <a:avLst/>
              <a:gdLst>
                <a:gd name="connsiteX0" fmla="*/ 4871 w 1001095"/>
                <a:gd name="connsiteY0" fmla="*/ 8847 h 964752"/>
                <a:gd name="connsiteX1" fmla="*/ 755498 w 1001095"/>
                <a:gd name="connsiteY1" fmla="*/ 725354 h 964752"/>
                <a:gd name="connsiteX2" fmla="*/ 584901 w 1001095"/>
                <a:gd name="connsiteY2" fmla="*/ 568405 h 964752"/>
                <a:gd name="connsiteX3" fmla="*/ 994333 w 1001095"/>
                <a:gd name="connsiteY3" fmla="*/ 957366 h 964752"/>
                <a:gd name="connsiteX4" fmla="*/ 796441 w 1001095"/>
                <a:gd name="connsiteY4" fmla="*/ 786769 h 964752"/>
                <a:gd name="connsiteX5" fmla="*/ 243706 w 1001095"/>
                <a:gd name="connsiteY5" fmla="*/ 343217 h 964752"/>
                <a:gd name="connsiteX6" fmla="*/ 489366 w 1001095"/>
                <a:gd name="connsiteY6" fmla="*/ 547933 h 964752"/>
                <a:gd name="connsiteX7" fmla="*/ 209587 w 1001095"/>
                <a:gd name="connsiteY7" fmla="*/ 172620 h 964752"/>
                <a:gd name="connsiteX8" fmla="*/ 421127 w 1001095"/>
                <a:gd name="connsiteY8" fmla="*/ 315921 h 964752"/>
                <a:gd name="connsiteX9" fmla="*/ 4871 w 1001095"/>
                <a:gd name="connsiteY9" fmla="*/ 8847 h 964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1095" h="964752">
                  <a:moveTo>
                    <a:pt x="4871" y="8847"/>
                  </a:moveTo>
                  <a:cubicBezTo>
                    <a:pt x="60599" y="77086"/>
                    <a:pt x="658826" y="632094"/>
                    <a:pt x="755498" y="725354"/>
                  </a:cubicBezTo>
                  <a:cubicBezTo>
                    <a:pt x="852170" y="818614"/>
                    <a:pt x="545095" y="529736"/>
                    <a:pt x="584901" y="568405"/>
                  </a:cubicBezTo>
                  <a:cubicBezTo>
                    <a:pt x="624707" y="607074"/>
                    <a:pt x="959076" y="920972"/>
                    <a:pt x="994333" y="957366"/>
                  </a:cubicBezTo>
                  <a:cubicBezTo>
                    <a:pt x="1029590" y="993760"/>
                    <a:pt x="921546" y="889127"/>
                    <a:pt x="796441" y="786769"/>
                  </a:cubicBezTo>
                  <a:cubicBezTo>
                    <a:pt x="671336" y="684411"/>
                    <a:pt x="294885" y="383023"/>
                    <a:pt x="243706" y="343217"/>
                  </a:cubicBezTo>
                  <a:cubicBezTo>
                    <a:pt x="192527" y="303411"/>
                    <a:pt x="495053" y="576366"/>
                    <a:pt x="489366" y="547933"/>
                  </a:cubicBezTo>
                  <a:cubicBezTo>
                    <a:pt x="483680" y="519500"/>
                    <a:pt x="220960" y="211289"/>
                    <a:pt x="209587" y="172620"/>
                  </a:cubicBezTo>
                  <a:cubicBezTo>
                    <a:pt x="198214" y="133951"/>
                    <a:pt x="452972" y="343217"/>
                    <a:pt x="421127" y="315921"/>
                  </a:cubicBezTo>
                  <a:cubicBezTo>
                    <a:pt x="389282" y="288625"/>
                    <a:pt x="-50857" y="-59392"/>
                    <a:pt x="4871" y="88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フリーフォーム 61">
              <a:extLst>
                <a:ext uri="{FF2B5EF4-FFF2-40B4-BE49-F238E27FC236}">
                  <a16:creationId xmlns:a16="http://schemas.microsoft.com/office/drawing/2014/main" id="{37E01E32-D06A-C174-3529-4DA90D3D18E3}"/>
                </a:ext>
              </a:extLst>
            </p:cNvPr>
            <p:cNvSpPr/>
            <p:nvPr/>
          </p:nvSpPr>
          <p:spPr>
            <a:xfrm>
              <a:off x="3616154" y="6960117"/>
              <a:ext cx="1132540" cy="1193488"/>
            </a:xfrm>
            <a:custGeom>
              <a:avLst/>
              <a:gdLst>
                <a:gd name="connsiteX0" fmla="*/ 503 w 1132540"/>
                <a:gd name="connsiteY0" fmla="*/ 241 h 1193488"/>
                <a:gd name="connsiteX1" fmla="*/ 519118 w 1132540"/>
                <a:gd name="connsiteY1" fmla="*/ 662158 h 1193488"/>
                <a:gd name="connsiteX2" fmla="*/ 437231 w 1132540"/>
                <a:gd name="connsiteY2" fmla="*/ 587095 h 1193488"/>
                <a:gd name="connsiteX3" fmla="*/ 826192 w 1132540"/>
                <a:gd name="connsiteY3" fmla="*/ 1030647 h 1193488"/>
                <a:gd name="connsiteX4" fmla="*/ 853488 w 1132540"/>
                <a:gd name="connsiteY4" fmla="*/ 996528 h 1193488"/>
                <a:gd name="connsiteX5" fmla="*/ 1126443 w 1132540"/>
                <a:gd name="connsiteY5" fmla="*/ 1180773 h 1193488"/>
                <a:gd name="connsiteX6" fmla="*/ 553237 w 1132540"/>
                <a:gd name="connsiteY6" fmla="*/ 587095 h 1193488"/>
                <a:gd name="connsiteX7" fmla="*/ 703362 w 1132540"/>
                <a:gd name="connsiteY7" fmla="*/ 764516 h 1193488"/>
                <a:gd name="connsiteX8" fmla="*/ 89213 w 1132540"/>
                <a:gd name="connsiteY8" fmla="*/ 143543 h 1193488"/>
                <a:gd name="connsiteX9" fmla="*/ 416759 w 1132540"/>
                <a:gd name="connsiteY9" fmla="*/ 580271 h 1193488"/>
                <a:gd name="connsiteX10" fmla="*/ 503 w 1132540"/>
                <a:gd name="connsiteY10" fmla="*/ 241 h 1193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2540" h="1193488">
                  <a:moveTo>
                    <a:pt x="503" y="241"/>
                  </a:moveTo>
                  <a:cubicBezTo>
                    <a:pt x="17563" y="13889"/>
                    <a:pt x="446330" y="564349"/>
                    <a:pt x="519118" y="662158"/>
                  </a:cubicBezTo>
                  <a:cubicBezTo>
                    <a:pt x="591906" y="759967"/>
                    <a:pt x="386052" y="525680"/>
                    <a:pt x="437231" y="587095"/>
                  </a:cubicBezTo>
                  <a:cubicBezTo>
                    <a:pt x="488410" y="648510"/>
                    <a:pt x="756816" y="962408"/>
                    <a:pt x="826192" y="1030647"/>
                  </a:cubicBezTo>
                  <a:cubicBezTo>
                    <a:pt x="895568" y="1098886"/>
                    <a:pt x="803446" y="971507"/>
                    <a:pt x="853488" y="996528"/>
                  </a:cubicBezTo>
                  <a:cubicBezTo>
                    <a:pt x="903530" y="1021549"/>
                    <a:pt x="1176485" y="1249012"/>
                    <a:pt x="1126443" y="1180773"/>
                  </a:cubicBezTo>
                  <a:cubicBezTo>
                    <a:pt x="1076401" y="1112534"/>
                    <a:pt x="623750" y="656471"/>
                    <a:pt x="553237" y="587095"/>
                  </a:cubicBezTo>
                  <a:cubicBezTo>
                    <a:pt x="482724" y="517719"/>
                    <a:pt x="780699" y="838441"/>
                    <a:pt x="703362" y="764516"/>
                  </a:cubicBezTo>
                  <a:cubicBezTo>
                    <a:pt x="626025" y="690591"/>
                    <a:pt x="136980" y="174250"/>
                    <a:pt x="89213" y="143543"/>
                  </a:cubicBezTo>
                  <a:cubicBezTo>
                    <a:pt x="41446" y="112836"/>
                    <a:pt x="428132" y="604155"/>
                    <a:pt x="416759" y="580271"/>
                  </a:cubicBezTo>
                  <a:cubicBezTo>
                    <a:pt x="405386" y="556387"/>
                    <a:pt x="-16557" y="-13407"/>
                    <a:pt x="503" y="24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フリーフォーム 62">
              <a:extLst>
                <a:ext uri="{FF2B5EF4-FFF2-40B4-BE49-F238E27FC236}">
                  <a16:creationId xmlns:a16="http://schemas.microsoft.com/office/drawing/2014/main" id="{4F2566A7-20E4-E5DD-30A3-BC5E696592DB}"/>
                </a:ext>
              </a:extLst>
            </p:cNvPr>
            <p:cNvSpPr/>
            <p:nvPr/>
          </p:nvSpPr>
          <p:spPr>
            <a:xfrm>
              <a:off x="3493722" y="7316010"/>
              <a:ext cx="770603" cy="1169227"/>
            </a:xfrm>
            <a:custGeom>
              <a:avLst/>
              <a:gdLst>
                <a:gd name="connsiteX0" fmla="*/ 105 w 770603"/>
                <a:gd name="connsiteY0" fmla="*/ 6014 h 1169227"/>
                <a:gd name="connsiteX1" fmla="*/ 382242 w 770603"/>
                <a:gd name="connsiteY1" fmla="*/ 661106 h 1169227"/>
                <a:gd name="connsiteX2" fmla="*/ 300356 w 770603"/>
                <a:gd name="connsiteY2" fmla="*/ 620163 h 1169227"/>
                <a:gd name="connsiteX3" fmla="*/ 702965 w 770603"/>
                <a:gd name="connsiteY3" fmla="*/ 1077363 h 1169227"/>
                <a:gd name="connsiteX4" fmla="*/ 737084 w 770603"/>
                <a:gd name="connsiteY4" fmla="*/ 1118306 h 1169227"/>
                <a:gd name="connsiteX5" fmla="*/ 361771 w 770603"/>
                <a:gd name="connsiteY5" fmla="*/ 504157 h 1169227"/>
                <a:gd name="connsiteX6" fmla="*/ 443657 w 770603"/>
                <a:gd name="connsiteY6" fmla="*/ 674754 h 1169227"/>
                <a:gd name="connsiteX7" fmla="*/ 170702 w 770603"/>
                <a:gd name="connsiteY7" fmla="*/ 190259 h 1169227"/>
                <a:gd name="connsiteX8" fmla="*/ 341299 w 770603"/>
                <a:gd name="connsiteY8" fmla="*/ 326736 h 1169227"/>
                <a:gd name="connsiteX9" fmla="*/ 105 w 770603"/>
                <a:gd name="connsiteY9" fmla="*/ 6014 h 1169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70603" h="1169227">
                  <a:moveTo>
                    <a:pt x="105" y="6014"/>
                  </a:moveTo>
                  <a:cubicBezTo>
                    <a:pt x="6929" y="61742"/>
                    <a:pt x="332200" y="558748"/>
                    <a:pt x="382242" y="661106"/>
                  </a:cubicBezTo>
                  <a:cubicBezTo>
                    <a:pt x="432284" y="763464"/>
                    <a:pt x="246902" y="550787"/>
                    <a:pt x="300356" y="620163"/>
                  </a:cubicBezTo>
                  <a:cubicBezTo>
                    <a:pt x="353810" y="689539"/>
                    <a:pt x="630177" y="994339"/>
                    <a:pt x="702965" y="1077363"/>
                  </a:cubicBezTo>
                  <a:cubicBezTo>
                    <a:pt x="775753" y="1160387"/>
                    <a:pt x="793950" y="1213840"/>
                    <a:pt x="737084" y="1118306"/>
                  </a:cubicBezTo>
                  <a:cubicBezTo>
                    <a:pt x="680218" y="1022772"/>
                    <a:pt x="410676" y="578082"/>
                    <a:pt x="361771" y="504157"/>
                  </a:cubicBezTo>
                  <a:cubicBezTo>
                    <a:pt x="312867" y="430232"/>
                    <a:pt x="475502" y="727070"/>
                    <a:pt x="443657" y="674754"/>
                  </a:cubicBezTo>
                  <a:cubicBezTo>
                    <a:pt x="411812" y="622438"/>
                    <a:pt x="187762" y="248262"/>
                    <a:pt x="170702" y="190259"/>
                  </a:cubicBezTo>
                  <a:cubicBezTo>
                    <a:pt x="153642" y="132256"/>
                    <a:pt x="364045" y="354032"/>
                    <a:pt x="341299" y="326736"/>
                  </a:cubicBezTo>
                  <a:cubicBezTo>
                    <a:pt x="318553" y="299440"/>
                    <a:pt x="-6719" y="-49714"/>
                    <a:pt x="105" y="6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フリーフォーム 63">
              <a:extLst>
                <a:ext uri="{FF2B5EF4-FFF2-40B4-BE49-F238E27FC236}">
                  <a16:creationId xmlns:a16="http://schemas.microsoft.com/office/drawing/2014/main" id="{93B748FC-CFB2-0918-2DB9-369F9AB038A2}"/>
                </a:ext>
              </a:extLst>
            </p:cNvPr>
            <p:cNvSpPr/>
            <p:nvPr/>
          </p:nvSpPr>
          <p:spPr>
            <a:xfrm>
              <a:off x="4893871" y="7846798"/>
              <a:ext cx="735745" cy="396726"/>
            </a:xfrm>
            <a:custGeom>
              <a:avLst/>
              <a:gdLst>
                <a:gd name="connsiteX0" fmla="*/ 5675 w 735745"/>
                <a:gd name="connsiteY0" fmla="*/ 219029 h 396726"/>
                <a:gd name="connsiteX1" fmla="*/ 701711 w 735745"/>
                <a:gd name="connsiteY1" fmla="*/ 396450 h 396726"/>
                <a:gd name="connsiteX2" fmla="*/ 606177 w 735745"/>
                <a:gd name="connsiteY2" fmla="*/ 253148 h 396726"/>
                <a:gd name="connsiteX3" fmla="*/ 415108 w 735745"/>
                <a:gd name="connsiteY3" fmla="*/ 665 h 396726"/>
                <a:gd name="connsiteX4" fmla="*/ 708535 w 735745"/>
                <a:gd name="connsiteY4" fmla="*/ 335035 h 396726"/>
                <a:gd name="connsiteX5" fmla="*/ 613001 w 735745"/>
                <a:gd name="connsiteY5" fmla="*/ 328211 h 396726"/>
                <a:gd name="connsiteX6" fmla="*/ 299102 w 735745"/>
                <a:gd name="connsiteY6" fmla="*/ 191733 h 396726"/>
                <a:gd name="connsiteX7" fmla="*/ 367341 w 735745"/>
                <a:gd name="connsiteY7" fmla="*/ 239501 h 396726"/>
                <a:gd name="connsiteX8" fmla="*/ 5675 w 735745"/>
                <a:gd name="connsiteY8" fmla="*/ 219029 h 396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5745" h="396726">
                  <a:moveTo>
                    <a:pt x="5675" y="219029"/>
                  </a:moveTo>
                  <a:cubicBezTo>
                    <a:pt x="61403" y="245187"/>
                    <a:pt x="601627" y="390764"/>
                    <a:pt x="701711" y="396450"/>
                  </a:cubicBezTo>
                  <a:cubicBezTo>
                    <a:pt x="801795" y="402136"/>
                    <a:pt x="653944" y="319112"/>
                    <a:pt x="606177" y="253148"/>
                  </a:cubicBezTo>
                  <a:cubicBezTo>
                    <a:pt x="558410" y="187184"/>
                    <a:pt x="398048" y="-12983"/>
                    <a:pt x="415108" y="665"/>
                  </a:cubicBezTo>
                  <a:cubicBezTo>
                    <a:pt x="432168" y="14313"/>
                    <a:pt x="675553" y="280444"/>
                    <a:pt x="708535" y="335035"/>
                  </a:cubicBezTo>
                  <a:cubicBezTo>
                    <a:pt x="741517" y="389626"/>
                    <a:pt x="681240" y="352095"/>
                    <a:pt x="613001" y="328211"/>
                  </a:cubicBezTo>
                  <a:cubicBezTo>
                    <a:pt x="544762" y="304327"/>
                    <a:pt x="340045" y="206518"/>
                    <a:pt x="299102" y="191733"/>
                  </a:cubicBezTo>
                  <a:cubicBezTo>
                    <a:pt x="258159" y="176948"/>
                    <a:pt x="412833" y="231540"/>
                    <a:pt x="367341" y="239501"/>
                  </a:cubicBezTo>
                  <a:cubicBezTo>
                    <a:pt x="321849" y="247462"/>
                    <a:pt x="-50053" y="192871"/>
                    <a:pt x="5675" y="219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フリーフォーム 64">
              <a:extLst>
                <a:ext uri="{FF2B5EF4-FFF2-40B4-BE49-F238E27FC236}">
                  <a16:creationId xmlns:a16="http://schemas.microsoft.com/office/drawing/2014/main" id="{9C076957-A33B-D2B2-8404-986ACECDA851}"/>
                </a:ext>
              </a:extLst>
            </p:cNvPr>
            <p:cNvSpPr/>
            <p:nvPr/>
          </p:nvSpPr>
          <p:spPr>
            <a:xfrm>
              <a:off x="4503917" y="8334270"/>
              <a:ext cx="3120404" cy="1701236"/>
            </a:xfrm>
            <a:custGeom>
              <a:avLst/>
              <a:gdLst>
                <a:gd name="connsiteX0" fmla="*/ 6668 w 3120404"/>
                <a:gd name="connsiteY0" fmla="*/ 4512 h 1701236"/>
                <a:gd name="connsiteX1" fmla="*/ 1159904 w 3120404"/>
                <a:gd name="connsiteY1" fmla="*/ 850673 h 1701236"/>
                <a:gd name="connsiteX2" fmla="*/ 1173552 w 3120404"/>
                <a:gd name="connsiteY2" fmla="*/ 898440 h 1701236"/>
                <a:gd name="connsiteX3" fmla="*/ 2210782 w 3120404"/>
                <a:gd name="connsiteY3" fmla="*/ 1478470 h 1701236"/>
                <a:gd name="connsiteX4" fmla="*/ 2244901 w 3120404"/>
                <a:gd name="connsiteY4" fmla="*/ 1423879 h 1701236"/>
                <a:gd name="connsiteX5" fmla="*/ 3104710 w 3120404"/>
                <a:gd name="connsiteY5" fmla="*/ 1690011 h 1701236"/>
                <a:gd name="connsiteX6" fmla="*/ 1398740 w 3120404"/>
                <a:gd name="connsiteY6" fmla="*/ 987151 h 1701236"/>
                <a:gd name="connsiteX7" fmla="*/ 1303205 w 3120404"/>
                <a:gd name="connsiteY7" fmla="*/ 891617 h 1701236"/>
                <a:gd name="connsiteX8" fmla="*/ 1787701 w 3120404"/>
                <a:gd name="connsiteY8" fmla="*/ 966679 h 1701236"/>
                <a:gd name="connsiteX9" fmla="*/ 1398740 w 3120404"/>
                <a:gd name="connsiteY9" fmla="*/ 489008 h 1701236"/>
                <a:gd name="connsiteX10" fmla="*/ 1692167 w 3120404"/>
                <a:gd name="connsiteY10" fmla="*/ 939384 h 1701236"/>
                <a:gd name="connsiteX11" fmla="*/ 1330501 w 3120404"/>
                <a:gd name="connsiteY11" fmla="*/ 721020 h 1701236"/>
                <a:gd name="connsiteX12" fmla="*/ 1125784 w 3120404"/>
                <a:gd name="connsiteY12" fmla="*/ 721020 h 1701236"/>
                <a:gd name="connsiteX13" fmla="*/ 422925 w 3120404"/>
                <a:gd name="connsiteY13" fmla="*/ 420769 h 1701236"/>
                <a:gd name="connsiteX14" fmla="*/ 675408 w 3120404"/>
                <a:gd name="connsiteY14" fmla="*/ 509479 h 1701236"/>
                <a:gd name="connsiteX15" fmla="*/ 6668 w 3120404"/>
                <a:gd name="connsiteY15" fmla="*/ 4512 h 170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120404" h="1701236">
                  <a:moveTo>
                    <a:pt x="6668" y="4512"/>
                  </a:moveTo>
                  <a:cubicBezTo>
                    <a:pt x="87417" y="61378"/>
                    <a:pt x="965423" y="701685"/>
                    <a:pt x="1159904" y="850673"/>
                  </a:cubicBezTo>
                  <a:cubicBezTo>
                    <a:pt x="1354385" y="999661"/>
                    <a:pt x="998406" y="793807"/>
                    <a:pt x="1173552" y="898440"/>
                  </a:cubicBezTo>
                  <a:cubicBezTo>
                    <a:pt x="1348698" y="1003073"/>
                    <a:pt x="2032224" y="1390897"/>
                    <a:pt x="2210782" y="1478470"/>
                  </a:cubicBezTo>
                  <a:cubicBezTo>
                    <a:pt x="2389340" y="1566043"/>
                    <a:pt x="2095913" y="1388622"/>
                    <a:pt x="2244901" y="1423879"/>
                  </a:cubicBezTo>
                  <a:cubicBezTo>
                    <a:pt x="2393889" y="1459136"/>
                    <a:pt x="3245737" y="1762799"/>
                    <a:pt x="3104710" y="1690011"/>
                  </a:cubicBezTo>
                  <a:cubicBezTo>
                    <a:pt x="2963683" y="1617223"/>
                    <a:pt x="1698991" y="1120217"/>
                    <a:pt x="1398740" y="987151"/>
                  </a:cubicBezTo>
                  <a:cubicBezTo>
                    <a:pt x="1098489" y="854085"/>
                    <a:pt x="1238378" y="895029"/>
                    <a:pt x="1303205" y="891617"/>
                  </a:cubicBezTo>
                  <a:cubicBezTo>
                    <a:pt x="1368032" y="888205"/>
                    <a:pt x="1771779" y="1033781"/>
                    <a:pt x="1787701" y="966679"/>
                  </a:cubicBezTo>
                  <a:cubicBezTo>
                    <a:pt x="1803624" y="899578"/>
                    <a:pt x="1414662" y="493557"/>
                    <a:pt x="1398740" y="489008"/>
                  </a:cubicBezTo>
                  <a:cubicBezTo>
                    <a:pt x="1382818" y="484459"/>
                    <a:pt x="1703540" y="900715"/>
                    <a:pt x="1692167" y="939384"/>
                  </a:cubicBezTo>
                  <a:cubicBezTo>
                    <a:pt x="1680794" y="978053"/>
                    <a:pt x="1424898" y="757414"/>
                    <a:pt x="1330501" y="721020"/>
                  </a:cubicBezTo>
                  <a:cubicBezTo>
                    <a:pt x="1236104" y="684626"/>
                    <a:pt x="1277047" y="771062"/>
                    <a:pt x="1125784" y="721020"/>
                  </a:cubicBezTo>
                  <a:cubicBezTo>
                    <a:pt x="974521" y="670978"/>
                    <a:pt x="497988" y="456026"/>
                    <a:pt x="422925" y="420769"/>
                  </a:cubicBezTo>
                  <a:cubicBezTo>
                    <a:pt x="347862" y="385512"/>
                    <a:pt x="747059" y="573169"/>
                    <a:pt x="675408" y="509479"/>
                  </a:cubicBezTo>
                  <a:cubicBezTo>
                    <a:pt x="603757" y="445789"/>
                    <a:pt x="-74081" y="-52354"/>
                    <a:pt x="6668" y="45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フリーフォーム 65">
              <a:extLst>
                <a:ext uri="{FF2B5EF4-FFF2-40B4-BE49-F238E27FC236}">
                  <a16:creationId xmlns:a16="http://schemas.microsoft.com/office/drawing/2014/main" id="{E0F9A1DB-3F26-335A-028E-748836662C13}"/>
                </a:ext>
              </a:extLst>
            </p:cNvPr>
            <p:cNvSpPr/>
            <p:nvPr/>
          </p:nvSpPr>
          <p:spPr>
            <a:xfrm>
              <a:off x="5202249" y="8403873"/>
              <a:ext cx="2021284" cy="1023787"/>
            </a:xfrm>
            <a:custGeom>
              <a:avLst/>
              <a:gdLst>
                <a:gd name="connsiteX0" fmla="*/ 24844 w 2021284"/>
                <a:gd name="connsiteY0" fmla="*/ 16796 h 1023787"/>
                <a:gd name="connsiteX1" fmla="*/ 1280438 w 2021284"/>
                <a:gd name="connsiteY1" fmla="*/ 658240 h 1023787"/>
                <a:gd name="connsiteX2" fmla="*/ 898300 w 2021284"/>
                <a:gd name="connsiteY2" fmla="*/ 460348 h 1023787"/>
                <a:gd name="connsiteX3" fmla="*/ 2010593 w 2021284"/>
                <a:gd name="connsiteY3" fmla="*/ 1019906 h 1023787"/>
                <a:gd name="connsiteX4" fmla="*/ 1416915 w 2021284"/>
                <a:gd name="connsiteY4" fmla="*/ 692360 h 1023787"/>
                <a:gd name="connsiteX5" fmla="*/ 686760 w 2021284"/>
                <a:gd name="connsiteY5" fmla="*/ 385285 h 1023787"/>
                <a:gd name="connsiteX6" fmla="*/ 898300 w 2021284"/>
                <a:gd name="connsiteY6" fmla="*/ 658240 h 1023787"/>
                <a:gd name="connsiteX7" fmla="*/ 495691 w 2021284"/>
                <a:gd name="connsiteY7" fmla="*/ 276103 h 1023787"/>
                <a:gd name="connsiteX8" fmla="*/ 250032 w 2021284"/>
                <a:gd name="connsiteY8" fmla="*/ 50915 h 1023787"/>
                <a:gd name="connsiteX9" fmla="*/ 427452 w 2021284"/>
                <a:gd name="connsiteY9" fmla="*/ 173745 h 1023787"/>
                <a:gd name="connsiteX10" fmla="*/ 24844 w 2021284"/>
                <a:gd name="connsiteY10" fmla="*/ 16796 h 1023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21284" h="1023787">
                  <a:moveTo>
                    <a:pt x="24844" y="16796"/>
                  </a:moveTo>
                  <a:cubicBezTo>
                    <a:pt x="167008" y="97545"/>
                    <a:pt x="1134862" y="584315"/>
                    <a:pt x="1280438" y="658240"/>
                  </a:cubicBezTo>
                  <a:cubicBezTo>
                    <a:pt x="1426014" y="732165"/>
                    <a:pt x="898300" y="460348"/>
                    <a:pt x="898300" y="460348"/>
                  </a:cubicBezTo>
                  <a:lnTo>
                    <a:pt x="2010593" y="1019906"/>
                  </a:lnTo>
                  <a:cubicBezTo>
                    <a:pt x="2097029" y="1058575"/>
                    <a:pt x="1637554" y="798130"/>
                    <a:pt x="1416915" y="692360"/>
                  </a:cubicBezTo>
                  <a:cubicBezTo>
                    <a:pt x="1196276" y="586590"/>
                    <a:pt x="773196" y="390972"/>
                    <a:pt x="686760" y="385285"/>
                  </a:cubicBezTo>
                  <a:cubicBezTo>
                    <a:pt x="600324" y="379598"/>
                    <a:pt x="930145" y="676437"/>
                    <a:pt x="898300" y="658240"/>
                  </a:cubicBezTo>
                  <a:cubicBezTo>
                    <a:pt x="866455" y="640043"/>
                    <a:pt x="603736" y="377324"/>
                    <a:pt x="495691" y="276103"/>
                  </a:cubicBezTo>
                  <a:cubicBezTo>
                    <a:pt x="387646" y="174882"/>
                    <a:pt x="261405" y="67975"/>
                    <a:pt x="250032" y="50915"/>
                  </a:cubicBezTo>
                  <a:cubicBezTo>
                    <a:pt x="238659" y="33855"/>
                    <a:pt x="459297" y="174882"/>
                    <a:pt x="427452" y="173745"/>
                  </a:cubicBezTo>
                  <a:cubicBezTo>
                    <a:pt x="395607" y="172608"/>
                    <a:pt x="-117320" y="-63953"/>
                    <a:pt x="24844" y="1679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フリーフォーム 66">
              <a:extLst>
                <a:ext uri="{FF2B5EF4-FFF2-40B4-BE49-F238E27FC236}">
                  <a16:creationId xmlns:a16="http://schemas.microsoft.com/office/drawing/2014/main" id="{9A37659B-7383-2980-B32B-375E2D475A63}"/>
                </a:ext>
              </a:extLst>
            </p:cNvPr>
            <p:cNvSpPr/>
            <p:nvPr/>
          </p:nvSpPr>
          <p:spPr>
            <a:xfrm>
              <a:off x="5932308" y="8135923"/>
              <a:ext cx="866904" cy="382053"/>
            </a:xfrm>
            <a:custGeom>
              <a:avLst/>
              <a:gdLst>
                <a:gd name="connsiteX0" fmla="*/ 4468 w 866904"/>
                <a:gd name="connsiteY0" fmla="*/ 4967 h 382053"/>
                <a:gd name="connsiteX1" fmla="*/ 836982 w 866904"/>
                <a:gd name="connsiteY1" fmla="*/ 373456 h 382053"/>
                <a:gd name="connsiteX2" fmla="*/ 645913 w 866904"/>
                <a:gd name="connsiteY2" fmla="*/ 250626 h 382053"/>
                <a:gd name="connsiteX3" fmla="*/ 291071 w 866904"/>
                <a:gd name="connsiteY3" fmla="*/ 86853 h 382053"/>
                <a:gd name="connsiteX4" fmla="*/ 495788 w 866904"/>
                <a:gd name="connsiteY4" fmla="*/ 155092 h 382053"/>
                <a:gd name="connsiteX5" fmla="*/ 4468 w 866904"/>
                <a:gd name="connsiteY5" fmla="*/ 4967 h 382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6904" h="382053">
                  <a:moveTo>
                    <a:pt x="4468" y="4967"/>
                  </a:moveTo>
                  <a:cubicBezTo>
                    <a:pt x="61334" y="41361"/>
                    <a:pt x="730075" y="332513"/>
                    <a:pt x="836982" y="373456"/>
                  </a:cubicBezTo>
                  <a:cubicBezTo>
                    <a:pt x="943889" y="414399"/>
                    <a:pt x="736898" y="298393"/>
                    <a:pt x="645913" y="250626"/>
                  </a:cubicBezTo>
                  <a:cubicBezTo>
                    <a:pt x="554928" y="202859"/>
                    <a:pt x="316092" y="102775"/>
                    <a:pt x="291071" y="86853"/>
                  </a:cubicBezTo>
                  <a:cubicBezTo>
                    <a:pt x="266050" y="70931"/>
                    <a:pt x="540143" y="166465"/>
                    <a:pt x="495788" y="155092"/>
                  </a:cubicBezTo>
                  <a:cubicBezTo>
                    <a:pt x="451433" y="143719"/>
                    <a:pt x="-52398" y="-31427"/>
                    <a:pt x="4468" y="496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フリーフォーム 67">
              <a:extLst>
                <a:ext uri="{FF2B5EF4-FFF2-40B4-BE49-F238E27FC236}">
                  <a16:creationId xmlns:a16="http://schemas.microsoft.com/office/drawing/2014/main" id="{8838198D-A401-F10F-65B5-AA96C21CF5D6}"/>
                </a:ext>
              </a:extLst>
            </p:cNvPr>
            <p:cNvSpPr/>
            <p:nvPr/>
          </p:nvSpPr>
          <p:spPr>
            <a:xfrm>
              <a:off x="5815481" y="8344631"/>
              <a:ext cx="1076664" cy="526504"/>
            </a:xfrm>
            <a:custGeom>
              <a:avLst/>
              <a:gdLst>
                <a:gd name="connsiteX0" fmla="*/ 5289 w 1076664"/>
                <a:gd name="connsiteY0" fmla="*/ 975 h 526504"/>
                <a:gd name="connsiteX1" fmla="*/ 742268 w 1076664"/>
                <a:gd name="connsiteY1" fmla="*/ 444527 h 526504"/>
                <a:gd name="connsiteX2" fmla="*/ 312364 w 1076664"/>
                <a:gd name="connsiteY2" fmla="*/ 253459 h 526504"/>
                <a:gd name="connsiteX3" fmla="*/ 1076638 w 1076664"/>
                <a:gd name="connsiteY3" fmla="*/ 526414 h 526504"/>
                <a:gd name="connsiteX4" fmla="*/ 339659 w 1076664"/>
                <a:gd name="connsiteY4" fmla="*/ 219339 h 526504"/>
                <a:gd name="connsiteX5" fmla="*/ 182710 w 1076664"/>
                <a:gd name="connsiteY5" fmla="*/ 205691 h 526504"/>
                <a:gd name="connsiteX6" fmla="*/ 401074 w 1076664"/>
                <a:gd name="connsiteY6" fmla="*/ 321697 h 526504"/>
                <a:gd name="connsiteX7" fmla="*/ 5289 w 1076664"/>
                <a:gd name="connsiteY7" fmla="*/ 975 h 526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76664" h="526504">
                  <a:moveTo>
                    <a:pt x="5289" y="975"/>
                  </a:moveTo>
                  <a:cubicBezTo>
                    <a:pt x="62155" y="21447"/>
                    <a:pt x="691089" y="402446"/>
                    <a:pt x="742268" y="444527"/>
                  </a:cubicBezTo>
                  <a:cubicBezTo>
                    <a:pt x="793447" y="486608"/>
                    <a:pt x="256636" y="239811"/>
                    <a:pt x="312364" y="253459"/>
                  </a:cubicBezTo>
                  <a:cubicBezTo>
                    <a:pt x="368092" y="267107"/>
                    <a:pt x="1072089" y="532101"/>
                    <a:pt x="1076638" y="526414"/>
                  </a:cubicBezTo>
                  <a:cubicBezTo>
                    <a:pt x="1081187" y="520727"/>
                    <a:pt x="488647" y="272793"/>
                    <a:pt x="339659" y="219339"/>
                  </a:cubicBezTo>
                  <a:cubicBezTo>
                    <a:pt x="190671" y="165885"/>
                    <a:pt x="172474" y="188631"/>
                    <a:pt x="182710" y="205691"/>
                  </a:cubicBezTo>
                  <a:cubicBezTo>
                    <a:pt x="192946" y="222751"/>
                    <a:pt x="434056" y="354679"/>
                    <a:pt x="401074" y="321697"/>
                  </a:cubicBezTo>
                  <a:cubicBezTo>
                    <a:pt x="368092" y="288715"/>
                    <a:pt x="-51577" y="-19497"/>
                    <a:pt x="5289" y="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フリーフォーム 68">
              <a:extLst>
                <a:ext uri="{FF2B5EF4-FFF2-40B4-BE49-F238E27FC236}">
                  <a16:creationId xmlns:a16="http://schemas.microsoft.com/office/drawing/2014/main" id="{67FD9D3B-9824-1A20-710D-B8E66E5DB348}"/>
                </a:ext>
              </a:extLst>
            </p:cNvPr>
            <p:cNvSpPr/>
            <p:nvPr/>
          </p:nvSpPr>
          <p:spPr>
            <a:xfrm>
              <a:off x="6348970" y="9273474"/>
              <a:ext cx="1082236" cy="498323"/>
            </a:xfrm>
            <a:custGeom>
              <a:avLst/>
              <a:gdLst>
                <a:gd name="connsiteX0" fmla="*/ 4063 w 1082236"/>
                <a:gd name="connsiteY0" fmla="*/ 180 h 498323"/>
                <a:gd name="connsiteX1" fmla="*/ 768337 w 1082236"/>
                <a:gd name="connsiteY1" fmla="*/ 334550 h 498323"/>
                <a:gd name="connsiteX2" fmla="*/ 509030 w 1082236"/>
                <a:gd name="connsiteY2" fmla="*/ 293607 h 498323"/>
                <a:gd name="connsiteX3" fmla="*/ 1082236 w 1082236"/>
                <a:gd name="connsiteY3" fmla="*/ 498323 h 498323"/>
                <a:gd name="connsiteX4" fmla="*/ 338433 w 1082236"/>
                <a:gd name="connsiteY4" fmla="*/ 232192 h 498323"/>
                <a:gd name="connsiteX5" fmla="*/ 461263 w 1082236"/>
                <a:gd name="connsiteY5" fmla="*/ 286783 h 498323"/>
                <a:gd name="connsiteX6" fmla="*/ 4063 w 1082236"/>
                <a:gd name="connsiteY6" fmla="*/ 180 h 498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82236" h="498323">
                  <a:moveTo>
                    <a:pt x="4063" y="180"/>
                  </a:moveTo>
                  <a:cubicBezTo>
                    <a:pt x="55242" y="8141"/>
                    <a:pt x="684176" y="285646"/>
                    <a:pt x="768337" y="334550"/>
                  </a:cubicBezTo>
                  <a:cubicBezTo>
                    <a:pt x="852498" y="383455"/>
                    <a:pt x="456714" y="266312"/>
                    <a:pt x="509030" y="293607"/>
                  </a:cubicBezTo>
                  <a:cubicBezTo>
                    <a:pt x="561346" y="320902"/>
                    <a:pt x="1082236" y="498323"/>
                    <a:pt x="1082236" y="498323"/>
                  </a:cubicBezTo>
                  <a:lnTo>
                    <a:pt x="338433" y="232192"/>
                  </a:lnTo>
                  <a:cubicBezTo>
                    <a:pt x="234938" y="196935"/>
                    <a:pt x="521541" y="323177"/>
                    <a:pt x="461263" y="286783"/>
                  </a:cubicBezTo>
                  <a:cubicBezTo>
                    <a:pt x="400985" y="250389"/>
                    <a:pt x="-47116" y="-7781"/>
                    <a:pt x="4063" y="18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フリーフォーム 69">
              <a:extLst>
                <a:ext uri="{FF2B5EF4-FFF2-40B4-BE49-F238E27FC236}">
                  <a16:creationId xmlns:a16="http://schemas.microsoft.com/office/drawing/2014/main" id="{E487E84E-98B4-9A19-469F-89D54A8AED5B}"/>
                </a:ext>
              </a:extLst>
            </p:cNvPr>
            <p:cNvSpPr/>
            <p:nvPr/>
          </p:nvSpPr>
          <p:spPr>
            <a:xfrm>
              <a:off x="5700129" y="5207370"/>
              <a:ext cx="254343" cy="1044577"/>
            </a:xfrm>
            <a:custGeom>
              <a:avLst/>
              <a:gdLst>
                <a:gd name="connsiteX0" fmla="*/ 2402 w 254343"/>
                <a:gd name="connsiteY0" fmla="*/ 4710 h 1044577"/>
                <a:gd name="connsiteX1" fmla="*/ 68904 w 254343"/>
                <a:gd name="connsiteY1" fmla="*/ 744543 h 1044577"/>
                <a:gd name="connsiteX2" fmla="*/ 52278 w 254343"/>
                <a:gd name="connsiteY2" fmla="*/ 461910 h 1044577"/>
                <a:gd name="connsiteX3" fmla="*/ 168656 w 254343"/>
                <a:gd name="connsiteY3" fmla="*/ 927423 h 1044577"/>
                <a:gd name="connsiteX4" fmla="*/ 185282 w 254343"/>
                <a:gd name="connsiteY4" fmla="*/ 603226 h 1044577"/>
                <a:gd name="connsiteX5" fmla="*/ 251784 w 254343"/>
                <a:gd name="connsiteY5" fmla="*/ 1035488 h 1044577"/>
                <a:gd name="connsiteX6" fmla="*/ 85529 w 254343"/>
                <a:gd name="connsiteY6" fmla="*/ 112775 h 1044577"/>
                <a:gd name="connsiteX7" fmla="*/ 168656 w 254343"/>
                <a:gd name="connsiteY7" fmla="*/ 412034 h 1044577"/>
                <a:gd name="connsiteX8" fmla="*/ 2402 w 254343"/>
                <a:gd name="connsiteY8" fmla="*/ 4710 h 1044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4343" h="1044577">
                  <a:moveTo>
                    <a:pt x="2402" y="4710"/>
                  </a:moveTo>
                  <a:cubicBezTo>
                    <a:pt x="-14223" y="60128"/>
                    <a:pt x="60591" y="668343"/>
                    <a:pt x="68904" y="744543"/>
                  </a:cubicBezTo>
                  <a:cubicBezTo>
                    <a:pt x="77217" y="820743"/>
                    <a:pt x="35653" y="431430"/>
                    <a:pt x="52278" y="461910"/>
                  </a:cubicBezTo>
                  <a:cubicBezTo>
                    <a:pt x="68903" y="492390"/>
                    <a:pt x="146489" y="903870"/>
                    <a:pt x="168656" y="927423"/>
                  </a:cubicBezTo>
                  <a:cubicBezTo>
                    <a:pt x="190823" y="950976"/>
                    <a:pt x="171427" y="585215"/>
                    <a:pt x="185282" y="603226"/>
                  </a:cubicBezTo>
                  <a:cubicBezTo>
                    <a:pt x="199137" y="621237"/>
                    <a:pt x="268410" y="1117230"/>
                    <a:pt x="251784" y="1035488"/>
                  </a:cubicBezTo>
                  <a:cubicBezTo>
                    <a:pt x="235158" y="953746"/>
                    <a:pt x="99384" y="216684"/>
                    <a:pt x="85529" y="112775"/>
                  </a:cubicBezTo>
                  <a:cubicBezTo>
                    <a:pt x="71674" y="8866"/>
                    <a:pt x="178354" y="423117"/>
                    <a:pt x="168656" y="412034"/>
                  </a:cubicBezTo>
                  <a:cubicBezTo>
                    <a:pt x="158958" y="400951"/>
                    <a:pt x="19027" y="-50708"/>
                    <a:pt x="2402" y="471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フリーフォーム 70">
              <a:extLst>
                <a:ext uri="{FF2B5EF4-FFF2-40B4-BE49-F238E27FC236}">
                  <a16:creationId xmlns:a16="http://schemas.microsoft.com/office/drawing/2014/main" id="{A02BDCCC-4B78-5D8C-F388-443E3997E30F}"/>
                </a:ext>
              </a:extLst>
            </p:cNvPr>
            <p:cNvSpPr/>
            <p:nvPr/>
          </p:nvSpPr>
          <p:spPr>
            <a:xfrm>
              <a:off x="6151412" y="6064675"/>
              <a:ext cx="491478" cy="1215080"/>
            </a:xfrm>
            <a:custGeom>
              <a:avLst/>
              <a:gdLst>
                <a:gd name="connsiteX0" fmla="*/ 6 w 491478"/>
                <a:gd name="connsiteY0" fmla="*/ 3616 h 1215080"/>
                <a:gd name="connsiteX1" fmla="*/ 266013 w 491478"/>
                <a:gd name="connsiteY1" fmla="*/ 743449 h 1215080"/>
                <a:gd name="connsiteX2" fmla="*/ 249388 w 491478"/>
                <a:gd name="connsiteY2" fmla="*/ 668634 h 1215080"/>
                <a:gd name="connsiteX3" fmla="*/ 399017 w 491478"/>
                <a:gd name="connsiteY3" fmla="*/ 1208961 h 1215080"/>
                <a:gd name="connsiteX4" fmla="*/ 340828 w 491478"/>
                <a:gd name="connsiteY4" fmla="*/ 926329 h 1215080"/>
                <a:gd name="connsiteX5" fmla="*/ 432268 w 491478"/>
                <a:gd name="connsiteY5" fmla="*/ 410940 h 1215080"/>
                <a:gd name="connsiteX6" fmla="*/ 307577 w 491478"/>
                <a:gd name="connsiteY6" fmla="*/ 635383 h 1215080"/>
                <a:gd name="connsiteX7" fmla="*/ 490457 w 491478"/>
                <a:gd name="connsiteY7" fmla="*/ 502380 h 1215080"/>
                <a:gd name="connsiteX8" fmla="*/ 374079 w 491478"/>
                <a:gd name="connsiteY8" fmla="*/ 676947 h 1215080"/>
                <a:gd name="connsiteX9" fmla="*/ 216137 w 491478"/>
                <a:gd name="connsiteY9" fmla="*/ 286249 h 1215080"/>
                <a:gd name="connsiteX10" fmla="*/ 257701 w 491478"/>
                <a:gd name="connsiteY10" fmla="*/ 452503 h 1215080"/>
                <a:gd name="connsiteX11" fmla="*/ 6 w 491478"/>
                <a:gd name="connsiteY11" fmla="*/ 3616 h 1215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91478" h="1215080">
                  <a:moveTo>
                    <a:pt x="6" y="3616"/>
                  </a:moveTo>
                  <a:cubicBezTo>
                    <a:pt x="1391" y="52107"/>
                    <a:pt x="224449" y="632613"/>
                    <a:pt x="266013" y="743449"/>
                  </a:cubicBezTo>
                  <a:cubicBezTo>
                    <a:pt x="307577" y="854285"/>
                    <a:pt x="227221" y="591049"/>
                    <a:pt x="249388" y="668634"/>
                  </a:cubicBezTo>
                  <a:cubicBezTo>
                    <a:pt x="271555" y="746219"/>
                    <a:pt x="383777" y="1166012"/>
                    <a:pt x="399017" y="1208961"/>
                  </a:cubicBezTo>
                  <a:cubicBezTo>
                    <a:pt x="414257" y="1251910"/>
                    <a:pt x="335286" y="1059333"/>
                    <a:pt x="340828" y="926329"/>
                  </a:cubicBezTo>
                  <a:cubicBezTo>
                    <a:pt x="346370" y="793326"/>
                    <a:pt x="437810" y="459431"/>
                    <a:pt x="432268" y="410940"/>
                  </a:cubicBezTo>
                  <a:cubicBezTo>
                    <a:pt x="426726" y="362449"/>
                    <a:pt x="297879" y="620143"/>
                    <a:pt x="307577" y="635383"/>
                  </a:cubicBezTo>
                  <a:cubicBezTo>
                    <a:pt x="317275" y="650623"/>
                    <a:pt x="479374" y="495453"/>
                    <a:pt x="490457" y="502380"/>
                  </a:cubicBezTo>
                  <a:cubicBezTo>
                    <a:pt x="501540" y="509307"/>
                    <a:pt x="419799" y="712969"/>
                    <a:pt x="374079" y="676947"/>
                  </a:cubicBezTo>
                  <a:cubicBezTo>
                    <a:pt x="328359" y="640925"/>
                    <a:pt x="235533" y="323656"/>
                    <a:pt x="216137" y="286249"/>
                  </a:cubicBezTo>
                  <a:cubicBezTo>
                    <a:pt x="196741" y="248842"/>
                    <a:pt x="296494" y="495452"/>
                    <a:pt x="257701" y="452503"/>
                  </a:cubicBezTo>
                  <a:cubicBezTo>
                    <a:pt x="218908" y="409554"/>
                    <a:pt x="-1379" y="-44875"/>
                    <a:pt x="6" y="361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フリーフォーム 71">
              <a:extLst>
                <a:ext uri="{FF2B5EF4-FFF2-40B4-BE49-F238E27FC236}">
                  <a16:creationId xmlns:a16="http://schemas.microsoft.com/office/drawing/2014/main" id="{4B2D16BB-3414-6953-568A-C7F83CAFE7A9}"/>
                </a:ext>
              </a:extLst>
            </p:cNvPr>
            <p:cNvSpPr/>
            <p:nvPr/>
          </p:nvSpPr>
          <p:spPr>
            <a:xfrm>
              <a:off x="6759155" y="6414069"/>
              <a:ext cx="353483" cy="1438825"/>
            </a:xfrm>
            <a:custGeom>
              <a:avLst/>
              <a:gdLst>
                <a:gd name="connsiteX0" fmla="*/ 15718 w 353483"/>
                <a:gd name="connsiteY0" fmla="*/ 53233 h 1438825"/>
                <a:gd name="connsiteX1" fmla="*/ 40656 w 353483"/>
                <a:gd name="connsiteY1" fmla="*/ 103109 h 1438825"/>
                <a:gd name="connsiteX2" fmla="*/ 231849 w 353483"/>
                <a:gd name="connsiteY2" fmla="*/ 809691 h 1438825"/>
                <a:gd name="connsiteX3" fmla="*/ 265100 w 353483"/>
                <a:gd name="connsiteY3" fmla="*/ 776440 h 1438825"/>
                <a:gd name="connsiteX4" fmla="*/ 265100 w 353483"/>
                <a:gd name="connsiteY4" fmla="*/ 1233640 h 1438825"/>
                <a:gd name="connsiteX5" fmla="*/ 306663 w 353483"/>
                <a:gd name="connsiteY5" fmla="*/ 1050760 h 1438825"/>
                <a:gd name="connsiteX6" fmla="*/ 323289 w 353483"/>
                <a:gd name="connsiteY6" fmla="*/ 1433146 h 1438825"/>
                <a:gd name="connsiteX7" fmla="*/ 339914 w 353483"/>
                <a:gd name="connsiteY7" fmla="*/ 701626 h 1438825"/>
                <a:gd name="connsiteX8" fmla="*/ 339914 w 353483"/>
                <a:gd name="connsiteY8" fmla="*/ 784753 h 1438825"/>
                <a:gd name="connsiteX9" fmla="*/ 165347 w 353483"/>
                <a:gd name="connsiteY9" fmla="*/ 327553 h 1438825"/>
                <a:gd name="connsiteX10" fmla="*/ 231849 w 353483"/>
                <a:gd name="connsiteY10" fmla="*/ 576935 h 1438825"/>
                <a:gd name="connsiteX11" fmla="*/ 15718 w 353483"/>
                <a:gd name="connsiteY11" fmla="*/ 53233 h 143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3483" h="1438825">
                  <a:moveTo>
                    <a:pt x="15718" y="53233"/>
                  </a:moveTo>
                  <a:cubicBezTo>
                    <a:pt x="-16148" y="-25738"/>
                    <a:pt x="4634" y="-22967"/>
                    <a:pt x="40656" y="103109"/>
                  </a:cubicBezTo>
                  <a:cubicBezTo>
                    <a:pt x="76678" y="229185"/>
                    <a:pt x="194442" y="697469"/>
                    <a:pt x="231849" y="809691"/>
                  </a:cubicBezTo>
                  <a:cubicBezTo>
                    <a:pt x="269256" y="921913"/>
                    <a:pt x="259558" y="705782"/>
                    <a:pt x="265100" y="776440"/>
                  </a:cubicBezTo>
                  <a:cubicBezTo>
                    <a:pt x="270642" y="847098"/>
                    <a:pt x="258173" y="1187920"/>
                    <a:pt x="265100" y="1233640"/>
                  </a:cubicBezTo>
                  <a:cubicBezTo>
                    <a:pt x="272027" y="1279360"/>
                    <a:pt x="296965" y="1017509"/>
                    <a:pt x="306663" y="1050760"/>
                  </a:cubicBezTo>
                  <a:cubicBezTo>
                    <a:pt x="316361" y="1084011"/>
                    <a:pt x="317747" y="1491335"/>
                    <a:pt x="323289" y="1433146"/>
                  </a:cubicBezTo>
                  <a:cubicBezTo>
                    <a:pt x="328831" y="1374957"/>
                    <a:pt x="337143" y="809691"/>
                    <a:pt x="339914" y="701626"/>
                  </a:cubicBezTo>
                  <a:cubicBezTo>
                    <a:pt x="342685" y="593561"/>
                    <a:pt x="369009" y="847099"/>
                    <a:pt x="339914" y="784753"/>
                  </a:cubicBezTo>
                  <a:cubicBezTo>
                    <a:pt x="310820" y="722408"/>
                    <a:pt x="183358" y="362189"/>
                    <a:pt x="165347" y="327553"/>
                  </a:cubicBezTo>
                  <a:cubicBezTo>
                    <a:pt x="147336" y="292917"/>
                    <a:pt x="251245" y="626811"/>
                    <a:pt x="231849" y="576935"/>
                  </a:cubicBezTo>
                  <a:cubicBezTo>
                    <a:pt x="212453" y="527059"/>
                    <a:pt x="47584" y="132204"/>
                    <a:pt x="15718" y="532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フリーフォーム 72">
              <a:extLst>
                <a:ext uri="{FF2B5EF4-FFF2-40B4-BE49-F238E27FC236}">
                  <a16:creationId xmlns:a16="http://schemas.microsoft.com/office/drawing/2014/main" id="{9D9C8395-3D38-8620-3DC9-BC520A3A15B6}"/>
                </a:ext>
              </a:extLst>
            </p:cNvPr>
            <p:cNvSpPr/>
            <p:nvPr/>
          </p:nvSpPr>
          <p:spPr>
            <a:xfrm>
              <a:off x="7394320" y="7147202"/>
              <a:ext cx="346089" cy="1148900"/>
            </a:xfrm>
            <a:custGeom>
              <a:avLst/>
              <a:gdLst>
                <a:gd name="connsiteX0" fmla="*/ 20633 w 346089"/>
                <a:gd name="connsiteY0" fmla="*/ 209562 h 1148900"/>
                <a:gd name="connsiteX1" fmla="*/ 12320 w 346089"/>
                <a:gd name="connsiteY1" fmla="*/ 10056 h 1148900"/>
                <a:gd name="connsiteX2" fmla="*/ 178575 w 346089"/>
                <a:gd name="connsiteY2" fmla="*/ 567009 h 1148900"/>
                <a:gd name="connsiteX3" fmla="*/ 203513 w 346089"/>
                <a:gd name="connsiteY3" fmla="*/ 567009 h 1148900"/>
                <a:gd name="connsiteX4" fmla="*/ 344829 w 346089"/>
                <a:gd name="connsiteY4" fmla="*/ 1148900 h 1148900"/>
                <a:gd name="connsiteX5" fmla="*/ 270015 w 346089"/>
                <a:gd name="connsiteY5" fmla="*/ 567009 h 1148900"/>
                <a:gd name="connsiteX6" fmla="*/ 220138 w 346089"/>
                <a:gd name="connsiteY6" fmla="*/ 500507 h 1148900"/>
                <a:gd name="connsiteX7" fmla="*/ 112073 w 346089"/>
                <a:gd name="connsiteY7" fmla="*/ 93183 h 1148900"/>
                <a:gd name="connsiteX8" fmla="*/ 87135 w 346089"/>
                <a:gd name="connsiteY8" fmla="*/ 226187 h 1148900"/>
                <a:gd name="connsiteX9" fmla="*/ 20633 w 346089"/>
                <a:gd name="connsiteY9" fmla="*/ 209562 h 114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6089" h="1148900">
                  <a:moveTo>
                    <a:pt x="20633" y="209562"/>
                  </a:moveTo>
                  <a:cubicBezTo>
                    <a:pt x="8164" y="173540"/>
                    <a:pt x="-14004" y="-49519"/>
                    <a:pt x="12320" y="10056"/>
                  </a:cubicBezTo>
                  <a:cubicBezTo>
                    <a:pt x="38644" y="69630"/>
                    <a:pt x="146709" y="474183"/>
                    <a:pt x="178575" y="567009"/>
                  </a:cubicBezTo>
                  <a:cubicBezTo>
                    <a:pt x="210441" y="659835"/>
                    <a:pt x="175804" y="470027"/>
                    <a:pt x="203513" y="567009"/>
                  </a:cubicBezTo>
                  <a:cubicBezTo>
                    <a:pt x="231222" y="663991"/>
                    <a:pt x="333745" y="1148900"/>
                    <a:pt x="344829" y="1148900"/>
                  </a:cubicBezTo>
                  <a:cubicBezTo>
                    <a:pt x="355913" y="1148900"/>
                    <a:pt x="290797" y="675075"/>
                    <a:pt x="270015" y="567009"/>
                  </a:cubicBezTo>
                  <a:cubicBezTo>
                    <a:pt x="249233" y="458944"/>
                    <a:pt x="246462" y="579478"/>
                    <a:pt x="220138" y="500507"/>
                  </a:cubicBezTo>
                  <a:cubicBezTo>
                    <a:pt x="193814" y="421536"/>
                    <a:pt x="134240" y="138903"/>
                    <a:pt x="112073" y="93183"/>
                  </a:cubicBezTo>
                  <a:cubicBezTo>
                    <a:pt x="89906" y="47463"/>
                    <a:pt x="99604" y="213718"/>
                    <a:pt x="87135" y="226187"/>
                  </a:cubicBezTo>
                  <a:cubicBezTo>
                    <a:pt x="74666" y="238656"/>
                    <a:pt x="33102" y="245584"/>
                    <a:pt x="20633" y="2095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フリーフォーム 73">
              <a:extLst>
                <a:ext uri="{FF2B5EF4-FFF2-40B4-BE49-F238E27FC236}">
                  <a16:creationId xmlns:a16="http://schemas.microsoft.com/office/drawing/2014/main" id="{F1B28BC9-2E63-06D7-19E9-452206EF1CB4}"/>
                </a:ext>
              </a:extLst>
            </p:cNvPr>
            <p:cNvSpPr/>
            <p:nvPr/>
          </p:nvSpPr>
          <p:spPr>
            <a:xfrm>
              <a:off x="7822177" y="7603934"/>
              <a:ext cx="299358" cy="1201293"/>
            </a:xfrm>
            <a:custGeom>
              <a:avLst/>
              <a:gdLst>
                <a:gd name="connsiteX0" fmla="*/ 99 w 299358"/>
                <a:gd name="connsiteY0" fmla="*/ 2211 h 1201293"/>
                <a:gd name="connsiteX1" fmla="*/ 257794 w 299358"/>
                <a:gd name="connsiteY1" fmla="*/ 800233 h 1201293"/>
                <a:gd name="connsiteX2" fmla="*/ 207918 w 299358"/>
                <a:gd name="connsiteY2" fmla="*/ 683855 h 1201293"/>
                <a:gd name="connsiteX3" fmla="*/ 299358 w 299358"/>
                <a:gd name="connsiteY3" fmla="*/ 1199244 h 1201293"/>
                <a:gd name="connsiteX4" fmla="*/ 207918 w 299358"/>
                <a:gd name="connsiteY4" fmla="*/ 459411 h 1201293"/>
                <a:gd name="connsiteX5" fmla="*/ 291045 w 299358"/>
                <a:gd name="connsiteY5" fmla="*/ 559164 h 1201293"/>
                <a:gd name="connsiteX6" fmla="*/ 99 w 299358"/>
                <a:gd name="connsiteY6" fmla="*/ 2211 h 1201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358" h="1201293">
                  <a:moveTo>
                    <a:pt x="99" y="2211"/>
                  </a:moveTo>
                  <a:cubicBezTo>
                    <a:pt x="-5443" y="42389"/>
                    <a:pt x="223158" y="686626"/>
                    <a:pt x="257794" y="800233"/>
                  </a:cubicBezTo>
                  <a:cubicBezTo>
                    <a:pt x="292431" y="913840"/>
                    <a:pt x="200991" y="617353"/>
                    <a:pt x="207918" y="683855"/>
                  </a:cubicBezTo>
                  <a:cubicBezTo>
                    <a:pt x="214845" y="750357"/>
                    <a:pt x="299358" y="1236651"/>
                    <a:pt x="299358" y="1199244"/>
                  </a:cubicBezTo>
                  <a:cubicBezTo>
                    <a:pt x="299358" y="1161837"/>
                    <a:pt x="209304" y="566091"/>
                    <a:pt x="207918" y="459411"/>
                  </a:cubicBezTo>
                  <a:cubicBezTo>
                    <a:pt x="206533" y="352731"/>
                    <a:pt x="321525" y="636749"/>
                    <a:pt x="291045" y="559164"/>
                  </a:cubicBezTo>
                  <a:cubicBezTo>
                    <a:pt x="260565" y="481579"/>
                    <a:pt x="5641" y="-37967"/>
                    <a:pt x="99" y="221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フリーフォーム 75">
              <a:extLst>
                <a:ext uri="{FF2B5EF4-FFF2-40B4-BE49-F238E27FC236}">
                  <a16:creationId xmlns:a16="http://schemas.microsoft.com/office/drawing/2014/main" id="{0CBE53F0-86E5-F97F-469E-320C33BA07A9}"/>
                </a:ext>
              </a:extLst>
            </p:cNvPr>
            <p:cNvSpPr/>
            <p:nvPr/>
          </p:nvSpPr>
          <p:spPr>
            <a:xfrm>
              <a:off x="8320273" y="8328812"/>
              <a:ext cx="250458" cy="916525"/>
            </a:xfrm>
            <a:custGeom>
              <a:avLst/>
              <a:gdLst>
                <a:gd name="connsiteX0" fmla="*/ 767 w 250458"/>
                <a:gd name="connsiteY0" fmla="*/ 541 h 916525"/>
                <a:gd name="connsiteX1" fmla="*/ 125458 w 250458"/>
                <a:gd name="connsiteY1" fmla="*/ 499304 h 916525"/>
                <a:gd name="connsiteX2" fmla="*/ 142083 w 250458"/>
                <a:gd name="connsiteY2" fmla="*/ 457741 h 916525"/>
                <a:gd name="connsiteX3" fmla="*/ 250149 w 250458"/>
                <a:gd name="connsiteY3" fmla="*/ 914941 h 916525"/>
                <a:gd name="connsiteX4" fmla="*/ 175334 w 250458"/>
                <a:gd name="connsiteY4" fmla="*/ 274861 h 916525"/>
                <a:gd name="connsiteX5" fmla="*/ 191960 w 250458"/>
                <a:gd name="connsiteY5" fmla="*/ 399552 h 916525"/>
                <a:gd name="connsiteX6" fmla="*/ 767 w 250458"/>
                <a:gd name="connsiteY6" fmla="*/ 541 h 91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0458" h="916525">
                  <a:moveTo>
                    <a:pt x="767" y="541"/>
                  </a:moveTo>
                  <a:cubicBezTo>
                    <a:pt x="-10317" y="17166"/>
                    <a:pt x="101905" y="423104"/>
                    <a:pt x="125458" y="499304"/>
                  </a:cubicBezTo>
                  <a:cubicBezTo>
                    <a:pt x="149011" y="575504"/>
                    <a:pt x="121301" y="388468"/>
                    <a:pt x="142083" y="457741"/>
                  </a:cubicBezTo>
                  <a:cubicBezTo>
                    <a:pt x="162865" y="527014"/>
                    <a:pt x="244607" y="945421"/>
                    <a:pt x="250149" y="914941"/>
                  </a:cubicBezTo>
                  <a:cubicBezTo>
                    <a:pt x="255691" y="884461"/>
                    <a:pt x="185032" y="360759"/>
                    <a:pt x="175334" y="274861"/>
                  </a:cubicBezTo>
                  <a:cubicBezTo>
                    <a:pt x="165636" y="188963"/>
                    <a:pt x="223825" y="443887"/>
                    <a:pt x="191960" y="399552"/>
                  </a:cubicBezTo>
                  <a:cubicBezTo>
                    <a:pt x="160095" y="355217"/>
                    <a:pt x="11851" y="-16084"/>
                    <a:pt x="767" y="54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フリーフォーム 76">
              <a:extLst>
                <a:ext uri="{FF2B5EF4-FFF2-40B4-BE49-F238E27FC236}">
                  <a16:creationId xmlns:a16="http://schemas.microsoft.com/office/drawing/2014/main" id="{B6D3E4B6-2548-38AC-FA24-B427CBF65ABB}"/>
                </a:ext>
              </a:extLst>
            </p:cNvPr>
            <p:cNvSpPr/>
            <p:nvPr/>
          </p:nvSpPr>
          <p:spPr>
            <a:xfrm>
              <a:off x="6292545" y="7420911"/>
              <a:ext cx="793296" cy="803395"/>
            </a:xfrm>
            <a:custGeom>
              <a:avLst/>
              <a:gdLst>
                <a:gd name="connsiteX0" fmla="*/ 16815 w 793296"/>
                <a:gd name="connsiteY0" fmla="*/ 10667 h 803395"/>
                <a:gd name="connsiteX1" fmla="*/ 598706 w 793296"/>
                <a:gd name="connsiteY1" fmla="*/ 600871 h 803395"/>
                <a:gd name="connsiteX2" fmla="*/ 773273 w 793296"/>
                <a:gd name="connsiteY2" fmla="*/ 800376 h 803395"/>
                <a:gd name="connsiteX3" fmla="*/ 191382 w 793296"/>
                <a:gd name="connsiteY3" fmla="*/ 476180 h 803395"/>
                <a:gd name="connsiteX4" fmla="*/ 557142 w 793296"/>
                <a:gd name="connsiteY4" fmla="*/ 634122 h 803395"/>
                <a:gd name="connsiteX5" fmla="*/ 191382 w 793296"/>
                <a:gd name="connsiteY5" fmla="*/ 251736 h 803395"/>
                <a:gd name="connsiteX6" fmla="*/ 16815 w 793296"/>
                <a:gd name="connsiteY6" fmla="*/ 10667 h 803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3296" h="803395">
                  <a:moveTo>
                    <a:pt x="16815" y="10667"/>
                  </a:moveTo>
                  <a:cubicBezTo>
                    <a:pt x="84702" y="68856"/>
                    <a:pt x="472630" y="469253"/>
                    <a:pt x="598706" y="600871"/>
                  </a:cubicBezTo>
                  <a:cubicBezTo>
                    <a:pt x="724782" y="732489"/>
                    <a:pt x="841160" y="821158"/>
                    <a:pt x="773273" y="800376"/>
                  </a:cubicBezTo>
                  <a:cubicBezTo>
                    <a:pt x="705386" y="779594"/>
                    <a:pt x="227404" y="503889"/>
                    <a:pt x="191382" y="476180"/>
                  </a:cubicBezTo>
                  <a:cubicBezTo>
                    <a:pt x="155360" y="448471"/>
                    <a:pt x="557142" y="671529"/>
                    <a:pt x="557142" y="634122"/>
                  </a:cubicBezTo>
                  <a:cubicBezTo>
                    <a:pt x="557142" y="596715"/>
                    <a:pt x="280051" y="357031"/>
                    <a:pt x="191382" y="251736"/>
                  </a:cubicBezTo>
                  <a:cubicBezTo>
                    <a:pt x="102713" y="146441"/>
                    <a:pt x="-51072" y="-47522"/>
                    <a:pt x="16815" y="1066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フリーフォーム 77">
              <a:extLst>
                <a:ext uri="{FF2B5EF4-FFF2-40B4-BE49-F238E27FC236}">
                  <a16:creationId xmlns:a16="http://schemas.microsoft.com/office/drawing/2014/main" id="{39ACFEC3-1D45-8739-D5D1-2D10027DB200}"/>
                </a:ext>
              </a:extLst>
            </p:cNvPr>
            <p:cNvSpPr/>
            <p:nvPr/>
          </p:nvSpPr>
          <p:spPr>
            <a:xfrm>
              <a:off x="2762828" y="4413202"/>
              <a:ext cx="449003" cy="506525"/>
            </a:xfrm>
            <a:custGeom>
              <a:avLst/>
              <a:gdLst>
                <a:gd name="connsiteX0" fmla="*/ 448908 w 449003"/>
                <a:gd name="connsiteY0" fmla="*/ 100 h 506525"/>
                <a:gd name="connsiteX1" fmla="*/ 108841 w 449003"/>
                <a:gd name="connsiteY1" fmla="*/ 249482 h 506525"/>
                <a:gd name="connsiteX2" fmla="*/ 214640 w 449003"/>
                <a:gd name="connsiteY2" fmla="*/ 506421 h 506525"/>
                <a:gd name="connsiteX3" fmla="*/ 10600 w 449003"/>
                <a:gd name="connsiteY3" fmla="*/ 219254 h 506525"/>
                <a:gd name="connsiteX4" fmla="*/ 71056 w 449003"/>
                <a:gd name="connsiteY4" fmla="*/ 219254 h 506525"/>
                <a:gd name="connsiteX5" fmla="*/ 448908 w 449003"/>
                <a:gd name="connsiteY5" fmla="*/ 100 h 50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9003" h="506525">
                  <a:moveTo>
                    <a:pt x="448908" y="100"/>
                  </a:moveTo>
                  <a:cubicBezTo>
                    <a:pt x="455205" y="5138"/>
                    <a:pt x="147886" y="165095"/>
                    <a:pt x="108841" y="249482"/>
                  </a:cubicBezTo>
                  <a:cubicBezTo>
                    <a:pt x="69796" y="333869"/>
                    <a:pt x="231014" y="511459"/>
                    <a:pt x="214640" y="506421"/>
                  </a:cubicBezTo>
                  <a:cubicBezTo>
                    <a:pt x="198266" y="501383"/>
                    <a:pt x="34531" y="267115"/>
                    <a:pt x="10600" y="219254"/>
                  </a:cubicBezTo>
                  <a:cubicBezTo>
                    <a:pt x="-13331" y="171393"/>
                    <a:pt x="1783" y="258299"/>
                    <a:pt x="71056" y="219254"/>
                  </a:cubicBezTo>
                  <a:cubicBezTo>
                    <a:pt x="140329" y="180209"/>
                    <a:pt x="442611" y="-4938"/>
                    <a:pt x="448908" y="10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フリーフォーム 78">
              <a:extLst>
                <a:ext uri="{FF2B5EF4-FFF2-40B4-BE49-F238E27FC236}">
                  <a16:creationId xmlns:a16="http://schemas.microsoft.com/office/drawing/2014/main" id="{6955C307-652C-9D3F-7D46-F4BFDCAB40DB}"/>
                </a:ext>
              </a:extLst>
            </p:cNvPr>
            <p:cNvSpPr/>
            <p:nvPr/>
          </p:nvSpPr>
          <p:spPr>
            <a:xfrm>
              <a:off x="2636486" y="3109418"/>
              <a:ext cx="824876" cy="382589"/>
            </a:xfrm>
            <a:custGeom>
              <a:avLst/>
              <a:gdLst>
                <a:gd name="connsiteX0" fmla="*/ 916 w 824876"/>
                <a:gd name="connsiteY0" fmla="*/ 381927 h 382589"/>
                <a:gd name="connsiteX1" fmla="*/ 529907 w 824876"/>
                <a:gd name="connsiteY1" fmla="*/ 11633 h 382589"/>
                <a:gd name="connsiteX2" fmla="*/ 817074 w 824876"/>
                <a:gd name="connsiteY2" fmla="*/ 87203 h 382589"/>
                <a:gd name="connsiteX3" fmla="*/ 726390 w 824876"/>
                <a:gd name="connsiteY3" fmla="*/ 26747 h 382589"/>
                <a:gd name="connsiteX4" fmla="*/ 545021 w 824876"/>
                <a:gd name="connsiteY4" fmla="*/ 34304 h 382589"/>
                <a:gd name="connsiteX5" fmla="*/ 348539 w 824876"/>
                <a:gd name="connsiteY5" fmla="*/ 124989 h 382589"/>
                <a:gd name="connsiteX6" fmla="*/ 401438 w 824876"/>
                <a:gd name="connsiteY6" fmla="*/ 102318 h 382589"/>
                <a:gd name="connsiteX7" fmla="*/ 916 w 824876"/>
                <a:gd name="connsiteY7" fmla="*/ 381927 h 382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24876" h="382589">
                  <a:moveTo>
                    <a:pt x="916" y="381927"/>
                  </a:moveTo>
                  <a:cubicBezTo>
                    <a:pt x="22327" y="366813"/>
                    <a:pt x="393881" y="60754"/>
                    <a:pt x="529907" y="11633"/>
                  </a:cubicBezTo>
                  <a:cubicBezTo>
                    <a:pt x="665933" y="-37488"/>
                    <a:pt x="784327" y="84684"/>
                    <a:pt x="817074" y="87203"/>
                  </a:cubicBezTo>
                  <a:cubicBezTo>
                    <a:pt x="849821" y="89722"/>
                    <a:pt x="771732" y="35563"/>
                    <a:pt x="726390" y="26747"/>
                  </a:cubicBezTo>
                  <a:cubicBezTo>
                    <a:pt x="681048" y="17931"/>
                    <a:pt x="607996" y="17930"/>
                    <a:pt x="545021" y="34304"/>
                  </a:cubicBezTo>
                  <a:cubicBezTo>
                    <a:pt x="482046" y="50678"/>
                    <a:pt x="348539" y="124989"/>
                    <a:pt x="348539" y="124989"/>
                  </a:cubicBezTo>
                  <a:cubicBezTo>
                    <a:pt x="324609" y="136325"/>
                    <a:pt x="463154" y="55716"/>
                    <a:pt x="401438" y="102318"/>
                  </a:cubicBezTo>
                  <a:cubicBezTo>
                    <a:pt x="339722" y="148920"/>
                    <a:pt x="-20495" y="397041"/>
                    <a:pt x="916" y="38192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フリーフォーム 79">
              <a:extLst>
                <a:ext uri="{FF2B5EF4-FFF2-40B4-BE49-F238E27FC236}">
                  <a16:creationId xmlns:a16="http://schemas.microsoft.com/office/drawing/2014/main" id="{ED13EFBF-F105-DBE2-EACF-8201A2A42784}"/>
                </a:ext>
              </a:extLst>
            </p:cNvPr>
            <p:cNvSpPr/>
            <p:nvPr/>
          </p:nvSpPr>
          <p:spPr>
            <a:xfrm>
              <a:off x="2301999" y="3937202"/>
              <a:ext cx="259974" cy="453436"/>
            </a:xfrm>
            <a:custGeom>
              <a:avLst/>
              <a:gdLst>
                <a:gd name="connsiteX0" fmla="*/ 131363 w 259974"/>
                <a:gd name="connsiteY0" fmla="*/ 8 h 453436"/>
                <a:gd name="connsiteX1" fmla="*/ 40679 w 259974"/>
                <a:gd name="connsiteY1" fmla="*/ 226719 h 453436"/>
                <a:gd name="connsiteX2" fmla="*/ 259832 w 259974"/>
                <a:gd name="connsiteY2" fmla="*/ 453429 h 453436"/>
                <a:gd name="connsiteX3" fmla="*/ 2894 w 259974"/>
                <a:gd name="connsiteY3" fmla="*/ 219162 h 453436"/>
                <a:gd name="connsiteX4" fmla="*/ 131363 w 259974"/>
                <a:gd name="connsiteY4" fmla="*/ 8 h 453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974" h="453436">
                  <a:moveTo>
                    <a:pt x="131363" y="8"/>
                  </a:moveTo>
                  <a:cubicBezTo>
                    <a:pt x="137661" y="1268"/>
                    <a:pt x="19268" y="151149"/>
                    <a:pt x="40679" y="226719"/>
                  </a:cubicBezTo>
                  <a:cubicBezTo>
                    <a:pt x="62090" y="302289"/>
                    <a:pt x="266130" y="454689"/>
                    <a:pt x="259832" y="453429"/>
                  </a:cubicBezTo>
                  <a:cubicBezTo>
                    <a:pt x="253535" y="452170"/>
                    <a:pt x="28084" y="292213"/>
                    <a:pt x="2894" y="219162"/>
                  </a:cubicBezTo>
                  <a:cubicBezTo>
                    <a:pt x="-22296" y="146111"/>
                    <a:pt x="125065" y="-1252"/>
                    <a:pt x="131363" y="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フリーフォーム 80">
              <a:extLst>
                <a:ext uri="{FF2B5EF4-FFF2-40B4-BE49-F238E27FC236}">
                  <a16:creationId xmlns:a16="http://schemas.microsoft.com/office/drawing/2014/main" id="{C76C10FF-BDD8-E757-1823-D7C4EC57076F}"/>
                </a:ext>
              </a:extLst>
            </p:cNvPr>
            <p:cNvSpPr/>
            <p:nvPr/>
          </p:nvSpPr>
          <p:spPr>
            <a:xfrm>
              <a:off x="3778613" y="5589747"/>
              <a:ext cx="686437" cy="744174"/>
            </a:xfrm>
            <a:custGeom>
              <a:avLst/>
              <a:gdLst>
                <a:gd name="connsiteX0" fmla="*/ 7456 w 686437"/>
                <a:gd name="connsiteY0" fmla="*/ 2451 h 744174"/>
                <a:gd name="connsiteX1" fmla="*/ 581790 w 686437"/>
                <a:gd name="connsiteY1" fmla="*/ 622127 h 744174"/>
                <a:gd name="connsiteX2" fmla="*/ 475992 w 686437"/>
                <a:gd name="connsiteY2" fmla="*/ 455873 h 744174"/>
                <a:gd name="connsiteX3" fmla="*/ 680032 w 686437"/>
                <a:gd name="connsiteY3" fmla="*/ 743040 h 744174"/>
                <a:gd name="connsiteX4" fmla="*/ 188825 w 686437"/>
                <a:gd name="connsiteY4" fmla="*/ 327403 h 744174"/>
                <a:gd name="connsiteX5" fmla="*/ 249281 w 686437"/>
                <a:gd name="connsiteY5" fmla="*/ 402974 h 744174"/>
                <a:gd name="connsiteX6" fmla="*/ 7456 w 686437"/>
                <a:gd name="connsiteY6" fmla="*/ 2451 h 744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437" h="744174">
                  <a:moveTo>
                    <a:pt x="7456" y="2451"/>
                  </a:moveTo>
                  <a:cubicBezTo>
                    <a:pt x="62874" y="38976"/>
                    <a:pt x="503701" y="546557"/>
                    <a:pt x="581790" y="622127"/>
                  </a:cubicBezTo>
                  <a:cubicBezTo>
                    <a:pt x="659879" y="697697"/>
                    <a:pt x="459618" y="435721"/>
                    <a:pt x="475992" y="455873"/>
                  </a:cubicBezTo>
                  <a:cubicBezTo>
                    <a:pt x="492366" y="476025"/>
                    <a:pt x="727893" y="764452"/>
                    <a:pt x="680032" y="743040"/>
                  </a:cubicBezTo>
                  <a:cubicBezTo>
                    <a:pt x="632171" y="721628"/>
                    <a:pt x="260617" y="384081"/>
                    <a:pt x="188825" y="327403"/>
                  </a:cubicBezTo>
                  <a:cubicBezTo>
                    <a:pt x="117033" y="270725"/>
                    <a:pt x="275731" y="457133"/>
                    <a:pt x="249281" y="402974"/>
                  </a:cubicBezTo>
                  <a:cubicBezTo>
                    <a:pt x="222831" y="348815"/>
                    <a:pt x="-47962" y="-34074"/>
                    <a:pt x="7456" y="245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フリーフォーム 81">
              <a:extLst>
                <a:ext uri="{FF2B5EF4-FFF2-40B4-BE49-F238E27FC236}">
                  <a16:creationId xmlns:a16="http://schemas.microsoft.com/office/drawing/2014/main" id="{E3883155-0CBA-9919-89E8-DA5A0EC5A6B4}"/>
                </a:ext>
              </a:extLst>
            </p:cNvPr>
            <p:cNvSpPr/>
            <p:nvPr/>
          </p:nvSpPr>
          <p:spPr>
            <a:xfrm>
              <a:off x="4872301" y="5038717"/>
              <a:ext cx="115998" cy="489744"/>
            </a:xfrm>
            <a:custGeom>
              <a:avLst/>
              <a:gdLst>
                <a:gd name="connsiteX0" fmla="*/ 1980 w 115998"/>
                <a:gd name="connsiteY0" fmla="*/ 1819 h 489744"/>
                <a:gd name="connsiteX1" fmla="*/ 115335 w 115998"/>
                <a:gd name="connsiteY1" fmla="*/ 477911 h 489744"/>
                <a:gd name="connsiteX2" fmla="*/ 47322 w 115998"/>
                <a:gd name="connsiteY2" fmla="*/ 319214 h 489744"/>
                <a:gd name="connsiteX3" fmla="*/ 1980 w 115998"/>
                <a:gd name="connsiteY3" fmla="*/ 1819 h 489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998" h="489744">
                  <a:moveTo>
                    <a:pt x="1980" y="1819"/>
                  </a:moveTo>
                  <a:cubicBezTo>
                    <a:pt x="13316" y="28269"/>
                    <a:pt x="107778" y="425012"/>
                    <a:pt x="115335" y="477911"/>
                  </a:cubicBezTo>
                  <a:cubicBezTo>
                    <a:pt x="122892" y="530810"/>
                    <a:pt x="63695" y="393524"/>
                    <a:pt x="47322" y="319214"/>
                  </a:cubicBezTo>
                  <a:cubicBezTo>
                    <a:pt x="30949" y="244904"/>
                    <a:pt x="-9356" y="-24631"/>
                    <a:pt x="1980" y="18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フリーフォーム 82">
              <a:extLst>
                <a:ext uri="{FF2B5EF4-FFF2-40B4-BE49-F238E27FC236}">
                  <a16:creationId xmlns:a16="http://schemas.microsoft.com/office/drawing/2014/main" id="{07F439F1-4133-E3E8-4C13-29DD0C2EBA5C}"/>
                </a:ext>
              </a:extLst>
            </p:cNvPr>
            <p:cNvSpPr/>
            <p:nvPr/>
          </p:nvSpPr>
          <p:spPr>
            <a:xfrm>
              <a:off x="2782923" y="2643479"/>
              <a:ext cx="453238" cy="404919"/>
            </a:xfrm>
            <a:custGeom>
              <a:avLst/>
              <a:gdLst>
                <a:gd name="connsiteX0" fmla="*/ 34 w 453238"/>
                <a:gd name="connsiteY0" fmla="*/ 330 h 404919"/>
                <a:gd name="connsiteX1" fmla="*/ 159060 w 453238"/>
                <a:gd name="connsiteY1" fmla="*/ 174264 h 404919"/>
                <a:gd name="connsiteX2" fmla="*/ 168999 w 453238"/>
                <a:gd name="connsiteY2" fmla="*/ 154386 h 404919"/>
                <a:gd name="connsiteX3" fmla="*/ 298207 w 453238"/>
                <a:gd name="connsiteY3" fmla="*/ 214021 h 404919"/>
                <a:gd name="connsiteX4" fmla="*/ 432386 w 453238"/>
                <a:gd name="connsiteY4" fmla="*/ 363108 h 404919"/>
                <a:gd name="connsiteX5" fmla="*/ 452264 w 453238"/>
                <a:gd name="connsiteY5" fmla="*/ 387956 h 404919"/>
                <a:gd name="connsiteX6" fmla="*/ 447294 w 453238"/>
                <a:gd name="connsiteY6" fmla="*/ 134508 h 404919"/>
                <a:gd name="connsiteX7" fmla="*/ 422447 w 453238"/>
                <a:gd name="connsiteY7" fmla="*/ 233899 h 404919"/>
                <a:gd name="connsiteX8" fmla="*/ 328025 w 453238"/>
                <a:gd name="connsiteY8" fmla="*/ 204082 h 404919"/>
                <a:gd name="connsiteX9" fmla="*/ 387660 w 453238"/>
                <a:gd name="connsiteY9" fmla="*/ 253778 h 404919"/>
                <a:gd name="connsiteX10" fmla="*/ 228634 w 453238"/>
                <a:gd name="connsiteY10" fmla="*/ 124569 h 404919"/>
                <a:gd name="connsiteX11" fmla="*/ 193847 w 453238"/>
                <a:gd name="connsiteY11" fmla="*/ 164325 h 404919"/>
                <a:gd name="connsiteX12" fmla="*/ 74577 w 453238"/>
                <a:gd name="connsiteY12" fmla="*/ 99721 h 404919"/>
                <a:gd name="connsiteX13" fmla="*/ 173968 w 453238"/>
                <a:gd name="connsiteY13" fmla="*/ 129538 h 404919"/>
                <a:gd name="connsiteX14" fmla="*/ 34 w 453238"/>
                <a:gd name="connsiteY14" fmla="*/ 330 h 404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53238" h="404919">
                  <a:moveTo>
                    <a:pt x="34" y="330"/>
                  </a:moveTo>
                  <a:cubicBezTo>
                    <a:pt x="-2451" y="7784"/>
                    <a:pt x="130899" y="148588"/>
                    <a:pt x="159060" y="174264"/>
                  </a:cubicBezTo>
                  <a:cubicBezTo>
                    <a:pt x="187221" y="199940"/>
                    <a:pt x="145808" y="147760"/>
                    <a:pt x="168999" y="154386"/>
                  </a:cubicBezTo>
                  <a:cubicBezTo>
                    <a:pt x="192190" y="161012"/>
                    <a:pt x="254309" y="179234"/>
                    <a:pt x="298207" y="214021"/>
                  </a:cubicBezTo>
                  <a:cubicBezTo>
                    <a:pt x="342105" y="248808"/>
                    <a:pt x="432386" y="363108"/>
                    <a:pt x="432386" y="363108"/>
                  </a:cubicBezTo>
                  <a:cubicBezTo>
                    <a:pt x="458062" y="392097"/>
                    <a:pt x="449779" y="426056"/>
                    <a:pt x="452264" y="387956"/>
                  </a:cubicBezTo>
                  <a:cubicBezTo>
                    <a:pt x="454749" y="349856"/>
                    <a:pt x="452263" y="160184"/>
                    <a:pt x="447294" y="134508"/>
                  </a:cubicBezTo>
                  <a:cubicBezTo>
                    <a:pt x="442325" y="108832"/>
                    <a:pt x="442325" y="222303"/>
                    <a:pt x="422447" y="233899"/>
                  </a:cubicBezTo>
                  <a:cubicBezTo>
                    <a:pt x="402569" y="245495"/>
                    <a:pt x="333823" y="200769"/>
                    <a:pt x="328025" y="204082"/>
                  </a:cubicBezTo>
                  <a:cubicBezTo>
                    <a:pt x="322227" y="207395"/>
                    <a:pt x="404225" y="267030"/>
                    <a:pt x="387660" y="253778"/>
                  </a:cubicBezTo>
                  <a:cubicBezTo>
                    <a:pt x="371095" y="240526"/>
                    <a:pt x="260936" y="139478"/>
                    <a:pt x="228634" y="124569"/>
                  </a:cubicBezTo>
                  <a:cubicBezTo>
                    <a:pt x="196332" y="109660"/>
                    <a:pt x="219523" y="168466"/>
                    <a:pt x="193847" y="164325"/>
                  </a:cubicBezTo>
                  <a:cubicBezTo>
                    <a:pt x="168171" y="160184"/>
                    <a:pt x="77890" y="105519"/>
                    <a:pt x="74577" y="99721"/>
                  </a:cubicBezTo>
                  <a:cubicBezTo>
                    <a:pt x="71264" y="93923"/>
                    <a:pt x="183079" y="145275"/>
                    <a:pt x="173968" y="129538"/>
                  </a:cubicBezTo>
                  <a:cubicBezTo>
                    <a:pt x="164857" y="113801"/>
                    <a:pt x="2519" y="-7124"/>
                    <a:pt x="34" y="33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フリーフォーム 83">
              <a:extLst>
                <a:ext uri="{FF2B5EF4-FFF2-40B4-BE49-F238E27FC236}">
                  <a16:creationId xmlns:a16="http://schemas.microsoft.com/office/drawing/2014/main" id="{CFB3E812-6C25-F339-2E7A-4C8A5CE361DC}"/>
                </a:ext>
              </a:extLst>
            </p:cNvPr>
            <p:cNvSpPr/>
            <p:nvPr/>
          </p:nvSpPr>
          <p:spPr>
            <a:xfrm>
              <a:off x="1843401" y="3179546"/>
              <a:ext cx="297480" cy="224763"/>
            </a:xfrm>
            <a:custGeom>
              <a:avLst/>
              <a:gdLst>
                <a:gd name="connsiteX0" fmla="*/ 308 w 297480"/>
                <a:gd name="connsiteY0" fmla="*/ 75519 h 224763"/>
                <a:gd name="connsiteX1" fmla="*/ 144425 w 297480"/>
                <a:gd name="connsiteY1" fmla="*/ 90428 h 224763"/>
                <a:gd name="connsiteX2" fmla="*/ 293512 w 297480"/>
                <a:gd name="connsiteY2" fmla="*/ 224606 h 224763"/>
                <a:gd name="connsiteX3" fmla="*/ 243816 w 297480"/>
                <a:gd name="connsiteY3" fmla="*/ 60611 h 224763"/>
                <a:gd name="connsiteX4" fmla="*/ 129516 w 297480"/>
                <a:gd name="connsiteY4" fmla="*/ 976 h 224763"/>
                <a:gd name="connsiteX5" fmla="*/ 184182 w 297480"/>
                <a:gd name="connsiteY5" fmla="*/ 25824 h 224763"/>
                <a:gd name="connsiteX6" fmla="*/ 308 w 297480"/>
                <a:gd name="connsiteY6" fmla="*/ 75519 h 224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7480" h="224763">
                  <a:moveTo>
                    <a:pt x="308" y="75519"/>
                  </a:moveTo>
                  <a:cubicBezTo>
                    <a:pt x="-6318" y="86286"/>
                    <a:pt x="95558" y="65580"/>
                    <a:pt x="144425" y="90428"/>
                  </a:cubicBezTo>
                  <a:cubicBezTo>
                    <a:pt x="193292" y="115276"/>
                    <a:pt x="276947" y="229576"/>
                    <a:pt x="293512" y="224606"/>
                  </a:cubicBezTo>
                  <a:cubicBezTo>
                    <a:pt x="310077" y="219637"/>
                    <a:pt x="271149" y="97883"/>
                    <a:pt x="243816" y="60611"/>
                  </a:cubicBezTo>
                  <a:cubicBezTo>
                    <a:pt x="216483" y="23339"/>
                    <a:pt x="139455" y="6774"/>
                    <a:pt x="129516" y="976"/>
                  </a:cubicBezTo>
                  <a:cubicBezTo>
                    <a:pt x="119577" y="-4822"/>
                    <a:pt x="202404" y="16713"/>
                    <a:pt x="184182" y="25824"/>
                  </a:cubicBezTo>
                  <a:cubicBezTo>
                    <a:pt x="165960" y="34935"/>
                    <a:pt x="6934" y="64752"/>
                    <a:pt x="308" y="755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フリーフォーム 1">
              <a:extLst>
                <a:ext uri="{FF2B5EF4-FFF2-40B4-BE49-F238E27FC236}">
                  <a16:creationId xmlns:a16="http://schemas.microsoft.com/office/drawing/2014/main" id="{8E9555DD-E5A3-EA0D-1E85-91CA2D56AA02}"/>
                </a:ext>
              </a:extLst>
            </p:cNvPr>
            <p:cNvSpPr/>
            <p:nvPr/>
          </p:nvSpPr>
          <p:spPr>
            <a:xfrm>
              <a:off x="3384129" y="2401224"/>
              <a:ext cx="104297" cy="640149"/>
            </a:xfrm>
            <a:custGeom>
              <a:avLst/>
              <a:gdLst>
                <a:gd name="connsiteX0" fmla="*/ 12114 w 104297"/>
                <a:gd name="connsiteY0" fmla="*/ 639833 h 640149"/>
                <a:gd name="connsiteX1" fmla="*/ 100038 w 104297"/>
                <a:gd name="connsiteY1" fmla="*/ 94710 h 640149"/>
                <a:gd name="connsiteX2" fmla="*/ 82453 w 104297"/>
                <a:gd name="connsiteY2" fmla="*/ 270556 h 640149"/>
                <a:gd name="connsiteX3" fmla="*/ 12114 w 104297"/>
                <a:gd name="connsiteY3" fmla="*/ 6787 h 640149"/>
                <a:gd name="connsiteX4" fmla="*/ 12114 w 104297"/>
                <a:gd name="connsiteY4" fmla="*/ 639833 h 64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297" h="640149">
                  <a:moveTo>
                    <a:pt x="12114" y="639833"/>
                  </a:moveTo>
                  <a:cubicBezTo>
                    <a:pt x="26768" y="654487"/>
                    <a:pt x="88315" y="156256"/>
                    <a:pt x="100038" y="94710"/>
                  </a:cubicBezTo>
                  <a:cubicBezTo>
                    <a:pt x="111761" y="33164"/>
                    <a:pt x="97107" y="285210"/>
                    <a:pt x="82453" y="270556"/>
                  </a:cubicBezTo>
                  <a:cubicBezTo>
                    <a:pt x="67799" y="255902"/>
                    <a:pt x="29699" y="-48898"/>
                    <a:pt x="12114" y="6787"/>
                  </a:cubicBezTo>
                  <a:cubicBezTo>
                    <a:pt x="-5471" y="62472"/>
                    <a:pt x="-2540" y="625179"/>
                    <a:pt x="12114" y="6398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フリーフォーム 2">
              <a:extLst>
                <a:ext uri="{FF2B5EF4-FFF2-40B4-BE49-F238E27FC236}">
                  <a16:creationId xmlns:a16="http://schemas.microsoft.com/office/drawing/2014/main" id="{9348F83F-3C68-A34E-B037-D6A7F8E742D9}"/>
                </a:ext>
              </a:extLst>
            </p:cNvPr>
            <p:cNvSpPr/>
            <p:nvPr/>
          </p:nvSpPr>
          <p:spPr>
            <a:xfrm>
              <a:off x="3393368" y="2478590"/>
              <a:ext cx="466778" cy="198462"/>
            </a:xfrm>
            <a:custGeom>
              <a:avLst/>
              <a:gdLst>
                <a:gd name="connsiteX0" fmla="*/ 463 w 466778"/>
                <a:gd name="connsiteY0" fmla="*/ 841 h 198462"/>
                <a:gd name="connsiteX1" fmla="*/ 457663 w 466778"/>
                <a:gd name="connsiteY1" fmla="*/ 123933 h 198462"/>
                <a:gd name="connsiteX2" fmla="*/ 316986 w 466778"/>
                <a:gd name="connsiteY2" fmla="*/ 123933 h 198462"/>
                <a:gd name="connsiteX3" fmla="*/ 369740 w 466778"/>
                <a:gd name="connsiteY3" fmla="*/ 194272 h 198462"/>
                <a:gd name="connsiteX4" fmla="*/ 463 w 466778"/>
                <a:gd name="connsiteY4" fmla="*/ 841 h 198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6778" h="198462">
                  <a:moveTo>
                    <a:pt x="463" y="841"/>
                  </a:moveTo>
                  <a:cubicBezTo>
                    <a:pt x="15117" y="-10882"/>
                    <a:pt x="404909" y="103418"/>
                    <a:pt x="457663" y="123933"/>
                  </a:cubicBezTo>
                  <a:cubicBezTo>
                    <a:pt x="510417" y="144448"/>
                    <a:pt x="316986" y="123933"/>
                    <a:pt x="316986" y="123933"/>
                  </a:cubicBezTo>
                  <a:cubicBezTo>
                    <a:pt x="302332" y="135656"/>
                    <a:pt x="416632" y="217718"/>
                    <a:pt x="369740" y="194272"/>
                  </a:cubicBezTo>
                  <a:cubicBezTo>
                    <a:pt x="322848" y="170826"/>
                    <a:pt x="-14191" y="12564"/>
                    <a:pt x="463" y="84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フリーフォーム 3">
              <a:extLst>
                <a:ext uri="{FF2B5EF4-FFF2-40B4-BE49-F238E27FC236}">
                  <a16:creationId xmlns:a16="http://schemas.microsoft.com/office/drawing/2014/main" id="{B5DB04D2-494C-15D0-9BDD-04893212564C}"/>
                </a:ext>
              </a:extLst>
            </p:cNvPr>
            <p:cNvSpPr/>
            <p:nvPr/>
          </p:nvSpPr>
          <p:spPr>
            <a:xfrm>
              <a:off x="3954972" y="3023817"/>
              <a:ext cx="757715" cy="441608"/>
            </a:xfrm>
            <a:custGeom>
              <a:avLst/>
              <a:gdLst>
                <a:gd name="connsiteX0" fmla="*/ 107074 w 757715"/>
                <a:gd name="connsiteY0" fmla="*/ 440352 h 441608"/>
                <a:gd name="connsiteX1" fmla="*/ 159828 w 757715"/>
                <a:gd name="connsiteY1" fmla="*/ 282091 h 441608"/>
                <a:gd name="connsiteX2" fmla="*/ 71905 w 757715"/>
                <a:gd name="connsiteY2" fmla="*/ 106245 h 441608"/>
                <a:gd name="connsiteX3" fmla="*/ 757705 w 757715"/>
                <a:gd name="connsiteY3" fmla="*/ 176583 h 441608"/>
                <a:gd name="connsiteX4" fmla="*/ 54320 w 757715"/>
                <a:gd name="connsiteY4" fmla="*/ 18321 h 441608"/>
                <a:gd name="connsiteX5" fmla="*/ 177413 w 757715"/>
                <a:gd name="connsiteY5" fmla="*/ 123829 h 441608"/>
                <a:gd name="connsiteX6" fmla="*/ 1566 w 757715"/>
                <a:gd name="connsiteY6" fmla="*/ 737 h 441608"/>
                <a:gd name="connsiteX7" fmla="*/ 300505 w 757715"/>
                <a:gd name="connsiteY7" fmla="*/ 194168 h 441608"/>
                <a:gd name="connsiteX8" fmla="*/ 107074 w 757715"/>
                <a:gd name="connsiteY8" fmla="*/ 440352 h 441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57715" h="441608">
                  <a:moveTo>
                    <a:pt x="107074" y="440352"/>
                  </a:moveTo>
                  <a:cubicBezTo>
                    <a:pt x="83628" y="455006"/>
                    <a:pt x="165689" y="337775"/>
                    <a:pt x="159828" y="282091"/>
                  </a:cubicBezTo>
                  <a:cubicBezTo>
                    <a:pt x="153967" y="226407"/>
                    <a:pt x="-27741" y="123830"/>
                    <a:pt x="71905" y="106245"/>
                  </a:cubicBezTo>
                  <a:cubicBezTo>
                    <a:pt x="171551" y="88660"/>
                    <a:pt x="760636" y="191237"/>
                    <a:pt x="757705" y="176583"/>
                  </a:cubicBezTo>
                  <a:cubicBezTo>
                    <a:pt x="754774" y="161929"/>
                    <a:pt x="151035" y="27113"/>
                    <a:pt x="54320" y="18321"/>
                  </a:cubicBezTo>
                  <a:cubicBezTo>
                    <a:pt x="-42395" y="9529"/>
                    <a:pt x="186205" y="126760"/>
                    <a:pt x="177413" y="123829"/>
                  </a:cubicBezTo>
                  <a:cubicBezTo>
                    <a:pt x="168621" y="120898"/>
                    <a:pt x="-18949" y="-10986"/>
                    <a:pt x="1566" y="737"/>
                  </a:cubicBezTo>
                  <a:cubicBezTo>
                    <a:pt x="22081" y="12460"/>
                    <a:pt x="279990" y="123830"/>
                    <a:pt x="300505" y="194168"/>
                  </a:cubicBezTo>
                  <a:cubicBezTo>
                    <a:pt x="321020" y="264506"/>
                    <a:pt x="130520" y="425698"/>
                    <a:pt x="107074" y="4403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フリーフォーム 5">
              <a:extLst>
                <a:ext uri="{FF2B5EF4-FFF2-40B4-BE49-F238E27FC236}">
                  <a16:creationId xmlns:a16="http://schemas.microsoft.com/office/drawing/2014/main" id="{9BE9C2B9-03B8-7CC9-68D9-7403B5A895A4}"/>
                </a:ext>
              </a:extLst>
            </p:cNvPr>
            <p:cNvSpPr/>
            <p:nvPr/>
          </p:nvSpPr>
          <p:spPr>
            <a:xfrm>
              <a:off x="4496687" y="3690980"/>
              <a:ext cx="1327563" cy="689390"/>
            </a:xfrm>
            <a:custGeom>
              <a:avLst/>
              <a:gdLst>
                <a:gd name="connsiteX0" fmla="*/ 4975 w 1327563"/>
                <a:gd name="connsiteY0" fmla="*/ 54543 h 689390"/>
                <a:gd name="connsiteX1" fmla="*/ 813867 w 1327563"/>
                <a:gd name="connsiteY1" fmla="*/ 318312 h 689390"/>
                <a:gd name="connsiteX2" fmla="*/ 620436 w 1327563"/>
                <a:gd name="connsiteY2" fmla="*/ 142466 h 689390"/>
                <a:gd name="connsiteX3" fmla="*/ 813867 w 1327563"/>
                <a:gd name="connsiteY3" fmla="*/ 388651 h 689390"/>
                <a:gd name="connsiteX4" fmla="*/ 567682 w 1327563"/>
                <a:gd name="connsiteY4" fmla="*/ 353482 h 689390"/>
                <a:gd name="connsiteX5" fmla="*/ 1077636 w 1327563"/>
                <a:gd name="connsiteY5" fmla="*/ 423820 h 689390"/>
                <a:gd name="connsiteX6" fmla="*/ 1323821 w 1327563"/>
                <a:gd name="connsiteY6" fmla="*/ 687589 h 689390"/>
                <a:gd name="connsiteX7" fmla="*/ 1183144 w 1327563"/>
                <a:gd name="connsiteY7" fmla="*/ 511743 h 689390"/>
                <a:gd name="connsiteX8" fmla="*/ 638021 w 1327563"/>
                <a:gd name="connsiteY8" fmla="*/ 1789 h 689390"/>
                <a:gd name="connsiteX9" fmla="*/ 761113 w 1327563"/>
                <a:gd name="connsiteY9" fmla="*/ 335897 h 689390"/>
                <a:gd name="connsiteX10" fmla="*/ 514928 w 1327563"/>
                <a:gd name="connsiteY10" fmla="*/ 142466 h 689390"/>
                <a:gd name="connsiteX11" fmla="*/ 638021 w 1327563"/>
                <a:gd name="connsiteY11" fmla="*/ 318312 h 689390"/>
                <a:gd name="connsiteX12" fmla="*/ 479759 w 1327563"/>
                <a:gd name="connsiteY12" fmla="*/ 265558 h 689390"/>
                <a:gd name="connsiteX13" fmla="*/ 4975 w 1327563"/>
                <a:gd name="connsiteY13" fmla="*/ 54543 h 689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27563" h="689390">
                  <a:moveTo>
                    <a:pt x="4975" y="54543"/>
                  </a:moveTo>
                  <a:cubicBezTo>
                    <a:pt x="60660" y="63335"/>
                    <a:pt x="711290" y="303658"/>
                    <a:pt x="813867" y="318312"/>
                  </a:cubicBezTo>
                  <a:cubicBezTo>
                    <a:pt x="916444" y="332966"/>
                    <a:pt x="620436" y="130743"/>
                    <a:pt x="620436" y="142466"/>
                  </a:cubicBezTo>
                  <a:cubicBezTo>
                    <a:pt x="620436" y="154189"/>
                    <a:pt x="822659" y="353482"/>
                    <a:pt x="813867" y="388651"/>
                  </a:cubicBezTo>
                  <a:cubicBezTo>
                    <a:pt x="805075" y="423820"/>
                    <a:pt x="567682" y="353482"/>
                    <a:pt x="567682" y="353482"/>
                  </a:cubicBezTo>
                  <a:cubicBezTo>
                    <a:pt x="611644" y="359344"/>
                    <a:pt x="951613" y="368136"/>
                    <a:pt x="1077636" y="423820"/>
                  </a:cubicBezTo>
                  <a:cubicBezTo>
                    <a:pt x="1203659" y="479504"/>
                    <a:pt x="1306236" y="672935"/>
                    <a:pt x="1323821" y="687589"/>
                  </a:cubicBezTo>
                  <a:cubicBezTo>
                    <a:pt x="1341406" y="702243"/>
                    <a:pt x="1297444" y="626043"/>
                    <a:pt x="1183144" y="511743"/>
                  </a:cubicBezTo>
                  <a:cubicBezTo>
                    <a:pt x="1068844" y="397443"/>
                    <a:pt x="708360" y="31097"/>
                    <a:pt x="638021" y="1789"/>
                  </a:cubicBezTo>
                  <a:cubicBezTo>
                    <a:pt x="567683" y="-27519"/>
                    <a:pt x="781628" y="312451"/>
                    <a:pt x="761113" y="335897"/>
                  </a:cubicBezTo>
                  <a:cubicBezTo>
                    <a:pt x="740598" y="359343"/>
                    <a:pt x="535443" y="145397"/>
                    <a:pt x="514928" y="142466"/>
                  </a:cubicBezTo>
                  <a:cubicBezTo>
                    <a:pt x="494413" y="139535"/>
                    <a:pt x="643882" y="297797"/>
                    <a:pt x="638021" y="318312"/>
                  </a:cubicBezTo>
                  <a:cubicBezTo>
                    <a:pt x="632160" y="338827"/>
                    <a:pt x="582336" y="309520"/>
                    <a:pt x="479759" y="265558"/>
                  </a:cubicBezTo>
                  <a:cubicBezTo>
                    <a:pt x="377182" y="221597"/>
                    <a:pt x="-50710" y="45751"/>
                    <a:pt x="4975" y="5454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フリーフォーム 17">
              <a:extLst>
                <a:ext uri="{FF2B5EF4-FFF2-40B4-BE49-F238E27FC236}">
                  <a16:creationId xmlns:a16="http://schemas.microsoft.com/office/drawing/2014/main" id="{353363E0-7A0F-41C9-0477-119554A95B89}"/>
                </a:ext>
              </a:extLst>
            </p:cNvPr>
            <p:cNvSpPr/>
            <p:nvPr/>
          </p:nvSpPr>
          <p:spPr>
            <a:xfrm>
              <a:off x="5487454" y="4046382"/>
              <a:ext cx="651137" cy="686344"/>
            </a:xfrm>
            <a:custGeom>
              <a:avLst/>
              <a:gdLst>
                <a:gd name="connsiteX0" fmla="*/ 51700 w 651137"/>
                <a:gd name="connsiteY0" fmla="*/ 33249 h 686344"/>
                <a:gd name="connsiteX1" fmla="*/ 69284 w 651137"/>
                <a:gd name="connsiteY1" fmla="*/ 86003 h 686344"/>
                <a:gd name="connsiteX2" fmla="*/ 614408 w 651137"/>
                <a:gd name="connsiteY2" fmla="*/ 490449 h 686344"/>
                <a:gd name="connsiteX3" fmla="*/ 385808 w 651137"/>
                <a:gd name="connsiteY3" fmla="*/ 367356 h 686344"/>
                <a:gd name="connsiteX4" fmla="*/ 649577 w 651137"/>
                <a:gd name="connsiteY4" fmla="*/ 683880 h 686344"/>
                <a:gd name="connsiteX5" fmla="*/ 473731 w 651137"/>
                <a:gd name="connsiteY5" fmla="*/ 490449 h 686344"/>
                <a:gd name="connsiteX6" fmla="*/ 51700 w 651137"/>
                <a:gd name="connsiteY6" fmla="*/ 33249 h 686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1137" h="686344">
                  <a:moveTo>
                    <a:pt x="51700" y="33249"/>
                  </a:moveTo>
                  <a:cubicBezTo>
                    <a:pt x="-15708" y="-34159"/>
                    <a:pt x="-24501" y="9803"/>
                    <a:pt x="69284" y="86003"/>
                  </a:cubicBezTo>
                  <a:cubicBezTo>
                    <a:pt x="163069" y="162203"/>
                    <a:pt x="561654" y="443557"/>
                    <a:pt x="614408" y="490449"/>
                  </a:cubicBezTo>
                  <a:cubicBezTo>
                    <a:pt x="667162" y="537341"/>
                    <a:pt x="379947" y="335118"/>
                    <a:pt x="385808" y="367356"/>
                  </a:cubicBezTo>
                  <a:cubicBezTo>
                    <a:pt x="391669" y="399594"/>
                    <a:pt x="634923" y="663365"/>
                    <a:pt x="649577" y="683880"/>
                  </a:cubicBezTo>
                  <a:cubicBezTo>
                    <a:pt x="664231" y="704396"/>
                    <a:pt x="573377" y="593026"/>
                    <a:pt x="473731" y="490449"/>
                  </a:cubicBezTo>
                  <a:cubicBezTo>
                    <a:pt x="374085" y="387872"/>
                    <a:pt x="119108" y="100657"/>
                    <a:pt x="51700" y="332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1763A743-AB91-E479-50E4-7F67C0106D3F}"/>
              </a:ext>
            </a:extLst>
          </p:cNvPr>
          <p:cNvSpPr txBox="1"/>
          <p:nvPr/>
        </p:nvSpPr>
        <p:spPr>
          <a:xfrm>
            <a:off x="4667267" y="1090692"/>
            <a:ext cx="1415772" cy="313002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8000">
                <a:solidFill>
                  <a:schemeClr val="tx2">
                    <a:lumMod val="50000"/>
                    <a:lumOff val="50000"/>
                  </a:schemeClr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暑中</a:t>
            </a:r>
            <a:r>
              <a:rPr kumimoji="1" lang="ja-JP" altLang="en-US" sz="4000">
                <a:solidFill>
                  <a:schemeClr val="tx2">
                    <a:lumMod val="50000"/>
                    <a:lumOff val="50000"/>
                  </a:schemeClr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か、</a:t>
            </a:r>
            <a:endParaRPr kumimoji="1" lang="en-US" altLang="ja-JP" sz="4000" dirty="0">
              <a:solidFill>
                <a:schemeClr val="tx2">
                  <a:lumMod val="50000"/>
                  <a:lumOff val="50000"/>
                </a:schemeClr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C860DB2E-5AB8-0337-C368-F4642CE2DAEC}"/>
              </a:ext>
            </a:extLst>
          </p:cNvPr>
          <p:cNvSpPr txBox="1"/>
          <p:nvPr/>
        </p:nvSpPr>
        <p:spPr>
          <a:xfrm>
            <a:off x="4000381" y="2013160"/>
            <a:ext cx="800219" cy="554895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4000">
                <a:solidFill>
                  <a:schemeClr val="tx2">
                    <a:lumMod val="50000"/>
                    <a:lumOff val="50000"/>
                  </a:schemeClr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お見舞い申し上げます。</a:t>
            </a: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BBBDB583-06AF-7C68-E593-B3720B1CDE3C}"/>
              </a:ext>
            </a:extLst>
          </p:cNvPr>
          <p:cNvSpPr txBox="1"/>
          <p:nvPr/>
        </p:nvSpPr>
        <p:spPr>
          <a:xfrm>
            <a:off x="4667267" y="3764642"/>
            <a:ext cx="1415772" cy="313002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8000">
                <a:solidFill>
                  <a:schemeClr val="tx2">
                    <a:lumMod val="50000"/>
                    <a:lumOff val="50000"/>
                  </a:schemeClr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残暑</a:t>
            </a:r>
            <a:r>
              <a:rPr kumimoji="1" lang="ja-JP" altLang="en-US" sz="4000">
                <a:solidFill>
                  <a:schemeClr val="tx2">
                    <a:lumMod val="50000"/>
                    <a:lumOff val="50000"/>
                  </a:schemeClr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か、</a:t>
            </a:r>
            <a:endParaRPr kumimoji="1" lang="en-US" altLang="ja-JP" sz="4000" dirty="0">
              <a:solidFill>
                <a:schemeClr val="tx2">
                  <a:lumMod val="50000"/>
                  <a:lumOff val="50000"/>
                </a:schemeClr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4849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2169B-E4A6-E4AA-513D-278282DD6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ダニ が含まれている画像&#10;&#10;自動的に生成された説明" hidden="1">
            <a:extLst>
              <a:ext uri="{FF2B5EF4-FFF2-40B4-BE49-F238E27FC236}">
                <a16:creationId xmlns:a16="http://schemas.microsoft.com/office/drawing/2014/main" id="{1D60E0E0-D0CA-608B-FA61-1A5A6B2494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545" t="7042" r="10240" b="4225"/>
          <a:stretch/>
        </p:blipFill>
        <p:spPr>
          <a:xfrm>
            <a:off x="80826" y="2388870"/>
            <a:ext cx="9520374" cy="8023860"/>
          </a:xfrm>
          <a:prstGeom prst="rect">
            <a:avLst/>
          </a:prstGeom>
        </p:spPr>
      </p:pic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1783CCA5-9C91-D9BA-9EBE-6979FFA925BB}"/>
              </a:ext>
            </a:extLst>
          </p:cNvPr>
          <p:cNvGrpSpPr/>
          <p:nvPr/>
        </p:nvGrpSpPr>
        <p:grpSpPr>
          <a:xfrm>
            <a:off x="262113" y="2401224"/>
            <a:ext cx="8916422" cy="7913216"/>
            <a:chOff x="262113" y="2401224"/>
            <a:chExt cx="8916422" cy="7913216"/>
          </a:xfrm>
        </p:grpSpPr>
        <p:sp>
          <p:nvSpPr>
            <p:cNvPr id="7" name="フリーフォーム 6">
              <a:extLst>
                <a:ext uri="{FF2B5EF4-FFF2-40B4-BE49-F238E27FC236}">
                  <a16:creationId xmlns:a16="http://schemas.microsoft.com/office/drawing/2014/main" id="{259D4E9A-B927-EBB0-5FE9-7AA026FDAF64}"/>
                </a:ext>
              </a:extLst>
            </p:cNvPr>
            <p:cNvSpPr/>
            <p:nvPr/>
          </p:nvSpPr>
          <p:spPr>
            <a:xfrm>
              <a:off x="262113" y="3937894"/>
              <a:ext cx="566581" cy="213898"/>
            </a:xfrm>
            <a:custGeom>
              <a:avLst/>
              <a:gdLst>
                <a:gd name="connsiteX0" fmla="*/ 437 w 566581"/>
                <a:gd name="connsiteY0" fmla="*/ 208593 h 213898"/>
                <a:gd name="connsiteX1" fmla="*/ 272041 w 566581"/>
                <a:gd name="connsiteY1" fmla="*/ 363 h 213898"/>
                <a:gd name="connsiteX2" fmla="*/ 253935 w 566581"/>
                <a:gd name="connsiteY2" fmla="*/ 154272 h 213898"/>
                <a:gd name="connsiteX3" fmla="*/ 543645 w 566581"/>
                <a:gd name="connsiteY3" fmla="*/ 363 h 213898"/>
                <a:gd name="connsiteX4" fmla="*/ 525538 w 566581"/>
                <a:gd name="connsiteY4" fmla="*/ 181433 h 213898"/>
                <a:gd name="connsiteX5" fmla="*/ 344469 w 566581"/>
                <a:gd name="connsiteY5" fmla="*/ 154272 h 213898"/>
                <a:gd name="connsiteX6" fmla="*/ 437 w 566581"/>
                <a:gd name="connsiteY6" fmla="*/ 208593 h 21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6581" h="213898">
                  <a:moveTo>
                    <a:pt x="437" y="208593"/>
                  </a:moveTo>
                  <a:cubicBezTo>
                    <a:pt x="-11634" y="182942"/>
                    <a:pt x="229791" y="9416"/>
                    <a:pt x="272041" y="363"/>
                  </a:cubicBezTo>
                  <a:cubicBezTo>
                    <a:pt x="314291" y="-8690"/>
                    <a:pt x="208668" y="154272"/>
                    <a:pt x="253935" y="154272"/>
                  </a:cubicBezTo>
                  <a:cubicBezTo>
                    <a:pt x="299202" y="154272"/>
                    <a:pt x="498378" y="-4164"/>
                    <a:pt x="543645" y="363"/>
                  </a:cubicBezTo>
                  <a:cubicBezTo>
                    <a:pt x="588912" y="4890"/>
                    <a:pt x="558734" y="155782"/>
                    <a:pt x="525538" y="181433"/>
                  </a:cubicBezTo>
                  <a:cubicBezTo>
                    <a:pt x="492342" y="207084"/>
                    <a:pt x="424441" y="149745"/>
                    <a:pt x="344469" y="154272"/>
                  </a:cubicBezTo>
                  <a:cubicBezTo>
                    <a:pt x="264497" y="158799"/>
                    <a:pt x="12508" y="234244"/>
                    <a:pt x="437" y="208593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フリーフォーム 8">
              <a:extLst>
                <a:ext uri="{FF2B5EF4-FFF2-40B4-BE49-F238E27FC236}">
                  <a16:creationId xmlns:a16="http://schemas.microsoft.com/office/drawing/2014/main" id="{DAA7BD80-D6AF-0E60-D9BA-75FBF907AB11}"/>
                </a:ext>
              </a:extLst>
            </p:cNvPr>
            <p:cNvSpPr/>
            <p:nvPr/>
          </p:nvSpPr>
          <p:spPr>
            <a:xfrm>
              <a:off x="813774" y="3113888"/>
              <a:ext cx="409219" cy="1042814"/>
            </a:xfrm>
            <a:custGeom>
              <a:avLst/>
              <a:gdLst>
                <a:gd name="connsiteX0" fmla="*/ 408444 w 409219"/>
                <a:gd name="connsiteY0" fmla="*/ 504 h 1042814"/>
                <a:gd name="connsiteX1" fmla="*/ 145893 w 409219"/>
                <a:gd name="connsiteY1" fmla="*/ 706674 h 1042814"/>
                <a:gd name="connsiteX2" fmla="*/ 164000 w 409219"/>
                <a:gd name="connsiteY2" fmla="*/ 471284 h 1042814"/>
                <a:gd name="connsiteX3" fmla="*/ 1038 w 409219"/>
                <a:gd name="connsiteY3" fmla="*/ 1041653 h 1042814"/>
                <a:gd name="connsiteX4" fmla="*/ 254535 w 409219"/>
                <a:gd name="connsiteY4" fmla="*/ 625193 h 1042814"/>
                <a:gd name="connsiteX5" fmla="*/ 227375 w 409219"/>
                <a:gd name="connsiteY5" fmla="*/ 833423 h 1042814"/>
                <a:gd name="connsiteX6" fmla="*/ 408444 w 409219"/>
                <a:gd name="connsiteY6" fmla="*/ 504 h 1042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9219" h="1042814">
                  <a:moveTo>
                    <a:pt x="408444" y="504"/>
                  </a:moveTo>
                  <a:cubicBezTo>
                    <a:pt x="394864" y="-20621"/>
                    <a:pt x="186634" y="628211"/>
                    <a:pt x="145893" y="706674"/>
                  </a:cubicBezTo>
                  <a:cubicBezTo>
                    <a:pt x="105152" y="785137"/>
                    <a:pt x="188143" y="415454"/>
                    <a:pt x="164000" y="471284"/>
                  </a:cubicBezTo>
                  <a:cubicBezTo>
                    <a:pt x="139857" y="527114"/>
                    <a:pt x="-14051" y="1016002"/>
                    <a:pt x="1038" y="1041653"/>
                  </a:cubicBezTo>
                  <a:cubicBezTo>
                    <a:pt x="16127" y="1067304"/>
                    <a:pt x="216812" y="659898"/>
                    <a:pt x="254535" y="625193"/>
                  </a:cubicBezTo>
                  <a:cubicBezTo>
                    <a:pt x="292258" y="590488"/>
                    <a:pt x="201724" y="931502"/>
                    <a:pt x="227375" y="833423"/>
                  </a:cubicBezTo>
                  <a:cubicBezTo>
                    <a:pt x="253026" y="735344"/>
                    <a:pt x="422024" y="21629"/>
                    <a:pt x="408444" y="504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フリーフォーム 9">
              <a:extLst>
                <a:ext uri="{FF2B5EF4-FFF2-40B4-BE49-F238E27FC236}">
                  <a16:creationId xmlns:a16="http://schemas.microsoft.com/office/drawing/2014/main" id="{3D70F468-7A50-4E33-9232-241B1C904D90}"/>
                </a:ext>
              </a:extLst>
            </p:cNvPr>
            <p:cNvSpPr/>
            <p:nvPr/>
          </p:nvSpPr>
          <p:spPr>
            <a:xfrm>
              <a:off x="1240325" y="3131629"/>
              <a:ext cx="634880" cy="897617"/>
            </a:xfrm>
            <a:custGeom>
              <a:avLst/>
              <a:gdLst>
                <a:gd name="connsiteX0" fmla="*/ 0 w 634880"/>
                <a:gd name="connsiteY0" fmla="*/ 109512 h 897617"/>
                <a:gd name="connsiteX1" fmla="*/ 108641 w 634880"/>
                <a:gd name="connsiteY1" fmla="*/ 489757 h 897617"/>
                <a:gd name="connsiteX2" fmla="*/ 108641 w 634880"/>
                <a:gd name="connsiteY2" fmla="*/ 426383 h 897617"/>
                <a:gd name="connsiteX3" fmla="*/ 353085 w 634880"/>
                <a:gd name="connsiteY3" fmla="*/ 752308 h 897617"/>
                <a:gd name="connsiteX4" fmla="*/ 325925 w 634880"/>
                <a:gd name="connsiteY4" fmla="*/ 652720 h 897617"/>
                <a:gd name="connsiteX5" fmla="*/ 633742 w 634880"/>
                <a:gd name="connsiteY5" fmla="*/ 897163 h 897617"/>
                <a:gd name="connsiteX6" fmla="*/ 434566 w 634880"/>
                <a:gd name="connsiteY6" fmla="*/ 580292 h 897617"/>
                <a:gd name="connsiteX7" fmla="*/ 552261 w 634880"/>
                <a:gd name="connsiteY7" fmla="*/ 716094 h 897617"/>
                <a:gd name="connsiteX8" fmla="*/ 208229 w 634880"/>
                <a:gd name="connsiteY8" fmla="*/ 263421 h 897617"/>
                <a:gd name="connsiteX9" fmla="*/ 262550 w 634880"/>
                <a:gd name="connsiteY9" fmla="*/ 435436 h 897617"/>
                <a:gd name="connsiteX10" fmla="*/ 18107 w 634880"/>
                <a:gd name="connsiteY10" fmla="*/ 870 h 897617"/>
                <a:gd name="connsiteX11" fmla="*/ 108641 w 634880"/>
                <a:gd name="connsiteY11" fmla="*/ 317741 h 897617"/>
                <a:gd name="connsiteX12" fmla="*/ 0 w 634880"/>
                <a:gd name="connsiteY12" fmla="*/ 109512 h 897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4880" h="897617">
                  <a:moveTo>
                    <a:pt x="0" y="109512"/>
                  </a:moveTo>
                  <a:cubicBezTo>
                    <a:pt x="0" y="138181"/>
                    <a:pt x="90534" y="436945"/>
                    <a:pt x="108641" y="489757"/>
                  </a:cubicBezTo>
                  <a:cubicBezTo>
                    <a:pt x="126748" y="542569"/>
                    <a:pt x="67901" y="382625"/>
                    <a:pt x="108641" y="426383"/>
                  </a:cubicBezTo>
                  <a:cubicBezTo>
                    <a:pt x="149381" y="470141"/>
                    <a:pt x="316871" y="714585"/>
                    <a:pt x="353085" y="752308"/>
                  </a:cubicBezTo>
                  <a:cubicBezTo>
                    <a:pt x="389299" y="790031"/>
                    <a:pt x="279149" y="628578"/>
                    <a:pt x="325925" y="652720"/>
                  </a:cubicBezTo>
                  <a:cubicBezTo>
                    <a:pt x="372701" y="676863"/>
                    <a:pt x="615635" y="909234"/>
                    <a:pt x="633742" y="897163"/>
                  </a:cubicBezTo>
                  <a:cubicBezTo>
                    <a:pt x="651849" y="885092"/>
                    <a:pt x="448146" y="610470"/>
                    <a:pt x="434566" y="580292"/>
                  </a:cubicBezTo>
                  <a:cubicBezTo>
                    <a:pt x="420986" y="550114"/>
                    <a:pt x="589984" y="768906"/>
                    <a:pt x="552261" y="716094"/>
                  </a:cubicBezTo>
                  <a:cubicBezTo>
                    <a:pt x="514538" y="663282"/>
                    <a:pt x="256514" y="310197"/>
                    <a:pt x="208229" y="263421"/>
                  </a:cubicBezTo>
                  <a:cubicBezTo>
                    <a:pt x="159944" y="216645"/>
                    <a:pt x="294237" y="479195"/>
                    <a:pt x="262550" y="435436"/>
                  </a:cubicBezTo>
                  <a:cubicBezTo>
                    <a:pt x="230863" y="391678"/>
                    <a:pt x="43758" y="20486"/>
                    <a:pt x="18107" y="870"/>
                  </a:cubicBezTo>
                  <a:cubicBezTo>
                    <a:pt x="-7544" y="-18746"/>
                    <a:pt x="113168" y="299634"/>
                    <a:pt x="108641" y="317741"/>
                  </a:cubicBezTo>
                  <a:cubicBezTo>
                    <a:pt x="104114" y="335848"/>
                    <a:pt x="0" y="80843"/>
                    <a:pt x="0" y="109512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フリーフォーム 10">
              <a:extLst>
                <a:ext uri="{FF2B5EF4-FFF2-40B4-BE49-F238E27FC236}">
                  <a16:creationId xmlns:a16="http://schemas.microsoft.com/office/drawing/2014/main" id="{052B5812-529B-D939-523B-A073ECB9963D}"/>
                </a:ext>
              </a:extLst>
            </p:cNvPr>
            <p:cNvSpPr/>
            <p:nvPr/>
          </p:nvSpPr>
          <p:spPr>
            <a:xfrm>
              <a:off x="1837093" y="3161955"/>
              <a:ext cx="366933" cy="626609"/>
            </a:xfrm>
            <a:custGeom>
              <a:avLst/>
              <a:gdLst>
                <a:gd name="connsiteX0" fmla="*/ 27921 w 366933"/>
                <a:gd name="connsiteY0" fmla="*/ 6758 h 626609"/>
                <a:gd name="connsiteX1" fmla="*/ 82242 w 366933"/>
                <a:gd name="connsiteY1" fmla="*/ 459431 h 626609"/>
                <a:gd name="connsiteX2" fmla="*/ 91295 w 366933"/>
                <a:gd name="connsiteY2" fmla="*/ 423217 h 626609"/>
                <a:gd name="connsiteX3" fmla="*/ 199937 w 366933"/>
                <a:gd name="connsiteY3" fmla="*/ 622394 h 626609"/>
                <a:gd name="connsiteX4" fmla="*/ 335739 w 366933"/>
                <a:gd name="connsiteY4" fmla="*/ 205934 h 626609"/>
                <a:gd name="connsiteX5" fmla="*/ 362899 w 366933"/>
                <a:gd name="connsiteY5" fmla="*/ 305522 h 626609"/>
                <a:gd name="connsiteX6" fmla="*/ 272364 w 366933"/>
                <a:gd name="connsiteY6" fmla="*/ 61079 h 626609"/>
                <a:gd name="connsiteX7" fmla="*/ 299525 w 366933"/>
                <a:gd name="connsiteY7" fmla="*/ 387003 h 626609"/>
                <a:gd name="connsiteX8" fmla="*/ 263311 w 366933"/>
                <a:gd name="connsiteY8" fmla="*/ 52025 h 626609"/>
                <a:gd name="connsiteX9" fmla="*/ 263311 w 366933"/>
                <a:gd name="connsiteY9" fmla="*/ 205934 h 626609"/>
                <a:gd name="connsiteX10" fmla="*/ 181830 w 366933"/>
                <a:gd name="connsiteY10" fmla="*/ 6758 h 626609"/>
                <a:gd name="connsiteX11" fmla="*/ 290471 w 366933"/>
                <a:gd name="connsiteY11" fmla="*/ 504698 h 626609"/>
                <a:gd name="connsiteX12" fmla="*/ 127509 w 366933"/>
                <a:gd name="connsiteY12" fmla="*/ 450378 h 626609"/>
                <a:gd name="connsiteX13" fmla="*/ 9814 w 366933"/>
                <a:gd name="connsiteY13" fmla="*/ 242148 h 626609"/>
                <a:gd name="connsiteX14" fmla="*/ 9814 w 366933"/>
                <a:gd name="connsiteY14" fmla="*/ 314576 h 626609"/>
                <a:gd name="connsiteX15" fmla="*/ 27921 w 366933"/>
                <a:gd name="connsiteY15" fmla="*/ 6758 h 626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66933" h="626609">
                  <a:moveTo>
                    <a:pt x="27921" y="6758"/>
                  </a:moveTo>
                  <a:cubicBezTo>
                    <a:pt x="39992" y="30900"/>
                    <a:pt x="71680" y="390021"/>
                    <a:pt x="82242" y="459431"/>
                  </a:cubicBezTo>
                  <a:cubicBezTo>
                    <a:pt x="92804" y="528841"/>
                    <a:pt x="71679" y="396057"/>
                    <a:pt x="91295" y="423217"/>
                  </a:cubicBezTo>
                  <a:cubicBezTo>
                    <a:pt x="110911" y="450377"/>
                    <a:pt x="159196" y="658608"/>
                    <a:pt x="199937" y="622394"/>
                  </a:cubicBezTo>
                  <a:cubicBezTo>
                    <a:pt x="240678" y="586180"/>
                    <a:pt x="308579" y="258746"/>
                    <a:pt x="335739" y="205934"/>
                  </a:cubicBezTo>
                  <a:cubicBezTo>
                    <a:pt x="362899" y="153122"/>
                    <a:pt x="373461" y="329664"/>
                    <a:pt x="362899" y="305522"/>
                  </a:cubicBezTo>
                  <a:cubicBezTo>
                    <a:pt x="352337" y="281380"/>
                    <a:pt x="282926" y="47499"/>
                    <a:pt x="272364" y="61079"/>
                  </a:cubicBezTo>
                  <a:cubicBezTo>
                    <a:pt x="261802" y="74659"/>
                    <a:pt x="301034" y="388512"/>
                    <a:pt x="299525" y="387003"/>
                  </a:cubicBezTo>
                  <a:cubicBezTo>
                    <a:pt x="298016" y="385494"/>
                    <a:pt x="269347" y="82203"/>
                    <a:pt x="263311" y="52025"/>
                  </a:cubicBezTo>
                  <a:cubicBezTo>
                    <a:pt x="257275" y="21847"/>
                    <a:pt x="276891" y="213478"/>
                    <a:pt x="263311" y="205934"/>
                  </a:cubicBezTo>
                  <a:cubicBezTo>
                    <a:pt x="249731" y="198390"/>
                    <a:pt x="177303" y="-43036"/>
                    <a:pt x="181830" y="6758"/>
                  </a:cubicBezTo>
                  <a:cubicBezTo>
                    <a:pt x="186357" y="56552"/>
                    <a:pt x="299525" y="430761"/>
                    <a:pt x="290471" y="504698"/>
                  </a:cubicBezTo>
                  <a:cubicBezTo>
                    <a:pt x="281418" y="578635"/>
                    <a:pt x="174285" y="494136"/>
                    <a:pt x="127509" y="450378"/>
                  </a:cubicBezTo>
                  <a:cubicBezTo>
                    <a:pt x="80733" y="406620"/>
                    <a:pt x="29430" y="264782"/>
                    <a:pt x="9814" y="242148"/>
                  </a:cubicBezTo>
                  <a:cubicBezTo>
                    <a:pt x="-9802" y="219514"/>
                    <a:pt x="5287" y="352299"/>
                    <a:pt x="9814" y="314576"/>
                  </a:cubicBezTo>
                  <a:cubicBezTo>
                    <a:pt x="14341" y="276853"/>
                    <a:pt x="15850" y="-17384"/>
                    <a:pt x="27921" y="6758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フリーフォーム 11">
              <a:extLst>
                <a:ext uri="{FF2B5EF4-FFF2-40B4-BE49-F238E27FC236}">
                  <a16:creationId xmlns:a16="http://schemas.microsoft.com/office/drawing/2014/main" id="{768D2245-1829-7221-A9F2-4F545E74C9EF}"/>
                </a:ext>
              </a:extLst>
            </p:cNvPr>
            <p:cNvSpPr/>
            <p:nvPr/>
          </p:nvSpPr>
          <p:spPr>
            <a:xfrm>
              <a:off x="1769900" y="2877895"/>
              <a:ext cx="793337" cy="200293"/>
            </a:xfrm>
            <a:custGeom>
              <a:avLst/>
              <a:gdLst>
                <a:gd name="connsiteX0" fmla="*/ 4579 w 793337"/>
                <a:gd name="connsiteY0" fmla="*/ 19214 h 200293"/>
                <a:gd name="connsiteX1" fmla="*/ 692643 w 793337"/>
                <a:gd name="connsiteY1" fmla="*/ 200283 h 200293"/>
                <a:gd name="connsiteX2" fmla="*/ 547787 w 793337"/>
                <a:gd name="connsiteY2" fmla="*/ 28267 h 200293"/>
                <a:gd name="connsiteX3" fmla="*/ 792231 w 793337"/>
                <a:gd name="connsiteY3" fmla="*/ 155016 h 200293"/>
                <a:gd name="connsiteX4" fmla="*/ 430092 w 793337"/>
                <a:gd name="connsiteY4" fmla="*/ 1107 h 200293"/>
                <a:gd name="connsiteX5" fmla="*/ 448199 w 793337"/>
                <a:gd name="connsiteY5" fmla="*/ 82588 h 200293"/>
                <a:gd name="connsiteX6" fmla="*/ 393878 w 793337"/>
                <a:gd name="connsiteY6" fmla="*/ 19214 h 200293"/>
                <a:gd name="connsiteX7" fmla="*/ 4579 w 793337"/>
                <a:gd name="connsiteY7" fmla="*/ 19214 h 200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3337" h="200293">
                  <a:moveTo>
                    <a:pt x="4579" y="19214"/>
                  </a:moveTo>
                  <a:cubicBezTo>
                    <a:pt x="54373" y="49392"/>
                    <a:pt x="602108" y="198774"/>
                    <a:pt x="692643" y="200283"/>
                  </a:cubicBezTo>
                  <a:cubicBezTo>
                    <a:pt x="783178" y="201792"/>
                    <a:pt x="531189" y="35811"/>
                    <a:pt x="547787" y="28267"/>
                  </a:cubicBezTo>
                  <a:cubicBezTo>
                    <a:pt x="564385" y="20723"/>
                    <a:pt x="811847" y="159543"/>
                    <a:pt x="792231" y="155016"/>
                  </a:cubicBezTo>
                  <a:cubicBezTo>
                    <a:pt x="772615" y="150489"/>
                    <a:pt x="487431" y="13178"/>
                    <a:pt x="430092" y="1107"/>
                  </a:cubicBezTo>
                  <a:cubicBezTo>
                    <a:pt x="372753" y="-10964"/>
                    <a:pt x="454235" y="79570"/>
                    <a:pt x="448199" y="82588"/>
                  </a:cubicBezTo>
                  <a:cubicBezTo>
                    <a:pt x="442163" y="85606"/>
                    <a:pt x="461779" y="25250"/>
                    <a:pt x="393878" y="19214"/>
                  </a:cubicBezTo>
                  <a:cubicBezTo>
                    <a:pt x="325977" y="13178"/>
                    <a:pt x="-45215" y="-10964"/>
                    <a:pt x="4579" y="19214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リーフォーム 12">
              <a:extLst>
                <a:ext uri="{FF2B5EF4-FFF2-40B4-BE49-F238E27FC236}">
                  <a16:creationId xmlns:a16="http://schemas.microsoft.com/office/drawing/2014/main" id="{43BDB189-A1F9-135A-F497-5EEA6D858551}"/>
                </a:ext>
              </a:extLst>
            </p:cNvPr>
            <p:cNvSpPr/>
            <p:nvPr/>
          </p:nvSpPr>
          <p:spPr>
            <a:xfrm>
              <a:off x="2380642" y="2516863"/>
              <a:ext cx="268714" cy="516128"/>
            </a:xfrm>
            <a:custGeom>
              <a:avLst/>
              <a:gdLst>
                <a:gd name="connsiteX0" fmla="*/ 163382 w 268714"/>
                <a:gd name="connsiteY0" fmla="*/ 0 h 516128"/>
                <a:gd name="connsiteX1" fmla="*/ 81901 w 268714"/>
                <a:gd name="connsiteY1" fmla="*/ 298765 h 516128"/>
                <a:gd name="connsiteX2" fmla="*/ 154328 w 268714"/>
                <a:gd name="connsiteY2" fmla="*/ 280658 h 516128"/>
                <a:gd name="connsiteX3" fmla="*/ 253916 w 268714"/>
                <a:gd name="connsiteY3" fmla="*/ 516048 h 516128"/>
                <a:gd name="connsiteX4" fmla="*/ 253916 w 268714"/>
                <a:gd name="connsiteY4" fmla="*/ 307818 h 516128"/>
                <a:gd name="connsiteX5" fmla="*/ 118114 w 268714"/>
                <a:gd name="connsiteY5" fmla="*/ 371192 h 516128"/>
                <a:gd name="connsiteX6" fmla="*/ 109061 w 268714"/>
                <a:gd name="connsiteY6" fmla="*/ 262551 h 516128"/>
                <a:gd name="connsiteX7" fmla="*/ 419 w 268714"/>
                <a:gd name="connsiteY7" fmla="*/ 298765 h 516128"/>
                <a:gd name="connsiteX8" fmla="*/ 163382 w 268714"/>
                <a:gd name="connsiteY8" fmla="*/ 0 h 516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8714" h="516128">
                  <a:moveTo>
                    <a:pt x="163382" y="0"/>
                  </a:moveTo>
                  <a:cubicBezTo>
                    <a:pt x="176962" y="0"/>
                    <a:pt x="83410" y="251989"/>
                    <a:pt x="81901" y="298765"/>
                  </a:cubicBezTo>
                  <a:cubicBezTo>
                    <a:pt x="80392" y="345541"/>
                    <a:pt x="125659" y="244444"/>
                    <a:pt x="154328" y="280658"/>
                  </a:cubicBezTo>
                  <a:cubicBezTo>
                    <a:pt x="182997" y="316872"/>
                    <a:pt x="237318" y="511521"/>
                    <a:pt x="253916" y="516048"/>
                  </a:cubicBezTo>
                  <a:cubicBezTo>
                    <a:pt x="270514" y="520575"/>
                    <a:pt x="276550" y="331961"/>
                    <a:pt x="253916" y="307818"/>
                  </a:cubicBezTo>
                  <a:cubicBezTo>
                    <a:pt x="231282" y="283675"/>
                    <a:pt x="142256" y="378736"/>
                    <a:pt x="118114" y="371192"/>
                  </a:cubicBezTo>
                  <a:cubicBezTo>
                    <a:pt x="93972" y="363648"/>
                    <a:pt x="128677" y="274622"/>
                    <a:pt x="109061" y="262551"/>
                  </a:cubicBezTo>
                  <a:cubicBezTo>
                    <a:pt x="89445" y="250480"/>
                    <a:pt x="-7125" y="337997"/>
                    <a:pt x="419" y="298765"/>
                  </a:cubicBezTo>
                  <a:cubicBezTo>
                    <a:pt x="7963" y="259533"/>
                    <a:pt x="149802" y="0"/>
                    <a:pt x="16338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フリーフォーム 13">
              <a:extLst>
                <a:ext uri="{FF2B5EF4-FFF2-40B4-BE49-F238E27FC236}">
                  <a16:creationId xmlns:a16="http://schemas.microsoft.com/office/drawing/2014/main" id="{2BA58275-F4E8-8155-2B0B-BF8F3E98299F}"/>
                </a:ext>
              </a:extLst>
            </p:cNvPr>
            <p:cNvSpPr/>
            <p:nvPr/>
          </p:nvSpPr>
          <p:spPr>
            <a:xfrm>
              <a:off x="2683576" y="2726832"/>
              <a:ext cx="601206" cy="321431"/>
            </a:xfrm>
            <a:custGeom>
              <a:avLst/>
              <a:gdLst>
                <a:gd name="connsiteX0" fmla="*/ 5303 w 601206"/>
                <a:gd name="connsiteY0" fmla="*/ 7315 h 321431"/>
                <a:gd name="connsiteX1" fmla="*/ 584725 w 601206"/>
                <a:gd name="connsiteY1" fmla="*/ 315132 h 321431"/>
                <a:gd name="connsiteX2" fmla="*/ 430816 w 601206"/>
                <a:gd name="connsiteY2" fmla="*/ 206491 h 321431"/>
                <a:gd name="connsiteX3" fmla="*/ 304068 w 601206"/>
                <a:gd name="connsiteY3" fmla="*/ 106903 h 321431"/>
                <a:gd name="connsiteX4" fmla="*/ 5303 w 601206"/>
                <a:gd name="connsiteY4" fmla="*/ 7315 h 32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206" h="321431">
                  <a:moveTo>
                    <a:pt x="5303" y="7315"/>
                  </a:moveTo>
                  <a:cubicBezTo>
                    <a:pt x="52079" y="42020"/>
                    <a:pt x="513806" y="281936"/>
                    <a:pt x="584725" y="315132"/>
                  </a:cubicBezTo>
                  <a:cubicBezTo>
                    <a:pt x="655644" y="348328"/>
                    <a:pt x="477592" y="241196"/>
                    <a:pt x="430816" y="206491"/>
                  </a:cubicBezTo>
                  <a:cubicBezTo>
                    <a:pt x="384040" y="171786"/>
                    <a:pt x="373478" y="143117"/>
                    <a:pt x="304068" y="106903"/>
                  </a:cubicBezTo>
                  <a:cubicBezTo>
                    <a:pt x="234658" y="70689"/>
                    <a:pt x="-41473" y="-27390"/>
                    <a:pt x="5303" y="7315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フリーフォーム 14">
              <a:extLst>
                <a:ext uri="{FF2B5EF4-FFF2-40B4-BE49-F238E27FC236}">
                  <a16:creationId xmlns:a16="http://schemas.microsoft.com/office/drawing/2014/main" id="{A2DCFB57-FE85-F041-1D35-55D7D554C980}"/>
                </a:ext>
              </a:extLst>
            </p:cNvPr>
            <p:cNvSpPr/>
            <p:nvPr/>
          </p:nvSpPr>
          <p:spPr>
            <a:xfrm>
              <a:off x="2770320" y="2628972"/>
              <a:ext cx="534214" cy="403944"/>
            </a:xfrm>
            <a:custGeom>
              <a:avLst/>
              <a:gdLst>
                <a:gd name="connsiteX0" fmla="*/ 40 w 534214"/>
                <a:gd name="connsiteY0" fmla="*/ 68961 h 403944"/>
                <a:gd name="connsiteX1" fmla="*/ 244484 w 534214"/>
                <a:gd name="connsiteY1" fmla="*/ 23693 h 403944"/>
                <a:gd name="connsiteX2" fmla="*/ 362179 w 534214"/>
                <a:gd name="connsiteY2" fmla="*/ 105175 h 403944"/>
                <a:gd name="connsiteX3" fmla="*/ 389339 w 534214"/>
                <a:gd name="connsiteY3" fmla="*/ 41800 h 403944"/>
                <a:gd name="connsiteX4" fmla="*/ 534195 w 534214"/>
                <a:gd name="connsiteY4" fmla="*/ 403939 h 403944"/>
                <a:gd name="connsiteX5" fmla="*/ 398393 w 534214"/>
                <a:gd name="connsiteY5" fmla="*/ 32747 h 403944"/>
                <a:gd name="connsiteX6" fmla="*/ 226377 w 534214"/>
                <a:gd name="connsiteY6" fmla="*/ 23693 h 403944"/>
                <a:gd name="connsiteX7" fmla="*/ 40 w 534214"/>
                <a:gd name="connsiteY7" fmla="*/ 68961 h 403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4214" h="403944">
                  <a:moveTo>
                    <a:pt x="40" y="68961"/>
                  </a:moveTo>
                  <a:cubicBezTo>
                    <a:pt x="3058" y="68961"/>
                    <a:pt x="184128" y="17657"/>
                    <a:pt x="244484" y="23693"/>
                  </a:cubicBezTo>
                  <a:cubicBezTo>
                    <a:pt x="304840" y="29729"/>
                    <a:pt x="338037" y="102157"/>
                    <a:pt x="362179" y="105175"/>
                  </a:cubicBezTo>
                  <a:cubicBezTo>
                    <a:pt x="386322" y="108193"/>
                    <a:pt x="360670" y="-7994"/>
                    <a:pt x="389339" y="41800"/>
                  </a:cubicBezTo>
                  <a:cubicBezTo>
                    <a:pt x="418008" y="91594"/>
                    <a:pt x="532686" y="405448"/>
                    <a:pt x="534195" y="403939"/>
                  </a:cubicBezTo>
                  <a:cubicBezTo>
                    <a:pt x="535704" y="402430"/>
                    <a:pt x="449696" y="96121"/>
                    <a:pt x="398393" y="32747"/>
                  </a:cubicBezTo>
                  <a:cubicBezTo>
                    <a:pt x="347090" y="-30627"/>
                    <a:pt x="289751" y="16149"/>
                    <a:pt x="226377" y="23693"/>
                  </a:cubicBezTo>
                  <a:cubicBezTo>
                    <a:pt x="163003" y="31237"/>
                    <a:pt x="-2978" y="68961"/>
                    <a:pt x="40" y="6896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フリーフォーム 15">
              <a:extLst>
                <a:ext uri="{FF2B5EF4-FFF2-40B4-BE49-F238E27FC236}">
                  <a16:creationId xmlns:a16="http://schemas.microsoft.com/office/drawing/2014/main" id="{6332BB18-3640-3D43-9303-A7343CDDD390}"/>
                </a:ext>
              </a:extLst>
            </p:cNvPr>
            <p:cNvSpPr/>
            <p:nvPr/>
          </p:nvSpPr>
          <p:spPr>
            <a:xfrm>
              <a:off x="2034495" y="3141046"/>
              <a:ext cx="331297" cy="925585"/>
            </a:xfrm>
            <a:custGeom>
              <a:avLst/>
              <a:gdLst>
                <a:gd name="connsiteX0" fmla="*/ 2535 w 331297"/>
                <a:gd name="connsiteY0" fmla="*/ 506 h 925585"/>
                <a:gd name="connsiteX1" fmla="*/ 165497 w 331297"/>
                <a:gd name="connsiteY1" fmla="*/ 163469 h 925585"/>
                <a:gd name="connsiteX2" fmla="*/ 192657 w 331297"/>
                <a:gd name="connsiteY2" fmla="*/ 344538 h 925585"/>
                <a:gd name="connsiteX3" fmla="*/ 292246 w 331297"/>
                <a:gd name="connsiteY3" fmla="*/ 217790 h 925585"/>
                <a:gd name="connsiteX4" fmla="*/ 201711 w 331297"/>
                <a:gd name="connsiteY4" fmla="*/ 498447 h 925585"/>
                <a:gd name="connsiteX5" fmla="*/ 74962 w 331297"/>
                <a:gd name="connsiteY5" fmla="*/ 643303 h 925585"/>
                <a:gd name="connsiteX6" fmla="*/ 38749 w 331297"/>
                <a:gd name="connsiteY6" fmla="*/ 923960 h 925585"/>
                <a:gd name="connsiteX7" fmla="*/ 93069 w 331297"/>
                <a:gd name="connsiteY7" fmla="*/ 733837 h 925585"/>
                <a:gd name="connsiteX8" fmla="*/ 319406 w 331297"/>
                <a:gd name="connsiteY8" fmla="*/ 244950 h 925585"/>
                <a:gd name="connsiteX9" fmla="*/ 292246 w 331297"/>
                <a:gd name="connsiteY9" fmla="*/ 308324 h 925585"/>
                <a:gd name="connsiteX10" fmla="*/ 228871 w 331297"/>
                <a:gd name="connsiteY10" fmla="*/ 100095 h 925585"/>
                <a:gd name="connsiteX11" fmla="*/ 310353 w 331297"/>
                <a:gd name="connsiteY11" fmla="*/ 217790 h 925585"/>
                <a:gd name="connsiteX12" fmla="*/ 2535 w 331297"/>
                <a:gd name="connsiteY12" fmla="*/ 506 h 925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1297" h="925585">
                  <a:moveTo>
                    <a:pt x="2535" y="506"/>
                  </a:moveTo>
                  <a:cubicBezTo>
                    <a:pt x="-21608" y="-8547"/>
                    <a:pt x="133810" y="106130"/>
                    <a:pt x="165497" y="163469"/>
                  </a:cubicBezTo>
                  <a:cubicBezTo>
                    <a:pt x="197184" y="220808"/>
                    <a:pt x="171532" y="335485"/>
                    <a:pt x="192657" y="344538"/>
                  </a:cubicBezTo>
                  <a:cubicBezTo>
                    <a:pt x="213782" y="353591"/>
                    <a:pt x="290737" y="192139"/>
                    <a:pt x="292246" y="217790"/>
                  </a:cubicBezTo>
                  <a:cubicBezTo>
                    <a:pt x="293755" y="243441"/>
                    <a:pt x="237925" y="427528"/>
                    <a:pt x="201711" y="498447"/>
                  </a:cubicBezTo>
                  <a:cubicBezTo>
                    <a:pt x="165497" y="569366"/>
                    <a:pt x="102122" y="572384"/>
                    <a:pt x="74962" y="643303"/>
                  </a:cubicBezTo>
                  <a:cubicBezTo>
                    <a:pt x="47802" y="714222"/>
                    <a:pt x="35731" y="908871"/>
                    <a:pt x="38749" y="923960"/>
                  </a:cubicBezTo>
                  <a:cubicBezTo>
                    <a:pt x="41767" y="939049"/>
                    <a:pt x="46293" y="847005"/>
                    <a:pt x="93069" y="733837"/>
                  </a:cubicBezTo>
                  <a:cubicBezTo>
                    <a:pt x="139845" y="620669"/>
                    <a:pt x="286210" y="315869"/>
                    <a:pt x="319406" y="244950"/>
                  </a:cubicBezTo>
                  <a:cubicBezTo>
                    <a:pt x="352602" y="174031"/>
                    <a:pt x="307335" y="332466"/>
                    <a:pt x="292246" y="308324"/>
                  </a:cubicBezTo>
                  <a:cubicBezTo>
                    <a:pt x="277157" y="284182"/>
                    <a:pt x="225853" y="115184"/>
                    <a:pt x="228871" y="100095"/>
                  </a:cubicBezTo>
                  <a:cubicBezTo>
                    <a:pt x="231889" y="85006"/>
                    <a:pt x="349585" y="228352"/>
                    <a:pt x="310353" y="217790"/>
                  </a:cubicBezTo>
                  <a:cubicBezTo>
                    <a:pt x="271121" y="207228"/>
                    <a:pt x="26678" y="9559"/>
                    <a:pt x="2535" y="50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フリーフォーム 16">
              <a:extLst>
                <a:ext uri="{FF2B5EF4-FFF2-40B4-BE49-F238E27FC236}">
                  <a16:creationId xmlns:a16="http://schemas.microsoft.com/office/drawing/2014/main" id="{A002A3E3-70D5-05FE-D90B-382CE3D17B37}"/>
                </a:ext>
              </a:extLst>
            </p:cNvPr>
            <p:cNvSpPr/>
            <p:nvPr/>
          </p:nvSpPr>
          <p:spPr>
            <a:xfrm>
              <a:off x="2126755" y="3017760"/>
              <a:ext cx="1985713" cy="1047630"/>
            </a:xfrm>
            <a:custGeom>
              <a:avLst/>
              <a:gdLst>
                <a:gd name="connsiteX0" fmla="*/ 809 w 1985713"/>
                <a:gd name="connsiteY0" fmla="*/ 1047246 h 1047630"/>
                <a:gd name="connsiteX1" fmla="*/ 408215 w 1985713"/>
                <a:gd name="connsiteY1" fmla="*/ 594573 h 1047630"/>
                <a:gd name="connsiteX2" fmla="*/ 190932 w 1985713"/>
                <a:gd name="connsiteY2" fmla="*/ 703214 h 1047630"/>
                <a:gd name="connsiteX3" fmla="*/ 906156 w 1985713"/>
                <a:gd name="connsiteY3" fmla="*/ 96632 h 1047630"/>
                <a:gd name="connsiteX4" fmla="*/ 1123439 w 1985713"/>
                <a:gd name="connsiteY4" fmla="*/ 51365 h 1047630"/>
                <a:gd name="connsiteX5" fmla="*/ 1576112 w 1985713"/>
                <a:gd name="connsiteY5" fmla="*/ 313915 h 1047630"/>
                <a:gd name="connsiteX6" fmla="*/ 1530845 w 1985713"/>
                <a:gd name="connsiteY6" fmla="*/ 250541 h 1047630"/>
                <a:gd name="connsiteX7" fmla="*/ 1983518 w 1985713"/>
                <a:gd name="connsiteY7" fmla="*/ 657947 h 1047630"/>
                <a:gd name="connsiteX8" fmla="*/ 1684754 w 1985713"/>
                <a:gd name="connsiteY8" fmla="*/ 341076 h 1047630"/>
                <a:gd name="connsiteX9" fmla="*/ 1268295 w 1985713"/>
                <a:gd name="connsiteY9" fmla="*/ 60418 h 1047630"/>
                <a:gd name="connsiteX10" fmla="*/ 1041958 w 1985713"/>
                <a:gd name="connsiteY10" fmla="*/ 15151 h 1047630"/>
                <a:gd name="connsiteX11" fmla="*/ 544017 w 1985713"/>
                <a:gd name="connsiteY11" fmla="*/ 259594 h 1047630"/>
                <a:gd name="connsiteX12" fmla="*/ 806568 w 1985713"/>
                <a:gd name="connsiteY12" fmla="*/ 132846 h 1047630"/>
                <a:gd name="connsiteX13" fmla="*/ 199986 w 1985713"/>
                <a:gd name="connsiteY13" fmla="*/ 612680 h 1047630"/>
                <a:gd name="connsiteX14" fmla="*/ 362948 w 1985713"/>
                <a:gd name="connsiteY14" fmla="*/ 494985 h 1047630"/>
                <a:gd name="connsiteX15" fmla="*/ 118504 w 1985713"/>
                <a:gd name="connsiteY15" fmla="*/ 829963 h 1047630"/>
                <a:gd name="connsiteX16" fmla="*/ 299574 w 1985713"/>
                <a:gd name="connsiteY16" fmla="*/ 676054 h 1047630"/>
                <a:gd name="connsiteX17" fmla="*/ 809 w 1985713"/>
                <a:gd name="connsiteY17" fmla="*/ 1047246 h 1047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85713" h="1047630">
                  <a:moveTo>
                    <a:pt x="809" y="1047246"/>
                  </a:moveTo>
                  <a:cubicBezTo>
                    <a:pt x="18916" y="1033666"/>
                    <a:pt x="376528" y="651912"/>
                    <a:pt x="408215" y="594573"/>
                  </a:cubicBezTo>
                  <a:cubicBezTo>
                    <a:pt x="439902" y="537234"/>
                    <a:pt x="107942" y="786204"/>
                    <a:pt x="190932" y="703214"/>
                  </a:cubicBezTo>
                  <a:cubicBezTo>
                    <a:pt x="273922" y="620224"/>
                    <a:pt x="750738" y="205274"/>
                    <a:pt x="906156" y="96632"/>
                  </a:cubicBezTo>
                  <a:cubicBezTo>
                    <a:pt x="1061574" y="-12010"/>
                    <a:pt x="1011780" y="15151"/>
                    <a:pt x="1123439" y="51365"/>
                  </a:cubicBezTo>
                  <a:cubicBezTo>
                    <a:pt x="1235098" y="87579"/>
                    <a:pt x="1508211" y="280719"/>
                    <a:pt x="1576112" y="313915"/>
                  </a:cubicBezTo>
                  <a:cubicBezTo>
                    <a:pt x="1644013" y="347111"/>
                    <a:pt x="1462944" y="193202"/>
                    <a:pt x="1530845" y="250541"/>
                  </a:cubicBezTo>
                  <a:cubicBezTo>
                    <a:pt x="1598746" y="307880"/>
                    <a:pt x="1957867" y="642858"/>
                    <a:pt x="1983518" y="657947"/>
                  </a:cubicBezTo>
                  <a:cubicBezTo>
                    <a:pt x="2009169" y="673036"/>
                    <a:pt x="1803958" y="440664"/>
                    <a:pt x="1684754" y="341076"/>
                  </a:cubicBezTo>
                  <a:cubicBezTo>
                    <a:pt x="1565550" y="241488"/>
                    <a:pt x="1375428" y="114739"/>
                    <a:pt x="1268295" y="60418"/>
                  </a:cubicBezTo>
                  <a:cubicBezTo>
                    <a:pt x="1161162" y="6097"/>
                    <a:pt x="1162671" y="-18045"/>
                    <a:pt x="1041958" y="15151"/>
                  </a:cubicBezTo>
                  <a:cubicBezTo>
                    <a:pt x="921245" y="48347"/>
                    <a:pt x="583249" y="239978"/>
                    <a:pt x="544017" y="259594"/>
                  </a:cubicBezTo>
                  <a:cubicBezTo>
                    <a:pt x="504785" y="279210"/>
                    <a:pt x="863907" y="73998"/>
                    <a:pt x="806568" y="132846"/>
                  </a:cubicBezTo>
                  <a:cubicBezTo>
                    <a:pt x="749230" y="191694"/>
                    <a:pt x="273923" y="552323"/>
                    <a:pt x="199986" y="612680"/>
                  </a:cubicBezTo>
                  <a:cubicBezTo>
                    <a:pt x="126049" y="673036"/>
                    <a:pt x="376528" y="458771"/>
                    <a:pt x="362948" y="494985"/>
                  </a:cubicBezTo>
                  <a:cubicBezTo>
                    <a:pt x="349368" y="531199"/>
                    <a:pt x="129066" y="799785"/>
                    <a:pt x="118504" y="829963"/>
                  </a:cubicBezTo>
                  <a:cubicBezTo>
                    <a:pt x="107942" y="860141"/>
                    <a:pt x="325225" y="641349"/>
                    <a:pt x="299574" y="676054"/>
                  </a:cubicBezTo>
                  <a:cubicBezTo>
                    <a:pt x="273923" y="710759"/>
                    <a:pt x="-17298" y="1060826"/>
                    <a:pt x="809" y="104724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フリーフォーム 18">
              <a:extLst>
                <a:ext uri="{FF2B5EF4-FFF2-40B4-BE49-F238E27FC236}">
                  <a16:creationId xmlns:a16="http://schemas.microsoft.com/office/drawing/2014/main" id="{5516A58F-3644-3DD7-DB13-03FE983EA027}"/>
                </a:ext>
              </a:extLst>
            </p:cNvPr>
            <p:cNvSpPr/>
            <p:nvPr/>
          </p:nvSpPr>
          <p:spPr>
            <a:xfrm>
              <a:off x="2047013" y="3729722"/>
              <a:ext cx="633141" cy="960326"/>
            </a:xfrm>
            <a:custGeom>
              <a:avLst/>
              <a:gdLst>
                <a:gd name="connsiteX0" fmla="*/ 270674 w 633141"/>
                <a:gd name="connsiteY0" fmla="*/ 306 h 960326"/>
                <a:gd name="connsiteX1" fmla="*/ 80551 w 633141"/>
                <a:gd name="connsiteY1" fmla="*/ 452979 h 960326"/>
                <a:gd name="connsiteX2" fmla="*/ 478904 w 633141"/>
                <a:gd name="connsiteY2" fmla="*/ 760797 h 960326"/>
                <a:gd name="connsiteX3" fmla="*/ 370262 w 633141"/>
                <a:gd name="connsiteY3" fmla="*/ 724583 h 960326"/>
                <a:gd name="connsiteX4" fmla="*/ 632813 w 633141"/>
                <a:gd name="connsiteY4" fmla="*/ 959973 h 960326"/>
                <a:gd name="connsiteX5" fmla="*/ 306888 w 633141"/>
                <a:gd name="connsiteY5" fmla="*/ 769850 h 960326"/>
                <a:gd name="connsiteX6" fmla="*/ 89605 w 633141"/>
                <a:gd name="connsiteY6" fmla="*/ 462032 h 960326"/>
                <a:gd name="connsiteX7" fmla="*/ 35284 w 633141"/>
                <a:gd name="connsiteY7" fmla="*/ 507300 h 960326"/>
                <a:gd name="connsiteX8" fmla="*/ 80551 w 633141"/>
                <a:gd name="connsiteY8" fmla="*/ 262856 h 960326"/>
                <a:gd name="connsiteX9" fmla="*/ 8124 w 633141"/>
                <a:gd name="connsiteY9" fmla="*/ 380551 h 960326"/>
                <a:gd name="connsiteX10" fmla="*/ 270674 w 633141"/>
                <a:gd name="connsiteY10" fmla="*/ 306 h 96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3141" h="960326">
                  <a:moveTo>
                    <a:pt x="270674" y="306"/>
                  </a:moveTo>
                  <a:cubicBezTo>
                    <a:pt x="282745" y="12377"/>
                    <a:pt x="45846" y="326231"/>
                    <a:pt x="80551" y="452979"/>
                  </a:cubicBezTo>
                  <a:cubicBezTo>
                    <a:pt x="115256" y="579728"/>
                    <a:pt x="430619" y="715530"/>
                    <a:pt x="478904" y="760797"/>
                  </a:cubicBezTo>
                  <a:cubicBezTo>
                    <a:pt x="527189" y="806064"/>
                    <a:pt x="344611" y="691387"/>
                    <a:pt x="370262" y="724583"/>
                  </a:cubicBezTo>
                  <a:cubicBezTo>
                    <a:pt x="395913" y="757779"/>
                    <a:pt x="643375" y="952428"/>
                    <a:pt x="632813" y="959973"/>
                  </a:cubicBezTo>
                  <a:cubicBezTo>
                    <a:pt x="622251" y="967518"/>
                    <a:pt x="397422" y="852840"/>
                    <a:pt x="306888" y="769850"/>
                  </a:cubicBezTo>
                  <a:cubicBezTo>
                    <a:pt x="216354" y="686860"/>
                    <a:pt x="89605" y="462032"/>
                    <a:pt x="89605" y="462032"/>
                  </a:cubicBezTo>
                  <a:cubicBezTo>
                    <a:pt x="44338" y="418274"/>
                    <a:pt x="36793" y="540496"/>
                    <a:pt x="35284" y="507300"/>
                  </a:cubicBezTo>
                  <a:cubicBezTo>
                    <a:pt x="33775" y="474104"/>
                    <a:pt x="85078" y="283981"/>
                    <a:pt x="80551" y="262856"/>
                  </a:cubicBezTo>
                  <a:cubicBezTo>
                    <a:pt x="76024" y="241731"/>
                    <a:pt x="-29599" y="424309"/>
                    <a:pt x="8124" y="380551"/>
                  </a:cubicBezTo>
                  <a:cubicBezTo>
                    <a:pt x="45847" y="336793"/>
                    <a:pt x="258603" y="-11765"/>
                    <a:pt x="270674" y="30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フリーフォーム 19">
              <a:extLst>
                <a:ext uri="{FF2B5EF4-FFF2-40B4-BE49-F238E27FC236}">
                  <a16:creationId xmlns:a16="http://schemas.microsoft.com/office/drawing/2014/main" id="{C7D88DF0-C18B-6C90-3C0C-E52B586C9E97}"/>
                </a:ext>
              </a:extLst>
            </p:cNvPr>
            <p:cNvSpPr/>
            <p:nvPr/>
          </p:nvSpPr>
          <p:spPr>
            <a:xfrm>
              <a:off x="2741773" y="3515556"/>
              <a:ext cx="499368" cy="893872"/>
            </a:xfrm>
            <a:custGeom>
              <a:avLst/>
              <a:gdLst>
                <a:gd name="connsiteX0" fmla="*/ 435993 w 499368"/>
                <a:gd name="connsiteY0" fmla="*/ 15295 h 893872"/>
                <a:gd name="connsiteX1" fmla="*/ 191550 w 499368"/>
                <a:gd name="connsiteY1" fmla="*/ 703359 h 893872"/>
                <a:gd name="connsiteX2" fmla="*/ 263977 w 499368"/>
                <a:gd name="connsiteY2" fmla="*/ 449862 h 893872"/>
                <a:gd name="connsiteX3" fmla="*/ 1427 w 499368"/>
                <a:gd name="connsiteY3" fmla="*/ 893482 h 893872"/>
                <a:gd name="connsiteX4" fmla="*/ 399779 w 499368"/>
                <a:gd name="connsiteY4" fmla="*/ 359327 h 893872"/>
                <a:gd name="connsiteX5" fmla="*/ 499368 w 499368"/>
                <a:gd name="connsiteY5" fmla="*/ 105830 h 893872"/>
                <a:gd name="connsiteX6" fmla="*/ 399779 w 499368"/>
                <a:gd name="connsiteY6" fmla="*/ 214472 h 893872"/>
                <a:gd name="connsiteX7" fmla="*/ 435993 w 499368"/>
                <a:gd name="connsiteY7" fmla="*/ 15295 h 893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368" h="893872">
                  <a:moveTo>
                    <a:pt x="435993" y="15295"/>
                  </a:moveTo>
                  <a:cubicBezTo>
                    <a:pt x="401288" y="96776"/>
                    <a:pt x="220219" y="630931"/>
                    <a:pt x="191550" y="703359"/>
                  </a:cubicBezTo>
                  <a:cubicBezTo>
                    <a:pt x="162881" y="775787"/>
                    <a:pt x="295664" y="418175"/>
                    <a:pt x="263977" y="449862"/>
                  </a:cubicBezTo>
                  <a:cubicBezTo>
                    <a:pt x="232290" y="481549"/>
                    <a:pt x="-21207" y="908571"/>
                    <a:pt x="1427" y="893482"/>
                  </a:cubicBezTo>
                  <a:cubicBezTo>
                    <a:pt x="24061" y="878393"/>
                    <a:pt x="316789" y="490602"/>
                    <a:pt x="399779" y="359327"/>
                  </a:cubicBezTo>
                  <a:cubicBezTo>
                    <a:pt x="482769" y="228052"/>
                    <a:pt x="499368" y="129972"/>
                    <a:pt x="499368" y="105830"/>
                  </a:cubicBezTo>
                  <a:cubicBezTo>
                    <a:pt x="499368" y="81688"/>
                    <a:pt x="405815" y="225034"/>
                    <a:pt x="399779" y="214472"/>
                  </a:cubicBezTo>
                  <a:cubicBezTo>
                    <a:pt x="393743" y="203910"/>
                    <a:pt x="470698" y="-66186"/>
                    <a:pt x="435993" y="15295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フリーフォーム 20">
              <a:extLst>
                <a:ext uri="{FF2B5EF4-FFF2-40B4-BE49-F238E27FC236}">
                  <a16:creationId xmlns:a16="http://schemas.microsoft.com/office/drawing/2014/main" id="{FD721418-E1CE-90A0-A1D0-50F72FECA89F}"/>
                </a:ext>
              </a:extLst>
            </p:cNvPr>
            <p:cNvSpPr/>
            <p:nvPr/>
          </p:nvSpPr>
          <p:spPr>
            <a:xfrm>
              <a:off x="3241141" y="3322182"/>
              <a:ext cx="516047" cy="69911"/>
            </a:xfrm>
            <a:custGeom>
              <a:avLst/>
              <a:gdLst>
                <a:gd name="connsiteX0" fmla="*/ 0 w 516047"/>
                <a:gd name="connsiteY0" fmla="*/ 63814 h 69911"/>
                <a:gd name="connsiteX1" fmla="*/ 516047 w 516047"/>
                <a:gd name="connsiteY1" fmla="*/ 63814 h 69911"/>
                <a:gd name="connsiteX2" fmla="*/ 262550 w 516047"/>
                <a:gd name="connsiteY2" fmla="*/ 440 h 69911"/>
                <a:gd name="connsiteX3" fmla="*/ 353085 w 516047"/>
                <a:gd name="connsiteY3" fmla="*/ 36654 h 69911"/>
                <a:gd name="connsiteX4" fmla="*/ 0 w 516047"/>
                <a:gd name="connsiteY4" fmla="*/ 63814 h 69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047" h="69911">
                  <a:moveTo>
                    <a:pt x="0" y="63814"/>
                  </a:moveTo>
                  <a:cubicBezTo>
                    <a:pt x="236144" y="69095"/>
                    <a:pt x="472289" y="74376"/>
                    <a:pt x="516047" y="63814"/>
                  </a:cubicBezTo>
                  <a:lnTo>
                    <a:pt x="262550" y="440"/>
                  </a:lnTo>
                  <a:cubicBezTo>
                    <a:pt x="235390" y="-4087"/>
                    <a:pt x="401370" y="27600"/>
                    <a:pt x="353085" y="36654"/>
                  </a:cubicBezTo>
                  <a:cubicBezTo>
                    <a:pt x="304800" y="45707"/>
                    <a:pt x="138819" y="50234"/>
                    <a:pt x="0" y="63814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フリーフォーム 21">
              <a:extLst>
                <a:ext uri="{FF2B5EF4-FFF2-40B4-BE49-F238E27FC236}">
                  <a16:creationId xmlns:a16="http://schemas.microsoft.com/office/drawing/2014/main" id="{2160F3C9-AB81-3700-F058-FF9F52874A17}"/>
                </a:ext>
              </a:extLst>
            </p:cNvPr>
            <p:cNvSpPr/>
            <p:nvPr/>
          </p:nvSpPr>
          <p:spPr>
            <a:xfrm>
              <a:off x="2598056" y="3562331"/>
              <a:ext cx="2148359" cy="1082236"/>
            </a:xfrm>
            <a:custGeom>
              <a:avLst/>
              <a:gdLst>
                <a:gd name="connsiteX0" fmla="*/ 289 w 2148359"/>
                <a:gd name="connsiteY0" fmla="*/ 1082097 h 1082236"/>
                <a:gd name="connsiteX1" fmla="*/ 715512 w 2148359"/>
                <a:gd name="connsiteY1" fmla="*/ 584156 h 1082236"/>
                <a:gd name="connsiteX2" fmla="*/ 670245 w 2148359"/>
                <a:gd name="connsiteY2" fmla="*/ 638477 h 1082236"/>
                <a:gd name="connsiteX3" fmla="*/ 1204399 w 2148359"/>
                <a:gd name="connsiteY3" fmla="*/ 158643 h 1082236"/>
                <a:gd name="connsiteX4" fmla="*/ 1711394 w 2148359"/>
                <a:gd name="connsiteY4" fmla="*/ 194857 h 1082236"/>
                <a:gd name="connsiteX5" fmla="*/ 1557485 w 2148359"/>
                <a:gd name="connsiteY5" fmla="*/ 158643 h 1082236"/>
                <a:gd name="connsiteX6" fmla="*/ 2010158 w 2148359"/>
                <a:gd name="connsiteY6" fmla="*/ 439301 h 1082236"/>
                <a:gd name="connsiteX7" fmla="*/ 2127853 w 2148359"/>
                <a:gd name="connsiteY7" fmla="*/ 729012 h 1082236"/>
                <a:gd name="connsiteX8" fmla="*/ 1648019 w 2148359"/>
                <a:gd name="connsiteY8" fmla="*/ 50002 h 1082236"/>
                <a:gd name="connsiteX9" fmla="*/ 1838142 w 2148359"/>
                <a:gd name="connsiteY9" fmla="*/ 285392 h 1082236"/>
                <a:gd name="connsiteX10" fmla="*/ 1521271 w 2148359"/>
                <a:gd name="connsiteY10" fmla="*/ 4734 h 1082236"/>
                <a:gd name="connsiteX11" fmla="*/ 1122918 w 2148359"/>
                <a:gd name="connsiteY11" fmla="*/ 104322 h 1082236"/>
                <a:gd name="connsiteX12" fmla="*/ 1213453 w 2148359"/>
                <a:gd name="connsiteY12" fmla="*/ 40948 h 1082236"/>
                <a:gd name="connsiteX13" fmla="*/ 679298 w 2148359"/>
                <a:gd name="connsiteY13" fmla="*/ 520782 h 1082236"/>
                <a:gd name="connsiteX14" fmla="*/ 941849 w 2148359"/>
                <a:gd name="connsiteY14" fmla="*/ 294445 h 1082236"/>
                <a:gd name="connsiteX15" fmla="*/ 525390 w 2148359"/>
                <a:gd name="connsiteY15" fmla="*/ 629423 h 1082236"/>
                <a:gd name="connsiteX16" fmla="*/ 806047 w 2148359"/>
                <a:gd name="connsiteY16" fmla="*/ 511728 h 1082236"/>
                <a:gd name="connsiteX17" fmla="*/ 371481 w 2148359"/>
                <a:gd name="connsiteY17" fmla="*/ 783332 h 1082236"/>
                <a:gd name="connsiteX18" fmla="*/ 624978 w 2148359"/>
                <a:gd name="connsiteY18" fmla="*/ 529835 h 1082236"/>
                <a:gd name="connsiteX19" fmla="*/ 289 w 2148359"/>
                <a:gd name="connsiteY19" fmla="*/ 1082097 h 108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148359" h="1082236">
                  <a:moveTo>
                    <a:pt x="289" y="1082097"/>
                  </a:moveTo>
                  <a:cubicBezTo>
                    <a:pt x="15378" y="1091151"/>
                    <a:pt x="603853" y="658093"/>
                    <a:pt x="715512" y="584156"/>
                  </a:cubicBezTo>
                  <a:cubicBezTo>
                    <a:pt x="827171" y="510219"/>
                    <a:pt x="588764" y="709396"/>
                    <a:pt x="670245" y="638477"/>
                  </a:cubicBezTo>
                  <a:cubicBezTo>
                    <a:pt x="751726" y="567558"/>
                    <a:pt x="1030874" y="232580"/>
                    <a:pt x="1204399" y="158643"/>
                  </a:cubicBezTo>
                  <a:cubicBezTo>
                    <a:pt x="1377924" y="84706"/>
                    <a:pt x="1652546" y="194857"/>
                    <a:pt x="1711394" y="194857"/>
                  </a:cubicBezTo>
                  <a:cubicBezTo>
                    <a:pt x="1770242" y="194857"/>
                    <a:pt x="1507691" y="117902"/>
                    <a:pt x="1557485" y="158643"/>
                  </a:cubicBezTo>
                  <a:cubicBezTo>
                    <a:pt x="1607279" y="199384"/>
                    <a:pt x="1915097" y="344240"/>
                    <a:pt x="2010158" y="439301"/>
                  </a:cubicBezTo>
                  <a:cubicBezTo>
                    <a:pt x="2105219" y="534362"/>
                    <a:pt x="2188209" y="793895"/>
                    <a:pt x="2127853" y="729012"/>
                  </a:cubicBezTo>
                  <a:cubicBezTo>
                    <a:pt x="2067497" y="664129"/>
                    <a:pt x="1696304" y="123939"/>
                    <a:pt x="1648019" y="50002"/>
                  </a:cubicBezTo>
                  <a:cubicBezTo>
                    <a:pt x="1599734" y="-23935"/>
                    <a:pt x="1859267" y="292937"/>
                    <a:pt x="1838142" y="285392"/>
                  </a:cubicBezTo>
                  <a:cubicBezTo>
                    <a:pt x="1817017" y="277847"/>
                    <a:pt x="1640475" y="34912"/>
                    <a:pt x="1521271" y="4734"/>
                  </a:cubicBezTo>
                  <a:cubicBezTo>
                    <a:pt x="1402067" y="-25444"/>
                    <a:pt x="1174221" y="98286"/>
                    <a:pt x="1122918" y="104322"/>
                  </a:cubicBezTo>
                  <a:cubicBezTo>
                    <a:pt x="1071615" y="110358"/>
                    <a:pt x="1287390" y="-28462"/>
                    <a:pt x="1213453" y="40948"/>
                  </a:cubicBezTo>
                  <a:cubicBezTo>
                    <a:pt x="1139516" y="110358"/>
                    <a:pt x="724565" y="478532"/>
                    <a:pt x="679298" y="520782"/>
                  </a:cubicBezTo>
                  <a:cubicBezTo>
                    <a:pt x="634031" y="563031"/>
                    <a:pt x="967500" y="276338"/>
                    <a:pt x="941849" y="294445"/>
                  </a:cubicBezTo>
                  <a:cubicBezTo>
                    <a:pt x="916198" y="312552"/>
                    <a:pt x="548024" y="593209"/>
                    <a:pt x="525390" y="629423"/>
                  </a:cubicBezTo>
                  <a:cubicBezTo>
                    <a:pt x="502756" y="665637"/>
                    <a:pt x="831698" y="486077"/>
                    <a:pt x="806047" y="511728"/>
                  </a:cubicBezTo>
                  <a:cubicBezTo>
                    <a:pt x="780396" y="537379"/>
                    <a:pt x="401659" y="780314"/>
                    <a:pt x="371481" y="783332"/>
                  </a:cubicBezTo>
                  <a:cubicBezTo>
                    <a:pt x="341303" y="786350"/>
                    <a:pt x="685334" y="480041"/>
                    <a:pt x="624978" y="529835"/>
                  </a:cubicBezTo>
                  <a:cubicBezTo>
                    <a:pt x="564622" y="579629"/>
                    <a:pt x="-14800" y="1073043"/>
                    <a:pt x="289" y="1082097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フリーフォーム 22">
              <a:extLst>
                <a:ext uri="{FF2B5EF4-FFF2-40B4-BE49-F238E27FC236}">
                  <a16:creationId xmlns:a16="http://schemas.microsoft.com/office/drawing/2014/main" id="{770F7E1F-A8E8-6EF0-50E7-2E54BF635E5F}"/>
                </a:ext>
              </a:extLst>
            </p:cNvPr>
            <p:cNvSpPr/>
            <p:nvPr/>
          </p:nvSpPr>
          <p:spPr>
            <a:xfrm>
              <a:off x="1789900" y="4226826"/>
              <a:ext cx="464469" cy="406671"/>
            </a:xfrm>
            <a:custGeom>
              <a:avLst/>
              <a:gdLst>
                <a:gd name="connsiteX0" fmla="*/ 2686 w 464469"/>
                <a:gd name="connsiteY0" fmla="*/ 1142 h 406671"/>
                <a:gd name="connsiteX1" fmla="*/ 129435 w 464469"/>
                <a:gd name="connsiteY1" fmla="*/ 245586 h 406671"/>
                <a:gd name="connsiteX2" fmla="*/ 29847 w 464469"/>
                <a:gd name="connsiteY2" fmla="*/ 155051 h 406671"/>
                <a:gd name="connsiteX3" fmla="*/ 319557 w 464469"/>
                <a:gd name="connsiteY3" fmla="*/ 336121 h 406671"/>
                <a:gd name="connsiteX4" fmla="*/ 256183 w 464469"/>
                <a:gd name="connsiteY4" fmla="*/ 399495 h 406671"/>
                <a:gd name="connsiteX5" fmla="*/ 464413 w 464469"/>
                <a:gd name="connsiteY5" fmla="*/ 182212 h 406671"/>
                <a:gd name="connsiteX6" fmla="*/ 274290 w 464469"/>
                <a:gd name="connsiteY6" fmla="*/ 155051 h 406671"/>
                <a:gd name="connsiteX7" fmla="*/ 2686 w 464469"/>
                <a:gd name="connsiteY7" fmla="*/ 1142 h 406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4469" h="406671">
                  <a:moveTo>
                    <a:pt x="2686" y="1142"/>
                  </a:moveTo>
                  <a:cubicBezTo>
                    <a:pt x="-21456" y="16231"/>
                    <a:pt x="124908" y="219934"/>
                    <a:pt x="129435" y="245586"/>
                  </a:cubicBezTo>
                  <a:cubicBezTo>
                    <a:pt x="133962" y="271238"/>
                    <a:pt x="-1840" y="139962"/>
                    <a:pt x="29847" y="155051"/>
                  </a:cubicBezTo>
                  <a:cubicBezTo>
                    <a:pt x="61534" y="170140"/>
                    <a:pt x="281834" y="295380"/>
                    <a:pt x="319557" y="336121"/>
                  </a:cubicBezTo>
                  <a:cubicBezTo>
                    <a:pt x="357280" y="376862"/>
                    <a:pt x="232040" y="425147"/>
                    <a:pt x="256183" y="399495"/>
                  </a:cubicBezTo>
                  <a:cubicBezTo>
                    <a:pt x="280326" y="373844"/>
                    <a:pt x="461395" y="222953"/>
                    <a:pt x="464413" y="182212"/>
                  </a:cubicBezTo>
                  <a:cubicBezTo>
                    <a:pt x="467431" y="141471"/>
                    <a:pt x="348227" y="185229"/>
                    <a:pt x="274290" y="155051"/>
                  </a:cubicBezTo>
                  <a:cubicBezTo>
                    <a:pt x="200353" y="124873"/>
                    <a:pt x="26828" y="-13947"/>
                    <a:pt x="2686" y="1142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フリーフォーム 23">
              <a:extLst>
                <a:ext uri="{FF2B5EF4-FFF2-40B4-BE49-F238E27FC236}">
                  <a16:creationId xmlns:a16="http://schemas.microsoft.com/office/drawing/2014/main" id="{DF285667-8B98-FB1B-4506-3EC81E43ECF9}"/>
                </a:ext>
              </a:extLst>
            </p:cNvPr>
            <p:cNvSpPr/>
            <p:nvPr/>
          </p:nvSpPr>
          <p:spPr>
            <a:xfrm>
              <a:off x="1052377" y="4321976"/>
              <a:ext cx="800716" cy="1052554"/>
            </a:xfrm>
            <a:custGeom>
              <a:avLst/>
              <a:gdLst>
                <a:gd name="connsiteX0" fmla="*/ 667781 w 800716"/>
                <a:gd name="connsiteY0" fmla="*/ 5580 h 1052554"/>
                <a:gd name="connsiteX1" fmla="*/ 323750 w 800716"/>
                <a:gd name="connsiteY1" fmla="*/ 494468 h 1052554"/>
                <a:gd name="connsiteX2" fmla="*/ 495766 w 800716"/>
                <a:gd name="connsiteY2" fmla="*/ 367719 h 1052554"/>
                <a:gd name="connsiteX3" fmla="*/ 88360 w 800716"/>
                <a:gd name="connsiteY3" fmla="*/ 874713 h 1052554"/>
                <a:gd name="connsiteX4" fmla="*/ 160787 w 800716"/>
                <a:gd name="connsiteY4" fmla="*/ 747965 h 1052554"/>
                <a:gd name="connsiteX5" fmla="*/ 15932 w 800716"/>
                <a:gd name="connsiteY5" fmla="*/ 1046729 h 1052554"/>
                <a:gd name="connsiteX6" fmla="*/ 604407 w 800716"/>
                <a:gd name="connsiteY6" fmla="*/ 431093 h 1052554"/>
                <a:gd name="connsiteX7" fmla="*/ 495766 w 800716"/>
                <a:gd name="connsiteY7" fmla="*/ 557842 h 1052554"/>
                <a:gd name="connsiteX8" fmla="*/ 794530 w 800716"/>
                <a:gd name="connsiteY8" fmla="*/ 105169 h 1052554"/>
                <a:gd name="connsiteX9" fmla="*/ 694942 w 800716"/>
                <a:gd name="connsiteY9" fmla="*/ 222864 h 1052554"/>
                <a:gd name="connsiteX10" fmla="*/ 667781 w 800716"/>
                <a:gd name="connsiteY10" fmla="*/ 5580 h 105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0716" h="1052554">
                  <a:moveTo>
                    <a:pt x="667781" y="5580"/>
                  </a:moveTo>
                  <a:cubicBezTo>
                    <a:pt x="605916" y="50847"/>
                    <a:pt x="352419" y="434112"/>
                    <a:pt x="323750" y="494468"/>
                  </a:cubicBezTo>
                  <a:cubicBezTo>
                    <a:pt x="295081" y="554825"/>
                    <a:pt x="534998" y="304345"/>
                    <a:pt x="495766" y="367719"/>
                  </a:cubicBezTo>
                  <a:cubicBezTo>
                    <a:pt x="456534" y="431093"/>
                    <a:pt x="144190" y="811339"/>
                    <a:pt x="88360" y="874713"/>
                  </a:cubicBezTo>
                  <a:cubicBezTo>
                    <a:pt x="32530" y="938087"/>
                    <a:pt x="172858" y="719296"/>
                    <a:pt x="160787" y="747965"/>
                  </a:cubicBezTo>
                  <a:cubicBezTo>
                    <a:pt x="148716" y="776634"/>
                    <a:pt x="-58005" y="1099541"/>
                    <a:pt x="15932" y="1046729"/>
                  </a:cubicBezTo>
                  <a:cubicBezTo>
                    <a:pt x="89869" y="993917"/>
                    <a:pt x="524435" y="512574"/>
                    <a:pt x="604407" y="431093"/>
                  </a:cubicBezTo>
                  <a:cubicBezTo>
                    <a:pt x="684379" y="349612"/>
                    <a:pt x="464079" y="612163"/>
                    <a:pt x="495766" y="557842"/>
                  </a:cubicBezTo>
                  <a:cubicBezTo>
                    <a:pt x="527453" y="503521"/>
                    <a:pt x="761334" y="160999"/>
                    <a:pt x="794530" y="105169"/>
                  </a:cubicBezTo>
                  <a:cubicBezTo>
                    <a:pt x="827726" y="49339"/>
                    <a:pt x="717576" y="240971"/>
                    <a:pt x="694942" y="222864"/>
                  </a:cubicBezTo>
                  <a:cubicBezTo>
                    <a:pt x="672308" y="204757"/>
                    <a:pt x="729646" y="-39687"/>
                    <a:pt x="667781" y="558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フリーフォーム 24">
              <a:extLst>
                <a:ext uri="{FF2B5EF4-FFF2-40B4-BE49-F238E27FC236}">
                  <a16:creationId xmlns:a16="http://schemas.microsoft.com/office/drawing/2014/main" id="{902D8291-D477-365C-ECD6-8B8EA0468C2C}"/>
                </a:ext>
              </a:extLst>
            </p:cNvPr>
            <p:cNvSpPr/>
            <p:nvPr/>
          </p:nvSpPr>
          <p:spPr>
            <a:xfrm>
              <a:off x="307261" y="5262914"/>
              <a:ext cx="737302" cy="359941"/>
            </a:xfrm>
            <a:custGeom>
              <a:avLst/>
              <a:gdLst>
                <a:gd name="connsiteX0" fmla="*/ 557 w 737302"/>
                <a:gd name="connsiteY0" fmla="*/ 359288 h 359941"/>
                <a:gd name="connsiteX1" fmla="*/ 407963 w 737302"/>
                <a:gd name="connsiteY1" fmla="*/ 132951 h 359941"/>
                <a:gd name="connsiteX2" fmla="*/ 733888 w 737302"/>
                <a:gd name="connsiteY2" fmla="*/ 132951 h 359941"/>
                <a:gd name="connsiteX3" fmla="*/ 199733 w 737302"/>
                <a:gd name="connsiteY3" fmla="*/ 6203 h 359941"/>
                <a:gd name="connsiteX4" fmla="*/ 317428 w 737302"/>
                <a:gd name="connsiteY4" fmla="*/ 51470 h 359941"/>
                <a:gd name="connsiteX5" fmla="*/ 557 w 737302"/>
                <a:gd name="connsiteY5" fmla="*/ 359288 h 359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302" h="359941">
                  <a:moveTo>
                    <a:pt x="557" y="359288"/>
                  </a:moveTo>
                  <a:cubicBezTo>
                    <a:pt x="15646" y="372868"/>
                    <a:pt x="285741" y="170674"/>
                    <a:pt x="407963" y="132951"/>
                  </a:cubicBezTo>
                  <a:cubicBezTo>
                    <a:pt x="530185" y="95228"/>
                    <a:pt x="768593" y="154076"/>
                    <a:pt x="733888" y="132951"/>
                  </a:cubicBezTo>
                  <a:cubicBezTo>
                    <a:pt x="699183" y="111826"/>
                    <a:pt x="269143" y="19783"/>
                    <a:pt x="199733" y="6203"/>
                  </a:cubicBezTo>
                  <a:cubicBezTo>
                    <a:pt x="130323" y="-7377"/>
                    <a:pt x="353642" y="-1342"/>
                    <a:pt x="317428" y="51470"/>
                  </a:cubicBezTo>
                  <a:cubicBezTo>
                    <a:pt x="281214" y="104282"/>
                    <a:pt x="-14532" y="345708"/>
                    <a:pt x="557" y="359288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フリーフォーム 25">
              <a:extLst>
                <a:ext uri="{FF2B5EF4-FFF2-40B4-BE49-F238E27FC236}">
                  <a16:creationId xmlns:a16="http://schemas.microsoft.com/office/drawing/2014/main" id="{8988CC71-9C11-5D11-A3BF-1C44D7FA1E3E}"/>
                </a:ext>
              </a:extLst>
            </p:cNvPr>
            <p:cNvSpPr/>
            <p:nvPr/>
          </p:nvSpPr>
          <p:spPr>
            <a:xfrm>
              <a:off x="2094906" y="4436104"/>
              <a:ext cx="568332" cy="602339"/>
            </a:xfrm>
            <a:custGeom>
              <a:avLst/>
              <a:gdLst>
                <a:gd name="connsiteX0" fmla="*/ 213728 w 568332"/>
                <a:gd name="connsiteY0" fmla="*/ 94 h 602339"/>
                <a:gd name="connsiteX1" fmla="*/ 5498 w 568332"/>
                <a:gd name="connsiteY1" fmla="*/ 353179 h 602339"/>
                <a:gd name="connsiteX2" fmla="*/ 485332 w 568332"/>
                <a:gd name="connsiteY2" fmla="*/ 597623 h 602339"/>
                <a:gd name="connsiteX3" fmla="*/ 421957 w 568332"/>
                <a:gd name="connsiteY3" fmla="*/ 498035 h 602339"/>
                <a:gd name="connsiteX4" fmla="*/ 566813 w 568332"/>
                <a:gd name="connsiteY4" fmla="*/ 298858 h 602339"/>
                <a:gd name="connsiteX5" fmla="*/ 313316 w 568332"/>
                <a:gd name="connsiteY5" fmla="*/ 516142 h 602339"/>
                <a:gd name="connsiteX6" fmla="*/ 141300 w 568332"/>
                <a:gd name="connsiteY6" fmla="*/ 371286 h 602339"/>
                <a:gd name="connsiteX7" fmla="*/ 168460 w 568332"/>
                <a:gd name="connsiteY7" fmla="*/ 271698 h 602339"/>
                <a:gd name="connsiteX8" fmla="*/ 32658 w 568332"/>
                <a:gd name="connsiteY8" fmla="*/ 316965 h 602339"/>
                <a:gd name="connsiteX9" fmla="*/ 213728 w 568332"/>
                <a:gd name="connsiteY9" fmla="*/ 94 h 602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68332" h="602339">
                  <a:moveTo>
                    <a:pt x="213728" y="94"/>
                  </a:moveTo>
                  <a:cubicBezTo>
                    <a:pt x="209201" y="6130"/>
                    <a:pt x="-39769" y="253591"/>
                    <a:pt x="5498" y="353179"/>
                  </a:cubicBezTo>
                  <a:cubicBezTo>
                    <a:pt x="50765" y="452767"/>
                    <a:pt x="415922" y="573480"/>
                    <a:pt x="485332" y="597623"/>
                  </a:cubicBezTo>
                  <a:cubicBezTo>
                    <a:pt x="554742" y="621766"/>
                    <a:pt x="408377" y="547829"/>
                    <a:pt x="421957" y="498035"/>
                  </a:cubicBezTo>
                  <a:cubicBezTo>
                    <a:pt x="435537" y="448241"/>
                    <a:pt x="584920" y="295840"/>
                    <a:pt x="566813" y="298858"/>
                  </a:cubicBezTo>
                  <a:cubicBezTo>
                    <a:pt x="548706" y="301876"/>
                    <a:pt x="384235" y="504071"/>
                    <a:pt x="313316" y="516142"/>
                  </a:cubicBezTo>
                  <a:cubicBezTo>
                    <a:pt x="242397" y="528213"/>
                    <a:pt x="165443" y="412027"/>
                    <a:pt x="141300" y="371286"/>
                  </a:cubicBezTo>
                  <a:cubicBezTo>
                    <a:pt x="117157" y="330545"/>
                    <a:pt x="186567" y="280751"/>
                    <a:pt x="168460" y="271698"/>
                  </a:cubicBezTo>
                  <a:cubicBezTo>
                    <a:pt x="150353" y="262645"/>
                    <a:pt x="26622" y="354688"/>
                    <a:pt x="32658" y="316965"/>
                  </a:cubicBezTo>
                  <a:cubicBezTo>
                    <a:pt x="38694" y="279242"/>
                    <a:pt x="218255" y="-5942"/>
                    <a:pt x="213728" y="94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フリーフォーム 26">
              <a:extLst>
                <a:ext uri="{FF2B5EF4-FFF2-40B4-BE49-F238E27FC236}">
                  <a16:creationId xmlns:a16="http://schemas.microsoft.com/office/drawing/2014/main" id="{84261663-6B42-6EFD-35E5-5B8DE26F82BA}"/>
                </a:ext>
              </a:extLst>
            </p:cNvPr>
            <p:cNvSpPr/>
            <p:nvPr/>
          </p:nvSpPr>
          <p:spPr>
            <a:xfrm>
              <a:off x="2616451" y="4760993"/>
              <a:ext cx="1265648" cy="973637"/>
            </a:xfrm>
            <a:custGeom>
              <a:avLst/>
              <a:gdLst>
                <a:gd name="connsiteX0" fmla="*/ 0 w 1265648"/>
                <a:gd name="connsiteY0" fmla="*/ 1130 h 973637"/>
                <a:gd name="connsiteX1" fmla="*/ 525101 w 1265648"/>
                <a:gd name="connsiteY1" fmla="*/ 671086 h 973637"/>
                <a:gd name="connsiteX2" fmla="*/ 461727 w 1265648"/>
                <a:gd name="connsiteY2" fmla="*/ 589605 h 973637"/>
                <a:gd name="connsiteX3" fmla="*/ 1222218 w 1265648"/>
                <a:gd name="connsiteY3" fmla="*/ 960797 h 973637"/>
                <a:gd name="connsiteX4" fmla="*/ 1086416 w 1265648"/>
                <a:gd name="connsiteY4" fmla="*/ 843102 h 973637"/>
                <a:gd name="connsiteX5" fmla="*/ 371193 w 1265648"/>
                <a:gd name="connsiteY5" fmla="*/ 408536 h 973637"/>
                <a:gd name="connsiteX6" fmla="*/ 525101 w 1265648"/>
                <a:gd name="connsiteY6" fmla="*/ 508124 h 973637"/>
                <a:gd name="connsiteX7" fmla="*/ 0 w 1265648"/>
                <a:gd name="connsiteY7" fmla="*/ 1130 h 97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5648" h="973637">
                  <a:moveTo>
                    <a:pt x="0" y="1130"/>
                  </a:moveTo>
                  <a:cubicBezTo>
                    <a:pt x="0" y="28290"/>
                    <a:pt x="448147" y="573007"/>
                    <a:pt x="525101" y="671086"/>
                  </a:cubicBezTo>
                  <a:cubicBezTo>
                    <a:pt x="602056" y="769165"/>
                    <a:pt x="345541" y="541320"/>
                    <a:pt x="461727" y="589605"/>
                  </a:cubicBezTo>
                  <a:cubicBezTo>
                    <a:pt x="577913" y="637890"/>
                    <a:pt x="1118103" y="918548"/>
                    <a:pt x="1222218" y="960797"/>
                  </a:cubicBezTo>
                  <a:cubicBezTo>
                    <a:pt x="1326333" y="1003046"/>
                    <a:pt x="1228253" y="935145"/>
                    <a:pt x="1086416" y="843102"/>
                  </a:cubicBezTo>
                  <a:cubicBezTo>
                    <a:pt x="944579" y="751059"/>
                    <a:pt x="464745" y="464366"/>
                    <a:pt x="371193" y="408536"/>
                  </a:cubicBezTo>
                  <a:cubicBezTo>
                    <a:pt x="277641" y="352706"/>
                    <a:pt x="583949" y="571498"/>
                    <a:pt x="525101" y="508124"/>
                  </a:cubicBezTo>
                  <a:cubicBezTo>
                    <a:pt x="466253" y="444750"/>
                    <a:pt x="0" y="-26030"/>
                    <a:pt x="0" y="113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フリーフォーム 27">
              <a:extLst>
                <a:ext uri="{FF2B5EF4-FFF2-40B4-BE49-F238E27FC236}">
                  <a16:creationId xmlns:a16="http://schemas.microsoft.com/office/drawing/2014/main" id="{8E3039EB-B2C0-926C-B2A5-402FD4C4236B}"/>
                </a:ext>
              </a:extLst>
            </p:cNvPr>
            <p:cNvSpPr/>
            <p:nvPr/>
          </p:nvSpPr>
          <p:spPr>
            <a:xfrm>
              <a:off x="3230920" y="5303638"/>
              <a:ext cx="580589" cy="231117"/>
            </a:xfrm>
            <a:custGeom>
              <a:avLst/>
              <a:gdLst>
                <a:gd name="connsiteX0" fmla="*/ 1167 w 580589"/>
                <a:gd name="connsiteY0" fmla="*/ 37907 h 231117"/>
                <a:gd name="connsiteX1" fmla="*/ 453840 w 580589"/>
                <a:gd name="connsiteY1" fmla="*/ 83174 h 231117"/>
                <a:gd name="connsiteX2" fmla="*/ 417627 w 580589"/>
                <a:gd name="connsiteY2" fmla="*/ 1693 h 231117"/>
                <a:gd name="connsiteX3" fmla="*/ 580589 w 580589"/>
                <a:gd name="connsiteY3" fmla="*/ 173709 h 231117"/>
                <a:gd name="connsiteX4" fmla="*/ 417627 w 580589"/>
                <a:gd name="connsiteY4" fmla="*/ 228029 h 231117"/>
                <a:gd name="connsiteX5" fmla="*/ 227504 w 580589"/>
                <a:gd name="connsiteY5" fmla="*/ 218976 h 231117"/>
                <a:gd name="connsiteX6" fmla="*/ 526268 w 580589"/>
                <a:gd name="connsiteY6" fmla="*/ 173709 h 231117"/>
                <a:gd name="connsiteX7" fmla="*/ 426680 w 580589"/>
                <a:gd name="connsiteY7" fmla="*/ 28853 h 231117"/>
                <a:gd name="connsiteX8" fmla="*/ 327092 w 580589"/>
                <a:gd name="connsiteY8" fmla="*/ 119388 h 231117"/>
                <a:gd name="connsiteX9" fmla="*/ 1167 w 580589"/>
                <a:gd name="connsiteY9" fmla="*/ 37907 h 231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80589" h="231117">
                  <a:moveTo>
                    <a:pt x="1167" y="37907"/>
                  </a:moveTo>
                  <a:cubicBezTo>
                    <a:pt x="22292" y="31871"/>
                    <a:pt x="384430" y="89210"/>
                    <a:pt x="453840" y="83174"/>
                  </a:cubicBezTo>
                  <a:cubicBezTo>
                    <a:pt x="523250" y="77138"/>
                    <a:pt x="396502" y="-13396"/>
                    <a:pt x="417627" y="1693"/>
                  </a:cubicBezTo>
                  <a:cubicBezTo>
                    <a:pt x="438752" y="16782"/>
                    <a:pt x="580589" y="135986"/>
                    <a:pt x="580589" y="173709"/>
                  </a:cubicBezTo>
                  <a:cubicBezTo>
                    <a:pt x="580589" y="211432"/>
                    <a:pt x="476474" y="220485"/>
                    <a:pt x="417627" y="228029"/>
                  </a:cubicBezTo>
                  <a:cubicBezTo>
                    <a:pt x="358780" y="235573"/>
                    <a:pt x="209397" y="228029"/>
                    <a:pt x="227504" y="218976"/>
                  </a:cubicBezTo>
                  <a:cubicBezTo>
                    <a:pt x="245611" y="209923"/>
                    <a:pt x="493072" y="205396"/>
                    <a:pt x="526268" y="173709"/>
                  </a:cubicBezTo>
                  <a:cubicBezTo>
                    <a:pt x="559464" y="142022"/>
                    <a:pt x="459876" y="37906"/>
                    <a:pt x="426680" y="28853"/>
                  </a:cubicBezTo>
                  <a:cubicBezTo>
                    <a:pt x="393484" y="19799"/>
                    <a:pt x="402538" y="113352"/>
                    <a:pt x="327092" y="119388"/>
                  </a:cubicBezTo>
                  <a:cubicBezTo>
                    <a:pt x="251647" y="125424"/>
                    <a:pt x="-19958" y="43943"/>
                    <a:pt x="1167" y="37907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フリーフォーム 28">
              <a:extLst>
                <a:ext uri="{FF2B5EF4-FFF2-40B4-BE49-F238E27FC236}">
                  <a16:creationId xmlns:a16="http://schemas.microsoft.com/office/drawing/2014/main" id="{A071EA6F-62D6-AF77-0505-A2F1C447BAA8}"/>
                </a:ext>
              </a:extLst>
            </p:cNvPr>
            <p:cNvSpPr/>
            <p:nvPr/>
          </p:nvSpPr>
          <p:spPr>
            <a:xfrm>
              <a:off x="3826499" y="4688660"/>
              <a:ext cx="573902" cy="652919"/>
            </a:xfrm>
            <a:custGeom>
              <a:avLst/>
              <a:gdLst>
                <a:gd name="connsiteX0" fmla="*/ 392416 w 573902"/>
                <a:gd name="connsiteY0" fmla="*/ 1035 h 652919"/>
                <a:gd name="connsiteX1" fmla="*/ 265667 w 573902"/>
                <a:gd name="connsiteY1" fmla="*/ 363174 h 652919"/>
                <a:gd name="connsiteX2" fmla="*/ 356202 w 573902"/>
                <a:gd name="connsiteY2" fmla="*/ 281692 h 652919"/>
                <a:gd name="connsiteX3" fmla="*/ 12170 w 573902"/>
                <a:gd name="connsiteY3" fmla="*/ 571403 h 652919"/>
                <a:gd name="connsiteX4" fmla="*/ 75545 w 573902"/>
                <a:gd name="connsiteY4" fmla="*/ 571403 h 652919"/>
                <a:gd name="connsiteX5" fmla="*/ 57438 w 573902"/>
                <a:gd name="connsiteY5" fmla="*/ 643831 h 652919"/>
                <a:gd name="connsiteX6" fmla="*/ 573485 w 573902"/>
                <a:gd name="connsiteY6" fmla="*/ 381281 h 652919"/>
                <a:gd name="connsiteX7" fmla="*/ 147972 w 573902"/>
                <a:gd name="connsiteY7" fmla="*/ 652885 h 652919"/>
                <a:gd name="connsiteX8" fmla="*/ 319988 w 573902"/>
                <a:gd name="connsiteY8" fmla="*/ 399388 h 652919"/>
                <a:gd name="connsiteX9" fmla="*/ 519164 w 573902"/>
                <a:gd name="connsiteY9" fmla="*/ 272639 h 652919"/>
                <a:gd name="connsiteX10" fmla="*/ 428630 w 573902"/>
                <a:gd name="connsiteY10" fmla="*/ 254532 h 652919"/>
                <a:gd name="connsiteX11" fmla="*/ 392416 w 573902"/>
                <a:gd name="connsiteY11" fmla="*/ 1035 h 652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3902" h="652919">
                  <a:moveTo>
                    <a:pt x="392416" y="1035"/>
                  </a:moveTo>
                  <a:cubicBezTo>
                    <a:pt x="365255" y="19142"/>
                    <a:pt x="271703" y="316398"/>
                    <a:pt x="265667" y="363174"/>
                  </a:cubicBezTo>
                  <a:cubicBezTo>
                    <a:pt x="259631" y="409950"/>
                    <a:pt x="398452" y="246987"/>
                    <a:pt x="356202" y="281692"/>
                  </a:cubicBezTo>
                  <a:cubicBezTo>
                    <a:pt x="313952" y="316397"/>
                    <a:pt x="58946" y="523118"/>
                    <a:pt x="12170" y="571403"/>
                  </a:cubicBezTo>
                  <a:cubicBezTo>
                    <a:pt x="-34606" y="619688"/>
                    <a:pt x="68000" y="559332"/>
                    <a:pt x="75545" y="571403"/>
                  </a:cubicBezTo>
                  <a:cubicBezTo>
                    <a:pt x="83090" y="583474"/>
                    <a:pt x="-25552" y="675518"/>
                    <a:pt x="57438" y="643831"/>
                  </a:cubicBezTo>
                  <a:cubicBezTo>
                    <a:pt x="140428" y="612144"/>
                    <a:pt x="558396" y="379772"/>
                    <a:pt x="573485" y="381281"/>
                  </a:cubicBezTo>
                  <a:cubicBezTo>
                    <a:pt x="588574" y="382790"/>
                    <a:pt x="190221" y="649867"/>
                    <a:pt x="147972" y="652885"/>
                  </a:cubicBezTo>
                  <a:cubicBezTo>
                    <a:pt x="105723" y="655903"/>
                    <a:pt x="258123" y="462762"/>
                    <a:pt x="319988" y="399388"/>
                  </a:cubicBezTo>
                  <a:cubicBezTo>
                    <a:pt x="381853" y="336014"/>
                    <a:pt x="501057" y="296782"/>
                    <a:pt x="519164" y="272639"/>
                  </a:cubicBezTo>
                  <a:cubicBezTo>
                    <a:pt x="537271" y="248496"/>
                    <a:pt x="446737" y="301308"/>
                    <a:pt x="428630" y="254532"/>
                  </a:cubicBezTo>
                  <a:cubicBezTo>
                    <a:pt x="410523" y="207756"/>
                    <a:pt x="419577" y="-17072"/>
                    <a:pt x="392416" y="1035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フリーフォーム 29">
              <a:extLst>
                <a:ext uri="{FF2B5EF4-FFF2-40B4-BE49-F238E27FC236}">
                  <a16:creationId xmlns:a16="http://schemas.microsoft.com/office/drawing/2014/main" id="{6012F068-053B-213E-85F6-682EA9D4C3B5}"/>
                </a:ext>
              </a:extLst>
            </p:cNvPr>
            <p:cNvSpPr/>
            <p:nvPr/>
          </p:nvSpPr>
          <p:spPr>
            <a:xfrm>
              <a:off x="4072676" y="4644416"/>
              <a:ext cx="763556" cy="418890"/>
            </a:xfrm>
            <a:custGeom>
              <a:avLst/>
              <a:gdLst>
                <a:gd name="connsiteX0" fmla="*/ 1383 w 763556"/>
                <a:gd name="connsiteY0" fmla="*/ 208241 h 418890"/>
                <a:gd name="connsiteX1" fmla="*/ 481217 w 763556"/>
                <a:gd name="connsiteY1" fmla="*/ 217295 h 418890"/>
                <a:gd name="connsiteX2" fmla="*/ 761874 w 763556"/>
                <a:gd name="connsiteY2" fmla="*/ 9065 h 418890"/>
                <a:gd name="connsiteX3" fmla="*/ 589859 w 763556"/>
                <a:gd name="connsiteY3" fmla="*/ 199188 h 418890"/>
                <a:gd name="connsiteX4" fmla="*/ 417843 w 763556"/>
                <a:gd name="connsiteY4" fmla="*/ 325936 h 418890"/>
                <a:gd name="connsiteX5" fmla="*/ 426896 w 763556"/>
                <a:gd name="connsiteY5" fmla="*/ 298776 h 418890"/>
                <a:gd name="connsiteX6" fmla="*/ 200560 w 763556"/>
                <a:gd name="connsiteY6" fmla="*/ 416471 h 418890"/>
                <a:gd name="connsiteX7" fmla="*/ 707554 w 763556"/>
                <a:gd name="connsiteY7" fmla="*/ 172028 h 418890"/>
                <a:gd name="connsiteX8" fmla="*/ 716607 w 763556"/>
                <a:gd name="connsiteY8" fmla="*/ 12 h 418890"/>
                <a:gd name="connsiteX9" fmla="*/ 517431 w 763556"/>
                <a:gd name="connsiteY9" fmla="*/ 162974 h 418890"/>
                <a:gd name="connsiteX10" fmla="*/ 644179 w 763556"/>
                <a:gd name="connsiteY10" fmla="*/ 162974 h 418890"/>
                <a:gd name="connsiteX11" fmla="*/ 1383 w 763556"/>
                <a:gd name="connsiteY11" fmla="*/ 208241 h 41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3556" h="418890">
                  <a:moveTo>
                    <a:pt x="1383" y="208241"/>
                  </a:moveTo>
                  <a:cubicBezTo>
                    <a:pt x="-25777" y="217294"/>
                    <a:pt x="354469" y="250491"/>
                    <a:pt x="481217" y="217295"/>
                  </a:cubicBezTo>
                  <a:cubicBezTo>
                    <a:pt x="607965" y="184099"/>
                    <a:pt x="743767" y="12083"/>
                    <a:pt x="761874" y="9065"/>
                  </a:cubicBezTo>
                  <a:cubicBezTo>
                    <a:pt x="779981" y="6047"/>
                    <a:pt x="647197" y="146376"/>
                    <a:pt x="589859" y="199188"/>
                  </a:cubicBezTo>
                  <a:cubicBezTo>
                    <a:pt x="532521" y="252000"/>
                    <a:pt x="417843" y="325936"/>
                    <a:pt x="417843" y="325936"/>
                  </a:cubicBezTo>
                  <a:cubicBezTo>
                    <a:pt x="390683" y="342534"/>
                    <a:pt x="463110" y="283687"/>
                    <a:pt x="426896" y="298776"/>
                  </a:cubicBezTo>
                  <a:cubicBezTo>
                    <a:pt x="390682" y="313865"/>
                    <a:pt x="153784" y="437596"/>
                    <a:pt x="200560" y="416471"/>
                  </a:cubicBezTo>
                  <a:cubicBezTo>
                    <a:pt x="247336" y="395346"/>
                    <a:pt x="621546" y="241438"/>
                    <a:pt x="707554" y="172028"/>
                  </a:cubicBezTo>
                  <a:cubicBezTo>
                    <a:pt x="793562" y="102618"/>
                    <a:pt x="748294" y="1521"/>
                    <a:pt x="716607" y="12"/>
                  </a:cubicBezTo>
                  <a:cubicBezTo>
                    <a:pt x="684920" y="-1497"/>
                    <a:pt x="529502" y="135814"/>
                    <a:pt x="517431" y="162974"/>
                  </a:cubicBezTo>
                  <a:cubicBezTo>
                    <a:pt x="505360" y="190134"/>
                    <a:pt x="722642" y="153920"/>
                    <a:pt x="644179" y="162974"/>
                  </a:cubicBezTo>
                  <a:cubicBezTo>
                    <a:pt x="565716" y="172027"/>
                    <a:pt x="28543" y="199188"/>
                    <a:pt x="1383" y="20824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リーフォーム 30">
              <a:extLst>
                <a:ext uri="{FF2B5EF4-FFF2-40B4-BE49-F238E27FC236}">
                  <a16:creationId xmlns:a16="http://schemas.microsoft.com/office/drawing/2014/main" id="{4E428186-52CA-0E05-0597-41F50CC6E10F}"/>
                </a:ext>
              </a:extLst>
            </p:cNvPr>
            <p:cNvSpPr/>
            <p:nvPr/>
          </p:nvSpPr>
          <p:spPr>
            <a:xfrm>
              <a:off x="3836299" y="3621297"/>
              <a:ext cx="1175709" cy="1983919"/>
            </a:xfrm>
            <a:custGeom>
              <a:avLst/>
              <a:gdLst>
                <a:gd name="connsiteX0" fmla="*/ 455044 w 1175709"/>
                <a:gd name="connsiteY0" fmla="*/ 89 h 1983919"/>
                <a:gd name="connsiteX1" fmla="*/ 952984 w 1175709"/>
                <a:gd name="connsiteY1" fmla="*/ 851115 h 1983919"/>
                <a:gd name="connsiteX2" fmla="*/ 962038 w 1175709"/>
                <a:gd name="connsiteY2" fmla="*/ 796794 h 1983919"/>
                <a:gd name="connsiteX3" fmla="*/ 1052572 w 1175709"/>
                <a:gd name="connsiteY3" fmla="*/ 1050291 h 1983919"/>
                <a:gd name="connsiteX4" fmla="*/ 853396 w 1175709"/>
                <a:gd name="connsiteY4" fmla="*/ 1349055 h 1983919"/>
                <a:gd name="connsiteX5" fmla="*/ 880556 w 1175709"/>
                <a:gd name="connsiteY5" fmla="*/ 1349055 h 1983919"/>
                <a:gd name="connsiteX6" fmla="*/ 663273 w 1175709"/>
                <a:gd name="connsiteY6" fmla="*/ 1557285 h 1983919"/>
                <a:gd name="connsiteX7" fmla="*/ 283028 w 1175709"/>
                <a:gd name="connsiteY7" fmla="*/ 1756461 h 1983919"/>
                <a:gd name="connsiteX8" fmla="*/ 11424 w 1175709"/>
                <a:gd name="connsiteY8" fmla="*/ 1982798 h 1983919"/>
                <a:gd name="connsiteX9" fmla="*/ 672327 w 1175709"/>
                <a:gd name="connsiteY9" fmla="*/ 1656873 h 1983919"/>
                <a:gd name="connsiteX10" fmla="*/ 744754 w 1175709"/>
                <a:gd name="connsiteY10" fmla="*/ 1584446 h 1983919"/>
                <a:gd name="connsiteX11" fmla="*/ 1170267 w 1175709"/>
                <a:gd name="connsiteY11" fmla="*/ 1059345 h 1983919"/>
                <a:gd name="connsiteX12" fmla="*/ 989198 w 1175709"/>
                <a:gd name="connsiteY12" fmla="*/ 751527 h 1983919"/>
                <a:gd name="connsiteX13" fmla="*/ 1043519 w 1175709"/>
                <a:gd name="connsiteY13" fmla="*/ 796794 h 1983919"/>
                <a:gd name="connsiteX14" fmla="*/ 455044 w 1175709"/>
                <a:gd name="connsiteY14" fmla="*/ 89 h 1983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75709" h="1983919">
                  <a:moveTo>
                    <a:pt x="455044" y="89"/>
                  </a:moveTo>
                  <a:cubicBezTo>
                    <a:pt x="439955" y="9142"/>
                    <a:pt x="952984" y="851115"/>
                    <a:pt x="952984" y="851115"/>
                  </a:cubicBezTo>
                  <a:cubicBezTo>
                    <a:pt x="1037483" y="983899"/>
                    <a:pt x="945440" y="763598"/>
                    <a:pt x="962038" y="796794"/>
                  </a:cubicBezTo>
                  <a:cubicBezTo>
                    <a:pt x="978636" y="829990"/>
                    <a:pt x="1070679" y="958248"/>
                    <a:pt x="1052572" y="1050291"/>
                  </a:cubicBezTo>
                  <a:cubicBezTo>
                    <a:pt x="1034465" y="1142334"/>
                    <a:pt x="853396" y="1349055"/>
                    <a:pt x="853396" y="1349055"/>
                  </a:cubicBezTo>
                  <a:cubicBezTo>
                    <a:pt x="824727" y="1398849"/>
                    <a:pt x="912243" y="1314350"/>
                    <a:pt x="880556" y="1349055"/>
                  </a:cubicBezTo>
                  <a:cubicBezTo>
                    <a:pt x="848869" y="1383760"/>
                    <a:pt x="762861" y="1489384"/>
                    <a:pt x="663273" y="1557285"/>
                  </a:cubicBezTo>
                  <a:cubicBezTo>
                    <a:pt x="563685" y="1625186"/>
                    <a:pt x="391670" y="1685542"/>
                    <a:pt x="283028" y="1756461"/>
                  </a:cubicBezTo>
                  <a:cubicBezTo>
                    <a:pt x="174386" y="1827380"/>
                    <a:pt x="-53459" y="1999396"/>
                    <a:pt x="11424" y="1982798"/>
                  </a:cubicBezTo>
                  <a:cubicBezTo>
                    <a:pt x="76307" y="1966200"/>
                    <a:pt x="550105" y="1723265"/>
                    <a:pt x="672327" y="1656873"/>
                  </a:cubicBezTo>
                  <a:cubicBezTo>
                    <a:pt x="794549" y="1590481"/>
                    <a:pt x="661764" y="1684034"/>
                    <a:pt x="744754" y="1584446"/>
                  </a:cubicBezTo>
                  <a:cubicBezTo>
                    <a:pt x="827744" y="1484858"/>
                    <a:pt x="1129526" y="1198165"/>
                    <a:pt x="1170267" y="1059345"/>
                  </a:cubicBezTo>
                  <a:cubicBezTo>
                    <a:pt x="1211008" y="920525"/>
                    <a:pt x="1010323" y="795285"/>
                    <a:pt x="989198" y="751527"/>
                  </a:cubicBezTo>
                  <a:cubicBezTo>
                    <a:pt x="968073" y="707769"/>
                    <a:pt x="1126509" y="925052"/>
                    <a:pt x="1043519" y="796794"/>
                  </a:cubicBezTo>
                  <a:cubicBezTo>
                    <a:pt x="960529" y="668536"/>
                    <a:pt x="470133" y="-8964"/>
                    <a:pt x="455044" y="8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フリーフォーム 31">
              <a:extLst>
                <a:ext uri="{FF2B5EF4-FFF2-40B4-BE49-F238E27FC236}">
                  <a16:creationId xmlns:a16="http://schemas.microsoft.com/office/drawing/2014/main" id="{EB33DAD4-729B-776A-FF24-B31A063FDDAE}"/>
                </a:ext>
              </a:extLst>
            </p:cNvPr>
            <p:cNvSpPr/>
            <p:nvPr/>
          </p:nvSpPr>
          <p:spPr>
            <a:xfrm>
              <a:off x="2251261" y="5009510"/>
              <a:ext cx="1152700" cy="2775789"/>
            </a:xfrm>
            <a:custGeom>
              <a:avLst/>
              <a:gdLst>
                <a:gd name="connsiteX0" fmla="*/ 22039 w 1152700"/>
                <a:gd name="connsiteY0" fmla="*/ 19690 h 2775789"/>
                <a:gd name="connsiteX1" fmla="*/ 453839 w 1152700"/>
                <a:gd name="connsiteY1" fmla="*/ 1556390 h 2775789"/>
                <a:gd name="connsiteX2" fmla="*/ 479239 w 1152700"/>
                <a:gd name="connsiteY2" fmla="*/ 1429390 h 2775789"/>
                <a:gd name="connsiteX3" fmla="*/ 745939 w 1152700"/>
                <a:gd name="connsiteY3" fmla="*/ 2254890 h 2775789"/>
                <a:gd name="connsiteX4" fmla="*/ 771339 w 1152700"/>
                <a:gd name="connsiteY4" fmla="*/ 2102490 h 2775789"/>
                <a:gd name="connsiteX5" fmla="*/ 1152339 w 1152700"/>
                <a:gd name="connsiteY5" fmla="*/ 2775590 h 2775789"/>
                <a:gd name="connsiteX6" fmla="*/ 695139 w 1152700"/>
                <a:gd name="connsiteY6" fmla="*/ 2026290 h 2775789"/>
                <a:gd name="connsiteX7" fmla="*/ 47439 w 1152700"/>
                <a:gd name="connsiteY7" fmla="*/ 591190 h 2775789"/>
                <a:gd name="connsiteX8" fmla="*/ 60139 w 1152700"/>
                <a:gd name="connsiteY8" fmla="*/ 680090 h 2775789"/>
                <a:gd name="connsiteX9" fmla="*/ 22039 w 1152700"/>
                <a:gd name="connsiteY9" fmla="*/ 19690 h 2775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52700" h="2775789">
                  <a:moveTo>
                    <a:pt x="22039" y="19690"/>
                  </a:moveTo>
                  <a:cubicBezTo>
                    <a:pt x="87656" y="165740"/>
                    <a:pt x="377639" y="1321440"/>
                    <a:pt x="453839" y="1556390"/>
                  </a:cubicBezTo>
                  <a:cubicBezTo>
                    <a:pt x="530039" y="1791340"/>
                    <a:pt x="430556" y="1312973"/>
                    <a:pt x="479239" y="1429390"/>
                  </a:cubicBezTo>
                  <a:cubicBezTo>
                    <a:pt x="527922" y="1545807"/>
                    <a:pt x="697256" y="2142707"/>
                    <a:pt x="745939" y="2254890"/>
                  </a:cubicBezTo>
                  <a:cubicBezTo>
                    <a:pt x="794622" y="2367073"/>
                    <a:pt x="703606" y="2015707"/>
                    <a:pt x="771339" y="2102490"/>
                  </a:cubicBezTo>
                  <a:cubicBezTo>
                    <a:pt x="839072" y="2189273"/>
                    <a:pt x="1165039" y="2788290"/>
                    <a:pt x="1152339" y="2775590"/>
                  </a:cubicBezTo>
                  <a:cubicBezTo>
                    <a:pt x="1139639" y="2762890"/>
                    <a:pt x="879289" y="2390356"/>
                    <a:pt x="695139" y="2026290"/>
                  </a:cubicBezTo>
                  <a:cubicBezTo>
                    <a:pt x="510989" y="1662224"/>
                    <a:pt x="153272" y="815557"/>
                    <a:pt x="47439" y="591190"/>
                  </a:cubicBezTo>
                  <a:cubicBezTo>
                    <a:pt x="-58394" y="366823"/>
                    <a:pt x="62256" y="775340"/>
                    <a:pt x="60139" y="680090"/>
                  </a:cubicBezTo>
                  <a:cubicBezTo>
                    <a:pt x="58022" y="584840"/>
                    <a:pt x="-43578" y="-126360"/>
                    <a:pt x="22039" y="1969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フリーフォーム 32">
              <a:extLst>
                <a:ext uri="{FF2B5EF4-FFF2-40B4-BE49-F238E27FC236}">
                  <a16:creationId xmlns:a16="http://schemas.microsoft.com/office/drawing/2014/main" id="{411E5EE0-A1F2-B8D3-E2E3-05012DA0E32E}"/>
                </a:ext>
              </a:extLst>
            </p:cNvPr>
            <p:cNvSpPr/>
            <p:nvPr/>
          </p:nvSpPr>
          <p:spPr>
            <a:xfrm>
              <a:off x="3399662" y="7826207"/>
              <a:ext cx="4437465" cy="2488233"/>
            </a:xfrm>
            <a:custGeom>
              <a:avLst/>
              <a:gdLst>
                <a:gd name="connsiteX0" fmla="*/ 29338 w 4437465"/>
                <a:gd name="connsiteY0" fmla="*/ 35093 h 2488233"/>
                <a:gd name="connsiteX1" fmla="*/ 981838 w 4437465"/>
                <a:gd name="connsiteY1" fmla="*/ 949493 h 2488233"/>
                <a:gd name="connsiteX2" fmla="*/ 943738 w 4437465"/>
                <a:gd name="connsiteY2" fmla="*/ 936793 h 2488233"/>
                <a:gd name="connsiteX3" fmla="*/ 2061338 w 4437465"/>
                <a:gd name="connsiteY3" fmla="*/ 1724193 h 2488233"/>
                <a:gd name="connsiteX4" fmla="*/ 1985138 w 4437465"/>
                <a:gd name="connsiteY4" fmla="*/ 1660693 h 2488233"/>
                <a:gd name="connsiteX5" fmla="*/ 3661538 w 4437465"/>
                <a:gd name="connsiteY5" fmla="*/ 2333793 h 2488233"/>
                <a:gd name="connsiteX6" fmla="*/ 3509138 w 4437465"/>
                <a:gd name="connsiteY6" fmla="*/ 2219493 h 2488233"/>
                <a:gd name="connsiteX7" fmla="*/ 4144138 w 4437465"/>
                <a:gd name="connsiteY7" fmla="*/ 2486193 h 2488233"/>
                <a:gd name="connsiteX8" fmla="*/ 4436238 w 4437465"/>
                <a:gd name="connsiteY8" fmla="*/ 2346493 h 2488233"/>
                <a:gd name="connsiteX9" fmla="*/ 4169538 w 4437465"/>
                <a:gd name="connsiteY9" fmla="*/ 2422693 h 2488233"/>
                <a:gd name="connsiteX10" fmla="*/ 2759838 w 4437465"/>
                <a:gd name="connsiteY10" fmla="*/ 1990893 h 2488233"/>
                <a:gd name="connsiteX11" fmla="*/ 2861438 w 4437465"/>
                <a:gd name="connsiteY11" fmla="*/ 2054393 h 2488233"/>
                <a:gd name="connsiteX12" fmla="*/ 1566038 w 4437465"/>
                <a:gd name="connsiteY12" fmla="*/ 1343193 h 2488233"/>
                <a:gd name="connsiteX13" fmla="*/ 1032638 w 4437465"/>
                <a:gd name="connsiteY13" fmla="*/ 873293 h 2488233"/>
                <a:gd name="connsiteX14" fmla="*/ 1197738 w 4437465"/>
                <a:gd name="connsiteY14" fmla="*/ 1025693 h 2488233"/>
                <a:gd name="connsiteX15" fmla="*/ 638938 w 4437465"/>
                <a:gd name="connsiteY15" fmla="*/ 517693 h 2488233"/>
                <a:gd name="connsiteX16" fmla="*/ 1134238 w 4437465"/>
                <a:gd name="connsiteY16" fmla="*/ 936793 h 2488233"/>
                <a:gd name="connsiteX17" fmla="*/ 321438 w 4437465"/>
                <a:gd name="connsiteY17" fmla="*/ 263693 h 2488233"/>
                <a:gd name="connsiteX18" fmla="*/ 29338 w 4437465"/>
                <a:gd name="connsiteY18" fmla="*/ 35093 h 2488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437465" h="2488233">
                  <a:moveTo>
                    <a:pt x="29338" y="35093"/>
                  </a:moveTo>
                  <a:cubicBezTo>
                    <a:pt x="139405" y="149393"/>
                    <a:pt x="981838" y="949493"/>
                    <a:pt x="981838" y="949493"/>
                  </a:cubicBezTo>
                  <a:cubicBezTo>
                    <a:pt x="1134238" y="1099776"/>
                    <a:pt x="763821" y="807676"/>
                    <a:pt x="943738" y="936793"/>
                  </a:cubicBezTo>
                  <a:cubicBezTo>
                    <a:pt x="1123655" y="1065910"/>
                    <a:pt x="1887771" y="1603543"/>
                    <a:pt x="2061338" y="1724193"/>
                  </a:cubicBezTo>
                  <a:cubicBezTo>
                    <a:pt x="2234905" y="1844843"/>
                    <a:pt x="1718438" y="1559093"/>
                    <a:pt x="1985138" y="1660693"/>
                  </a:cubicBezTo>
                  <a:cubicBezTo>
                    <a:pt x="2251838" y="1762293"/>
                    <a:pt x="3407538" y="2240660"/>
                    <a:pt x="3661538" y="2333793"/>
                  </a:cubicBezTo>
                  <a:cubicBezTo>
                    <a:pt x="3915538" y="2426926"/>
                    <a:pt x="3428705" y="2194093"/>
                    <a:pt x="3509138" y="2219493"/>
                  </a:cubicBezTo>
                  <a:cubicBezTo>
                    <a:pt x="3589571" y="2244893"/>
                    <a:pt x="3989621" y="2465026"/>
                    <a:pt x="4144138" y="2486193"/>
                  </a:cubicBezTo>
                  <a:cubicBezTo>
                    <a:pt x="4298655" y="2507360"/>
                    <a:pt x="4432005" y="2357076"/>
                    <a:pt x="4436238" y="2346493"/>
                  </a:cubicBezTo>
                  <a:cubicBezTo>
                    <a:pt x="4440471" y="2335910"/>
                    <a:pt x="4448938" y="2481960"/>
                    <a:pt x="4169538" y="2422693"/>
                  </a:cubicBezTo>
                  <a:cubicBezTo>
                    <a:pt x="3890138" y="2363426"/>
                    <a:pt x="2977855" y="2052276"/>
                    <a:pt x="2759838" y="1990893"/>
                  </a:cubicBezTo>
                  <a:cubicBezTo>
                    <a:pt x="2541821" y="1929510"/>
                    <a:pt x="2861438" y="2054393"/>
                    <a:pt x="2861438" y="2054393"/>
                  </a:cubicBezTo>
                  <a:cubicBezTo>
                    <a:pt x="2662471" y="1946443"/>
                    <a:pt x="1870838" y="1540043"/>
                    <a:pt x="1566038" y="1343193"/>
                  </a:cubicBezTo>
                  <a:cubicBezTo>
                    <a:pt x="1261238" y="1146343"/>
                    <a:pt x="1094021" y="926210"/>
                    <a:pt x="1032638" y="873293"/>
                  </a:cubicBezTo>
                  <a:cubicBezTo>
                    <a:pt x="971255" y="820376"/>
                    <a:pt x="1197738" y="1025693"/>
                    <a:pt x="1197738" y="1025693"/>
                  </a:cubicBezTo>
                  <a:lnTo>
                    <a:pt x="638938" y="517693"/>
                  </a:lnTo>
                  <a:cubicBezTo>
                    <a:pt x="628355" y="502876"/>
                    <a:pt x="1187155" y="979126"/>
                    <a:pt x="1134238" y="936793"/>
                  </a:cubicBezTo>
                  <a:cubicBezTo>
                    <a:pt x="1081321" y="894460"/>
                    <a:pt x="501355" y="418210"/>
                    <a:pt x="321438" y="263693"/>
                  </a:cubicBezTo>
                  <a:cubicBezTo>
                    <a:pt x="141521" y="109176"/>
                    <a:pt x="-80729" y="-79207"/>
                    <a:pt x="29338" y="35093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フリーフォーム 33">
              <a:extLst>
                <a:ext uri="{FF2B5EF4-FFF2-40B4-BE49-F238E27FC236}">
                  <a16:creationId xmlns:a16="http://schemas.microsoft.com/office/drawing/2014/main" id="{0C2CEA18-4DBD-F5E1-2778-67BDE17820C6}"/>
                </a:ext>
              </a:extLst>
            </p:cNvPr>
            <p:cNvSpPr/>
            <p:nvPr/>
          </p:nvSpPr>
          <p:spPr>
            <a:xfrm>
              <a:off x="3748474" y="5651154"/>
              <a:ext cx="4079130" cy="4314828"/>
            </a:xfrm>
            <a:custGeom>
              <a:avLst/>
              <a:gdLst>
                <a:gd name="connsiteX0" fmla="*/ 10726 w 4079130"/>
                <a:gd name="connsiteY0" fmla="*/ 13046 h 4314828"/>
                <a:gd name="connsiteX1" fmla="*/ 874326 w 4079130"/>
                <a:gd name="connsiteY1" fmla="*/ 940146 h 4314828"/>
                <a:gd name="connsiteX2" fmla="*/ 785426 w 4079130"/>
                <a:gd name="connsiteY2" fmla="*/ 851246 h 4314828"/>
                <a:gd name="connsiteX3" fmla="*/ 1623626 w 4079130"/>
                <a:gd name="connsiteY3" fmla="*/ 1473546 h 4314828"/>
                <a:gd name="connsiteX4" fmla="*/ 1572826 w 4079130"/>
                <a:gd name="connsiteY4" fmla="*/ 1397346 h 4314828"/>
                <a:gd name="connsiteX5" fmla="*/ 2347526 w 4079130"/>
                <a:gd name="connsiteY5" fmla="*/ 1778346 h 4314828"/>
                <a:gd name="connsiteX6" fmla="*/ 3109526 w 4079130"/>
                <a:gd name="connsiteY6" fmla="*/ 2489546 h 4314828"/>
                <a:gd name="connsiteX7" fmla="*/ 3033326 w 4079130"/>
                <a:gd name="connsiteY7" fmla="*/ 2375246 h 4314828"/>
                <a:gd name="connsiteX8" fmla="*/ 3363526 w 4079130"/>
                <a:gd name="connsiteY8" fmla="*/ 3099146 h 4314828"/>
                <a:gd name="connsiteX9" fmla="*/ 3757226 w 4079130"/>
                <a:gd name="connsiteY9" fmla="*/ 3861146 h 4314828"/>
                <a:gd name="connsiteX10" fmla="*/ 3668326 w 4079130"/>
                <a:gd name="connsiteY10" fmla="*/ 3708746 h 4314828"/>
                <a:gd name="connsiteX11" fmla="*/ 4074726 w 4079130"/>
                <a:gd name="connsiteY11" fmla="*/ 4305646 h 4314828"/>
                <a:gd name="connsiteX12" fmla="*/ 3363526 w 4079130"/>
                <a:gd name="connsiteY12" fmla="*/ 3162646 h 4314828"/>
                <a:gd name="connsiteX13" fmla="*/ 3579426 w 4079130"/>
                <a:gd name="connsiteY13" fmla="*/ 3315046 h 4314828"/>
                <a:gd name="connsiteX14" fmla="*/ 2703126 w 4079130"/>
                <a:gd name="connsiteY14" fmla="*/ 2248246 h 4314828"/>
                <a:gd name="connsiteX15" fmla="*/ 2830126 w 4079130"/>
                <a:gd name="connsiteY15" fmla="*/ 2337146 h 4314828"/>
                <a:gd name="connsiteX16" fmla="*/ 2487226 w 4079130"/>
                <a:gd name="connsiteY16" fmla="*/ 1740246 h 4314828"/>
                <a:gd name="connsiteX17" fmla="*/ 1369626 w 4079130"/>
                <a:gd name="connsiteY17" fmla="*/ 1410046 h 4314828"/>
                <a:gd name="connsiteX18" fmla="*/ 1572826 w 4079130"/>
                <a:gd name="connsiteY18" fmla="*/ 1537046 h 4314828"/>
                <a:gd name="connsiteX19" fmla="*/ 823526 w 4079130"/>
                <a:gd name="connsiteY19" fmla="*/ 813146 h 4314828"/>
                <a:gd name="connsiteX20" fmla="*/ 1191826 w 4079130"/>
                <a:gd name="connsiteY20" fmla="*/ 1029046 h 4314828"/>
                <a:gd name="connsiteX21" fmla="*/ 823526 w 4079130"/>
                <a:gd name="connsiteY21" fmla="*/ 698846 h 4314828"/>
                <a:gd name="connsiteX22" fmla="*/ 1039426 w 4079130"/>
                <a:gd name="connsiteY22" fmla="*/ 914746 h 4314828"/>
                <a:gd name="connsiteX23" fmla="*/ 429826 w 4079130"/>
                <a:gd name="connsiteY23" fmla="*/ 432146 h 4314828"/>
                <a:gd name="connsiteX24" fmla="*/ 10726 w 4079130"/>
                <a:gd name="connsiteY24" fmla="*/ 13046 h 4314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079130" h="4314828">
                  <a:moveTo>
                    <a:pt x="10726" y="13046"/>
                  </a:moveTo>
                  <a:cubicBezTo>
                    <a:pt x="84809" y="97713"/>
                    <a:pt x="745209" y="800446"/>
                    <a:pt x="874326" y="940146"/>
                  </a:cubicBezTo>
                  <a:cubicBezTo>
                    <a:pt x="1003443" y="1079846"/>
                    <a:pt x="660543" y="762346"/>
                    <a:pt x="785426" y="851246"/>
                  </a:cubicBezTo>
                  <a:cubicBezTo>
                    <a:pt x="910309" y="940146"/>
                    <a:pt x="1492393" y="1382529"/>
                    <a:pt x="1623626" y="1473546"/>
                  </a:cubicBezTo>
                  <a:cubicBezTo>
                    <a:pt x="1754859" y="1564563"/>
                    <a:pt x="1452176" y="1346546"/>
                    <a:pt x="1572826" y="1397346"/>
                  </a:cubicBezTo>
                  <a:cubicBezTo>
                    <a:pt x="1693476" y="1448146"/>
                    <a:pt x="2091409" y="1596313"/>
                    <a:pt x="2347526" y="1778346"/>
                  </a:cubicBezTo>
                  <a:cubicBezTo>
                    <a:pt x="2603643" y="1960379"/>
                    <a:pt x="2995226" y="2390063"/>
                    <a:pt x="3109526" y="2489546"/>
                  </a:cubicBezTo>
                  <a:cubicBezTo>
                    <a:pt x="3223826" y="2589029"/>
                    <a:pt x="2990993" y="2273646"/>
                    <a:pt x="3033326" y="2375246"/>
                  </a:cubicBezTo>
                  <a:cubicBezTo>
                    <a:pt x="3075659" y="2476846"/>
                    <a:pt x="3242876" y="2851496"/>
                    <a:pt x="3363526" y="3099146"/>
                  </a:cubicBezTo>
                  <a:cubicBezTo>
                    <a:pt x="3484176" y="3346796"/>
                    <a:pt x="3706426" y="3759546"/>
                    <a:pt x="3757226" y="3861146"/>
                  </a:cubicBezTo>
                  <a:cubicBezTo>
                    <a:pt x="3808026" y="3962746"/>
                    <a:pt x="3615409" y="3634663"/>
                    <a:pt x="3668326" y="3708746"/>
                  </a:cubicBezTo>
                  <a:cubicBezTo>
                    <a:pt x="3721243" y="3782829"/>
                    <a:pt x="4125526" y="4396663"/>
                    <a:pt x="4074726" y="4305646"/>
                  </a:cubicBezTo>
                  <a:cubicBezTo>
                    <a:pt x="4023926" y="4214629"/>
                    <a:pt x="3446076" y="3327746"/>
                    <a:pt x="3363526" y="3162646"/>
                  </a:cubicBezTo>
                  <a:cubicBezTo>
                    <a:pt x="3280976" y="2997546"/>
                    <a:pt x="3689493" y="3467446"/>
                    <a:pt x="3579426" y="3315046"/>
                  </a:cubicBezTo>
                  <a:cubicBezTo>
                    <a:pt x="3469359" y="3162646"/>
                    <a:pt x="2828009" y="2411229"/>
                    <a:pt x="2703126" y="2248246"/>
                  </a:cubicBezTo>
                  <a:cubicBezTo>
                    <a:pt x="2578243" y="2085263"/>
                    <a:pt x="2866109" y="2421813"/>
                    <a:pt x="2830126" y="2337146"/>
                  </a:cubicBezTo>
                  <a:cubicBezTo>
                    <a:pt x="2794143" y="2252479"/>
                    <a:pt x="2730643" y="1894763"/>
                    <a:pt x="2487226" y="1740246"/>
                  </a:cubicBezTo>
                  <a:cubicBezTo>
                    <a:pt x="2243809" y="1585729"/>
                    <a:pt x="1522026" y="1443913"/>
                    <a:pt x="1369626" y="1410046"/>
                  </a:cubicBezTo>
                  <a:cubicBezTo>
                    <a:pt x="1217226" y="1376179"/>
                    <a:pt x="1663843" y="1636529"/>
                    <a:pt x="1572826" y="1537046"/>
                  </a:cubicBezTo>
                  <a:cubicBezTo>
                    <a:pt x="1481809" y="1437563"/>
                    <a:pt x="887026" y="897813"/>
                    <a:pt x="823526" y="813146"/>
                  </a:cubicBezTo>
                  <a:cubicBezTo>
                    <a:pt x="760026" y="728479"/>
                    <a:pt x="1191826" y="1048096"/>
                    <a:pt x="1191826" y="1029046"/>
                  </a:cubicBezTo>
                  <a:cubicBezTo>
                    <a:pt x="1191826" y="1009996"/>
                    <a:pt x="848926" y="717896"/>
                    <a:pt x="823526" y="698846"/>
                  </a:cubicBezTo>
                  <a:cubicBezTo>
                    <a:pt x="798126" y="679796"/>
                    <a:pt x="1105043" y="959196"/>
                    <a:pt x="1039426" y="914746"/>
                  </a:cubicBezTo>
                  <a:cubicBezTo>
                    <a:pt x="973809" y="870296"/>
                    <a:pt x="594926" y="586663"/>
                    <a:pt x="429826" y="432146"/>
                  </a:cubicBezTo>
                  <a:cubicBezTo>
                    <a:pt x="264726" y="277629"/>
                    <a:pt x="-63357" y="-71621"/>
                    <a:pt x="10726" y="1304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フリーフォーム 34">
              <a:extLst>
                <a:ext uri="{FF2B5EF4-FFF2-40B4-BE49-F238E27FC236}">
                  <a16:creationId xmlns:a16="http://schemas.microsoft.com/office/drawing/2014/main" id="{85A64A17-2B2B-5EFE-ECEA-C62397E62DDB}"/>
                </a:ext>
              </a:extLst>
            </p:cNvPr>
            <p:cNvSpPr/>
            <p:nvPr/>
          </p:nvSpPr>
          <p:spPr>
            <a:xfrm>
              <a:off x="4188037" y="3443464"/>
              <a:ext cx="2125929" cy="3906135"/>
            </a:xfrm>
            <a:custGeom>
              <a:avLst/>
              <a:gdLst>
                <a:gd name="connsiteX0" fmla="*/ 129963 w 2125929"/>
                <a:gd name="connsiteY0" fmla="*/ 188736 h 3906135"/>
                <a:gd name="connsiteX1" fmla="*/ 1018963 w 2125929"/>
                <a:gd name="connsiteY1" fmla="*/ 1966736 h 3906135"/>
                <a:gd name="connsiteX2" fmla="*/ 1031663 w 2125929"/>
                <a:gd name="connsiteY2" fmla="*/ 1814336 h 3906135"/>
                <a:gd name="connsiteX3" fmla="*/ 1628563 w 2125929"/>
                <a:gd name="connsiteY3" fmla="*/ 2843036 h 3906135"/>
                <a:gd name="connsiteX4" fmla="*/ 1501563 w 2125929"/>
                <a:gd name="connsiteY4" fmla="*/ 2703336 h 3906135"/>
                <a:gd name="connsiteX5" fmla="*/ 1895263 w 2125929"/>
                <a:gd name="connsiteY5" fmla="*/ 3414536 h 3906135"/>
                <a:gd name="connsiteX6" fmla="*/ 2123863 w 2125929"/>
                <a:gd name="connsiteY6" fmla="*/ 3897136 h 3906135"/>
                <a:gd name="connsiteX7" fmla="*/ 1768263 w 2125929"/>
                <a:gd name="connsiteY7" fmla="*/ 2995436 h 3906135"/>
                <a:gd name="connsiteX8" fmla="*/ 1704763 w 2125929"/>
                <a:gd name="connsiteY8" fmla="*/ 2970036 h 3906135"/>
                <a:gd name="connsiteX9" fmla="*/ 891963 w 2125929"/>
                <a:gd name="connsiteY9" fmla="*/ 1357136 h 3906135"/>
                <a:gd name="connsiteX10" fmla="*/ 1031663 w 2125929"/>
                <a:gd name="connsiteY10" fmla="*/ 1700036 h 3906135"/>
                <a:gd name="connsiteX11" fmla="*/ 650663 w 2125929"/>
                <a:gd name="connsiteY11" fmla="*/ 887236 h 3906135"/>
                <a:gd name="connsiteX12" fmla="*/ 815763 w 2125929"/>
                <a:gd name="connsiteY12" fmla="*/ 1153936 h 3906135"/>
                <a:gd name="connsiteX13" fmla="*/ 79163 w 2125929"/>
                <a:gd name="connsiteY13" fmla="*/ 163336 h 3906135"/>
                <a:gd name="connsiteX14" fmla="*/ 129963 w 2125929"/>
                <a:gd name="connsiteY14" fmla="*/ 188736 h 3906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25929" h="3906135">
                  <a:moveTo>
                    <a:pt x="129963" y="188736"/>
                  </a:moveTo>
                  <a:cubicBezTo>
                    <a:pt x="286596" y="489303"/>
                    <a:pt x="868680" y="1695803"/>
                    <a:pt x="1018963" y="1966736"/>
                  </a:cubicBezTo>
                  <a:cubicBezTo>
                    <a:pt x="1169246" y="2237669"/>
                    <a:pt x="930063" y="1668286"/>
                    <a:pt x="1031663" y="1814336"/>
                  </a:cubicBezTo>
                  <a:cubicBezTo>
                    <a:pt x="1133263" y="1960386"/>
                    <a:pt x="1550246" y="2694869"/>
                    <a:pt x="1628563" y="2843036"/>
                  </a:cubicBezTo>
                  <a:cubicBezTo>
                    <a:pt x="1706880" y="2991203"/>
                    <a:pt x="1457113" y="2608086"/>
                    <a:pt x="1501563" y="2703336"/>
                  </a:cubicBezTo>
                  <a:cubicBezTo>
                    <a:pt x="1546013" y="2798586"/>
                    <a:pt x="1791546" y="3215569"/>
                    <a:pt x="1895263" y="3414536"/>
                  </a:cubicBezTo>
                  <a:cubicBezTo>
                    <a:pt x="1998980" y="3613503"/>
                    <a:pt x="2145030" y="3966986"/>
                    <a:pt x="2123863" y="3897136"/>
                  </a:cubicBezTo>
                  <a:cubicBezTo>
                    <a:pt x="2102696" y="3827286"/>
                    <a:pt x="1838113" y="3149953"/>
                    <a:pt x="1768263" y="2995436"/>
                  </a:cubicBezTo>
                  <a:cubicBezTo>
                    <a:pt x="1698413" y="2840919"/>
                    <a:pt x="1850813" y="3243086"/>
                    <a:pt x="1704763" y="2970036"/>
                  </a:cubicBezTo>
                  <a:cubicBezTo>
                    <a:pt x="1558713" y="2696986"/>
                    <a:pt x="1004146" y="1568803"/>
                    <a:pt x="891963" y="1357136"/>
                  </a:cubicBezTo>
                  <a:cubicBezTo>
                    <a:pt x="779780" y="1145469"/>
                    <a:pt x="1071880" y="1778353"/>
                    <a:pt x="1031663" y="1700036"/>
                  </a:cubicBezTo>
                  <a:cubicBezTo>
                    <a:pt x="991446" y="1621719"/>
                    <a:pt x="686646" y="978253"/>
                    <a:pt x="650663" y="887236"/>
                  </a:cubicBezTo>
                  <a:cubicBezTo>
                    <a:pt x="614680" y="796219"/>
                    <a:pt x="911013" y="1274586"/>
                    <a:pt x="815763" y="1153936"/>
                  </a:cubicBezTo>
                  <a:cubicBezTo>
                    <a:pt x="720513" y="1033286"/>
                    <a:pt x="197696" y="328436"/>
                    <a:pt x="79163" y="163336"/>
                  </a:cubicBezTo>
                  <a:cubicBezTo>
                    <a:pt x="-39370" y="-1764"/>
                    <a:pt x="-26670" y="-111831"/>
                    <a:pt x="129963" y="18873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フリーフォーム 35">
              <a:extLst>
                <a:ext uri="{FF2B5EF4-FFF2-40B4-BE49-F238E27FC236}">
                  <a16:creationId xmlns:a16="http://schemas.microsoft.com/office/drawing/2014/main" id="{0116F368-60A1-BA83-8AAD-DDD18BBB0A89}"/>
                </a:ext>
              </a:extLst>
            </p:cNvPr>
            <p:cNvSpPr/>
            <p:nvPr/>
          </p:nvSpPr>
          <p:spPr>
            <a:xfrm>
              <a:off x="4167849" y="3535965"/>
              <a:ext cx="5010686" cy="6040380"/>
            </a:xfrm>
            <a:custGeom>
              <a:avLst/>
              <a:gdLst>
                <a:gd name="connsiteX0" fmla="*/ 10451 w 5010686"/>
                <a:gd name="connsiteY0" fmla="*/ 7335 h 6040380"/>
                <a:gd name="connsiteX1" fmla="*/ 1890051 w 5010686"/>
                <a:gd name="connsiteY1" fmla="*/ 1912335 h 6040380"/>
                <a:gd name="connsiteX2" fmla="*/ 1661451 w 5010686"/>
                <a:gd name="connsiteY2" fmla="*/ 1785335 h 6040380"/>
                <a:gd name="connsiteX3" fmla="*/ 2867951 w 5010686"/>
                <a:gd name="connsiteY3" fmla="*/ 3131535 h 6040380"/>
                <a:gd name="connsiteX4" fmla="*/ 3642651 w 5010686"/>
                <a:gd name="connsiteY4" fmla="*/ 3880835 h 6040380"/>
                <a:gd name="connsiteX5" fmla="*/ 3655351 w 5010686"/>
                <a:gd name="connsiteY5" fmla="*/ 3931635 h 6040380"/>
                <a:gd name="connsiteX6" fmla="*/ 4569751 w 5010686"/>
                <a:gd name="connsiteY6" fmla="*/ 5201635 h 6040380"/>
                <a:gd name="connsiteX7" fmla="*/ 4480851 w 5010686"/>
                <a:gd name="connsiteY7" fmla="*/ 5074635 h 6040380"/>
                <a:gd name="connsiteX8" fmla="*/ 4874551 w 5010686"/>
                <a:gd name="connsiteY8" fmla="*/ 5658835 h 6040380"/>
                <a:gd name="connsiteX9" fmla="*/ 4988851 w 5010686"/>
                <a:gd name="connsiteY9" fmla="*/ 6027135 h 6040380"/>
                <a:gd name="connsiteX10" fmla="*/ 4480851 w 5010686"/>
                <a:gd name="connsiteY10" fmla="*/ 5188935 h 6040380"/>
                <a:gd name="connsiteX11" fmla="*/ 4620551 w 5010686"/>
                <a:gd name="connsiteY11" fmla="*/ 5227035 h 6040380"/>
                <a:gd name="connsiteX12" fmla="*/ 3617251 w 5010686"/>
                <a:gd name="connsiteY12" fmla="*/ 3664935 h 6040380"/>
                <a:gd name="connsiteX13" fmla="*/ 3668051 w 5010686"/>
                <a:gd name="connsiteY13" fmla="*/ 3817335 h 6040380"/>
                <a:gd name="connsiteX14" fmla="*/ 1902751 w 5010686"/>
                <a:gd name="connsiteY14" fmla="*/ 1963135 h 6040380"/>
                <a:gd name="connsiteX15" fmla="*/ 2334551 w 5010686"/>
                <a:gd name="connsiteY15" fmla="*/ 2407635 h 6040380"/>
                <a:gd name="connsiteX16" fmla="*/ 1140751 w 5010686"/>
                <a:gd name="connsiteY16" fmla="*/ 1137635 h 6040380"/>
                <a:gd name="connsiteX17" fmla="*/ 1699551 w 5010686"/>
                <a:gd name="connsiteY17" fmla="*/ 1798035 h 6040380"/>
                <a:gd name="connsiteX18" fmla="*/ 1089951 w 5010686"/>
                <a:gd name="connsiteY18" fmla="*/ 1163035 h 6040380"/>
                <a:gd name="connsiteX19" fmla="*/ 1128051 w 5010686"/>
                <a:gd name="connsiteY19" fmla="*/ 1251935 h 6040380"/>
                <a:gd name="connsiteX20" fmla="*/ 10451 w 5010686"/>
                <a:gd name="connsiteY20" fmla="*/ 7335 h 6040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010686" h="6040380">
                  <a:moveTo>
                    <a:pt x="10451" y="7335"/>
                  </a:moveTo>
                  <a:cubicBezTo>
                    <a:pt x="137451" y="117402"/>
                    <a:pt x="1614884" y="1616002"/>
                    <a:pt x="1890051" y="1912335"/>
                  </a:cubicBezTo>
                  <a:cubicBezTo>
                    <a:pt x="2165218" y="2208668"/>
                    <a:pt x="1498468" y="1582135"/>
                    <a:pt x="1661451" y="1785335"/>
                  </a:cubicBezTo>
                  <a:cubicBezTo>
                    <a:pt x="1824434" y="1988535"/>
                    <a:pt x="2537751" y="2782285"/>
                    <a:pt x="2867951" y="3131535"/>
                  </a:cubicBezTo>
                  <a:cubicBezTo>
                    <a:pt x="3198151" y="3480785"/>
                    <a:pt x="3511418" y="3747485"/>
                    <a:pt x="3642651" y="3880835"/>
                  </a:cubicBezTo>
                  <a:cubicBezTo>
                    <a:pt x="3773884" y="4014185"/>
                    <a:pt x="3500834" y="3711502"/>
                    <a:pt x="3655351" y="3931635"/>
                  </a:cubicBezTo>
                  <a:cubicBezTo>
                    <a:pt x="3809868" y="4151768"/>
                    <a:pt x="4432168" y="5011135"/>
                    <a:pt x="4569751" y="5201635"/>
                  </a:cubicBezTo>
                  <a:cubicBezTo>
                    <a:pt x="4707334" y="5392135"/>
                    <a:pt x="4430051" y="4998435"/>
                    <a:pt x="4480851" y="5074635"/>
                  </a:cubicBezTo>
                  <a:cubicBezTo>
                    <a:pt x="4531651" y="5150835"/>
                    <a:pt x="4789884" y="5500085"/>
                    <a:pt x="4874551" y="5658835"/>
                  </a:cubicBezTo>
                  <a:cubicBezTo>
                    <a:pt x="4959218" y="5817585"/>
                    <a:pt x="5054468" y="6105452"/>
                    <a:pt x="4988851" y="6027135"/>
                  </a:cubicBezTo>
                  <a:cubicBezTo>
                    <a:pt x="4923234" y="5948818"/>
                    <a:pt x="4542234" y="5322285"/>
                    <a:pt x="4480851" y="5188935"/>
                  </a:cubicBezTo>
                  <a:cubicBezTo>
                    <a:pt x="4419468" y="5055585"/>
                    <a:pt x="4764484" y="5481035"/>
                    <a:pt x="4620551" y="5227035"/>
                  </a:cubicBezTo>
                  <a:cubicBezTo>
                    <a:pt x="4476618" y="4973035"/>
                    <a:pt x="3776001" y="3899885"/>
                    <a:pt x="3617251" y="3664935"/>
                  </a:cubicBezTo>
                  <a:cubicBezTo>
                    <a:pt x="3458501" y="3429985"/>
                    <a:pt x="3953801" y="4100968"/>
                    <a:pt x="3668051" y="3817335"/>
                  </a:cubicBezTo>
                  <a:cubicBezTo>
                    <a:pt x="3382301" y="3533702"/>
                    <a:pt x="2125001" y="2198085"/>
                    <a:pt x="1902751" y="1963135"/>
                  </a:cubicBezTo>
                  <a:cubicBezTo>
                    <a:pt x="1680501" y="1728185"/>
                    <a:pt x="2461551" y="2545218"/>
                    <a:pt x="2334551" y="2407635"/>
                  </a:cubicBezTo>
                  <a:cubicBezTo>
                    <a:pt x="2207551" y="2270052"/>
                    <a:pt x="1246584" y="1239235"/>
                    <a:pt x="1140751" y="1137635"/>
                  </a:cubicBezTo>
                  <a:cubicBezTo>
                    <a:pt x="1034918" y="1036035"/>
                    <a:pt x="1708018" y="1793802"/>
                    <a:pt x="1699551" y="1798035"/>
                  </a:cubicBezTo>
                  <a:cubicBezTo>
                    <a:pt x="1691084" y="1802268"/>
                    <a:pt x="1185201" y="1254052"/>
                    <a:pt x="1089951" y="1163035"/>
                  </a:cubicBezTo>
                  <a:cubicBezTo>
                    <a:pt x="994701" y="1072018"/>
                    <a:pt x="1303734" y="1444552"/>
                    <a:pt x="1128051" y="1251935"/>
                  </a:cubicBezTo>
                  <a:cubicBezTo>
                    <a:pt x="952368" y="1059318"/>
                    <a:pt x="-116549" y="-102732"/>
                    <a:pt x="10451" y="7335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フリーフォーム 36">
              <a:extLst>
                <a:ext uri="{FF2B5EF4-FFF2-40B4-BE49-F238E27FC236}">
                  <a16:creationId xmlns:a16="http://schemas.microsoft.com/office/drawing/2014/main" id="{D7A33165-6E07-9B28-081A-818F75E3129E}"/>
                </a:ext>
              </a:extLst>
            </p:cNvPr>
            <p:cNvSpPr/>
            <p:nvPr/>
          </p:nvSpPr>
          <p:spPr>
            <a:xfrm>
              <a:off x="6348113" y="7450329"/>
              <a:ext cx="2776444" cy="2345422"/>
            </a:xfrm>
            <a:custGeom>
              <a:avLst/>
              <a:gdLst>
                <a:gd name="connsiteX0" fmla="*/ 1887 w 2776444"/>
                <a:gd name="connsiteY0" fmla="*/ 4571 h 2345422"/>
                <a:gd name="connsiteX1" fmla="*/ 1373487 w 2776444"/>
                <a:gd name="connsiteY1" fmla="*/ 1261871 h 2345422"/>
                <a:gd name="connsiteX2" fmla="*/ 1309987 w 2776444"/>
                <a:gd name="connsiteY2" fmla="*/ 1211071 h 2345422"/>
                <a:gd name="connsiteX3" fmla="*/ 2160887 w 2776444"/>
                <a:gd name="connsiteY3" fmla="*/ 2011171 h 2345422"/>
                <a:gd name="connsiteX4" fmla="*/ 2529187 w 2776444"/>
                <a:gd name="connsiteY4" fmla="*/ 2341371 h 2345422"/>
                <a:gd name="connsiteX5" fmla="*/ 2364087 w 2776444"/>
                <a:gd name="connsiteY5" fmla="*/ 2201671 h 2345422"/>
                <a:gd name="connsiteX6" fmla="*/ 2668887 w 2776444"/>
                <a:gd name="connsiteY6" fmla="*/ 2303271 h 2345422"/>
                <a:gd name="connsiteX7" fmla="*/ 2770487 w 2776444"/>
                <a:gd name="connsiteY7" fmla="*/ 2036571 h 2345422"/>
                <a:gd name="connsiteX8" fmla="*/ 2643487 w 2776444"/>
                <a:gd name="connsiteY8" fmla="*/ 2252471 h 2345422"/>
                <a:gd name="connsiteX9" fmla="*/ 1678287 w 2776444"/>
                <a:gd name="connsiteY9" fmla="*/ 1414271 h 2345422"/>
                <a:gd name="connsiteX10" fmla="*/ 1703687 w 2776444"/>
                <a:gd name="connsiteY10" fmla="*/ 1465071 h 2345422"/>
                <a:gd name="connsiteX11" fmla="*/ 738487 w 2776444"/>
                <a:gd name="connsiteY11" fmla="*/ 563371 h 2345422"/>
                <a:gd name="connsiteX12" fmla="*/ 1068687 w 2776444"/>
                <a:gd name="connsiteY12" fmla="*/ 830071 h 2345422"/>
                <a:gd name="connsiteX13" fmla="*/ 1887 w 2776444"/>
                <a:gd name="connsiteY13" fmla="*/ 4571 h 2345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76444" h="2345422">
                  <a:moveTo>
                    <a:pt x="1887" y="4571"/>
                  </a:moveTo>
                  <a:cubicBezTo>
                    <a:pt x="52687" y="76538"/>
                    <a:pt x="1155470" y="1060788"/>
                    <a:pt x="1373487" y="1261871"/>
                  </a:cubicBezTo>
                  <a:cubicBezTo>
                    <a:pt x="1591504" y="1462954"/>
                    <a:pt x="1178754" y="1086188"/>
                    <a:pt x="1309987" y="1211071"/>
                  </a:cubicBezTo>
                  <a:cubicBezTo>
                    <a:pt x="1441220" y="1335954"/>
                    <a:pt x="1957687" y="1822788"/>
                    <a:pt x="2160887" y="2011171"/>
                  </a:cubicBezTo>
                  <a:cubicBezTo>
                    <a:pt x="2364087" y="2199554"/>
                    <a:pt x="2495320" y="2309621"/>
                    <a:pt x="2529187" y="2341371"/>
                  </a:cubicBezTo>
                  <a:cubicBezTo>
                    <a:pt x="2563054" y="2373121"/>
                    <a:pt x="2340804" y="2208021"/>
                    <a:pt x="2364087" y="2201671"/>
                  </a:cubicBezTo>
                  <a:cubicBezTo>
                    <a:pt x="2387370" y="2195321"/>
                    <a:pt x="2601154" y="2330788"/>
                    <a:pt x="2668887" y="2303271"/>
                  </a:cubicBezTo>
                  <a:cubicBezTo>
                    <a:pt x="2736620" y="2275754"/>
                    <a:pt x="2774720" y="2045038"/>
                    <a:pt x="2770487" y="2036571"/>
                  </a:cubicBezTo>
                  <a:cubicBezTo>
                    <a:pt x="2766254" y="2028104"/>
                    <a:pt x="2825520" y="2356188"/>
                    <a:pt x="2643487" y="2252471"/>
                  </a:cubicBezTo>
                  <a:cubicBezTo>
                    <a:pt x="2461454" y="2148754"/>
                    <a:pt x="1834920" y="1545504"/>
                    <a:pt x="1678287" y="1414271"/>
                  </a:cubicBezTo>
                  <a:cubicBezTo>
                    <a:pt x="1521654" y="1283038"/>
                    <a:pt x="1860320" y="1606888"/>
                    <a:pt x="1703687" y="1465071"/>
                  </a:cubicBezTo>
                  <a:cubicBezTo>
                    <a:pt x="1547054" y="1323254"/>
                    <a:pt x="844320" y="669204"/>
                    <a:pt x="738487" y="563371"/>
                  </a:cubicBezTo>
                  <a:cubicBezTo>
                    <a:pt x="632654" y="457538"/>
                    <a:pt x="1195687" y="927438"/>
                    <a:pt x="1068687" y="830071"/>
                  </a:cubicBezTo>
                  <a:cubicBezTo>
                    <a:pt x="941687" y="732704"/>
                    <a:pt x="-48913" y="-67396"/>
                    <a:pt x="1887" y="457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フリーフォーム 37">
              <a:extLst>
                <a:ext uri="{FF2B5EF4-FFF2-40B4-BE49-F238E27FC236}">
                  <a16:creationId xmlns:a16="http://schemas.microsoft.com/office/drawing/2014/main" id="{176574C4-01F0-6EA6-374D-91B5D64DDB53}"/>
                </a:ext>
              </a:extLst>
            </p:cNvPr>
            <p:cNvSpPr/>
            <p:nvPr/>
          </p:nvSpPr>
          <p:spPr>
            <a:xfrm>
              <a:off x="2351207" y="5802019"/>
              <a:ext cx="469807" cy="1399747"/>
            </a:xfrm>
            <a:custGeom>
              <a:avLst/>
              <a:gdLst>
                <a:gd name="connsiteX0" fmla="*/ 36393 w 469807"/>
                <a:gd name="connsiteY0" fmla="*/ 65381 h 1399747"/>
                <a:gd name="connsiteX1" fmla="*/ 49093 w 469807"/>
                <a:gd name="connsiteY1" fmla="*/ 179681 h 1399747"/>
                <a:gd name="connsiteX2" fmla="*/ 277693 w 469807"/>
                <a:gd name="connsiteY2" fmla="*/ 979781 h 1399747"/>
                <a:gd name="connsiteX3" fmla="*/ 264993 w 469807"/>
                <a:gd name="connsiteY3" fmla="*/ 763881 h 1399747"/>
                <a:gd name="connsiteX4" fmla="*/ 391993 w 469807"/>
                <a:gd name="connsiteY4" fmla="*/ 1398881 h 1399747"/>
                <a:gd name="connsiteX5" fmla="*/ 379293 w 469807"/>
                <a:gd name="connsiteY5" fmla="*/ 903581 h 1399747"/>
                <a:gd name="connsiteX6" fmla="*/ 455493 w 469807"/>
                <a:gd name="connsiteY6" fmla="*/ 1005181 h 1399747"/>
                <a:gd name="connsiteX7" fmla="*/ 36393 w 469807"/>
                <a:gd name="connsiteY7" fmla="*/ 65381 h 1399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9807" h="1399747">
                  <a:moveTo>
                    <a:pt x="36393" y="65381"/>
                  </a:moveTo>
                  <a:cubicBezTo>
                    <a:pt x="-31340" y="-72202"/>
                    <a:pt x="8876" y="27281"/>
                    <a:pt x="49093" y="179681"/>
                  </a:cubicBezTo>
                  <a:cubicBezTo>
                    <a:pt x="89310" y="332081"/>
                    <a:pt x="241710" y="882414"/>
                    <a:pt x="277693" y="979781"/>
                  </a:cubicBezTo>
                  <a:cubicBezTo>
                    <a:pt x="313676" y="1077148"/>
                    <a:pt x="245943" y="694031"/>
                    <a:pt x="264993" y="763881"/>
                  </a:cubicBezTo>
                  <a:cubicBezTo>
                    <a:pt x="284043" y="833731"/>
                    <a:pt x="372943" y="1375598"/>
                    <a:pt x="391993" y="1398881"/>
                  </a:cubicBezTo>
                  <a:cubicBezTo>
                    <a:pt x="411043" y="1422164"/>
                    <a:pt x="368710" y="969198"/>
                    <a:pt x="379293" y="903581"/>
                  </a:cubicBezTo>
                  <a:cubicBezTo>
                    <a:pt x="389876" y="837964"/>
                    <a:pt x="510526" y="1151231"/>
                    <a:pt x="455493" y="1005181"/>
                  </a:cubicBezTo>
                  <a:cubicBezTo>
                    <a:pt x="400460" y="859131"/>
                    <a:pt x="104126" y="202964"/>
                    <a:pt x="36393" y="6538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フリーフォーム 39">
              <a:extLst>
                <a:ext uri="{FF2B5EF4-FFF2-40B4-BE49-F238E27FC236}">
                  <a16:creationId xmlns:a16="http://schemas.microsoft.com/office/drawing/2014/main" id="{6A25B9FF-AFFF-3F99-632C-279C62C59FB7}"/>
                </a:ext>
              </a:extLst>
            </p:cNvPr>
            <p:cNvSpPr/>
            <p:nvPr/>
          </p:nvSpPr>
          <p:spPr>
            <a:xfrm>
              <a:off x="2674519" y="7046778"/>
              <a:ext cx="331206" cy="1412310"/>
            </a:xfrm>
            <a:custGeom>
              <a:avLst/>
              <a:gdLst>
                <a:gd name="connsiteX0" fmla="*/ 17881 w 331206"/>
                <a:gd name="connsiteY0" fmla="*/ 77922 h 1412310"/>
                <a:gd name="connsiteX1" fmla="*/ 221081 w 331206"/>
                <a:gd name="connsiteY1" fmla="*/ 992322 h 1412310"/>
                <a:gd name="connsiteX2" fmla="*/ 170281 w 331206"/>
                <a:gd name="connsiteY2" fmla="*/ 839922 h 1412310"/>
                <a:gd name="connsiteX3" fmla="*/ 259181 w 331206"/>
                <a:gd name="connsiteY3" fmla="*/ 1411422 h 1412310"/>
                <a:gd name="connsiteX4" fmla="*/ 259181 w 331206"/>
                <a:gd name="connsiteY4" fmla="*/ 687522 h 1412310"/>
                <a:gd name="connsiteX5" fmla="*/ 322681 w 331206"/>
                <a:gd name="connsiteY5" fmla="*/ 814522 h 1412310"/>
                <a:gd name="connsiteX6" fmla="*/ 43281 w 331206"/>
                <a:gd name="connsiteY6" fmla="*/ 128722 h 1412310"/>
                <a:gd name="connsiteX7" fmla="*/ 17881 w 331206"/>
                <a:gd name="connsiteY7" fmla="*/ 77922 h 1412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1206" h="1412310">
                  <a:moveTo>
                    <a:pt x="17881" y="77922"/>
                  </a:moveTo>
                  <a:cubicBezTo>
                    <a:pt x="47514" y="221855"/>
                    <a:pt x="195681" y="865322"/>
                    <a:pt x="221081" y="992322"/>
                  </a:cubicBezTo>
                  <a:cubicBezTo>
                    <a:pt x="246481" y="1119322"/>
                    <a:pt x="163931" y="770072"/>
                    <a:pt x="170281" y="839922"/>
                  </a:cubicBezTo>
                  <a:cubicBezTo>
                    <a:pt x="176631" y="909772"/>
                    <a:pt x="244364" y="1436822"/>
                    <a:pt x="259181" y="1411422"/>
                  </a:cubicBezTo>
                  <a:cubicBezTo>
                    <a:pt x="273998" y="1386022"/>
                    <a:pt x="248598" y="787005"/>
                    <a:pt x="259181" y="687522"/>
                  </a:cubicBezTo>
                  <a:cubicBezTo>
                    <a:pt x="269764" y="588039"/>
                    <a:pt x="358664" y="907655"/>
                    <a:pt x="322681" y="814522"/>
                  </a:cubicBezTo>
                  <a:cubicBezTo>
                    <a:pt x="286698" y="721389"/>
                    <a:pt x="91964" y="245139"/>
                    <a:pt x="43281" y="128722"/>
                  </a:cubicBezTo>
                  <a:cubicBezTo>
                    <a:pt x="-5402" y="12305"/>
                    <a:pt x="-11752" y="-66011"/>
                    <a:pt x="17881" y="77922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フリーフォーム 40">
              <a:extLst>
                <a:ext uri="{FF2B5EF4-FFF2-40B4-BE49-F238E27FC236}">
                  <a16:creationId xmlns:a16="http://schemas.microsoft.com/office/drawing/2014/main" id="{73123CF4-157B-88C2-225B-AC826DF153EE}"/>
                </a:ext>
              </a:extLst>
            </p:cNvPr>
            <p:cNvSpPr/>
            <p:nvPr/>
          </p:nvSpPr>
          <p:spPr>
            <a:xfrm>
              <a:off x="2933436" y="8405927"/>
              <a:ext cx="406928" cy="954069"/>
            </a:xfrm>
            <a:custGeom>
              <a:avLst/>
              <a:gdLst>
                <a:gd name="connsiteX0" fmla="*/ 114564 w 406928"/>
                <a:gd name="connsiteY0" fmla="*/ 1473 h 954069"/>
                <a:gd name="connsiteX1" fmla="*/ 264 w 406928"/>
                <a:gd name="connsiteY1" fmla="*/ 179273 h 954069"/>
                <a:gd name="connsiteX2" fmla="*/ 152664 w 406928"/>
                <a:gd name="connsiteY2" fmla="*/ 369773 h 954069"/>
                <a:gd name="connsiteX3" fmla="*/ 343164 w 406928"/>
                <a:gd name="connsiteY3" fmla="*/ 725373 h 954069"/>
                <a:gd name="connsiteX4" fmla="*/ 292364 w 406928"/>
                <a:gd name="connsiteY4" fmla="*/ 953973 h 954069"/>
                <a:gd name="connsiteX5" fmla="*/ 406664 w 406928"/>
                <a:gd name="connsiteY5" fmla="*/ 699973 h 954069"/>
                <a:gd name="connsiteX6" fmla="*/ 254264 w 406928"/>
                <a:gd name="connsiteY6" fmla="*/ 420573 h 954069"/>
                <a:gd name="connsiteX7" fmla="*/ 127264 w 406928"/>
                <a:gd name="connsiteY7" fmla="*/ 230073 h 954069"/>
                <a:gd name="connsiteX8" fmla="*/ 63764 w 406928"/>
                <a:gd name="connsiteY8" fmla="*/ 280873 h 954069"/>
                <a:gd name="connsiteX9" fmla="*/ 114564 w 406928"/>
                <a:gd name="connsiteY9" fmla="*/ 1473 h 954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28" h="954069">
                  <a:moveTo>
                    <a:pt x="114564" y="1473"/>
                  </a:moveTo>
                  <a:cubicBezTo>
                    <a:pt x="103981" y="-15460"/>
                    <a:pt x="-6086" y="117890"/>
                    <a:pt x="264" y="179273"/>
                  </a:cubicBezTo>
                  <a:cubicBezTo>
                    <a:pt x="6614" y="240656"/>
                    <a:pt x="95514" y="278756"/>
                    <a:pt x="152664" y="369773"/>
                  </a:cubicBezTo>
                  <a:cubicBezTo>
                    <a:pt x="209814" y="460790"/>
                    <a:pt x="319881" y="628006"/>
                    <a:pt x="343164" y="725373"/>
                  </a:cubicBezTo>
                  <a:cubicBezTo>
                    <a:pt x="366447" y="822740"/>
                    <a:pt x="281781" y="958206"/>
                    <a:pt x="292364" y="953973"/>
                  </a:cubicBezTo>
                  <a:cubicBezTo>
                    <a:pt x="302947" y="949740"/>
                    <a:pt x="413014" y="788873"/>
                    <a:pt x="406664" y="699973"/>
                  </a:cubicBezTo>
                  <a:cubicBezTo>
                    <a:pt x="400314" y="611073"/>
                    <a:pt x="300831" y="498890"/>
                    <a:pt x="254264" y="420573"/>
                  </a:cubicBezTo>
                  <a:cubicBezTo>
                    <a:pt x="207697" y="342256"/>
                    <a:pt x="127264" y="230073"/>
                    <a:pt x="127264" y="230073"/>
                  </a:cubicBezTo>
                  <a:cubicBezTo>
                    <a:pt x="95514" y="206790"/>
                    <a:pt x="65881" y="314740"/>
                    <a:pt x="63764" y="280873"/>
                  </a:cubicBezTo>
                  <a:cubicBezTo>
                    <a:pt x="61647" y="247006"/>
                    <a:pt x="125147" y="18406"/>
                    <a:pt x="114564" y="1473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フリーフォーム 41">
              <a:extLst>
                <a:ext uri="{FF2B5EF4-FFF2-40B4-BE49-F238E27FC236}">
                  <a16:creationId xmlns:a16="http://schemas.microsoft.com/office/drawing/2014/main" id="{146C8CDC-EC42-56F1-AE6A-D4B320B4B6EC}"/>
                </a:ext>
              </a:extLst>
            </p:cNvPr>
            <p:cNvSpPr/>
            <p:nvPr/>
          </p:nvSpPr>
          <p:spPr>
            <a:xfrm>
              <a:off x="4382030" y="4863489"/>
              <a:ext cx="525242" cy="618112"/>
            </a:xfrm>
            <a:custGeom>
              <a:avLst/>
              <a:gdLst>
                <a:gd name="connsiteX0" fmla="*/ 446002 w 525242"/>
                <a:gd name="connsiteY0" fmla="*/ 1119 h 618112"/>
                <a:gd name="connsiteX1" fmla="*/ 514582 w 525242"/>
                <a:gd name="connsiteY1" fmla="*/ 481179 h 618112"/>
                <a:gd name="connsiteX2" fmla="*/ 500866 w 525242"/>
                <a:gd name="connsiteY2" fmla="*/ 458319 h 618112"/>
                <a:gd name="connsiteX3" fmla="*/ 519154 w 525242"/>
                <a:gd name="connsiteY3" fmla="*/ 595479 h 618112"/>
                <a:gd name="connsiteX4" fmla="*/ 377422 w 525242"/>
                <a:gd name="connsiteY4" fmla="*/ 568047 h 618112"/>
                <a:gd name="connsiteX5" fmla="*/ 368278 w 525242"/>
                <a:gd name="connsiteY5" fmla="*/ 613767 h 618112"/>
                <a:gd name="connsiteX6" fmla="*/ 7090 w 525242"/>
                <a:gd name="connsiteY6" fmla="*/ 440031 h 618112"/>
                <a:gd name="connsiteX7" fmla="*/ 144250 w 525242"/>
                <a:gd name="connsiteY7" fmla="*/ 467463 h 618112"/>
                <a:gd name="connsiteX8" fmla="*/ 336274 w 525242"/>
                <a:gd name="connsiteY8" fmla="*/ 545187 h 618112"/>
                <a:gd name="connsiteX9" fmla="*/ 400282 w 525242"/>
                <a:gd name="connsiteY9" fmla="*/ 513183 h 618112"/>
                <a:gd name="connsiteX10" fmla="*/ 427714 w 525242"/>
                <a:gd name="connsiteY10" fmla="*/ 531471 h 618112"/>
                <a:gd name="connsiteX11" fmla="*/ 413998 w 525242"/>
                <a:gd name="connsiteY11" fmla="*/ 243435 h 618112"/>
                <a:gd name="connsiteX12" fmla="*/ 272266 w 525242"/>
                <a:gd name="connsiteY12" fmla="*/ 344019 h 618112"/>
                <a:gd name="connsiteX13" fmla="*/ 349990 w 525242"/>
                <a:gd name="connsiteY13" fmla="*/ 206859 h 618112"/>
                <a:gd name="connsiteX14" fmla="*/ 139678 w 525242"/>
                <a:gd name="connsiteY14" fmla="*/ 344019 h 618112"/>
                <a:gd name="connsiteX15" fmla="*/ 446002 w 525242"/>
                <a:gd name="connsiteY15" fmla="*/ 1119 h 618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5242" h="618112">
                  <a:moveTo>
                    <a:pt x="446002" y="1119"/>
                  </a:moveTo>
                  <a:cubicBezTo>
                    <a:pt x="508486" y="23979"/>
                    <a:pt x="505438" y="404979"/>
                    <a:pt x="514582" y="481179"/>
                  </a:cubicBezTo>
                  <a:cubicBezTo>
                    <a:pt x="523726" y="557379"/>
                    <a:pt x="500104" y="439269"/>
                    <a:pt x="500866" y="458319"/>
                  </a:cubicBezTo>
                  <a:cubicBezTo>
                    <a:pt x="501628" y="477369"/>
                    <a:pt x="539728" y="577191"/>
                    <a:pt x="519154" y="595479"/>
                  </a:cubicBezTo>
                  <a:cubicBezTo>
                    <a:pt x="498580" y="613767"/>
                    <a:pt x="402568" y="564999"/>
                    <a:pt x="377422" y="568047"/>
                  </a:cubicBezTo>
                  <a:cubicBezTo>
                    <a:pt x="352276" y="571095"/>
                    <a:pt x="430000" y="635103"/>
                    <a:pt x="368278" y="613767"/>
                  </a:cubicBezTo>
                  <a:cubicBezTo>
                    <a:pt x="306556" y="592431"/>
                    <a:pt x="44428" y="464415"/>
                    <a:pt x="7090" y="440031"/>
                  </a:cubicBezTo>
                  <a:cubicBezTo>
                    <a:pt x="-30248" y="415647"/>
                    <a:pt x="89386" y="449937"/>
                    <a:pt x="144250" y="467463"/>
                  </a:cubicBezTo>
                  <a:cubicBezTo>
                    <a:pt x="199114" y="484989"/>
                    <a:pt x="293602" y="537567"/>
                    <a:pt x="336274" y="545187"/>
                  </a:cubicBezTo>
                  <a:cubicBezTo>
                    <a:pt x="378946" y="552807"/>
                    <a:pt x="385042" y="515469"/>
                    <a:pt x="400282" y="513183"/>
                  </a:cubicBezTo>
                  <a:cubicBezTo>
                    <a:pt x="415522" y="510897"/>
                    <a:pt x="425428" y="576429"/>
                    <a:pt x="427714" y="531471"/>
                  </a:cubicBezTo>
                  <a:cubicBezTo>
                    <a:pt x="430000" y="486513"/>
                    <a:pt x="439906" y="274677"/>
                    <a:pt x="413998" y="243435"/>
                  </a:cubicBezTo>
                  <a:cubicBezTo>
                    <a:pt x="388090" y="212193"/>
                    <a:pt x="282934" y="350115"/>
                    <a:pt x="272266" y="344019"/>
                  </a:cubicBezTo>
                  <a:cubicBezTo>
                    <a:pt x="261598" y="337923"/>
                    <a:pt x="372088" y="206859"/>
                    <a:pt x="349990" y="206859"/>
                  </a:cubicBezTo>
                  <a:cubicBezTo>
                    <a:pt x="327892" y="206859"/>
                    <a:pt x="124438" y="375261"/>
                    <a:pt x="139678" y="344019"/>
                  </a:cubicBezTo>
                  <a:cubicBezTo>
                    <a:pt x="154918" y="312777"/>
                    <a:pt x="383518" y="-21741"/>
                    <a:pt x="446002" y="111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フリーフォーム 42">
              <a:extLst>
                <a:ext uri="{FF2B5EF4-FFF2-40B4-BE49-F238E27FC236}">
                  <a16:creationId xmlns:a16="http://schemas.microsoft.com/office/drawing/2014/main" id="{6281A5C9-749F-D38E-0DEA-E38362F97728}"/>
                </a:ext>
              </a:extLst>
            </p:cNvPr>
            <p:cNvSpPr/>
            <p:nvPr/>
          </p:nvSpPr>
          <p:spPr>
            <a:xfrm>
              <a:off x="4892336" y="4946904"/>
              <a:ext cx="451089" cy="565546"/>
            </a:xfrm>
            <a:custGeom>
              <a:avLst/>
              <a:gdLst>
                <a:gd name="connsiteX0" fmla="*/ 118576 w 451089"/>
                <a:gd name="connsiteY0" fmla="*/ 0 h 565546"/>
                <a:gd name="connsiteX1" fmla="*/ 49996 w 451089"/>
                <a:gd name="connsiteY1" fmla="*/ 132588 h 565546"/>
                <a:gd name="connsiteX2" fmla="*/ 49996 w 451089"/>
                <a:gd name="connsiteY2" fmla="*/ 301752 h 565546"/>
                <a:gd name="connsiteX3" fmla="*/ 141436 w 451089"/>
                <a:gd name="connsiteY3" fmla="*/ 484632 h 565546"/>
                <a:gd name="connsiteX4" fmla="*/ 91144 w 451089"/>
                <a:gd name="connsiteY4" fmla="*/ 489204 h 565546"/>
                <a:gd name="connsiteX5" fmla="*/ 447760 w 451089"/>
                <a:gd name="connsiteY5" fmla="*/ 539496 h 565546"/>
                <a:gd name="connsiteX6" fmla="*/ 260308 w 451089"/>
                <a:gd name="connsiteY6" fmla="*/ 557784 h 565546"/>
                <a:gd name="connsiteX7" fmla="*/ 104860 w 451089"/>
                <a:gd name="connsiteY7" fmla="*/ 411480 h 565546"/>
                <a:gd name="connsiteX8" fmla="*/ 27136 w 451089"/>
                <a:gd name="connsiteY8" fmla="*/ 91440 h 565546"/>
                <a:gd name="connsiteX9" fmla="*/ 4276 w 451089"/>
                <a:gd name="connsiteY9" fmla="*/ 132588 h 565546"/>
                <a:gd name="connsiteX10" fmla="*/ 118576 w 451089"/>
                <a:gd name="connsiteY10" fmla="*/ 0 h 56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1089" h="565546">
                  <a:moveTo>
                    <a:pt x="118576" y="0"/>
                  </a:moveTo>
                  <a:cubicBezTo>
                    <a:pt x="126196" y="0"/>
                    <a:pt x="61426" y="82296"/>
                    <a:pt x="49996" y="132588"/>
                  </a:cubicBezTo>
                  <a:cubicBezTo>
                    <a:pt x="38566" y="182880"/>
                    <a:pt x="34756" y="243078"/>
                    <a:pt x="49996" y="301752"/>
                  </a:cubicBezTo>
                  <a:cubicBezTo>
                    <a:pt x="65236" y="360426"/>
                    <a:pt x="134578" y="453390"/>
                    <a:pt x="141436" y="484632"/>
                  </a:cubicBezTo>
                  <a:cubicBezTo>
                    <a:pt x="148294" y="515874"/>
                    <a:pt x="40090" y="480060"/>
                    <a:pt x="91144" y="489204"/>
                  </a:cubicBezTo>
                  <a:cubicBezTo>
                    <a:pt x="142198" y="498348"/>
                    <a:pt x="419566" y="528066"/>
                    <a:pt x="447760" y="539496"/>
                  </a:cubicBezTo>
                  <a:cubicBezTo>
                    <a:pt x="475954" y="550926"/>
                    <a:pt x="317458" y="579120"/>
                    <a:pt x="260308" y="557784"/>
                  </a:cubicBezTo>
                  <a:cubicBezTo>
                    <a:pt x="203158" y="536448"/>
                    <a:pt x="143722" y="489204"/>
                    <a:pt x="104860" y="411480"/>
                  </a:cubicBezTo>
                  <a:cubicBezTo>
                    <a:pt x="65998" y="333756"/>
                    <a:pt x="43900" y="137922"/>
                    <a:pt x="27136" y="91440"/>
                  </a:cubicBezTo>
                  <a:cubicBezTo>
                    <a:pt x="10372" y="44958"/>
                    <a:pt x="-8678" y="147828"/>
                    <a:pt x="4276" y="132588"/>
                  </a:cubicBezTo>
                  <a:cubicBezTo>
                    <a:pt x="17230" y="117348"/>
                    <a:pt x="110956" y="0"/>
                    <a:pt x="118576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フリーフォーム 43">
              <a:extLst>
                <a:ext uri="{FF2B5EF4-FFF2-40B4-BE49-F238E27FC236}">
                  <a16:creationId xmlns:a16="http://schemas.microsoft.com/office/drawing/2014/main" id="{874DA9F1-53EA-33FD-C302-726F6E96F078}"/>
                </a:ext>
              </a:extLst>
            </p:cNvPr>
            <p:cNvSpPr/>
            <p:nvPr/>
          </p:nvSpPr>
          <p:spPr>
            <a:xfrm>
              <a:off x="4214296" y="5504581"/>
              <a:ext cx="642325" cy="496895"/>
            </a:xfrm>
            <a:custGeom>
              <a:avLst/>
              <a:gdLst>
                <a:gd name="connsiteX0" fmla="*/ 51380 w 642325"/>
                <a:gd name="connsiteY0" fmla="*/ 96119 h 496895"/>
                <a:gd name="connsiteX1" fmla="*/ 284552 w 642325"/>
                <a:gd name="connsiteY1" fmla="*/ 107 h 496895"/>
                <a:gd name="connsiteX2" fmla="*/ 622880 w 642325"/>
                <a:gd name="connsiteY2" fmla="*/ 118979 h 496895"/>
                <a:gd name="connsiteX3" fmla="*/ 595448 w 642325"/>
                <a:gd name="connsiteY3" fmla="*/ 96119 h 496895"/>
                <a:gd name="connsiteX4" fmla="*/ 613736 w 642325"/>
                <a:gd name="connsiteY4" fmla="*/ 214991 h 496895"/>
                <a:gd name="connsiteX5" fmla="*/ 412568 w 642325"/>
                <a:gd name="connsiteY5" fmla="*/ 425303 h 496895"/>
                <a:gd name="connsiteX6" fmla="*/ 481148 w 642325"/>
                <a:gd name="connsiteY6" fmla="*/ 411587 h 496895"/>
                <a:gd name="connsiteX7" fmla="*/ 252548 w 642325"/>
                <a:gd name="connsiteY7" fmla="*/ 425303 h 496895"/>
                <a:gd name="connsiteX8" fmla="*/ 302840 w 642325"/>
                <a:gd name="connsiteY8" fmla="*/ 439019 h 496895"/>
                <a:gd name="connsiteX9" fmla="*/ 5660 w 642325"/>
                <a:gd name="connsiteY9" fmla="*/ 224135 h 496895"/>
                <a:gd name="connsiteX10" fmla="*/ 129104 w 642325"/>
                <a:gd name="connsiteY10" fmla="*/ 343007 h 496895"/>
                <a:gd name="connsiteX11" fmla="*/ 389708 w 642325"/>
                <a:gd name="connsiteY11" fmla="*/ 493883 h 496895"/>
                <a:gd name="connsiteX12" fmla="*/ 641168 w 642325"/>
                <a:gd name="connsiteY12" fmla="*/ 196703 h 496895"/>
                <a:gd name="connsiteX13" fmla="*/ 472004 w 642325"/>
                <a:gd name="connsiteY13" fmla="*/ 27539 h 496895"/>
                <a:gd name="connsiteX14" fmla="*/ 211400 w 642325"/>
                <a:gd name="connsiteY14" fmla="*/ 9251 h 496895"/>
                <a:gd name="connsiteX15" fmla="*/ 51380 w 642325"/>
                <a:gd name="connsiteY15" fmla="*/ 96119 h 496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42325" h="496895">
                  <a:moveTo>
                    <a:pt x="51380" y="96119"/>
                  </a:moveTo>
                  <a:cubicBezTo>
                    <a:pt x="63572" y="94595"/>
                    <a:pt x="189302" y="-3703"/>
                    <a:pt x="284552" y="107"/>
                  </a:cubicBezTo>
                  <a:cubicBezTo>
                    <a:pt x="379802" y="3917"/>
                    <a:pt x="571064" y="102977"/>
                    <a:pt x="622880" y="118979"/>
                  </a:cubicBezTo>
                  <a:cubicBezTo>
                    <a:pt x="674696" y="134981"/>
                    <a:pt x="596972" y="80117"/>
                    <a:pt x="595448" y="96119"/>
                  </a:cubicBezTo>
                  <a:cubicBezTo>
                    <a:pt x="593924" y="112121"/>
                    <a:pt x="644216" y="160127"/>
                    <a:pt x="613736" y="214991"/>
                  </a:cubicBezTo>
                  <a:cubicBezTo>
                    <a:pt x="583256" y="269855"/>
                    <a:pt x="434666" y="392537"/>
                    <a:pt x="412568" y="425303"/>
                  </a:cubicBezTo>
                  <a:cubicBezTo>
                    <a:pt x="390470" y="458069"/>
                    <a:pt x="507818" y="411587"/>
                    <a:pt x="481148" y="411587"/>
                  </a:cubicBezTo>
                  <a:cubicBezTo>
                    <a:pt x="454478" y="411587"/>
                    <a:pt x="282266" y="420731"/>
                    <a:pt x="252548" y="425303"/>
                  </a:cubicBezTo>
                  <a:cubicBezTo>
                    <a:pt x="222830" y="429875"/>
                    <a:pt x="343988" y="472547"/>
                    <a:pt x="302840" y="439019"/>
                  </a:cubicBezTo>
                  <a:cubicBezTo>
                    <a:pt x="261692" y="405491"/>
                    <a:pt x="34616" y="240137"/>
                    <a:pt x="5660" y="224135"/>
                  </a:cubicBezTo>
                  <a:cubicBezTo>
                    <a:pt x="-23296" y="208133"/>
                    <a:pt x="65096" y="298049"/>
                    <a:pt x="129104" y="343007"/>
                  </a:cubicBezTo>
                  <a:cubicBezTo>
                    <a:pt x="193112" y="387965"/>
                    <a:pt x="304364" y="518267"/>
                    <a:pt x="389708" y="493883"/>
                  </a:cubicBezTo>
                  <a:cubicBezTo>
                    <a:pt x="475052" y="469499"/>
                    <a:pt x="627452" y="274427"/>
                    <a:pt x="641168" y="196703"/>
                  </a:cubicBezTo>
                  <a:cubicBezTo>
                    <a:pt x="654884" y="118979"/>
                    <a:pt x="543632" y="58781"/>
                    <a:pt x="472004" y="27539"/>
                  </a:cubicBezTo>
                  <a:cubicBezTo>
                    <a:pt x="400376" y="-3703"/>
                    <a:pt x="274646" y="107"/>
                    <a:pt x="211400" y="9251"/>
                  </a:cubicBezTo>
                  <a:cubicBezTo>
                    <a:pt x="148154" y="18395"/>
                    <a:pt x="39188" y="97643"/>
                    <a:pt x="51380" y="9611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フリーフォーム 44">
              <a:extLst>
                <a:ext uri="{FF2B5EF4-FFF2-40B4-BE49-F238E27FC236}">
                  <a16:creationId xmlns:a16="http://schemas.microsoft.com/office/drawing/2014/main" id="{EBEA08A6-DA2B-290F-3C1C-8B2AC74A1A0B}"/>
                </a:ext>
              </a:extLst>
            </p:cNvPr>
            <p:cNvSpPr/>
            <p:nvPr/>
          </p:nvSpPr>
          <p:spPr>
            <a:xfrm>
              <a:off x="4475683" y="5636582"/>
              <a:ext cx="944619" cy="677366"/>
            </a:xfrm>
            <a:custGeom>
              <a:avLst/>
              <a:gdLst>
                <a:gd name="connsiteX0" fmla="*/ 942137 w 944619"/>
                <a:gd name="connsiteY0" fmla="*/ 5266 h 677366"/>
                <a:gd name="connsiteX1" fmla="*/ 407213 w 944619"/>
                <a:gd name="connsiteY1" fmla="*/ 201862 h 677366"/>
                <a:gd name="connsiteX2" fmla="*/ 457505 w 944619"/>
                <a:gd name="connsiteY2" fmla="*/ 183574 h 677366"/>
                <a:gd name="connsiteX3" fmla="*/ 305 w 944619"/>
                <a:gd name="connsiteY3" fmla="*/ 677350 h 677366"/>
                <a:gd name="connsiteX4" fmla="*/ 535229 w 944619"/>
                <a:gd name="connsiteY4" fmla="*/ 165286 h 677366"/>
                <a:gd name="connsiteX5" fmla="*/ 649529 w 944619"/>
                <a:gd name="connsiteY5" fmla="*/ 37270 h 677366"/>
                <a:gd name="connsiteX6" fmla="*/ 608381 w 944619"/>
                <a:gd name="connsiteY6" fmla="*/ 55558 h 677366"/>
                <a:gd name="connsiteX7" fmla="*/ 942137 w 944619"/>
                <a:gd name="connsiteY7" fmla="*/ 5266 h 67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4619" h="677366">
                  <a:moveTo>
                    <a:pt x="942137" y="5266"/>
                  </a:moveTo>
                  <a:cubicBezTo>
                    <a:pt x="908609" y="29650"/>
                    <a:pt x="487985" y="172144"/>
                    <a:pt x="407213" y="201862"/>
                  </a:cubicBezTo>
                  <a:cubicBezTo>
                    <a:pt x="326441" y="231580"/>
                    <a:pt x="525323" y="104326"/>
                    <a:pt x="457505" y="183574"/>
                  </a:cubicBezTo>
                  <a:cubicBezTo>
                    <a:pt x="389687" y="262822"/>
                    <a:pt x="-12649" y="680398"/>
                    <a:pt x="305" y="677350"/>
                  </a:cubicBezTo>
                  <a:cubicBezTo>
                    <a:pt x="13259" y="674302"/>
                    <a:pt x="427025" y="271966"/>
                    <a:pt x="535229" y="165286"/>
                  </a:cubicBezTo>
                  <a:cubicBezTo>
                    <a:pt x="643433" y="58606"/>
                    <a:pt x="637337" y="55558"/>
                    <a:pt x="649529" y="37270"/>
                  </a:cubicBezTo>
                  <a:cubicBezTo>
                    <a:pt x="661721" y="18982"/>
                    <a:pt x="557327" y="62416"/>
                    <a:pt x="608381" y="55558"/>
                  </a:cubicBezTo>
                  <a:cubicBezTo>
                    <a:pt x="659435" y="48700"/>
                    <a:pt x="975665" y="-19118"/>
                    <a:pt x="942137" y="526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フリーフォーム 45">
              <a:extLst>
                <a:ext uri="{FF2B5EF4-FFF2-40B4-BE49-F238E27FC236}">
                  <a16:creationId xmlns:a16="http://schemas.microsoft.com/office/drawing/2014/main" id="{2750CC22-8959-B9BA-D61D-96B4E09486B2}"/>
                </a:ext>
              </a:extLst>
            </p:cNvPr>
            <p:cNvSpPr/>
            <p:nvPr/>
          </p:nvSpPr>
          <p:spPr>
            <a:xfrm>
              <a:off x="4662925" y="5767436"/>
              <a:ext cx="860379" cy="675295"/>
            </a:xfrm>
            <a:custGeom>
              <a:avLst/>
              <a:gdLst>
                <a:gd name="connsiteX0" fmla="*/ 860051 w 860379"/>
                <a:gd name="connsiteY0" fmla="*/ 61864 h 675295"/>
                <a:gd name="connsiteX1" fmla="*/ 498863 w 860379"/>
                <a:gd name="connsiteY1" fmla="*/ 103012 h 675295"/>
                <a:gd name="connsiteX2" fmla="*/ 142247 w 860379"/>
                <a:gd name="connsiteY2" fmla="*/ 395620 h 675295"/>
                <a:gd name="connsiteX3" fmla="*/ 219971 w 860379"/>
                <a:gd name="connsiteY3" fmla="*/ 285892 h 675295"/>
                <a:gd name="connsiteX4" fmla="*/ 515 w 860379"/>
                <a:gd name="connsiteY4" fmla="*/ 674512 h 675295"/>
                <a:gd name="connsiteX5" fmla="*/ 293123 w 860379"/>
                <a:gd name="connsiteY5" fmla="*/ 167020 h 675295"/>
                <a:gd name="connsiteX6" fmla="*/ 197111 w 860379"/>
                <a:gd name="connsiteY6" fmla="*/ 263032 h 675295"/>
                <a:gd name="connsiteX7" fmla="*/ 535439 w 860379"/>
                <a:gd name="connsiteY7" fmla="*/ 7000 h 675295"/>
                <a:gd name="connsiteX8" fmla="*/ 434855 w 860379"/>
                <a:gd name="connsiteY8" fmla="*/ 71008 h 675295"/>
                <a:gd name="connsiteX9" fmla="*/ 860051 w 860379"/>
                <a:gd name="connsiteY9" fmla="*/ 61864 h 675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60379" h="675295">
                  <a:moveTo>
                    <a:pt x="860051" y="61864"/>
                  </a:moveTo>
                  <a:cubicBezTo>
                    <a:pt x="870719" y="67198"/>
                    <a:pt x="618497" y="47386"/>
                    <a:pt x="498863" y="103012"/>
                  </a:cubicBezTo>
                  <a:cubicBezTo>
                    <a:pt x="379229" y="158638"/>
                    <a:pt x="188729" y="365140"/>
                    <a:pt x="142247" y="395620"/>
                  </a:cubicBezTo>
                  <a:cubicBezTo>
                    <a:pt x="95765" y="426100"/>
                    <a:pt x="243593" y="239410"/>
                    <a:pt x="219971" y="285892"/>
                  </a:cubicBezTo>
                  <a:cubicBezTo>
                    <a:pt x="196349" y="332374"/>
                    <a:pt x="-11677" y="694324"/>
                    <a:pt x="515" y="674512"/>
                  </a:cubicBezTo>
                  <a:cubicBezTo>
                    <a:pt x="12707" y="654700"/>
                    <a:pt x="260357" y="235600"/>
                    <a:pt x="293123" y="167020"/>
                  </a:cubicBezTo>
                  <a:cubicBezTo>
                    <a:pt x="325889" y="98440"/>
                    <a:pt x="156725" y="289702"/>
                    <a:pt x="197111" y="263032"/>
                  </a:cubicBezTo>
                  <a:cubicBezTo>
                    <a:pt x="237497" y="236362"/>
                    <a:pt x="495815" y="39004"/>
                    <a:pt x="535439" y="7000"/>
                  </a:cubicBezTo>
                  <a:cubicBezTo>
                    <a:pt x="575063" y="-25004"/>
                    <a:pt x="385325" y="62626"/>
                    <a:pt x="434855" y="71008"/>
                  </a:cubicBezTo>
                  <a:cubicBezTo>
                    <a:pt x="484385" y="79390"/>
                    <a:pt x="849383" y="56530"/>
                    <a:pt x="860051" y="61864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フリーフォーム 46">
              <a:extLst>
                <a:ext uri="{FF2B5EF4-FFF2-40B4-BE49-F238E27FC236}">
                  <a16:creationId xmlns:a16="http://schemas.microsoft.com/office/drawing/2014/main" id="{953BC826-EEC5-5A97-2410-70A4C7EB16E0}"/>
                </a:ext>
              </a:extLst>
            </p:cNvPr>
            <p:cNvSpPr/>
            <p:nvPr/>
          </p:nvSpPr>
          <p:spPr>
            <a:xfrm>
              <a:off x="5310742" y="5469002"/>
              <a:ext cx="433236" cy="775083"/>
            </a:xfrm>
            <a:custGeom>
              <a:avLst/>
              <a:gdLst>
                <a:gd name="connsiteX0" fmla="*/ 11066 w 433236"/>
                <a:gd name="connsiteY0" fmla="*/ 17398 h 775083"/>
                <a:gd name="connsiteX1" fmla="*/ 431690 w 433236"/>
                <a:gd name="connsiteY1" fmla="*/ 771778 h 775083"/>
                <a:gd name="connsiteX2" fmla="*/ 148226 w 433236"/>
                <a:gd name="connsiteY2" fmla="*/ 282574 h 775083"/>
                <a:gd name="connsiteX3" fmla="*/ 11066 w 433236"/>
                <a:gd name="connsiteY3" fmla="*/ 17398 h 775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236" h="775083">
                  <a:moveTo>
                    <a:pt x="11066" y="17398"/>
                  </a:moveTo>
                  <a:cubicBezTo>
                    <a:pt x="58310" y="98932"/>
                    <a:pt x="408830" y="727582"/>
                    <a:pt x="431690" y="771778"/>
                  </a:cubicBezTo>
                  <a:cubicBezTo>
                    <a:pt x="454550" y="815974"/>
                    <a:pt x="217568" y="404494"/>
                    <a:pt x="148226" y="282574"/>
                  </a:cubicBezTo>
                  <a:cubicBezTo>
                    <a:pt x="78884" y="160654"/>
                    <a:pt x="-36178" y="-64136"/>
                    <a:pt x="11066" y="17398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フリーフォーム 47">
              <a:extLst>
                <a:ext uri="{FF2B5EF4-FFF2-40B4-BE49-F238E27FC236}">
                  <a16:creationId xmlns:a16="http://schemas.microsoft.com/office/drawing/2014/main" id="{266E0B8D-764B-852B-BCAD-B07B01E7782A}"/>
                </a:ext>
              </a:extLst>
            </p:cNvPr>
            <p:cNvSpPr/>
            <p:nvPr/>
          </p:nvSpPr>
          <p:spPr>
            <a:xfrm>
              <a:off x="5024024" y="5793414"/>
              <a:ext cx="527672" cy="63327"/>
            </a:xfrm>
            <a:custGeom>
              <a:avLst/>
              <a:gdLst>
                <a:gd name="connsiteX0" fmla="*/ 604 w 527672"/>
                <a:gd name="connsiteY0" fmla="*/ 63318 h 63327"/>
                <a:gd name="connsiteX1" fmla="*/ 503524 w 527672"/>
                <a:gd name="connsiteY1" fmla="*/ 8454 h 63327"/>
                <a:gd name="connsiteX2" fmla="*/ 402940 w 527672"/>
                <a:gd name="connsiteY2" fmla="*/ 3882 h 63327"/>
                <a:gd name="connsiteX3" fmla="*/ 604 w 527672"/>
                <a:gd name="connsiteY3" fmla="*/ 63318 h 63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7672" h="63327">
                  <a:moveTo>
                    <a:pt x="604" y="63318"/>
                  </a:moveTo>
                  <a:cubicBezTo>
                    <a:pt x="17368" y="64080"/>
                    <a:pt x="436468" y="18360"/>
                    <a:pt x="503524" y="8454"/>
                  </a:cubicBezTo>
                  <a:cubicBezTo>
                    <a:pt x="570580" y="-1452"/>
                    <a:pt x="485236" y="-2214"/>
                    <a:pt x="402940" y="3882"/>
                  </a:cubicBezTo>
                  <a:cubicBezTo>
                    <a:pt x="320644" y="9978"/>
                    <a:pt x="-16160" y="62556"/>
                    <a:pt x="604" y="63318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フリーフォーム 48">
              <a:extLst>
                <a:ext uri="{FF2B5EF4-FFF2-40B4-BE49-F238E27FC236}">
                  <a16:creationId xmlns:a16="http://schemas.microsoft.com/office/drawing/2014/main" id="{7F6EA9CC-2DD6-F40B-9A92-6499EADFA1B5}"/>
                </a:ext>
              </a:extLst>
            </p:cNvPr>
            <p:cNvSpPr/>
            <p:nvPr/>
          </p:nvSpPr>
          <p:spPr>
            <a:xfrm>
              <a:off x="4782312" y="6080055"/>
              <a:ext cx="873591" cy="576777"/>
            </a:xfrm>
            <a:custGeom>
              <a:avLst/>
              <a:gdLst>
                <a:gd name="connsiteX0" fmla="*/ 0 w 873591"/>
                <a:gd name="connsiteY0" fmla="*/ 576777 h 576777"/>
                <a:gd name="connsiteX1" fmla="*/ 466344 w 873591"/>
                <a:gd name="connsiteY1" fmla="*/ 101289 h 576777"/>
                <a:gd name="connsiteX2" fmla="*/ 402336 w 873591"/>
                <a:gd name="connsiteY2" fmla="*/ 137865 h 576777"/>
                <a:gd name="connsiteX3" fmla="*/ 640080 w 873591"/>
                <a:gd name="connsiteY3" fmla="*/ 37281 h 576777"/>
                <a:gd name="connsiteX4" fmla="*/ 873252 w 873591"/>
                <a:gd name="connsiteY4" fmla="*/ 705 h 576777"/>
                <a:gd name="connsiteX5" fmla="*/ 681228 w 873591"/>
                <a:gd name="connsiteY5" fmla="*/ 64713 h 576777"/>
                <a:gd name="connsiteX6" fmla="*/ 269748 w 873591"/>
                <a:gd name="connsiteY6" fmla="*/ 265881 h 576777"/>
                <a:gd name="connsiteX7" fmla="*/ 292608 w 873591"/>
                <a:gd name="connsiteY7" fmla="*/ 233877 h 576777"/>
                <a:gd name="connsiteX8" fmla="*/ 0 w 873591"/>
                <a:gd name="connsiteY8" fmla="*/ 576777 h 576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3591" h="576777">
                  <a:moveTo>
                    <a:pt x="0" y="576777"/>
                  </a:moveTo>
                  <a:cubicBezTo>
                    <a:pt x="199644" y="375609"/>
                    <a:pt x="399288" y="174441"/>
                    <a:pt x="466344" y="101289"/>
                  </a:cubicBezTo>
                  <a:cubicBezTo>
                    <a:pt x="533400" y="28137"/>
                    <a:pt x="373380" y="148533"/>
                    <a:pt x="402336" y="137865"/>
                  </a:cubicBezTo>
                  <a:cubicBezTo>
                    <a:pt x="431292" y="127197"/>
                    <a:pt x="561594" y="60141"/>
                    <a:pt x="640080" y="37281"/>
                  </a:cubicBezTo>
                  <a:cubicBezTo>
                    <a:pt x="718566" y="14421"/>
                    <a:pt x="866394" y="-3867"/>
                    <a:pt x="873252" y="705"/>
                  </a:cubicBezTo>
                  <a:cubicBezTo>
                    <a:pt x="880110" y="5277"/>
                    <a:pt x="781812" y="20517"/>
                    <a:pt x="681228" y="64713"/>
                  </a:cubicBezTo>
                  <a:cubicBezTo>
                    <a:pt x="580644" y="108909"/>
                    <a:pt x="334518" y="237687"/>
                    <a:pt x="269748" y="265881"/>
                  </a:cubicBezTo>
                  <a:cubicBezTo>
                    <a:pt x="204978" y="294075"/>
                    <a:pt x="292608" y="233877"/>
                    <a:pt x="292608" y="233877"/>
                  </a:cubicBezTo>
                  <a:lnTo>
                    <a:pt x="0" y="57677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フリーフォーム 49">
              <a:extLst>
                <a:ext uri="{FF2B5EF4-FFF2-40B4-BE49-F238E27FC236}">
                  <a16:creationId xmlns:a16="http://schemas.microsoft.com/office/drawing/2014/main" id="{304B5697-6437-5995-22F1-9165478BAED1}"/>
                </a:ext>
              </a:extLst>
            </p:cNvPr>
            <p:cNvSpPr/>
            <p:nvPr/>
          </p:nvSpPr>
          <p:spPr>
            <a:xfrm>
              <a:off x="4955537" y="6231579"/>
              <a:ext cx="786896" cy="563451"/>
            </a:xfrm>
            <a:custGeom>
              <a:avLst/>
              <a:gdLst>
                <a:gd name="connsiteX0" fmla="*/ 511 w 786896"/>
                <a:gd name="connsiteY0" fmla="*/ 562413 h 563451"/>
                <a:gd name="connsiteX1" fmla="*/ 133099 w 786896"/>
                <a:gd name="connsiteY1" fmla="*/ 297237 h 563451"/>
                <a:gd name="connsiteX2" fmla="*/ 613159 w 786896"/>
                <a:gd name="connsiteY2" fmla="*/ 13773 h 563451"/>
                <a:gd name="connsiteX3" fmla="*/ 512575 w 786896"/>
                <a:gd name="connsiteY3" fmla="*/ 41205 h 563451"/>
                <a:gd name="connsiteX4" fmla="*/ 786895 w 786896"/>
                <a:gd name="connsiteY4" fmla="*/ 13773 h 563451"/>
                <a:gd name="connsiteX5" fmla="*/ 508003 w 786896"/>
                <a:gd name="connsiteY5" fmla="*/ 36633 h 563451"/>
                <a:gd name="connsiteX6" fmla="*/ 192535 w 786896"/>
                <a:gd name="connsiteY6" fmla="*/ 219513 h 563451"/>
                <a:gd name="connsiteX7" fmla="*/ 334267 w 786896"/>
                <a:gd name="connsiteY7" fmla="*/ 160077 h 563451"/>
                <a:gd name="connsiteX8" fmla="*/ 142243 w 786896"/>
                <a:gd name="connsiteY8" fmla="*/ 324669 h 563451"/>
                <a:gd name="connsiteX9" fmla="*/ 165103 w 786896"/>
                <a:gd name="connsiteY9" fmla="*/ 196653 h 563451"/>
                <a:gd name="connsiteX10" fmla="*/ 511 w 786896"/>
                <a:gd name="connsiteY10" fmla="*/ 562413 h 563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86896" h="563451">
                  <a:moveTo>
                    <a:pt x="511" y="562413"/>
                  </a:moveTo>
                  <a:cubicBezTo>
                    <a:pt x="-4823" y="579177"/>
                    <a:pt x="30991" y="388677"/>
                    <a:pt x="133099" y="297237"/>
                  </a:cubicBezTo>
                  <a:cubicBezTo>
                    <a:pt x="235207" y="205797"/>
                    <a:pt x="549913" y="56445"/>
                    <a:pt x="613159" y="13773"/>
                  </a:cubicBezTo>
                  <a:cubicBezTo>
                    <a:pt x="676405" y="-28899"/>
                    <a:pt x="483619" y="41205"/>
                    <a:pt x="512575" y="41205"/>
                  </a:cubicBezTo>
                  <a:cubicBezTo>
                    <a:pt x="541531" y="41205"/>
                    <a:pt x="787657" y="14535"/>
                    <a:pt x="786895" y="13773"/>
                  </a:cubicBezTo>
                  <a:cubicBezTo>
                    <a:pt x="786133" y="13011"/>
                    <a:pt x="607063" y="2343"/>
                    <a:pt x="508003" y="36633"/>
                  </a:cubicBezTo>
                  <a:cubicBezTo>
                    <a:pt x="408943" y="70923"/>
                    <a:pt x="221491" y="198939"/>
                    <a:pt x="192535" y="219513"/>
                  </a:cubicBezTo>
                  <a:cubicBezTo>
                    <a:pt x="163579" y="240087"/>
                    <a:pt x="342649" y="142551"/>
                    <a:pt x="334267" y="160077"/>
                  </a:cubicBezTo>
                  <a:cubicBezTo>
                    <a:pt x="325885" y="177603"/>
                    <a:pt x="170437" y="318573"/>
                    <a:pt x="142243" y="324669"/>
                  </a:cubicBezTo>
                  <a:cubicBezTo>
                    <a:pt x="114049" y="330765"/>
                    <a:pt x="191011" y="158553"/>
                    <a:pt x="165103" y="196653"/>
                  </a:cubicBezTo>
                  <a:cubicBezTo>
                    <a:pt x="139195" y="234753"/>
                    <a:pt x="5845" y="545649"/>
                    <a:pt x="511" y="562413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フリーフォーム 50">
              <a:extLst>
                <a:ext uri="{FF2B5EF4-FFF2-40B4-BE49-F238E27FC236}">
                  <a16:creationId xmlns:a16="http://schemas.microsoft.com/office/drawing/2014/main" id="{FA33A36C-7124-E285-9172-9D48D5CB056E}"/>
                </a:ext>
              </a:extLst>
            </p:cNvPr>
            <p:cNvSpPr/>
            <p:nvPr/>
          </p:nvSpPr>
          <p:spPr>
            <a:xfrm>
              <a:off x="4785503" y="6635366"/>
              <a:ext cx="948481" cy="579263"/>
            </a:xfrm>
            <a:custGeom>
              <a:avLst/>
              <a:gdLst>
                <a:gd name="connsiteX0" fmla="*/ 5953 w 948481"/>
                <a:gd name="connsiteY0" fmla="*/ 3178 h 579263"/>
                <a:gd name="connsiteX1" fmla="*/ 563737 w 948481"/>
                <a:gd name="connsiteY1" fmla="*/ 419230 h 579263"/>
                <a:gd name="connsiteX2" fmla="*/ 554593 w 948481"/>
                <a:gd name="connsiteY2" fmla="*/ 378082 h 579263"/>
                <a:gd name="connsiteX3" fmla="*/ 947785 w 948481"/>
                <a:gd name="connsiteY3" fmla="*/ 579250 h 579263"/>
                <a:gd name="connsiteX4" fmla="*/ 444865 w 948481"/>
                <a:gd name="connsiteY4" fmla="*/ 387226 h 579263"/>
                <a:gd name="connsiteX5" fmla="*/ 147685 w 948481"/>
                <a:gd name="connsiteY5" fmla="*/ 163198 h 579263"/>
                <a:gd name="connsiteX6" fmla="*/ 261985 w 948481"/>
                <a:gd name="connsiteY6" fmla="*/ 222634 h 579263"/>
                <a:gd name="connsiteX7" fmla="*/ 5953 w 948481"/>
                <a:gd name="connsiteY7" fmla="*/ 3178 h 579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8481" h="579263">
                  <a:moveTo>
                    <a:pt x="5953" y="3178"/>
                  </a:moveTo>
                  <a:cubicBezTo>
                    <a:pt x="56245" y="35944"/>
                    <a:pt x="472297" y="356746"/>
                    <a:pt x="563737" y="419230"/>
                  </a:cubicBezTo>
                  <a:cubicBezTo>
                    <a:pt x="655177" y="481714"/>
                    <a:pt x="490585" y="351412"/>
                    <a:pt x="554593" y="378082"/>
                  </a:cubicBezTo>
                  <a:cubicBezTo>
                    <a:pt x="618601" y="404752"/>
                    <a:pt x="966073" y="577726"/>
                    <a:pt x="947785" y="579250"/>
                  </a:cubicBezTo>
                  <a:cubicBezTo>
                    <a:pt x="929497" y="580774"/>
                    <a:pt x="578215" y="456568"/>
                    <a:pt x="444865" y="387226"/>
                  </a:cubicBezTo>
                  <a:cubicBezTo>
                    <a:pt x="311515" y="317884"/>
                    <a:pt x="178165" y="190630"/>
                    <a:pt x="147685" y="163198"/>
                  </a:cubicBezTo>
                  <a:cubicBezTo>
                    <a:pt x="117205" y="135766"/>
                    <a:pt x="284083" y="243970"/>
                    <a:pt x="261985" y="222634"/>
                  </a:cubicBezTo>
                  <a:cubicBezTo>
                    <a:pt x="239887" y="201298"/>
                    <a:pt x="-44339" y="-29588"/>
                    <a:pt x="5953" y="3178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フリーフォーム 51">
              <a:extLst>
                <a:ext uri="{FF2B5EF4-FFF2-40B4-BE49-F238E27FC236}">
                  <a16:creationId xmlns:a16="http://schemas.microsoft.com/office/drawing/2014/main" id="{0E17DECC-2E57-3F52-590A-8BC7444D36AB}"/>
                </a:ext>
              </a:extLst>
            </p:cNvPr>
            <p:cNvSpPr/>
            <p:nvPr/>
          </p:nvSpPr>
          <p:spPr>
            <a:xfrm>
              <a:off x="5243438" y="6451092"/>
              <a:ext cx="645858" cy="503005"/>
            </a:xfrm>
            <a:custGeom>
              <a:avLst/>
              <a:gdLst>
                <a:gd name="connsiteX0" fmla="*/ 646 w 645858"/>
                <a:gd name="connsiteY0" fmla="*/ 502920 h 503005"/>
                <a:gd name="connsiteX1" fmla="*/ 261250 w 645858"/>
                <a:gd name="connsiteY1" fmla="*/ 100584 h 503005"/>
                <a:gd name="connsiteX2" fmla="*/ 215530 w 645858"/>
                <a:gd name="connsiteY2" fmla="*/ 160020 h 503005"/>
                <a:gd name="connsiteX3" fmla="*/ 453274 w 645858"/>
                <a:gd name="connsiteY3" fmla="*/ 18288 h 503005"/>
                <a:gd name="connsiteX4" fmla="*/ 357262 w 645858"/>
                <a:gd name="connsiteY4" fmla="*/ 68580 h 503005"/>
                <a:gd name="connsiteX5" fmla="*/ 645298 w 645858"/>
                <a:gd name="connsiteY5" fmla="*/ 0 h 503005"/>
                <a:gd name="connsiteX6" fmla="*/ 270394 w 645858"/>
                <a:gd name="connsiteY6" fmla="*/ 68580 h 503005"/>
                <a:gd name="connsiteX7" fmla="*/ 334402 w 645858"/>
                <a:gd name="connsiteY7" fmla="*/ 36576 h 503005"/>
                <a:gd name="connsiteX8" fmla="*/ 178954 w 645858"/>
                <a:gd name="connsiteY8" fmla="*/ 196596 h 503005"/>
                <a:gd name="connsiteX9" fmla="*/ 188098 w 645858"/>
                <a:gd name="connsiteY9" fmla="*/ 137160 h 503005"/>
                <a:gd name="connsiteX10" fmla="*/ 646 w 645858"/>
                <a:gd name="connsiteY10" fmla="*/ 502920 h 50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5858" h="503005">
                  <a:moveTo>
                    <a:pt x="646" y="502920"/>
                  </a:moveTo>
                  <a:cubicBezTo>
                    <a:pt x="12838" y="496824"/>
                    <a:pt x="225436" y="157734"/>
                    <a:pt x="261250" y="100584"/>
                  </a:cubicBezTo>
                  <a:cubicBezTo>
                    <a:pt x="297064" y="43434"/>
                    <a:pt x="183526" y="173736"/>
                    <a:pt x="215530" y="160020"/>
                  </a:cubicBezTo>
                  <a:cubicBezTo>
                    <a:pt x="247534" y="146304"/>
                    <a:pt x="429652" y="33528"/>
                    <a:pt x="453274" y="18288"/>
                  </a:cubicBezTo>
                  <a:cubicBezTo>
                    <a:pt x="476896" y="3048"/>
                    <a:pt x="325258" y="71628"/>
                    <a:pt x="357262" y="68580"/>
                  </a:cubicBezTo>
                  <a:cubicBezTo>
                    <a:pt x="389266" y="65532"/>
                    <a:pt x="659776" y="0"/>
                    <a:pt x="645298" y="0"/>
                  </a:cubicBezTo>
                  <a:cubicBezTo>
                    <a:pt x="630820" y="0"/>
                    <a:pt x="322210" y="62484"/>
                    <a:pt x="270394" y="68580"/>
                  </a:cubicBezTo>
                  <a:cubicBezTo>
                    <a:pt x="218578" y="74676"/>
                    <a:pt x="349642" y="15240"/>
                    <a:pt x="334402" y="36576"/>
                  </a:cubicBezTo>
                  <a:cubicBezTo>
                    <a:pt x="319162" y="57912"/>
                    <a:pt x="203338" y="179832"/>
                    <a:pt x="178954" y="196596"/>
                  </a:cubicBezTo>
                  <a:cubicBezTo>
                    <a:pt x="154570" y="213360"/>
                    <a:pt x="223912" y="85344"/>
                    <a:pt x="188098" y="137160"/>
                  </a:cubicBezTo>
                  <a:cubicBezTo>
                    <a:pt x="152284" y="188976"/>
                    <a:pt x="-11546" y="509016"/>
                    <a:pt x="646" y="50292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フリーフォーム 52">
              <a:extLst>
                <a:ext uri="{FF2B5EF4-FFF2-40B4-BE49-F238E27FC236}">
                  <a16:creationId xmlns:a16="http://schemas.microsoft.com/office/drawing/2014/main" id="{40A865FA-2BD9-A767-1AE3-4B4FD183BB10}"/>
                </a:ext>
              </a:extLst>
            </p:cNvPr>
            <p:cNvSpPr/>
            <p:nvPr/>
          </p:nvSpPr>
          <p:spPr>
            <a:xfrm>
              <a:off x="5332779" y="6573167"/>
              <a:ext cx="602943" cy="450834"/>
            </a:xfrm>
            <a:custGeom>
              <a:avLst/>
              <a:gdLst>
                <a:gd name="connsiteX0" fmla="*/ 2745 w 602943"/>
                <a:gd name="connsiteY0" fmla="*/ 449425 h 450834"/>
                <a:gd name="connsiteX1" fmla="*/ 345645 w 602943"/>
                <a:gd name="connsiteY1" fmla="*/ 33373 h 450834"/>
                <a:gd name="connsiteX2" fmla="*/ 203913 w 602943"/>
                <a:gd name="connsiteY2" fmla="*/ 143101 h 450834"/>
                <a:gd name="connsiteX3" fmla="*/ 601677 w 602943"/>
                <a:gd name="connsiteY3" fmla="*/ 1369 h 450834"/>
                <a:gd name="connsiteX4" fmla="*/ 322785 w 602943"/>
                <a:gd name="connsiteY4" fmla="*/ 79093 h 450834"/>
                <a:gd name="connsiteX5" fmla="*/ 117045 w 602943"/>
                <a:gd name="connsiteY5" fmla="*/ 207109 h 450834"/>
                <a:gd name="connsiteX6" fmla="*/ 181053 w 602943"/>
                <a:gd name="connsiteY6" fmla="*/ 170533 h 450834"/>
                <a:gd name="connsiteX7" fmla="*/ 2745 w 602943"/>
                <a:gd name="connsiteY7" fmla="*/ 449425 h 450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2943" h="450834">
                  <a:moveTo>
                    <a:pt x="2745" y="449425"/>
                  </a:moveTo>
                  <a:cubicBezTo>
                    <a:pt x="30177" y="426565"/>
                    <a:pt x="312117" y="84427"/>
                    <a:pt x="345645" y="33373"/>
                  </a:cubicBezTo>
                  <a:cubicBezTo>
                    <a:pt x="379173" y="-17681"/>
                    <a:pt x="161241" y="148435"/>
                    <a:pt x="203913" y="143101"/>
                  </a:cubicBezTo>
                  <a:cubicBezTo>
                    <a:pt x="246585" y="137767"/>
                    <a:pt x="581865" y="12037"/>
                    <a:pt x="601677" y="1369"/>
                  </a:cubicBezTo>
                  <a:cubicBezTo>
                    <a:pt x="621489" y="-9299"/>
                    <a:pt x="403557" y="44803"/>
                    <a:pt x="322785" y="79093"/>
                  </a:cubicBezTo>
                  <a:cubicBezTo>
                    <a:pt x="242013" y="113383"/>
                    <a:pt x="140667" y="191869"/>
                    <a:pt x="117045" y="207109"/>
                  </a:cubicBezTo>
                  <a:cubicBezTo>
                    <a:pt x="93423" y="222349"/>
                    <a:pt x="200103" y="130909"/>
                    <a:pt x="181053" y="170533"/>
                  </a:cubicBezTo>
                  <a:cubicBezTo>
                    <a:pt x="162003" y="210157"/>
                    <a:pt x="-24687" y="472285"/>
                    <a:pt x="2745" y="449425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フリーフォーム 53">
              <a:extLst>
                <a:ext uri="{FF2B5EF4-FFF2-40B4-BE49-F238E27FC236}">
                  <a16:creationId xmlns:a16="http://schemas.microsoft.com/office/drawing/2014/main" id="{630B6135-89B5-ACD0-7F62-38F88E1B68A5}"/>
                </a:ext>
              </a:extLst>
            </p:cNvPr>
            <p:cNvSpPr/>
            <p:nvPr/>
          </p:nvSpPr>
          <p:spPr>
            <a:xfrm>
              <a:off x="5715000" y="6884115"/>
              <a:ext cx="388815" cy="276042"/>
            </a:xfrm>
            <a:custGeom>
              <a:avLst/>
              <a:gdLst>
                <a:gd name="connsiteX0" fmla="*/ 0 w 388815"/>
                <a:gd name="connsiteY0" fmla="*/ 275637 h 276042"/>
                <a:gd name="connsiteX1" fmla="*/ 192024 w 388815"/>
                <a:gd name="connsiteY1" fmla="*/ 69897 h 276042"/>
                <a:gd name="connsiteX2" fmla="*/ 388620 w 388815"/>
                <a:gd name="connsiteY2" fmla="*/ 28749 h 276042"/>
                <a:gd name="connsiteX3" fmla="*/ 155448 w 388815"/>
                <a:gd name="connsiteY3" fmla="*/ 42465 h 276042"/>
                <a:gd name="connsiteX4" fmla="*/ 192024 w 388815"/>
                <a:gd name="connsiteY4" fmla="*/ 10461 h 276042"/>
                <a:gd name="connsiteX5" fmla="*/ 0 w 388815"/>
                <a:gd name="connsiteY5" fmla="*/ 275637 h 276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8815" h="276042">
                  <a:moveTo>
                    <a:pt x="0" y="275637"/>
                  </a:moveTo>
                  <a:cubicBezTo>
                    <a:pt x="0" y="285543"/>
                    <a:pt x="127254" y="111045"/>
                    <a:pt x="192024" y="69897"/>
                  </a:cubicBezTo>
                  <a:cubicBezTo>
                    <a:pt x="256794" y="28749"/>
                    <a:pt x="394716" y="33321"/>
                    <a:pt x="388620" y="28749"/>
                  </a:cubicBezTo>
                  <a:cubicBezTo>
                    <a:pt x="382524" y="24177"/>
                    <a:pt x="188214" y="45513"/>
                    <a:pt x="155448" y="42465"/>
                  </a:cubicBezTo>
                  <a:cubicBezTo>
                    <a:pt x="122682" y="39417"/>
                    <a:pt x="214122" y="-24591"/>
                    <a:pt x="192024" y="10461"/>
                  </a:cubicBezTo>
                  <a:cubicBezTo>
                    <a:pt x="169926" y="45513"/>
                    <a:pt x="0" y="265731"/>
                    <a:pt x="0" y="275637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フリーフォーム 54">
              <a:extLst>
                <a:ext uri="{FF2B5EF4-FFF2-40B4-BE49-F238E27FC236}">
                  <a16:creationId xmlns:a16="http://schemas.microsoft.com/office/drawing/2014/main" id="{271A6E1F-8EE8-4B2B-2D28-54B05D9AAC7B}"/>
                </a:ext>
              </a:extLst>
            </p:cNvPr>
            <p:cNvSpPr/>
            <p:nvPr/>
          </p:nvSpPr>
          <p:spPr>
            <a:xfrm>
              <a:off x="5837654" y="6951262"/>
              <a:ext cx="448956" cy="323285"/>
            </a:xfrm>
            <a:custGeom>
              <a:avLst/>
              <a:gdLst>
                <a:gd name="connsiteX0" fmla="*/ 790 w 448956"/>
                <a:gd name="connsiteY0" fmla="*/ 281642 h 323285"/>
                <a:gd name="connsiteX1" fmla="*/ 165382 w 448956"/>
                <a:gd name="connsiteY1" fmla="*/ 130766 h 323285"/>
                <a:gd name="connsiteX2" fmla="*/ 302542 w 448956"/>
                <a:gd name="connsiteY2" fmla="*/ 121622 h 323285"/>
                <a:gd name="connsiteX3" fmla="*/ 297970 w 448956"/>
                <a:gd name="connsiteY3" fmla="*/ 85046 h 323285"/>
                <a:gd name="connsiteX4" fmla="*/ 448846 w 448956"/>
                <a:gd name="connsiteY4" fmla="*/ 322790 h 323285"/>
                <a:gd name="connsiteX5" fmla="*/ 320830 w 448956"/>
                <a:gd name="connsiteY5" fmla="*/ 11894 h 323285"/>
                <a:gd name="connsiteX6" fmla="*/ 233962 w 448956"/>
                <a:gd name="connsiteY6" fmla="*/ 62186 h 323285"/>
                <a:gd name="connsiteX7" fmla="*/ 275110 w 448956"/>
                <a:gd name="connsiteY7" fmla="*/ 39326 h 323285"/>
                <a:gd name="connsiteX8" fmla="*/ 78514 w 448956"/>
                <a:gd name="connsiteY8" fmla="*/ 144482 h 323285"/>
                <a:gd name="connsiteX9" fmla="*/ 101374 w 448956"/>
                <a:gd name="connsiteY9" fmla="*/ 126194 h 323285"/>
                <a:gd name="connsiteX10" fmla="*/ 790 w 448956"/>
                <a:gd name="connsiteY10" fmla="*/ 281642 h 323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8956" h="323285">
                  <a:moveTo>
                    <a:pt x="790" y="281642"/>
                  </a:moveTo>
                  <a:cubicBezTo>
                    <a:pt x="11458" y="282404"/>
                    <a:pt x="115090" y="157436"/>
                    <a:pt x="165382" y="130766"/>
                  </a:cubicBezTo>
                  <a:cubicBezTo>
                    <a:pt x="215674" y="104096"/>
                    <a:pt x="280444" y="129242"/>
                    <a:pt x="302542" y="121622"/>
                  </a:cubicBezTo>
                  <a:cubicBezTo>
                    <a:pt x="324640" y="114002"/>
                    <a:pt x="273586" y="51518"/>
                    <a:pt x="297970" y="85046"/>
                  </a:cubicBezTo>
                  <a:cubicBezTo>
                    <a:pt x="322354" y="118574"/>
                    <a:pt x="445036" y="334982"/>
                    <a:pt x="448846" y="322790"/>
                  </a:cubicBezTo>
                  <a:cubicBezTo>
                    <a:pt x="452656" y="310598"/>
                    <a:pt x="356644" y="55328"/>
                    <a:pt x="320830" y="11894"/>
                  </a:cubicBezTo>
                  <a:cubicBezTo>
                    <a:pt x="285016" y="-31540"/>
                    <a:pt x="241582" y="57614"/>
                    <a:pt x="233962" y="62186"/>
                  </a:cubicBezTo>
                  <a:cubicBezTo>
                    <a:pt x="226342" y="66758"/>
                    <a:pt x="275110" y="39326"/>
                    <a:pt x="275110" y="39326"/>
                  </a:cubicBezTo>
                  <a:lnTo>
                    <a:pt x="78514" y="144482"/>
                  </a:lnTo>
                  <a:cubicBezTo>
                    <a:pt x="49558" y="158960"/>
                    <a:pt x="112042" y="103334"/>
                    <a:pt x="101374" y="126194"/>
                  </a:cubicBezTo>
                  <a:cubicBezTo>
                    <a:pt x="90706" y="149054"/>
                    <a:pt x="-9878" y="280880"/>
                    <a:pt x="790" y="281642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フリーフォーム 55">
              <a:extLst>
                <a:ext uri="{FF2B5EF4-FFF2-40B4-BE49-F238E27FC236}">
                  <a16:creationId xmlns:a16="http://schemas.microsoft.com/office/drawing/2014/main" id="{FD1A1EFC-74C9-FB1D-01A7-3AAFB9298F7E}"/>
                </a:ext>
              </a:extLst>
            </p:cNvPr>
            <p:cNvSpPr/>
            <p:nvPr/>
          </p:nvSpPr>
          <p:spPr>
            <a:xfrm>
              <a:off x="1883402" y="2725044"/>
              <a:ext cx="954103" cy="565959"/>
            </a:xfrm>
            <a:custGeom>
              <a:avLst/>
              <a:gdLst>
                <a:gd name="connsiteX0" fmla="*/ 950540 w 954103"/>
                <a:gd name="connsiteY0" fmla="*/ 4196 h 565959"/>
                <a:gd name="connsiteX1" fmla="*/ 350247 w 954103"/>
                <a:gd name="connsiteY1" fmla="*/ 136819 h 565959"/>
                <a:gd name="connsiteX2" fmla="*/ 454949 w 954103"/>
                <a:gd name="connsiteY2" fmla="*/ 94938 h 565959"/>
                <a:gd name="connsiteX3" fmla="*/ 119902 w 954103"/>
                <a:gd name="connsiteY3" fmla="*/ 436965 h 565959"/>
                <a:gd name="connsiteX4" fmla="*/ 8219 w 954103"/>
                <a:gd name="connsiteY4" fmla="*/ 555628 h 565959"/>
                <a:gd name="connsiteX5" fmla="*/ 315346 w 954103"/>
                <a:gd name="connsiteY5" fmla="*/ 199640 h 565959"/>
                <a:gd name="connsiteX6" fmla="*/ 566632 w 954103"/>
                <a:gd name="connsiteY6" fmla="*/ 11176 h 565959"/>
                <a:gd name="connsiteX7" fmla="*/ 789996 w 954103"/>
                <a:gd name="connsiteY7" fmla="*/ 25136 h 565959"/>
                <a:gd name="connsiteX8" fmla="*/ 608513 w 954103"/>
                <a:gd name="connsiteY8" fmla="*/ 53057 h 565959"/>
                <a:gd name="connsiteX9" fmla="*/ 950540 w 954103"/>
                <a:gd name="connsiteY9" fmla="*/ 4196 h 565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54103" h="565959">
                  <a:moveTo>
                    <a:pt x="950540" y="4196"/>
                  </a:moveTo>
                  <a:cubicBezTo>
                    <a:pt x="907496" y="18156"/>
                    <a:pt x="432845" y="121695"/>
                    <a:pt x="350247" y="136819"/>
                  </a:cubicBezTo>
                  <a:cubicBezTo>
                    <a:pt x="267649" y="151943"/>
                    <a:pt x="493340" y="44914"/>
                    <a:pt x="454949" y="94938"/>
                  </a:cubicBezTo>
                  <a:cubicBezTo>
                    <a:pt x="416558" y="144962"/>
                    <a:pt x="194357" y="360183"/>
                    <a:pt x="119902" y="436965"/>
                  </a:cubicBezTo>
                  <a:cubicBezTo>
                    <a:pt x="45447" y="513747"/>
                    <a:pt x="-24355" y="595182"/>
                    <a:pt x="8219" y="555628"/>
                  </a:cubicBezTo>
                  <a:cubicBezTo>
                    <a:pt x="40793" y="516074"/>
                    <a:pt x="222277" y="290382"/>
                    <a:pt x="315346" y="199640"/>
                  </a:cubicBezTo>
                  <a:cubicBezTo>
                    <a:pt x="408415" y="108898"/>
                    <a:pt x="487524" y="40260"/>
                    <a:pt x="566632" y="11176"/>
                  </a:cubicBezTo>
                  <a:cubicBezTo>
                    <a:pt x="645740" y="-17908"/>
                    <a:pt x="783016" y="18156"/>
                    <a:pt x="789996" y="25136"/>
                  </a:cubicBezTo>
                  <a:cubicBezTo>
                    <a:pt x="796976" y="32116"/>
                    <a:pt x="584082" y="57710"/>
                    <a:pt x="608513" y="53057"/>
                  </a:cubicBezTo>
                  <a:cubicBezTo>
                    <a:pt x="632944" y="48404"/>
                    <a:pt x="993584" y="-9764"/>
                    <a:pt x="950540" y="419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フリーフォーム 56">
              <a:extLst>
                <a:ext uri="{FF2B5EF4-FFF2-40B4-BE49-F238E27FC236}">
                  <a16:creationId xmlns:a16="http://schemas.microsoft.com/office/drawing/2014/main" id="{4C12B2AE-3920-BAE7-4249-A648D5EA17C5}"/>
                </a:ext>
              </a:extLst>
            </p:cNvPr>
            <p:cNvSpPr/>
            <p:nvPr/>
          </p:nvSpPr>
          <p:spPr>
            <a:xfrm>
              <a:off x="3743764" y="3816864"/>
              <a:ext cx="813748" cy="596184"/>
            </a:xfrm>
            <a:custGeom>
              <a:avLst/>
              <a:gdLst>
                <a:gd name="connsiteX0" fmla="*/ 922 w 813748"/>
                <a:gd name="connsiteY0" fmla="*/ 174565 h 596184"/>
                <a:gd name="connsiteX1" fmla="*/ 378293 w 813748"/>
                <a:gd name="connsiteY1" fmla="*/ 393 h 596184"/>
                <a:gd name="connsiteX2" fmla="*/ 639550 w 813748"/>
                <a:gd name="connsiteY2" fmla="*/ 232622 h 596184"/>
                <a:gd name="connsiteX3" fmla="*/ 625036 w 813748"/>
                <a:gd name="connsiteY3" fmla="*/ 131022 h 596184"/>
                <a:gd name="connsiteX4" fmla="*/ 813722 w 813748"/>
                <a:gd name="connsiteY4" fmla="*/ 595479 h 596184"/>
                <a:gd name="connsiteX5" fmla="*/ 610522 w 813748"/>
                <a:gd name="connsiteY5" fmla="*/ 232622 h 596184"/>
                <a:gd name="connsiteX6" fmla="*/ 494407 w 813748"/>
                <a:gd name="connsiteY6" fmla="*/ 72965 h 596184"/>
                <a:gd name="connsiteX7" fmla="*/ 922 w 813748"/>
                <a:gd name="connsiteY7" fmla="*/ 174565 h 596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3748" h="596184">
                  <a:moveTo>
                    <a:pt x="922" y="174565"/>
                  </a:moveTo>
                  <a:cubicBezTo>
                    <a:pt x="-18430" y="162470"/>
                    <a:pt x="271855" y="-9283"/>
                    <a:pt x="378293" y="393"/>
                  </a:cubicBezTo>
                  <a:cubicBezTo>
                    <a:pt x="484731" y="10069"/>
                    <a:pt x="598426" y="210851"/>
                    <a:pt x="639550" y="232622"/>
                  </a:cubicBezTo>
                  <a:cubicBezTo>
                    <a:pt x="680674" y="254394"/>
                    <a:pt x="596007" y="70546"/>
                    <a:pt x="625036" y="131022"/>
                  </a:cubicBezTo>
                  <a:cubicBezTo>
                    <a:pt x="654065" y="191498"/>
                    <a:pt x="816141" y="578546"/>
                    <a:pt x="813722" y="595479"/>
                  </a:cubicBezTo>
                  <a:cubicBezTo>
                    <a:pt x="811303" y="612412"/>
                    <a:pt x="663741" y="319708"/>
                    <a:pt x="610522" y="232622"/>
                  </a:cubicBezTo>
                  <a:cubicBezTo>
                    <a:pt x="557303" y="145536"/>
                    <a:pt x="591169" y="80222"/>
                    <a:pt x="494407" y="72965"/>
                  </a:cubicBezTo>
                  <a:cubicBezTo>
                    <a:pt x="397645" y="65708"/>
                    <a:pt x="20274" y="186660"/>
                    <a:pt x="922" y="174565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フリーフォーム 57">
              <a:extLst>
                <a:ext uri="{FF2B5EF4-FFF2-40B4-BE49-F238E27FC236}">
                  <a16:creationId xmlns:a16="http://schemas.microsoft.com/office/drawing/2014/main" id="{4406E17A-7C10-0AE5-3B00-3978D802511F}"/>
                </a:ext>
              </a:extLst>
            </p:cNvPr>
            <p:cNvSpPr/>
            <p:nvPr/>
          </p:nvSpPr>
          <p:spPr>
            <a:xfrm>
              <a:off x="2454065" y="5098270"/>
              <a:ext cx="921002" cy="2125002"/>
            </a:xfrm>
            <a:custGeom>
              <a:avLst/>
              <a:gdLst>
                <a:gd name="connsiteX0" fmla="*/ 9356 w 921002"/>
                <a:gd name="connsiteY0" fmla="*/ 40112 h 2125002"/>
                <a:gd name="connsiteX1" fmla="*/ 814574 w 921002"/>
                <a:gd name="connsiteY1" fmla="*/ 2025861 h 2125002"/>
                <a:gd name="connsiteX2" fmla="*/ 753159 w 921002"/>
                <a:gd name="connsiteY2" fmla="*/ 1848440 h 2125002"/>
                <a:gd name="connsiteX3" fmla="*/ 910108 w 921002"/>
                <a:gd name="connsiteY3" fmla="*/ 2046333 h 2125002"/>
                <a:gd name="connsiteX4" fmla="*/ 398317 w 921002"/>
                <a:gd name="connsiteY4" fmla="*/ 1036399 h 2125002"/>
                <a:gd name="connsiteX5" fmla="*/ 487028 w 921002"/>
                <a:gd name="connsiteY5" fmla="*/ 1227467 h 2125002"/>
                <a:gd name="connsiteX6" fmla="*/ 111714 w 921002"/>
                <a:gd name="connsiteY6" fmla="*/ 340363 h 2125002"/>
                <a:gd name="connsiteX7" fmla="*/ 357374 w 921002"/>
                <a:gd name="connsiteY7" fmla="*/ 667909 h 2125002"/>
                <a:gd name="connsiteX8" fmla="*/ 9356 w 921002"/>
                <a:gd name="connsiteY8" fmla="*/ 40112 h 2125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1002" h="2125002">
                  <a:moveTo>
                    <a:pt x="9356" y="40112"/>
                  </a:moveTo>
                  <a:cubicBezTo>
                    <a:pt x="85556" y="266437"/>
                    <a:pt x="690607" y="1724473"/>
                    <a:pt x="814574" y="2025861"/>
                  </a:cubicBezTo>
                  <a:cubicBezTo>
                    <a:pt x="938541" y="2327249"/>
                    <a:pt x="737237" y="1845028"/>
                    <a:pt x="753159" y="1848440"/>
                  </a:cubicBezTo>
                  <a:cubicBezTo>
                    <a:pt x="769081" y="1851852"/>
                    <a:pt x="969248" y="2181673"/>
                    <a:pt x="910108" y="2046333"/>
                  </a:cubicBezTo>
                  <a:cubicBezTo>
                    <a:pt x="850968" y="1910993"/>
                    <a:pt x="468830" y="1172877"/>
                    <a:pt x="398317" y="1036399"/>
                  </a:cubicBezTo>
                  <a:cubicBezTo>
                    <a:pt x="327804" y="899921"/>
                    <a:pt x="534795" y="1343473"/>
                    <a:pt x="487028" y="1227467"/>
                  </a:cubicBezTo>
                  <a:cubicBezTo>
                    <a:pt x="439261" y="1111461"/>
                    <a:pt x="133323" y="433623"/>
                    <a:pt x="111714" y="340363"/>
                  </a:cubicBezTo>
                  <a:cubicBezTo>
                    <a:pt x="90105" y="247103"/>
                    <a:pt x="367610" y="719088"/>
                    <a:pt x="357374" y="667909"/>
                  </a:cubicBezTo>
                  <a:cubicBezTo>
                    <a:pt x="347138" y="616730"/>
                    <a:pt x="-66844" y="-186213"/>
                    <a:pt x="9356" y="40112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フリーフォーム 58">
              <a:extLst>
                <a:ext uri="{FF2B5EF4-FFF2-40B4-BE49-F238E27FC236}">
                  <a16:creationId xmlns:a16="http://schemas.microsoft.com/office/drawing/2014/main" id="{4EB103B0-E772-F8CC-1755-5BCC10F7F426}"/>
                </a:ext>
              </a:extLst>
            </p:cNvPr>
            <p:cNvSpPr/>
            <p:nvPr/>
          </p:nvSpPr>
          <p:spPr>
            <a:xfrm>
              <a:off x="2606489" y="5162708"/>
              <a:ext cx="1398113" cy="1494390"/>
            </a:xfrm>
            <a:custGeom>
              <a:avLst/>
              <a:gdLst>
                <a:gd name="connsiteX0" fmla="*/ 233 w 1398113"/>
                <a:gd name="connsiteY0" fmla="*/ 2970 h 1494390"/>
                <a:gd name="connsiteX1" fmla="*/ 832747 w 1398113"/>
                <a:gd name="connsiteY1" fmla="*/ 1033376 h 1494390"/>
                <a:gd name="connsiteX2" fmla="*/ 819099 w 1398113"/>
                <a:gd name="connsiteY2" fmla="*/ 951489 h 1494390"/>
                <a:gd name="connsiteX3" fmla="*/ 1385481 w 1398113"/>
                <a:gd name="connsiteY3" fmla="*/ 1490576 h 1494390"/>
                <a:gd name="connsiteX4" fmla="*/ 1214884 w 1398113"/>
                <a:gd name="connsiteY4" fmla="*/ 1197149 h 1494390"/>
                <a:gd name="connsiteX5" fmla="*/ 1242180 w 1398113"/>
                <a:gd name="connsiteY5" fmla="*/ 1292683 h 1494390"/>
                <a:gd name="connsiteX6" fmla="*/ 546144 w 1398113"/>
                <a:gd name="connsiteY6" fmla="*/ 542056 h 1494390"/>
                <a:gd name="connsiteX7" fmla="*/ 812275 w 1398113"/>
                <a:gd name="connsiteY7" fmla="*/ 862779 h 1494390"/>
                <a:gd name="connsiteX8" fmla="*/ 436962 w 1398113"/>
                <a:gd name="connsiteY8" fmla="*/ 487465 h 1494390"/>
                <a:gd name="connsiteX9" fmla="*/ 744036 w 1398113"/>
                <a:gd name="connsiteY9" fmla="*/ 712653 h 1494390"/>
                <a:gd name="connsiteX10" fmla="*/ 233 w 1398113"/>
                <a:gd name="connsiteY10" fmla="*/ 2970 h 149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98113" h="1494390">
                  <a:moveTo>
                    <a:pt x="233" y="2970"/>
                  </a:moveTo>
                  <a:cubicBezTo>
                    <a:pt x="15018" y="56424"/>
                    <a:pt x="696269" y="875290"/>
                    <a:pt x="832747" y="1033376"/>
                  </a:cubicBezTo>
                  <a:cubicBezTo>
                    <a:pt x="969225" y="1191462"/>
                    <a:pt x="726977" y="875289"/>
                    <a:pt x="819099" y="951489"/>
                  </a:cubicBezTo>
                  <a:cubicBezTo>
                    <a:pt x="911221" y="1027689"/>
                    <a:pt x="1319517" y="1449633"/>
                    <a:pt x="1385481" y="1490576"/>
                  </a:cubicBezTo>
                  <a:cubicBezTo>
                    <a:pt x="1451445" y="1531519"/>
                    <a:pt x="1238767" y="1230131"/>
                    <a:pt x="1214884" y="1197149"/>
                  </a:cubicBezTo>
                  <a:cubicBezTo>
                    <a:pt x="1191001" y="1164167"/>
                    <a:pt x="1353637" y="1401865"/>
                    <a:pt x="1242180" y="1292683"/>
                  </a:cubicBezTo>
                  <a:cubicBezTo>
                    <a:pt x="1130723" y="1183501"/>
                    <a:pt x="617795" y="613707"/>
                    <a:pt x="546144" y="542056"/>
                  </a:cubicBezTo>
                  <a:cubicBezTo>
                    <a:pt x="474493" y="470405"/>
                    <a:pt x="830472" y="871878"/>
                    <a:pt x="812275" y="862779"/>
                  </a:cubicBezTo>
                  <a:cubicBezTo>
                    <a:pt x="794078" y="853681"/>
                    <a:pt x="448335" y="512486"/>
                    <a:pt x="436962" y="487465"/>
                  </a:cubicBezTo>
                  <a:cubicBezTo>
                    <a:pt x="425589" y="462444"/>
                    <a:pt x="811137" y="791128"/>
                    <a:pt x="744036" y="712653"/>
                  </a:cubicBezTo>
                  <a:cubicBezTo>
                    <a:pt x="676935" y="634178"/>
                    <a:pt x="-14552" y="-50484"/>
                    <a:pt x="233" y="297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フリーフォーム 59">
              <a:extLst>
                <a:ext uri="{FF2B5EF4-FFF2-40B4-BE49-F238E27FC236}">
                  <a16:creationId xmlns:a16="http://schemas.microsoft.com/office/drawing/2014/main" id="{54078180-AC6F-EB2A-9F83-22828B86B406}"/>
                </a:ext>
              </a:extLst>
            </p:cNvPr>
            <p:cNvSpPr/>
            <p:nvPr/>
          </p:nvSpPr>
          <p:spPr>
            <a:xfrm>
              <a:off x="4113538" y="6495714"/>
              <a:ext cx="544968" cy="214312"/>
            </a:xfrm>
            <a:custGeom>
              <a:avLst/>
              <a:gdLst>
                <a:gd name="connsiteX0" fmla="*/ 1262 w 544968"/>
                <a:gd name="connsiteY0" fmla="*/ 620 h 214312"/>
                <a:gd name="connsiteX1" fmla="*/ 513053 w 544968"/>
                <a:gd name="connsiteY1" fmla="*/ 130274 h 214312"/>
                <a:gd name="connsiteX2" fmla="*/ 458462 w 544968"/>
                <a:gd name="connsiteY2" fmla="*/ 123450 h 214312"/>
                <a:gd name="connsiteX3" fmla="*/ 192331 w 544968"/>
                <a:gd name="connsiteY3" fmla="*/ 164393 h 214312"/>
                <a:gd name="connsiteX4" fmla="*/ 478934 w 544968"/>
                <a:gd name="connsiteY4" fmla="*/ 212161 h 214312"/>
                <a:gd name="connsiteX5" fmla="*/ 212802 w 544968"/>
                <a:gd name="connsiteY5" fmla="*/ 89331 h 214312"/>
                <a:gd name="connsiteX6" fmla="*/ 362928 w 544968"/>
                <a:gd name="connsiteY6" fmla="*/ 191689 h 214312"/>
                <a:gd name="connsiteX7" fmla="*/ 1262 w 544968"/>
                <a:gd name="connsiteY7" fmla="*/ 620 h 21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4968" h="214312">
                  <a:moveTo>
                    <a:pt x="1262" y="620"/>
                  </a:moveTo>
                  <a:cubicBezTo>
                    <a:pt x="26283" y="-9616"/>
                    <a:pt x="436853" y="109802"/>
                    <a:pt x="513053" y="130274"/>
                  </a:cubicBezTo>
                  <a:cubicBezTo>
                    <a:pt x="589253" y="150746"/>
                    <a:pt x="511916" y="117764"/>
                    <a:pt x="458462" y="123450"/>
                  </a:cubicBezTo>
                  <a:cubicBezTo>
                    <a:pt x="405008" y="129136"/>
                    <a:pt x="188919" y="149608"/>
                    <a:pt x="192331" y="164393"/>
                  </a:cubicBezTo>
                  <a:cubicBezTo>
                    <a:pt x="195743" y="179178"/>
                    <a:pt x="475522" y="224671"/>
                    <a:pt x="478934" y="212161"/>
                  </a:cubicBezTo>
                  <a:cubicBezTo>
                    <a:pt x="482346" y="199651"/>
                    <a:pt x="232136" y="92743"/>
                    <a:pt x="212802" y="89331"/>
                  </a:cubicBezTo>
                  <a:cubicBezTo>
                    <a:pt x="193468" y="85919"/>
                    <a:pt x="394773" y="206474"/>
                    <a:pt x="362928" y="191689"/>
                  </a:cubicBezTo>
                  <a:cubicBezTo>
                    <a:pt x="331083" y="176904"/>
                    <a:pt x="-23759" y="10856"/>
                    <a:pt x="1262" y="62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フリーフォーム 60">
              <a:extLst>
                <a:ext uri="{FF2B5EF4-FFF2-40B4-BE49-F238E27FC236}">
                  <a16:creationId xmlns:a16="http://schemas.microsoft.com/office/drawing/2014/main" id="{D3645391-79CE-51E8-11FE-E9990AFF92BC}"/>
                </a:ext>
              </a:extLst>
            </p:cNvPr>
            <p:cNvSpPr/>
            <p:nvPr/>
          </p:nvSpPr>
          <p:spPr>
            <a:xfrm>
              <a:off x="4300998" y="6753619"/>
              <a:ext cx="1001095" cy="964752"/>
            </a:xfrm>
            <a:custGeom>
              <a:avLst/>
              <a:gdLst>
                <a:gd name="connsiteX0" fmla="*/ 4871 w 1001095"/>
                <a:gd name="connsiteY0" fmla="*/ 8847 h 964752"/>
                <a:gd name="connsiteX1" fmla="*/ 755498 w 1001095"/>
                <a:gd name="connsiteY1" fmla="*/ 725354 h 964752"/>
                <a:gd name="connsiteX2" fmla="*/ 584901 w 1001095"/>
                <a:gd name="connsiteY2" fmla="*/ 568405 h 964752"/>
                <a:gd name="connsiteX3" fmla="*/ 994333 w 1001095"/>
                <a:gd name="connsiteY3" fmla="*/ 957366 h 964752"/>
                <a:gd name="connsiteX4" fmla="*/ 796441 w 1001095"/>
                <a:gd name="connsiteY4" fmla="*/ 786769 h 964752"/>
                <a:gd name="connsiteX5" fmla="*/ 243706 w 1001095"/>
                <a:gd name="connsiteY5" fmla="*/ 343217 h 964752"/>
                <a:gd name="connsiteX6" fmla="*/ 489366 w 1001095"/>
                <a:gd name="connsiteY6" fmla="*/ 547933 h 964752"/>
                <a:gd name="connsiteX7" fmla="*/ 209587 w 1001095"/>
                <a:gd name="connsiteY7" fmla="*/ 172620 h 964752"/>
                <a:gd name="connsiteX8" fmla="*/ 421127 w 1001095"/>
                <a:gd name="connsiteY8" fmla="*/ 315921 h 964752"/>
                <a:gd name="connsiteX9" fmla="*/ 4871 w 1001095"/>
                <a:gd name="connsiteY9" fmla="*/ 8847 h 964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1095" h="964752">
                  <a:moveTo>
                    <a:pt x="4871" y="8847"/>
                  </a:moveTo>
                  <a:cubicBezTo>
                    <a:pt x="60599" y="77086"/>
                    <a:pt x="658826" y="632094"/>
                    <a:pt x="755498" y="725354"/>
                  </a:cubicBezTo>
                  <a:cubicBezTo>
                    <a:pt x="852170" y="818614"/>
                    <a:pt x="545095" y="529736"/>
                    <a:pt x="584901" y="568405"/>
                  </a:cubicBezTo>
                  <a:cubicBezTo>
                    <a:pt x="624707" y="607074"/>
                    <a:pt x="959076" y="920972"/>
                    <a:pt x="994333" y="957366"/>
                  </a:cubicBezTo>
                  <a:cubicBezTo>
                    <a:pt x="1029590" y="993760"/>
                    <a:pt x="921546" y="889127"/>
                    <a:pt x="796441" y="786769"/>
                  </a:cubicBezTo>
                  <a:cubicBezTo>
                    <a:pt x="671336" y="684411"/>
                    <a:pt x="294885" y="383023"/>
                    <a:pt x="243706" y="343217"/>
                  </a:cubicBezTo>
                  <a:cubicBezTo>
                    <a:pt x="192527" y="303411"/>
                    <a:pt x="495053" y="576366"/>
                    <a:pt x="489366" y="547933"/>
                  </a:cubicBezTo>
                  <a:cubicBezTo>
                    <a:pt x="483680" y="519500"/>
                    <a:pt x="220960" y="211289"/>
                    <a:pt x="209587" y="172620"/>
                  </a:cubicBezTo>
                  <a:cubicBezTo>
                    <a:pt x="198214" y="133951"/>
                    <a:pt x="452972" y="343217"/>
                    <a:pt x="421127" y="315921"/>
                  </a:cubicBezTo>
                  <a:cubicBezTo>
                    <a:pt x="389282" y="288625"/>
                    <a:pt x="-50857" y="-59392"/>
                    <a:pt x="4871" y="8847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フリーフォーム 61">
              <a:extLst>
                <a:ext uri="{FF2B5EF4-FFF2-40B4-BE49-F238E27FC236}">
                  <a16:creationId xmlns:a16="http://schemas.microsoft.com/office/drawing/2014/main" id="{8297B284-7840-9EB5-6B2C-EBF28A4723D5}"/>
                </a:ext>
              </a:extLst>
            </p:cNvPr>
            <p:cNvSpPr/>
            <p:nvPr/>
          </p:nvSpPr>
          <p:spPr>
            <a:xfrm>
              <a:off x="3616154" y="6960117"/>
              <a:ext cx="1132540" cy="1193488"/>
            </a:xfrm>
            <a:custGeom>
              <a:avLst/>
              <a:gdLst>
                <a:gd name="connsiteX0" fmla="*/ 503 w 1132540"/>
                <a:gd name="connsiteY0" fmla="*/ 241 h 1193488"/>
                <a:gd name="connsiteX1" fmla="*/ 519118 w 1132540"/>
                <a:gd name="connsiteY1" fmla="*/ 662158 h 1193488"/>
                <a:gd name="connsiteX2" fmla="*/ 437231 w 1132540"/>
                <a:gd name="connsiteY2" fmla="*/ 587095 h 1193488"/>
                <a:gd name="connsiteX3" fmla="*/ 826192 w 1132540"/>
                <a:gd name="connsiteY3" fmla="*/ 1030647 h 1193488"/>
                <a:gd name="connsiteX4" fmla="*/ 853488 w 1132540"/>
                <a:gd name="connsiteY4" fmla="*/ 996528 h 1193488"/>
                <a:gd name="connsiteX5" fmla="*/ 1126443 w 1132540"/>
                <a:gd name="connsiteY5" fmla="*/ 1180773 h 1193488"/>
                <a:gd name="connsiteX6" fmla="*/ 553237 w 1132540"/>
                <a:gd name="connsiteY6" fmla="*/ 587095 h 1193488"/>
                <a:gd name="connsiteX7" fmla="*/ 703362 w 1132540"/>
                <a:gd name="connsiteY7" fmla="*/ 764516 h 1193488"/>
                <a:gd name="connsiteX8" fmla="*/ 89213 w 1132540"/>
                <a:gd name="connsiteY8" fmla="*/ 143543 h 1193488"/>
                <a:gd name="connsiteX9" fmla="*/ 416759 w 1132540"/>
                <a:gd name="connsiteY9" fmla="*/ 580271 h 1193488"/>
                <a:gd name="connsiteX10" fmla="*/ 503 w 1132540"/>
                <a:gd name="connsiteY10" fmla="*/ 241 h 1193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2540" h="1193488">
                  <a:moveTo>
                    <a:pt x="503" y="241"/>
                  </a:moveTo>
                  <a:cubicBezTo>
                    <a:pt x="17563" y="13889"/>
                    <a:pt x="446330" y="564349"/>
                    <a:pt x="519118" y="662158"/>
                  </a:cubicBezTo>
                  <a:cubicBezTo>
                    <a:pt x="591906" y="759967"/>
                    <a:pt x="386052" y="525680"/>
                    <a:pt x="437231" y="587095"/>
                  </a:cubicBezTo>
                  <a:cubicBezTo>
                    <a:pt x="488410" y="648510"/>
                    <a:pt x="756816" y="962408"/>
                    <a:pt x="826192" y="1030647"/>
                  </a:cubicBezTo>
                  <a:cubicBezTo>
                    <a:pt x="895568" y="1098886"/>
                    <a:pt x="803446" y="971507"/>
                    <a:pt x="853488" y="996528"/>
                  </a:cubicBezTo>
                  <a:cubicBezTo>
                    <a:pt x="903530" y="1021549"/>
                    <a:pt x="1176485" y="1249012"/>
                    <a:pt x="1126443" y="1180773"/>
                  </a:cubicBezTo>
                  <a:cubicBezTo>
                    <a:pt x="1076401" y="1112534"/>
                    <a:pt x="623750" y="656471"/>
                    <a:pt x="553237" y="587095"/>
                  </a:cubicBezTo>
                  <a:cubicBezTo>
                    <a:pt x="482724" y="517719"/>
                    <a:pt x="780699" y="838441"/>
                    <a:pt x="703362" y="764516"/>
                  </a:cubicBezTo>
                  <a:cubicBezTo>
                    <a:pt x="626025" y="690591"/>
                    <a:pt x="136980" y="174250"/>
                    <a:pt x="89213" y="143543"/>
                  </a:cubicBezTo>
                  <a:cubicBezTo>
                    <a:pt x="41446" y="112836"/>
                    <a:pt x="428132" y="604155"/>
                    <a:pt x="416759" y="580271"/>
                  </a:cubicBezTo>
                  <a:cubicBezTo>
                    <a:pt x="405386" y="556387"/>
                    <a:pt x="-16557" y="-13407"/>
                    <a:pt x="503" y="24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フリーフォーム 62">
              <a:extLst>
                <a:ext uri="{FF2B5EF4-FFF2-40B4-BE49-F238E27FC236}">
                  <a16:creationId xmlns:a16="http://schemas.microsoft.com/office/drawing/2014/main" id="{B303E8D1-3C31-D9B3-A1CD-23F5E93E648C}"/>
                </a:ext>
              </a:extLst>
            </p:cNvPr>
            <p:cNvSpPr/>
            <p:nvPr/>
          </p:nvSpPr>
          <p:spPr>
            <a:xfrm>
              <a:off x="3493722" y="7316010"/>
              <a:ext cx="770603" cy="1169227"/>
            </a:xfrm>
            <a:custGeom>
              <a:avLst/>
              <a:gdLst>
                <a:gd name="connsiteX0" fmla="*/ 105 w 770603"/>
                <a:gd name="connsiteY0" fmla="*/ 6014 h 1169227"/>
                <a:gd name="connsiteX1" fmla="*/ 382242 w 770603"/>
                <a:gd name="connsiteY1" fmla="*/ 661106 h 1169227"/>
                <a:gd name="connsiteX2" fmla="*/ 300356 w 770603"/>
                <a:gd name="connsiteY2" fmla="*/ 620163 h 1169227"/>
                <a:gd name="connsiteX3" fmla="*/ 702965 w 770603"/>
                <a:gd name="connsiteY3" fmla="*/ 1077363 h 1169227"/>
                <a:gd name="connsiteX4" fmla="*/ 737084 w 770603"/>
                <a:gd name="connsiteY4" fmla="*/ 1118306 h 1169227"/>
                <a:gd name="connsiteX5" fmla="*/ 361771 w 770603"/>
                <a:gd name="connsiteY5" fmla="*/ 504157 h 1169227"/>
                <a:gd name="connsiteX6" fmla="*/ 443657 w 770603"/>
                <a:gd name="connsiteY6" fmla="*/ 674754 h 1169227"/>
                <a:gd name="connsiteX7" fmla="*/ 170702 w 770603"/>
                <a:gd name="connsiteY7" fmla="*/ 190259 h 1169227"/>
                <a:gd name="connsiteX8" fmla="*/ 341299 w 770603"/>
                <a:gd name="connsiteY8" fmla="*/ 326736 h 1169227"/>
                <a:gd name="connsiteX9" fmla="*/ 105 w 770603"/>
                <a:gd name="connsiteY9" fmla="*/ 6014 h 1169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70603" h="1169227">
                  <a:moveTo>
                    <a:pt x="105" y="6014"/>
                  </a:moveTo>
                  <a:cubicBezTo>
                    <a:pt x="6929" y="61742"/>
                    <a:pt x="332200" y="558748"/>
                    <a:pt x="382242" y="661106"/>
                  </a:cubicBezTo>
                  <a:cubicBezTo>
                    <a:pt x="432284" y="763464"/>
                    <a:pt x="246902" y="550787"/>
                    <a:pt x="300356" y="620163"/>
                  </a:cubicBezTo>
                  <a:cubicBezTo>
                    <a:pt x="353810" y="689539"/>
                    <a:pt x="630177" y="994339"/>
                    <a:pt x="702965" y="1077363"/>
                  </a:cubicBezTo>
                  <a:cubicBezTo>
                    <a:pt x="775753" y="1160387"/>
                    <a:pt x="793950" y="1213840"/>
                    <a:pt x="737084" y="1118306"/>
                  </a:cubicBezTo>
                  <a:cubicBezTo>
                    <a:pt x="680218" y="1022772"/>
                    <a:pt x="410676" y="578082"/>
                    <a:pt x="361771" y="504157"/>
                  </a:cubicBezTo>
                  <a:cubicBezTo>
                    <a:pt x="312867" y="430232"/>
                    <a:pt x="475502" y="727070"/>
                    <a:pt x="443657" y="674754"/>
                  </a:cubicBezTo>
                  <a:cubicBezTo>
                    <a:pt x="411812" y="622438"/>
                    <a:pt x="187762" y="248262"/>
                    <a:pt x="170702" y="190259"/>
                  </a:cubicBezTo>
                  <a:cubicBezTo>
                    <a:pt x="153642" y="132256"/>
                    <a:pt x="364045" y="354032"/>
                    <a:pt x="341299" y="326736"/>
                  </a:cubicBezTo>
                  <a:cubicBezTo>
                    <a:pt x="318553" y="299440"/>
                    <a:pt x="-6719" y="-49714"/>
                    <a:pt x="105" y="6014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フリーフォーム 63">
              <a:extLst>
                <a:ext uri="{FF2B5EF4-FFF2-40B4-BE49-F238E27FC236}">
                  <a16:creationId xmlns:a16="http://schemas.microsoft.com/office/drawing/2014/main" id="{662B6A57-1409-000D-3AB9-4A7E60DD9DD4}"/>
                </a:ext>
              </a:extLst>
            </p:cNvPr>
            <p:cNvSpPr/>
            <p:nvPr/>
          </p:nvSpPr>
          <p:spPr>
            <a:xfrm>
              <a:off x="4893871" y="7846798"/>
              <a:ext cx="735745" cy="396726"/>
            </a:xfrm>
            <a:custGeom>
              <a:avLst/>
              <a:gdLst>
                <a:gd name="connsiteX0" fmla="*/ 5675 w 735745"/>
                <a:gd name="connsiteY0" fmla="*/ 219029 h 396726"/>
                <a:gd name="connsiteX1" fmla="*/ 701711 w 735745"/>
                <a:gd name="connsiteY1" fmla="*/ 396450 h 396726"/>
                <a:gd name="connsiteX2" fmla="*/ 606177 w 735745"/>
                <a:gd name="connsiteY2" fmla="*/ 253148 h 396726"/>
                <a:gd name="connsiteX3" fmla="*/ 415108 w 735745"/>
                <a:gd name="connsiteY3" fmla="*/ 665 h 396726"/>
                <a:gd name="connsiteX4" fmla="*/ 708535 w 735745"/>
                <a:gd name="connsiteY4" fmla="*/ 335035 h 396726"/>
                <a:gd name="connsiteX5" fmla="*/ 613001 w 735745"/>
                <a:gd name="connsiteY5" fmla="*/ 328211 h 396726"/>
                <a:gd name="connsiteX6" fmla="*/ 299102 w 735745"/>
                <a:gd name="connsiteY6" fmla="*/ 191733 h 396726"/>
                <a:gd name="connsiteX7" fmla="*/ 367341 w 735745"/>
                <a:gd name="connsiteY7" fmla="*/ 239501 h 396726"/>
                <a:gd name="connsiteX8" fmla="*/ 5675 w 735745"/>
                <a:gd name="connsiteY8" fmla="*/ 219029 h 396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5745" h="396726">
                  <a:moveTo>
                    <a:pt x="5675" y="219029"/>
                  </a:moveTo>
                  <a:cubicBezTo>
                    <a:pt x="61403" y="245187"/>
                    <a:pt x="601627" y="390764"/>
                    <a:pt x="701711" y="396450"/>
                  </a:cubicBezTo>
                  <a:cubicBezTo>
                    <a:pt x="801795" y="402136"/>
                    <a:pt x="653944" y="319112"/>
                    <a:pt x="606177" y="253148"/>
                  </a:cubicBezTo>
                  <a:cubicBezTo>
                    <a:pt x="558410" y="187184"/>
                    <a:pt x="398048" y="-12983"/>
                    <a:pt x="415108" y="665"/>
                  </a:cubicBezTo>
                  <a:cubicBezTo>
                    <a:pt x="432168" y="14313"/>
                    <a:pt x="675553" y="280444"/>
                    <a:pt x="708535" y="335035"/>
                  </a:cubicBezTo>
                  <a:cubicBezTo>
                    <a:pt x="741517" y="389626"/>
                    <a:pt x="681240" y="352095"/>
                    <a:pt x="613001" y="328211"/>
                  </a:cubicBezTo>
                  <a:cubicBezTo>
                    <a:pt x="544762" y="304327"/>
                    <a:pt x="340045" y="206518"/>
                    <a:pt x="299102" y="191733"/>
                  </a:cubicBezTo>
                  <a:cubicBezTo>
                    <a:pt x="258159" y="176948"/>
                    <a:pt x="412833" y="231540"/>
                    <a:pt x="367341" y="239501"/>
                  </a:cubicBezTo>
                  <a:cubicBezTo>
                    <a:pt x="321849" y="247462"/>
                    <a:pt x="-50053" y="192871"/>
                    <a:pt x="5675" y="21902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フリーフォーム 64">
              <a:extLst>
                <a:ext uri="{FF2B5EF4-FFF2-40B4-BE49-F238E27FC236}">
                  <a16:creationId xmlns:a16="http://schemas.microsoft.com/office/drawing/2014/main" id="{FF9979A8-874F-1103-5658-337ECE074F34}"/>
                </a:ext>
              </a:extLst>
            </p:cNvPr>
            <p:cNvSpPr/>
            <p:nvPr/>
          </p:nvSpPr>
          <p:spPr>
            <a:xfrm>
              <a:off x="4503917" y="8334270"/>
              <a:ext cx="3120404" cy="1701236"/>
            </a:xfrm>
            <a:custGeom>
              <a:avLst/>
              <a:gdLst>
                <a:gd name="connsiteX0" fmla="*/ 6668 w 3120404"/>
                <a:gd name="connsiteY0" fmla="*/ 4512 h 1701236"/>
                <a:gd name="connsiteX1" fmla="*/ 1159904 w 3120404"/>
                <a:gd name="connsiteY1" fmla="*/ 850673 h 1701236"/>
                <a:gd name="connsiteX2" fmla="*/ 1173552 w 3120404"/>
                <a:gd name="connsiteY2" fmla="*/ 898440 h 1701236"/>
                <a:gd name="connsiteX3" fmla="*/ 2210782 w 3120404"/>
                <a:gd name="connsiteY3" fmla="*/ 1478470 h 1701236"/>
                <a:gd name="connsiteX4" fmla="*/ 2244901 w 3120404"/>
                <a:gd name="connsiteY4" fmla="*/ 1423879 h 1701236"/>
                <a:gd name="connsiteX5" fmla="*/ 3104710 w 3120404"/>
                <a:gd name="connsiteY5" fmla="*/ 1690011 h 1701236"/>
                <a:gd name="connsiteX6" fmla="*/ 1398740 w 3120404"/>
                <a:gd name="connsiteY6" fmla="*/ 987151 h 1701236"/>
                <a:gd name="connsiteX7" fmla="*/ 1303205 w 3120404"/>
                <a:gd name="connsiteY7" fmla="*/ 891617 h 1701236"/>
                <a:gd name="connsiteX8" fmla="*/ 1787701 w 3120404"/>
                <a:gd name="connsiteY8" fmla="*/ 966679 h 1701236"/>
                <a:gd name="connsiteX9" fmla="*/ 1398740 w 3120404"/>
                <a:gd name="connsiteY9" fmla="*/ 489008 h 1701236"/>
                <a:gd name="connsiteX10" fmla="*/ 1692167 w 3120404"/>
                <a:gd name="connsiteY10" fmla="*/ 939384 h 1701236"/>
                <a:gd name="connsiteX11" fmla="*/ 1330501 w 3120404"/>
                <a:gd name="connsiteY11" fmla="*/ 721020 h 1701236"/>
                <a:gd name="connsiteX12" fmla="*/ 1125784 w 3120404"/>
                <a:gd name="connsiteY12" fmla="*/ 721020 h 1701236"/>
                <a:gd name="connsiteX13" fmla="*/ 422925 w 3120404"/>
                <a:gd name="connsiteY13" fmla="*/ 420769 h 1701236"/>
                <a:gd name="connsiteX14" fmla="*/ 675408 w 3120404"/>
                <a:gd name="connsiteY14" fmla="*/ 509479 h 1701236"/>
                <a:gd name="connsiteX15" fmla="*/ 6668 w 3120404"/>
                <a:gd name="connsiteY15" fmla="*/ 4512 h 170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120404" h="1701236">
                  <a:moveTo>
                    <a:pt x="6668" y="4512"/>
                  </a:moveTo>
                  <a:cubicBezTo>
                    <a:pt x="87417" y="61378"/>
                    <a:pt x="965423" y="701685"/>
                    <a:pt x="1159904" y="850673"/>
                  </a:cubicBezTo>
                  <a:cubicBezTo>
                    <a:pt x="1354385" y="999661"/>
                    <a:pt x="998406" y="793807"/>
                    <a:pt x="1173552" y="898440"/>
                  </a:cubicBezTo>
                  <a:cubicBezTo>
                    <a:pt x="1348698" y="1003073"/>
                    <a:pt x="2032224" y="1390897"/>
                    <a:pt x="2210782" y="1478470"/>
                  </a:cubicBezTo>
                  <a:cubicBezTo>
                    <a:pt x="2389340" y="1566043"/>
                    <a:pt x="2095913" y="1388622"/>
                    <a:pt x="2244901" y="1423879"/>
                  </a:cubicBezTo>
                  <a:cubicBezTo>
                    <a:pt x="2393889" y="1459136"/>
                    <a:pt x="3245737" y="1762799"/>
                    <a:pt x="3104710" y="1690011"/>
                  </a:cubicBezTo>
                  <a:cubicBezTo>
                    <a:pt x="2963683" y="1617223"/>
                    <a:pt x="1698991" y="1120217"/>
                    <a:pt x="1398740" y="987151"/>
                  </a:cubicBezTo>
                  <a:cubicBezTo>
                    <a:pt x="1098489" y="854085"/>
                    <a:pt x="1238378" y="895029"/>
                    <a:pt x="1303205" y="891617"/>
                  </a:cubicBezTo>
                  <a:cubicBezTo>
                    <a:pt x="1368032" y="888205"/>
                    <a:pt x="1771779" y="1033781"/>
                    <a:pt x="1787701" y="966679"/>
                  </a:cubicBezTo>
                  <a:cubicBezTo>
                    <a:pt x="1803624" y="899578"/>
                    <a:pt x="1414662" y="493557"/>
                    <a:pt x="1398740" y="489008"/>
                  </a:cubicBezTo>
                  <a:cubicBezTo>
                    <a:pt x="1382818" y="484459"/>
                    <a:pt x="1703540" y="900715"/>
                    <a:pt x="1692167" y="939384"/>
                  </a:cubicBezTo>
                  <a:cubicBezTo>
                    <a:pt x="1680794" y="978053"/>
                    <a:pt x="1424898" y="757414"/>
                    <a:pt x="1330501" y="721020"/>
                  </a:cubicBezTo>
                  <a:cubicBezTo>
                    <a:pt x="1236104" y="684626"/>
                    <a:pt x="1277047" y="771062"/>
                    <a:pt x="1125784" y="721020"/>
                  </a:cubicBezTo>
                  <a:cubicBezTo>
                    <a:pt x="974521" y="670978"/>
                    <a:pt x="497988" y="456026"/>
                    <a:pt x="422925" y="420769"/>
                  </a:cubicBezTo>
                  <a:cubicBezTo>
                    <a:pt x="347862" y="385512"/>
                    <a:pt x="747059" y="573169"/>
                    <a:pt x="675408" y="509479"/>
                  </a:cubicBezTo>
                  <a:cubicBezTo>
                    <a:pt x="603757" y="445789"/>
                    <a:pt x="-74081" y="-52354"/>
                    <a:pt x="6668" y="4512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フリーフォーム 65">
              <a:extLst>
                <a:ext uri="{FF2B5EF4-FFF2-40B4-BE49-F238E27FC236}">
                  <a16:creationId xmlns:a16="http://schemas.microsoft.com/office/drawing/2014/main" id="{6F7FADC1-9BAB-AB0B-2A23-25A5A5CE87AA}"/>
                </a:ext>
              </a:extLst>
            </p:cNvPr>
            <p:cNvSpPr/>
            <p:nvPr/>
          </p:nvSpPr>
          <p:spPr>
            <a:xfrm>
              <a:off x="5202249" y="8403873"/>
              <a:ext cx="2021284" cy="1023787"/>
            </a:xfrm>
            <a:custGeom>
              <a:avLst/>
              <a:gdLst>
                <a:gd name="connsiteX0" fmla="*/ 24844 w 2021284"/>
                <a:gd name="connsiteY0" fmla="*/ 16796 h 1023787"/>
                <a:gd name="connsiteX1" fmla="*/ 1280438 w 2021284"/>
                <a:gd name="connsiteY1" fmla="*/ 658240 h 1023787"/>
                <a:gd name="connsiteX2" fmla="*/ 898300 w 2021284"/>
                <a:gd name="connsiteY2" fmla="*/ 460348 h 1023787"/>
                <a:gd name="connsiteX3" fmla="*/ 2010593 w 2021284"/>
                <a:gd name="connsiteY3" fmla="*/ 1019906 h 1023787"/>
                <a:gd name="connsiteX4" fmla="*/ 1416915 w 2021284"/>
                <a:gd name="connsiteY4" fmla="*/ 692360 h 1023787"/>
                <a:gd name="connsiteX5" fmla="*/ 686760 w 2021284"/>
                <a:gd name="connsiteY5" fmla="*/ 385285 h 1023787"/>
                <a:gd name="connsiteX6" fmla="*/ 898300 w 2021284"/>
                <a:gd name="connsiteY6" fmla="*/ 658240 h 1023787"/>
                <a:gd name="connsiteX7" fmla="*/ 495691 w 2021284"/>
                <a:gd name="connsiteY7" fmla="*/ 276103 h 1023787"/>
                <a:gd name="connsiteX8" fmla="*/ 250032 w 2021284"/>
                <a:gd name="connsiteY8" fmla="*/ 50915 h 1023787"/>
                <a:gd name="connsiteX9" fmla="*/ 427452 w 2021284"/>
                <a:gd name="connsiteY9" fmla="*/ 173745 h 1023787"/>
                <a:gd name="connsiteX10" fmla="*/ 24844 w 2021284"/>
                <a:gd name="connsiteY10" fmla="*/ 16796 h 1023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21284" h="1023787">
                  <a:moveTo>
                    <a:pt x="24844" y="16796"/>
                  </a:moveTo>
                  <a:cubicBezTo>
                    <a:pt x="167008" y="97545"/>
                    <a:pt x="1134862" y="584315"/>
                    <a:pt x="1280438" y="658240"/>
                  </a:cubicBezTo>
                  <a:cubicBezTo>
                    <a:pt x="1426014" y="732165"/>
                    <a:pt x="898300" y="460348"/>
                    <a:pt x="898300" y="460348"/>
                  </a:cubicBezTo>
                  <a:lnTo>
                    <a:pt x="2010593" y="1019906"/>
                  </a:lnTo>
                  <a:cubicBezTo>
                    <a:pt x="2097029" y="1058575"/>
                    <a:pt x="1637554" y="798130"/>
                    <a:pt x="1416915" y="692360"/>
                  </a:cubicBezTo>
                  <a:cubicBezTo>
                    <a:pt x="1196276" y="586590"/>
                    <a:pt x="773196" y="390972"/>
                    <a:pt x="686760" y="385285"/>
                  </a:cubicBezTo>
                  <a:cubicBezTo>
                    <a:pt x="600324" y="379598"/>
                    <a:pt x="930145" y="676437"/>
                    <a:pt x="898300" y="658240"/>
                  </a:cubicBezTo>
                  <a:cubicBezTo>
                    <a:pt x="866455" y="640043"/>
                    <a:pt x="603736" y="377324"/>
                    <a:pt x="495691" y="276103"/>
                  </a:cubicBezTo>
                  <a:cubicBezTo>
                    <a:pt x="387646" y="174882"/>
                    <a:pt x="261405" y="67975"/>
                    <a:pt x="250032" y="50915"/>
                  </a:cubicBezTo>
                  <a:cubicBezTo>
                    <a:pt x="238659" y="33855"/>
                    <a:pt x="459297" y="174882"/>
                    <a:pt x="427452" y="173745"/>
                  </a:cubicBezTo>
                  <a:cubicBezTo>
                    <a:pt x="395607" y="172608"/>
                    <a:pt x="-117320" y="-63953"/>
                    <a:pt x="24844" y="1679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フリーフォーム 66">
              <a:extLst>
                <a:ext uri="{FF2B5EF4-FFF2-40B4-BE49-F238E27FC236}">
                  <a16:creationId xmlns:a16="http://schemas.microsoft.com/office/drawing/2014/main" id="{E06196B9-33F0-A7B1-62D0-C2670614703C}"/>
                </a:ext>
              </a:extLst>
            </p:cNvPr>
            <p:cNvSpPr/>
            <p:nvPr/>
          </p:nvSpPr>
          <p:spPr>
            <a:xfrm>
              <a:off x="5932308" y="8135923"/>
              <a:ext cx="866904" cy="382053"/>
            </a:xfrm>
            <a:custGeom>
              <a:avLst/>
              <a:gdLst>
                <a:gd name="connsiteX0" fmla="*/ 4468 w 866904"/>
                <a:gd name="connsiteY0" fmla="*/ 4967 h 382053"/>
                <a:gd name="connsiteX1" fmla="*/ 836982 w 866904"/>
                <a:gd name="connsiteY1" fmla="*/ 373456 h 382053"/>
                <a:gd name="connsiteX2" fmla="*/ 645913 w 866904"/>
                <a:gd name="connsiteY2" fmla="*/ 250626 h 382053"/>
                <a:gd name="connsiteX3" fmla="*/ 291071 w 866904"/>
                <a:gd name="connsiteY3" fmla="*/ 86853 h 382053"/>
                <a:gd name="connsiteX4" fmla="*/ 495788 w 866904"/>
                <a:gd name="connsiteY4" fmla="*/ 155092 h 382053"/>
                <a:gd name="connsiteX5" fmla="*/ 4468 w 866904"/>
                <a:gd name="connsiteY5" fmla="*/ 4967 h 382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6904" h="382053">
                  <a:moveTo>
                    <a:pt x="4468" y="4967"/>
                  </a:moveTo>
                  <a:cubicBezTo>
                    <a:pt x="61334" y="41361"/>
                    <a:pt x="730075" y="332513"/>
                    <a:pt x="836982" y="373456"/>
                  </a:cubicBezTo>
                  <a:cubicBezTo>
                    <a:pt x="943889" y="414399"/>
                    <a:pt x="736898" y="298393"/>
                    <a:pt x="645913" y="250626"/>
                  </a:cubicBezTo>
                  <a:cubicBezTo>
                    <a:pt x="554928" y="202859"/>
                    <a:pt x="316092" y="102775"/>
                    <a:pt x="291071" y="86853"/>
                  </a:cubicBezTo>
                  <a:cubicBezTo>
                    <a:pt x="266050" y="70931"/>
                    <a:pt x="540143" y="166465"/>
                    <a:pt x="495788" y="155092"/>
                  </a:cubicBezTo>
                  <a:cubicBezTo>
                    <a:pt x="451433" y="143719"/>
                    <a:pt x="-52398" y="-31427"/>
                    <a:pt x="4468" y="4967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フリーフォーム 67">
              <a:extLst>
                <a:ext uri="{FF2B5EF4-FFF2-40B4-BE49-F238E27FC236}">
                  <a16:creationId xmlns:a16="http://schemas.microsoft.com/office/drawing/2014/main" id="{849E48A5-EA09-B1E7-C620-728BA228EC85}"/>
                </a:ext>
              </a:extLst>
            </p:cNvPr>
            <p:cNvSpPr/>
            <p:nvPr/>
          </p:nvSpPr>
          <p:spPr>
            <a:xfrm>
              <a:off x="5815481" y="8344631"/>
              <a:ext cx="1076664" cy="526504"/>
            </a:xfrm>
            <a:custGeom>
              <a:avLst/>
              <a:gdLst>
                <a:gd name="connsiteX0" fmla="*/ 5289 w 1076664"/>
                <a:gd name="connsiteY0" fmla="*/ 975 h 526504"/>
                <a:gd name="connsiteX1" fmla="*/ 742268 w 1076664"/>
                <a:gd name="connsiteY1" fmla="*/ 444527 h 526504"/>
                <a:gd name="connsiteX2" fmla="*/ 312364 w 1076664"/>
                <a:gd name="connsiteY2" fmla="*/ 253459 h 526504"/>
                <a:gd name="connsiteX3" fmla="*/ 1076638 w 1076664"/>
                <a:gd name="connsiteY3" fmla="*/ 526414 h 526504"/>
                <a:gd name="connsiteX4" fmla="*/ 339659 w 1076664"/>
                <a:gd name="connsiteY4" fmla="*/ 219339 h 526504"/>
                <a:gd name="connsiteX5" fmla="*/ 182710 w 1076664"/>
                <a:gd name="connsiteY5" fmla="*/ 205691 h 526504"/>
                <a:gd name="connsiteX6" fmla="*/ 401074 w 1076664"/>
                <a:gd name="connsiteY6" fmla="*/ 321697 h 526504"/>
                <a:gd name="connsiteX7" fmla="*/ 5289 w 1076664"/>
                <a:gd name="connsiteY7" fmla="*/ 975 h 526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76664" h="526504">
                  <a:moveTo>
                    <a:pt x="5289" y="975"/>
                  </a:moveTo>
                  <a:cubicBezTo>
                    <a:pt x="62155" y="21447"/>
                    <a:pt x="691089" y="402446"/>
                    <a:pt x="742268" y="444527"/>
                  </a:cubicBezTo>
                  <a:cubicBezTo>
                    <a:pt x="793447" y="486608"/>
                    <a:pt x="256636" y="239811"/>
                    <a:pt x="312364" y="253459"/>
                  </a:cubicBezTo>
                  <a:cubicBezTo>
                    <a:pt x="368092" y="267107"/>
                    <a:pt x="1072089" y="532101"/>
                    <a:pt x="1076638" y="526414"/>
                  </a:cubicBezTo>
                  <a:cubicBezTo>
                    <a:pt x="1081187" y="520727"/>
                    <a:pt x="488647" y="272793"/>
                    <a:pt x="339659" y="219339"/>
                  </a:cubicBezTo>
                  <a:cubicBezTo>
                    <a:pt x="190671" y="165885"/>
                    <a:pt x="172474" y="188631"/>
                    <a:pt x="182710" y="205691"/>
                  </a:cubicBezTo>
                  <a:cubicBezTo>
                    <a:pt x="192946" y="222751"/>
                    <a:pt x="434056" y="354679"/>
                    <a:pt x="401074" y="321697"/>
                  </a:cubicBezTo>
                  <a:cubicBezTo>
                    <a:pt x="368092" y="288715"/>
                    <a:pt x="-51577" y="-19497"/>
                    <a:pt x="5289" y="975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フリーフォーム 68">
              <a:extLst>
                <a:ext uri="{FF2B5EF4-FFF2-40B4-BE49-F238E27FC236}">
                  <a16:creationId xmlns:a16="http://schemas.microsoft.com/office/drawing/2014/main" id="{7FD457B9-E257-E279-4B78-3A0484952F4C}"/>
                </a:ext>
              </a:extLst>
            </p:cNvPr>
            <p:cNvSpPr/>
            <p:nvPr/>
          </p:nvSpPr>
          <p:spPr>
            <a:xfrm>
              <a:off x="6348970" y="9273474"/>
              <a:ext cx="1082236" cy="498323"/>
            </a:xfrm>
            <a:custGeom>
              <a:avLst/>
              <a:gdLst>
                <a:gd name="connsiteX0" fmla="*/ 4063 w 1082236"/>
                <a:gd name="connsiteY0" fmla="*/ 180 h 498323"/>
                <a:gd name="connsiteX1" fmla="*/ 768337 w 1082236"/>
                <a:gd name="connsiteY1" fmla="*/ 334550 h 498323"/>
                <a:gd name="connsiteX2" fmla="*/ 509030 w 1082236"/>
                <a:gd name="connsiteY2" fmla="*/ 293607 h 498323"/>
                <a:gd name="connsiteX3" fmla="*/ 1082236 w 1082236"/>
                <a:gd name="connsiteY3" fmla="*/ 498323 h 498323"/>
                <a:gd name="connsiteX4" fmla="*/ 338433 w 1082236"/>
                <a:gd name="connsiteY4" fmla="*/ 232192 h 498323"/>
                <a:gd name="connsiteX5" fmla="*/ 461263 w 1082236"/>
                <a:gd name="connsiteY5" fmla="*/ 286783 h 498323"/>
                <a:gd name="connsiteX6" fmla="*/ 4063 w 1082236"/>
                <a:gd name="connsiteY6" fmla="*/ 180 h 498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82236" h="498323">
                  <a:moveTo>
                    <a:pt x="4063" y="180"/>
                  </a:moveTo>
                  <a:cubicBezTo>
                    <a:pt x="55242" y="8141"/>
                    <a:pt x="684176" y="285646"/>
                    <a:pt x="768337" y="334550"/>
                  </a:cubicBezTo>
                  <a:cubicBezTo>
                    <a:pt x="852498" y="383455"/>
                    <a:pt x="456714" y="266312"/>
                    <a:pt x="509030" y="293607"/>
                  </a:cubicBezTo>
                  <a:cubicBezTo>
                    <a:pt x="561346" y="320902"/>
                    <a:pt x="1082236" y="498323"/>
                    <a:pt x="1082236" y="498323"/>
                  </a:cubicBezTo>
                  <a:lnTo>
                    <a:pt x="338433" y="232192"/>
                  </a:lnTo>
                  <a:cubicBezTo>
                    <a:pt x="234938" y="196935"/>
                    <a:pt x="521541" y="323177"/>
                    <a:pt x="461263" y="286783"/>
                  </a:cubicBezTo>
                  <a:cubicBezTo>
                    <a:pt x="400985" y="250389"/>
                    <a:pt x="-47116" y="-7781"/>
                    <a:pt x="4063" y="18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フリーフォーム 69">
              <a:extLst>
                <a:ext uri="{FF2B5EF4-FFF2-40B4-BE49-F238E27FC236}">
                  <a16:creationId xmlns:a16="http://schemas.microsoft.com/office/drawing/2014/main" id="{29F01D37-8252-67E3-60A7-04CCD4FD9F36}"/>
                </a:ext>
              </a:extLst>
            </p:cNvPr>
            <p:cNvSpPr/>
            <p:nvPr/>
          </p:nvSpPr>
          <p:spPr>
            <a:xfrm>
              <a:off x="5700129" y="5207370"/>
              <a:ext cx="254343" cy="1044577"/>
            </a:xfrm>
            <a:custGeom>
              <a:avLst/>
              <a:gdLst>
                <a:gd name="connsiteX0" fmla="*/ 2402 w 254343"/>
                <a:gd name="connsiteY0" fmla="*/ 4710 h 1044577"/>
                <a:gd name="connsiteX1" fmla="*/ 68904 w 254343"/>
                <a:gd name="connsiteY1" fmla="*/ 744543 h 1044577"/>
                <a:gd name="connsiteX2" fmla="*/ 52278 w 254343"/>
                <a:gd name="connsiteY2" fmla="*/ 461910 h 1044577"/>
                <a:gd name="connsiteX3" fmla="*/ 168656 w 254343"/>
                <a:gd name="connsiteY3" fmla="*/ 927423 h 1044577"/>
                <a:gd name="connsiteX4" fmla="*/ 185282 w 254343"/>
                <a:gd name="connsiteY4" fmla="*/ 603226 h 1044577"/>
                <a:gd name="connsiteX5" fmla="*/ 251784 w 254343"/>
                <a:gd name="connsiteY5" fmla="*/ 1035488 h 1044577"/>
                <a:gd name="connsiteX6" fmla="*/ 85529 w 254343"/>
                <a:gd name="connsiteY6" fmla="*/ 112775 h 1044577"/>
                <a:gd name="connsiteX7" fmla="*/ 168656 w 254343"/>
                <a:gd name="connsiteY7" fmla="*/ 412034 h 1044577"/>
                <a:gd name="connsiteX8" fmla="*/ 2402 w 254343"/>
                <a:gd name="connsiteY8" fmla="*/ 4710 h 1044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4343" h="1044577">
                  <a:moveTo>
                    <a:pt x="2402" y="4710"/>
                  </a:moveTo>
                  <a:cubicBezTo>
                    <a:pt x="-14223" y="60128"/>
                    <a:pt x="60591" y="668343"/>
                    <a:pt x="68904" y="744543"/>
                  </a:cubicBezTo>
                  <a:cubicBezTo>
                    <a:pt x="77217" y="820743"/>
                    <a:pt x="35653" y="431430"/>
                    <a:pt x="52278" y="461910"/>
                  </a:cubicBezTo>
                  <a:cubicBezTo>
                    <a:pt x="68903" y="492390"/>
                    <a:pt x="146489" y="903870"/>
                    <a:pt x="168656" y="927423"/>
                  </a:cubicBezTo>
                  <a:cubicBezTo>
                    <a:pt x="190823" y="950976"/>
                    <a:pt x="171427" y="585215"/>
                    <a:pt x="185282" y="603226"/>
                  </a:cubicBezTo>
                  <a:cubicBezTo>
                    <a:pt x="199137" y="621237"/>
                    <a:pt x="268410" y="1117230"/>
                    <a:pt x="251784" y="1035488"/>
                  </a:cubicBezTo>
                  <a:cubicBezTo>
                    <a:pt x="235158" y="953746"/>
                    <a:pt x="99384" y="216684"/>
                    <a:pt x="85529" y="112775"/>
                  </a:cubicBezTo>
                  <a:cubicBezTo>
                    <a:pt x="71674" y="8866"/>
                    <a:pt x="178354" y="423117"/>
                    <a:pt x="168656" y="412034"/>
                  </a:cubicBezTo>
                  <a:cubicBezTo>
                    <a:pt x="158958" y="400951"/>
                    <a:pt x="19027" y="-50708"/>
                    <a:pt x="2402" y="471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フリーフォーム 70">
              <a:extLst>
                <a:ext uri="{FF2B5EF4-FFF2-40B4-BE49-F238E27FC236}">
                  <a16:creationId xmlns:a16="http://schemas.microsoft.com/office/drawing/2014/main" id="{4741C304-13DF-DA7E-274F-E45FCE560A12}"/>
                </a:ext>
              </a:extLst>
            </p:cNvPr>
            <p:cNvSpPr/>
            <p:nvPr/>
          </p:nvSpPr>
          <p:spPr>
            <a:xfrm>
              <a:off x="6151412" y="6064675"/>
              <a:ext cx="491478" cy="1215080"/>
            </a:xfrm>
            <a:custGeom>
              <a:avLst/>
              <a:gdLst>
                <a:gd name="connsiteX0" fmla="*/ 6 w 491478"/>
                <a:gd name="connsiteY0" fmla="*/ 3616 h 1215080"/>
                <a:gd name="connsiteX1" fmla="*/ 266013 w 491478"/>
                <a:gd name="connsiteY1" fmla="*/ 743449 h 1215080"/>
                <a:gd name="connsiteX2" fmla="*/ 249388 w 491478"/>
                <a:gd name="connsiteY2" fmla="*/ 668634 h 1215080"/>
                <a:gd name="connsiteX3" fmla="*/ 399017 w 491478"/>
                <a:gd name="connsiteY3" fmla="*/ 1208961 h 1215080"/>
                <a:gd name="connsiteX4" fmla="*/ 340828 w 491478"/>
                <a:gd name="connsiteY4" fmla="*/ 926329 h 1215080"/>
                <a:gd name="connsiteX5" fmla="*/ 432268 w 491478"/>
                <a:gd name="connsiteY5" fmla="*/ 410940 h 1215080"/>
                <a:gd name="connsiteX6" fmla="*/ 307577 w 491478"/>
                <a:gd name="connsiteY6" fmla="*/ 635383 h 1215080"/>
                <a:gd name="connsiteX7" fmla="*/ 490457 w 491478"/>
                <a:gd name="connsiteY7" fmla="*/ 502380 h 1215080"/>
                <a:gd name="connsiteX8" fmla="*/ 374079 w 491478"/>
                <a:gd name="connsiteY8" fmla="*/ 676947 h 1215080"/>
                <a:gd name="connsiteX9" fmla="*/ 216137 w 491478"/>
                <a:gd name="connsiteY9" fmla="*/ 286249 h 1215080"/>
                <a:gd name="connsiteX10" fmla="*/ 257701 w 491478"/>
                <a:gd name="connsiteY10" fmla="*/ 452503 h 1215080"/>
                <a:gd name="connsiteX11" fmla="*/ 6 w 491478"/>
                <a:gd name="connsiteY11" fmla="*/ 3616 h 1215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91478" h="1215080">
                  <a:moveTo>
                    <a:pt x="6" y="3616"/>
                  </a:moveTo>
                  <a:cubicBezTo>
                    <a:pt x="1391" y="52107"/>
                    <a:pt x="224449" y="632613"/>
                    <a:pt x="266013" y="743449"/>
                  </a:cubicBezTo>
                  <a:cubicBezTo>
                    <a:pt x="307577" y="854285"/>
                    <a:pt x="227221" y="591049"/>
                    <a:pt x="249388" y="668634"/>
                  </a:cubicBezTo>
                  <a:cubicBezTo>
                    <a:pt x="271555" y="746219"/>
                    <a:pt x="383777" y="1166012"/>
                    <a:pt x="399017" y="1208961"/>
                  </a:cubicBezTo>
                  <a:cubicBezTo>
                    <a:pt x="414257" y="1251910"/>
                    <a:pt x="335286" y="1059333"/>
                    <a:pt x="340828" y="926329"/>
                  </a:cubicBezTo>
                  <a:cubicBezTo>
                    <a:pt x="346370" y="793326"/>
                    <a:pt x="437810" y="459431"/>
                    <a:pt x="432268" y="410940"/>
                  </a:cubicBezTo>
                  <a:cubicBezTo>
                    <a:pt x="426726" y="362449"/>
                    <a:pt x="297879" y="620143"/>
                    <a:pt x="307577" y="635383"/>
                  </a:cubicBezTo>
                  <a:cubicBezTo>
                    <a:pt x="317275" y="650623"/>
                    <a:pt x="479374" y="495453"/>
                    <a:pt x="490457" y="502380"/>
                  </a:cubicBezTo>
                  <a:cubicBezTo>
                    <a:pt x="501540" y="509307"/>
                    <a:pt x="419799" y="712969"/>
                    <a:pt x="374079" y="676947"/>
                  </a:cubicBezTo>
                  <a:cubicBezTo>
                    <a:pt x="328359" y="640925"/>
                    <a:pt x="235533" y="323656"/>
                    <a:pt x="216137" y="286249"/>
                  </a:cubicBezTo>
                  <a:cubicBezTo>
                    <a:pt x="196741" y="248842"/>
                    <a:pt x="296494" y="495452"/>
                    <a:pt x="257701" y="452503"/>
                  </a:cubicBezTo>
                  <a:cubicBezTo>
                    <a:pt x="218908" y="409554"/>
                    <a:pt x="-1379" y="-44875"/>
                    <a:pt x="6" y="361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フリーフォーム 71">
              <a:extLst>
                <a:ext uri="{FF2B5EF4-FFF2-40B4-BE49-F238E27FC236}">
                  <a16:creationId xmlns:a16="http://schemas.microsoft.com/office/drawing/2014/main" id="{A5C5BB4E-2E1C-2E2F-A336-679F5715AB14}"/>
                </a:ext>
              </a:extLst>
            </p:cNvPr>
            <p:cNvSpPr/>
            <p:nvPr/>
          </p:nvSpPr>
          <p:spPr>
            <a:xfrm>
              <a:off x="6759155" y="6414069"/>
              <a:ext cx="353483" cy="1438825"/>
            </a:xfrm>
            <a:custGeom>
              <a:avLst/>
              <a:gdLst>
                <a:gd name="connsiteX0" fmla="*/ 15718 w 353483"/>
                <a:gd name="connsiteY0" fmla="*/ 53233 h 1438825"/>
                <a:gd name="connsiteX1" fmla="*/ 40656 w 353483"/>
                <a:gd name="connsiteY1" fmla="*/ 103109 h 1438825"/>
                <a:gd name="connsiteX2" fmla="*/ 231849 w 353483"/>
                <a:gd name="connsiteY2" fmla="*/ 809691 h 1438825"/>
                <a:gd name="connsiteX3" fmla="*/ 265100 w 353483"/>
                <a:gd name="connsiteY3" fmla="*/ 776440 h 1438825"/>
                <a:gd name="connsiteX4" fmla="*/ 265100 w 353483"/>
                <a:gd name="connsiteY4" fmla="*/ 1233640 h 1438825"/>
                <a:gd name="connsiteX5" fmla="*/ 306663 w 353483"/>
                <a:gd name="connsiteY5" fmla="*/ 1050760 h 1438825"/>
                <a:gd name="connsiteX6" fmla="*/ 323289 w 353483"/>
                <a:gd name="connsiteY6" fmla="*/ 1433146 h 1438825"/>
                <a:gd name="connsiteX7" fmla="*/ 339914 w 353483"/>
                <a:gd name="connsiteY7" fmla="*/ 701626 h 1438825"/>
                <a:gd name="connsiteX8" fmla="*/ 339914 w 353483"/>
                <a:gd name="connsiteY8" fmla="*/ 784753 h 1438825"/>
                <a:gd name="connsiteX9" fmla="*/ 165347 w 353483"/>
                <a:gd name="connsiteY9" fmla="*/ 327553 h 1438825"/>
                <a:gd name="connsiteX10" fmla="*/ 231849 w 353483"/>
                <a:gd name="connsiteY10" fmla="*/ 576935 h 1438825"/>
                <a:gd name="connsiteX11" fmla="*/ 15718 w 353483"/>
                <a:gd name="connsiteY11" fmla="*/ 53233 h 143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3483" h="1438825">
                  <a:moveTo>
                    <a:pt x="15718" y="53233"/>
                  </a:moveTo>
                  <a:cubicBezTo>
                    <a:pt x="-16148" y="-25738"/>
                    <a:pt x="4634" y="-22967"/>
                    <a:pt x="40656" y="103109"/>
                  </a:cubicBezTo>
                  <a:cubicBezTo>
                    <a:pt x="76678" y="229185"/>
                    <a:pt x="194442" y="697469"/>
                    <a:pt x="231849" y="809691"/>
                  </a:cubicBezTo>
                  <a:cubicBezTo>
                    <a:pt x="269256" y="921913"/>
                    <a:pt x="259558" y="705782"/>
                    <a:pt x="265100" y="776440"/>
                  </a:cubicBezTo>
                  <a:cubicBezTo>
                    <a:pt x="270642" y="847098"/>
                    <a:pt x="258173" y="1187920"/>
                    <a:pt x="265100" y="1233640"/>
                  </a:cubicBezTo>
                  <a:cubicBezTo>
                    <a:pt x="272027" y="1279360"/>
                    <a:pt x="296965" y="1017509"/>
                    <a:pt x="306663" y="1050760"/>
                  </a:cubicBezTo>
                  <a:cubicBezTo>
                    <a:pt x="316361" y="1084011"/>
                    <a:pt x="317747" y="1491335"/>
                    <a:pt x="323289" y="1433146"/>
                  </a:cubicBezTo>
                  <a:cubicBezTo>
                    <a:pt x="328831" y="1374957"/>
                    <a:pt x="337143" y="809691"/>
                    <a:pt x="339914" y="701626"/>
                  </a:cubicBezTo>
                  <a:cubicBezTo>
                    <a:pt x="342685" y="593561"/>
                    <a:pt x="369009" y="847099"/>
                    <a:pt x="339914" y="784753"/>
                  </a:cubicBezTo>
                  <a:cubicBezTo>
                    <a:pt x="310820" y="722408"/>
                    <a:pt x="183358" y="362189"/>
                    <a:pt x="165347" y="327553"/>
                  </a:cubicBezTo>
                  <a:cubicBezTo>
                    <a:pt x="147336" y="292917"/>
                    <a:pt x="251245" y="626811"/>
                    <a:pt x="231849" y="576935"/>
                  </a:cubicBezTo>
                  <a:cubicBezTo>
                    <a:pt x="212453" y="527059"/>
                    <a:pt x="47584" y="132204"/>
                    <a:pt x="15718" y="53233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フリーフォーム 72">
              <a:extLst>
                <a:ext uri="{FF2B5EF4-FFF2-40B4-BE49-F238E27FC236}">
                  <a16:creationId xmlns:a16="http://schemas.microsoft.com/office/drawing/2014/main" id="{2C3A05A0-F2DC-49D2-940A-7D6BA34BB41D}"/>
                </a:ext>
              </a:extLst>
            </p:cNvPr>
            <p:cNvSpPr/>
            <p:nvPr/>
          </p:nvSpPr>
          <p:spPr>
            <a:xfrm>
              <a:off x="7394320" y="7147202"/>
              <a:ext cx="346089" cy="1148900"/>
            </a:xfrm>
            <a:custGeom>
              <a:avLst/>
              <a:gdLst>
                <a:gd name="connsiteX0" fmla="*/ 20633 w 346089"/>
                <a:gd name="connsiteY0" fmla="*/ 209562 h 1148900"/>
                <a:gd name="connsiteX1" fmla="*/ 12320 w 346089"/>
                <a:gd name="connsiteY1" fmla="*/ 10056 h 1148900"/>
                <a:gd name="connsiteX2" fmla="*/ 178575 w 346089"/>
                <a:gd name="connsiteY2" fmla="*/ 567009 h 1148900"/>
                <a:gd name="connsiteX3" fmla="*/ 203513 w 346089"/>
                <a:gd name="connsiteY3" fmla="*/ 567009 h 1148900"/>
                <a:gd name="connsiteX4" fmla="*/ 344829 w 346089"/>
                <a:gd name="connsiteY4" fmla="*/ 1148900 h 1148900"/>
                <a:gd name="connsiteX5" fmla="*/ 270015 w 346089"/>
                <a:gd name="connsiteY5" fmla="*/ 567009 h 1148900"/>
                <a:gd name="connsiteX6" fmla="*/ 220138 w 346089"/>
                <a:gd name="connsiteY6" fmla="*/ 500507 h 1148900"/>
                <a:gd name="connsiteX7" fmla="*/ 112073 w 346089"/>
                <a:gd name="connsiteY7" fmla="*/ 93183 h 1148900"/>
                <a:gd name="connsiteX8" fmla="*/ 87135 w 346089"/>
                <a:gd name="connsiteY8" fmla="*/ 226187 h 1148900"/>
                <a:gd name="connsiteX9" fmla="*/ 20633 w 346089"/>
                <a:gd name="connsiteY9" fmla="*/ 209562 h 114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6089" h="1148900">
                  <a:moveTo>
                    <a:pt x="20633" y="209562"/>
                  </a:moveTo>
                  <a:cubicBezTo>
                    <a:pt x="8164" y="173540"/>
                    <a:pt x="-14004" y="-49519"/>
                    <a:pt x="12320" y="10056"/>
                  </a:cubicBezTo>
                  <a:cubicBezTo>
                    <a:pt x="38644" y="69630"/>
                    <a:pt x="146709" y="474183"/>
                    <a:pt x="178575" y="567009"/>
                  </a:cubicBezTo>
                  <a:cubicBezTo>
                    <a:pt x="210441" y="659835"/>
                    <a:pt x="175804" y="470027"/>
                    <a:pt x="203513" y="567009"/>
                  </a:cubicBezTo>
                  <a:cubicBezTo>
                    <a:pt x="231222" y="663991"/>
                    <a:pt x="333745" y="1148900"/>
                    <a:pt x="344829" y="1148900"/>
                  </a:cubicBezTo>
                  <a:cubicBezTo>
                    <a:pt x="355913" y="1148900"/>
                    <a:pt x="290797" y="675075"/>
                    <a:pt x="270015" y="567009"/>
                  </a:cubicBezTo>
                  <a:cubicBezTo>
                    <a:pt x="249233" y="458944"/>
                    <a:pt x="246462" y="579478"/>
                    <a:pt x="220138" y="500507"/>
                  </a:cubicBezTo>
                  <a:cubicBezTo>
                    <a:pt x="193814" y="421536"/>
                    <a:pt x="134240" y="138903"/>
                    <a:pt x="112073" y="93183"/>
                  </a:cubicBezTo>
                  <a:cubicBezTo>
                    <a:pt x="89906" y="47463"/>
                    <a:pt x="99604" y="213718"/>
                    <a:pt x="87135" y="226187"/>
                  </a:cubicBezTo>
                  <a:cubicBezTo>
                    <a:pt x="74666" y="238656"/>
                    <a:pt x="33102" y="245584"/>
                    <a:pt x="20633" y="209562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フリーフォーム 73">
              <a:extLst>
                <a:ext uri="{FF2B5EF4-FFF2-40B4-BE49-F238E27FC236}">
                  <a16:creationId xmlns:a16="http://schemas.microsoft.com/office/drawing/2014/main" id="{2A7FC31C-A657-8558-3034-C7CE73781A53}"/>
                </a:ext>
              </a:extLst>
            </p:cNvPr>
            <p:cNvSpPr/>
            <p:nvPr/>
          </p:nvSpPr>
          <p:spPr>
            <a:xfrm>
              <a:off x="7822177" y="7603934"/>
              <a:ext cx="299358" cy="1201293"/>
            </a:xfrm>
            <a:custGeom>
              <a:avLst/>
              <a:gdLst>
                <a:gd name="connsiteX0" fmla="*/ 99 w 299358"/>
                <a:gd name="connsiteY0" fmla="*/ 2211 h 1201293"/>
                <a:gd name="connsiteX1" fmla="*/ 257794 w 299358"/>
                <a:gd name="connsiteY1" fmla="*/ 800233 h 1201293"/>
                <a:gd name="connsiteX2" fmla="*/ 207918 w 299358"/>
                <a:gd name="connsiteY2" fmla="*/ 683855 h 1201293"/>
                <a:gd name="connsiteX3" fmla="*/ 299358 w 299358"/>
                <a:gd name="connsiteY3" fmla="*/ 1199244 h 1201293"/>
                <a:gd name="connsiteX4" fmla="*/ 207918 w 299358"/>
                <a:gd name="connsiteY4" fmla="*/ 459411 h 1201293"/>
                <a:gd name="connsiteX5" fmla="*/ 291045 w 299358"/>
                <a:gd name="connsiteY5" fmla="*/ 559164 h 1201293"/>
                <a:gd name="connsiteX6" fmla="*/ 99 w 299358"/>
                <a:gd name="connsiteY6" fmla="*/ 2211 h 1201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358" h="1201293">
                  <a:moveTo>
                    <a:pt x="99" y="2211"/>
                  </a:moveTo>
                  <a:cubicBezTo>
                    <a:pt x="-5443" y="42389"/>
                    <a:pt x="223158" y="686626"/>
                    <a:pt x="257794" y="800233"/>
                  </a:cubicBezTo>
                  <a:cubicBezTo>
                    <a:pt x="292431" y="913840"/>
                    <a:pt x="200991" y="617353"/>
                    <a:pt x="207918" y="683855"/>
                  </a:cubicBezTo>
                  <a:cubicBezTo>
                    <a:pt x="214845" y="750357"/>
                    <a:pt x="299358" y="1236651"/>
                    <a:pt x="299358" y="1199244"/>
                  </a:cubicBezTo>
                  <a:cubicBezTo>
                    <a:pt x="299358" y="1161837"/>
                    <a:pt x="209304" y="566091"/>
                    <a:pt x="207918" y="459411"/>
                  </a:cubicBezTo>
                  <a:cubicBezTo>
                    <a:pt x="206533" y="352731"/>
                    <a:pt x="321525" y="636749"/>
                    <a:pt x="291045" y="559164"/>
                  </a:cubicBezTo>
                  <a:cubicBezTo>
                    <a:pt x="260565" y="481579"/>
                    <a:pt x="5641" y="-37967"/>
                    <a:pt x="99" y="221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フリーフォーム 75">
              <a:extLst>
                <a:ext uri="{FF2B5EF4-FFF2-40B4-BE49-F238E27FC236}">
                  <a16:creationId xmlns:a16="http://schemas.microsoft.com/office/drawing/2014/main" id="{1E222DCC-F1B9-8CD9-F442-F895348AF7D4}"/>
                </a:ext>
              </a:extLst>
            </p:cNvPr>
            <p:cNvSpPr/>
            <p:nvPr/>
          </p:nvSpPr>
          <p:spPr>
            <a:xfrm>
              <a:off x="8320273" y="8328812"/>
              <a:ext cx="250458" cy="916525"/>
            </a:xfrm>
            <a:custGeom>
              <a:avLst/>
              <a:gdLst>
                <a:gd name="connsiteX0" fmla="*/ 767 w 250458"/>
                <a:gd name="connsiteY0" fmla="*/ 541 h 916525"/>
                <a:gd name="connsiteX1" fmla="*/ 125458 w 250458"/>
                <a:gd name="connsiteY1" fmla="*/ 499304 h 916525"/>
                <a:gd name="connsiteX2" fmla="*/ 142083 w 250458"/>
                <a:gd name="connsiteY2" fmla="*/ 457741 h 916525"/>
                <a:gd name="connsiteX3" fmla="*/ 250149 w 250458"/>
                <a:gd name="connsiteY3" fmla="*/ 914941 h 916525"/>
                <a:gd name="connsiteX4" fmla="*/ 175334 w 250458"/>
                <a:gd name="connsiteY4" fmla="*/ 274861 h 916525"/>
                <a:gd name="connsiteX5" fmla="*/ 191960 w 250458"/>
                <a:gd name="connsiteY5" fmla="*/ 399552 h 916525"/>
                <a:gd name="connsiteX6" fmla="*/ 767 w 250458"/>
                <a:gd name="connsiteY6" fmla="*/ 541 h 91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0458" h="916525">
                  <a:moveTo>
                    <a:pt x="767" y="541"/>
                  </a:moveTo>
                  <a:cubicBezTo>
                    <a:pt x="-10317" y="17166"/>
                    <a:pt x="101905" y="423104"/>
                    <a:pt x="125458" y="499304"/>
                  </a:cubicBezTo>
                  <a:cubicBezTo>
                    <a:pt x="149011" y="575504"/>
                    <a:pt x="121301" y="388468"/>
                    <a:pt x="142083" y="457741"/>
                  </a:cubicBezTo>
                  <a:cubicBezTo>
                    <a:pt x="162865" y="527014"/>
                    <a:pt x="244607" y="945421"/>
                    <a:pt x="250149" y="914941"/>
                  </a:cubicBezTo>
                  <a:cubicBezTo>
                    <a:pt x="255691" y="884461"/>
                    <a:pt x="185032" y="360759"/>
                    <a:pt x="175334" y="274861"/>
                  </a:cubicBezTo>
                  <a:cubicBezTo>
                    <a:pt x="165636" y="188963"/>
                    <a:pt x="223825" y="443887"/>
                    <a:pt x="191960" y="399552"/>
                  </a:cubicBezTo>
                  <a:cubicBezTo>
                    <a:pt x="160095" y="355217"/>
                    <a:pt x="11851" y="-16084"/>
                    <a:pt x="767" y="54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フリーフォーム 76">
              <a:extLst>
                <a:ext uri="{FF2B5EF4-FFF2-40B4-BE49-F238E27FC236}">
                  <a16:creationId xmlns:a16="http://schemas.microsoft.com/office/drawing/2014/main" id="{398F9F02-632B-7619-5D1E-B6083B41FCA5}"/>
                </a:ext>
              </a:extLst>
            </p:cNvPr>
            <p:cNvSpPr/>
            <p:nvPr/>
          </p:nvSpPr>
          <p:spPr>
            <a:xfrm>
              <a:off x="6292545" y="7420911"/>
              <a:ext cx="793296" cy="803395"/>
            </a:xfrm>
            <a:custGeom>
              <a:avLst/>
              <a:gdLst>
                <a:gd name="connsiteX0" fmla="*/ 16815 w 793296"/>
                <a:gd name="connsiteY0" fmla="*/ 10667 h 803395"/>
                <a:gd name="connsiteX1" fmla="*/ 598706 w 793296"/>
                <a:gd name="connsiteY1" fmla="*/ 600871 h 803395"/>
                <a:gd name="connsiteX2" fmla="*/ 773273 w 793296"/>
                <a:gd name="connsiteY2" fmla="*/ 800376 h 803395"/>
                <a:gd name="connsiteX3" fmla="*/ 191382 w 793296"/>
                <a:gd name="connsiteY3" fmla="*/ 476180 h 803395"/>
                <a:gd name="connsiteX4" fmla="*/ 557142 w 793296"/>
                <a:gd name="connsiteY4" fmla="*/ 634122 h 803395"/>
                <a:gd name="connsiteX5" fmla="*/ 191382 w 793296"/>
                <a:gd name="connsiteY5" fmla="*/ 251736 h 803395"/>
                <a:gd name="connsiteX6" fmla="*/ 16815 w 793296"/>
                <a:gd name="connsiteY6" fmla="*/ 10667 h 803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3296" h="803395">
                  <a:moveTo>
                    <a:pt x="16815" y="10667"/>
                  </a:moveTo>
                  <a:cubicBezTo>
                    <a:pt x="84702" y="68856"/>
                    <a:pt x="472630" y="469253"/>
                    <a:pt x="598706" y="600871"/>
                  </a:cubicBezTo>
                  <a:cubicBezTo>
                    <a:pt x="724782" y="732489"/>
                    <a:pt x="841160" y="821158"/>
                    <a:pt x="773273" y="800376"/>
                  </a:cubicBezTo>
                  <a:cubicBezTo>
                    <a:pt x="705386" y="779594"/>
                    <a:pt x="227404" y="503889"/>
                    <a:pt x="191382" y="476180"/>
                  </a:cubicBezTo>
                  <a:cubicBezTo>
                    <a:pt x="155360" y="448471"/>
                    <a:pt x="557142" y="671529"/>
                    <a:pt x="557142" y="634122"/>
                  </a:cubicBezTo>
                  <a:cubicBezTo>
                    <a:pt x="557142" y="596715"/>
                    <a:pt x="280051" y="357031"/>
                    <a:pt x="191382" y="251736"/>
                  </a:cubicBezTo>
                  <a:cubicBezTo>
                    <a:pt x="102713" y="146441"/>
                    <a:pt x="-51072" y="-47522"/>
                    <a:pt x="16815" y="10667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フリーフォーム 77">
              <a:extLst>
                <a:ext uri="{FF2B5EF4-FFF2-40B4-BE49-F238E27FC236}">
                  <a16:creationId xmlns:a16="http://schemas.microsoft.com/office/drawing/2014/main" id="{6DF7F440-3838-5099-2DD6-18382C94DD35}"/>
                </a:ext>
              </a:extLst>
            </p:cNvPr>
            <p:cNvSpPr/>
            <p:nvPr/>
          </p:nvSpPr>
          <p:spPr>
            <a:xfrm>
              <a:off x="2762828" y="4413202"/>
              <a:ext cx="449003" cy="506525"/>
            </a:xfrm>
            <a:custGeom>
              <a:avLst/>
              <a:gdLst>
                <a:gd name="connsiteX0" fmla="*/ 448908 w 449003"/>
                <a:gd name="connsiteY0" fmla="*/ 100 h 506525"/>
                <a:gd name="connsiteX1" fmla="*/ 108841 w 449003"/>
                <a:gd name="connsiteY1" fmla="*/ 249482 h 506525"/>
                <a:gd name="connsiteX2" fmla="*/ 214640 w 449003"/>
                <a:gd name="connsiteY2" fmla="*/ 506421 h 506525"/>
                <a:gd name="connsiteX3" fmla="*/ 10600 w 449003"/>
                <a:gd name="connsiteY3" fmla="*/ 219254 h 506525"/>
                <a:gd name="connsiteX4" fmla="*/ 71056 w 449003"/>
                <a:gd name="connsiteY4" fmla="*/ 219254 h 506525"/>
                <a:gd name="connsiteX5" fmla="*/ 448908 w 449003"/>
                <a:gd name="connsiteY5" fmla="*/ 100 h 50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9003" h="506525">
                  <a:moveTo>
                    <a:pt x="448908" y="100"/>
                  </a:moveTo>
                  <a:cubicBezTo>
                    <a:pt x="455205" y="5138"/>
                    <a:pt x="147886" y="165095"/>
                    <a:pt x="108841" y="249482"/>
                  </a:cubicBezTo>
                  <a:cubicBezTo>
                    <a:pt x="69796" y="333869"/>
                    <a:pt x="231014" y="511459"/>
                    <a:pt x="214640" y="506421"/>
                  </a:cubicBezTo>
                  <a:cubicBezTo>
                    <a:pt x="198266" y="501383"/>
                    <a:pt x="34531" y="267115"/>
                    <a:pt x="10600" y="219254"/>
                  </a:cubicBezTo>
                  <a:cubicBezTo>
                    <a:pt x="-13331" y="171393"/>
                    <a:pt x="1783" y="258299"/>
                    <a:pt x="71056" y="219254"/>
                  </a:cubicBezTo>
                  <a:cubicBezTo>
                    <a:pt x="140329" y="180209"/>
                    <a:pt x="442611" y="-4938"/>
                    <a:pt x="448908" y="10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フリーフォーム 78">
              <a:extLst>
                <a:ext uri="{FF2B5EF4-FFF2-40B4-BE49-F238E27FC236}">
                  <a16:creationId xmlns:a16="http://schemas.microsoft.com/office/drawing/2014/main" id="{1A33819B-CD39-61BE-C70A-98D33AD97D89}"/>
                </a:ext>
              </a:extLst>
            </p:cNvPr>
            <p:cNvSpPr/>
            <p:nvPr/>
          </p:nvSpPr>
          <p:spPr>
            <a:xfrm>
              <a:off x="2636486" y="3109418"/>
              <a:ext cx="824876" cy="382589"/>
            </a:xfrm>
            <a:custGeom>
              <a:avLst/>
              <a:gdLst>
                <a:gd name="connsiteX0" fmla="*/ 916 w 824876"/>
                <a:gd name="connsiteY0" fmla="*/ 381927 h 382589"/>
                <a:gd name="connsiteX1" fmla="*/ 529907 w 824876"/>
                <a:gd name="connsiteY1" fmla="*/ 11633 h 382589"/>
                <a:gd name="connsiteX2" fmla="*/ 817074 w 824876"/>
                <a:gd name="connsiteY2" fmla="*/ 87203 h 382589"/>
                <a:gd name="connsiteX3" fmla="*/ 726390 w 824876"/>
                <a:gd name="connsiteY3" fmla="*/ 26747 h 382589"/>
                <a:gd name="connsiteX4" fmla="*/ 545021 w 824876"/>
                <a:gd name="connsiteY4" fmla="*/ 34304 h 382589"/>
                <a:gd name="connsiteX5" fmla="*/ 348539 w 824876"/>
                <a:gd name="connsiteY5" fmla="*/ 124989 h 382589"/>
                <a:gd name="connsiteX6" fmla="*/ 401438 w 824876"/>
                <a:gd name="connsiteY6" fmla="*/ 102318 h 382589"/>
                <a:gd name="connsiteX7" fmla="*/ 916 w 824876"/>
                <a:gd name="connsiteY7" fmla="*/ 381927 h 382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24876" h="382589">
                  <a:moveTo>
                    <a:pt x="916" y="381927"/>
                  </a:moveTo>
                  <a:cubicBezTo>
                    <a:pt x="22327" y="366813"/>
                    <a:pt x="393881" y="60754"/>
                    <a:pt x="529907" y="11633"/>
                  </a:cubicBezTo>
                  <a:cubicBezTo>
                    <a:pt x="665933" y="-37488"/>
                    <a:pt x="784327" y="84684"/>
                    <a:pt x="817074" y="87203"/>
                  </a:cubicBezTo>
                  <a:cubicBezTo>
                    <a:pt x="849821" y="89722"/>
                    <a:pt x="771732" y="35563"/>
                    <a:pt x="726390" y="26747"/>
                  </a:cubicBezTo>
                  <a:cubicBezTo>
                    <a:pt x="681048" y="17931"/>
                    <a:pt x="607996" y="17930"/>
                    <a:pt x="545021" y="34304"/>
                  </a:cubicBezTo>
                  <a:cubicBezTo>
                    <a:pt x="482046" y="50678"/>
                    <a:pt x="348539" y="124989"/>
                    <a:pt x="348539" y="124989"/>
                  </a:cubicBezTo>
                  <a:cubicBezTo>
                    <a:pt x="324609" y="136325"/>
                    <a:pt x="463154" y="55716"/>
                    <a:pt x="401438" y="102318"/>
                  </a:cubicBezTo>
                  <a:cubicBezTo>
                    <a:pt x="339722" y="148920"/>
                    <a:pt x="-20495" y="397041"/>
                    <a:pt x="916" y="381927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フリーフォーム 79">
              <a:extLst>
                <a:ext uri="{FF2B5EF4-FFF2-40B4-BE49-F238E27FC236}">
                  <a16:creationId xmlns:a16="http://schemas.microsoft.com/office/drawing/2014/main" id="{D0A389CD-1AF6-0F71-FCCB-F48A93C4A57C}"/>
                </a:ext>
              </a:extLst>
            </p:cNvPr>
            <p:cNvSpPr/>
            <p:nvPr/>
          </p:nvSpPr>
          <p:spPr>
            <a:xfrm>
              <a:off x="2301999" y="3937202"/>
              <a:ext cx="259974" cy="453436"/>
            </a:xfrm>
            <a:custGeom>
              <a:avLst/>
              <a:gdLst>
                <a:gd name="connsiteX0" fmla="*/ 131363 w 259974"/>
                <a:gd name="connsiteY0" fmla="*/ 8 h 453436"/>
                <a:gd name="connsiteX1" fmla="*/ 40679 w 259974"/>
                <a:gd name="connsiteY1" fmla="*/ 226719 h 453436"/>
                <a:gd name="connsiteX2" fmla="*/ 259832 w 259974"/>
                <a:gd name="connsiteY2" fmla="*/ 453429 h 453436"/>
                <a:gd name="connsiteX3" fmla="*/ 2894 w 259974"/>
                <a:gd name="connsiteY3" fmla="*/ 219162 h 453436"/>
                <a:gd name="connsiteX4" fmla="*/ 131363 w 259974"/>
                <a:gd name="connsiteY4" fmla="*/ 8 h 453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974" h="453436">
                  <a:moveTo>
                    <a:pt x="131363" y="8"/>
                  </a:moveTo>
                  <a:cubicBezTo>
                    <a:pt x="137661" y="1268"/>
                    <a:pt x="19268" y="151149"/>
                    <a:pt x="40679" y="226719"/>
                  </a:cubicBezTo>
                  <a:cubicBezTo>
                    <a:pt x="62090" y="302289"/>
                    <a:pt x="266130" y="454689"/>
                    <a:pt x="259832" y="453429"/>
                  </a:cubicBezTo>
                  <a:cubicBezTo>
                    <a:pt x="253535" y="452170"/>
                    <a:pt x="28084" y="292213"/>
                    <a:pt x="2894" y="219162"/>
                  </a:cubicBezTo>
                  <a:cubicBezTo>
                    <a:pt x="-22296" y="146111"/>
                    <a:pt x="125065" y="-1252"/>
                    <a:pt x="131363" y="8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フリーフォーム 80">
              <a:extLst>
                <a:ext uri="{FF2B5EF4-FFF2-40B4-BE49-F238E27FC236}">
                  <a16:creationId xmlns:a16="http://schemas.microsoft.com/office/drawing/2014/main" id="{93B8D90D-1290-673B-8732-D5290DF8EF89}"/>
                </a:ext>
              </a:extLst>
            </p:cNvPr>
            <p:cNvSpPr/>
            <p:nvPr/>
          </p:nvSpPr>
          <p:spPr>
            <a:xfrm>
              <a:off x="3778613" y="5589747"/>
              <a:ext cx="686437" cy="744174"/>
            </a:xfrm>
            <a:custGeom>
              <a:avLst/>
              <a:gdLst>
                <a:gd name="connsiteX0" fmla="*/ 7456 w 686437"/>
                <a:gd name="connsiteY0" fmla="*/ 2451 h 744174"/>
                <a:gd name="connsiteX1" fmla="*/ 581790 w 686437"/>
                <a:gd name="connsiteY1" fmla="*/ 622127 h 744174"/>
                <a:gd name="connsiteX2" fmla="*/ 475992 w 686437"/>
                <a:gd name="connsiteY2" fmla="*/ 455873 h 744174"/>
                <a:gd name="connsiteX3" fmla="*/ 680032 w 686437"/>
                <a:gd name="connsiteY3" fmla="*/ 743040 h 744174"/>
                <a:gd name="connsiteX4" fmla="*/ 188825 w 686437"/>
                <a:gd name="connsiteY4" fmla="*/ 327403 h 744174"/>
                <a:gd name="connsiteX5" fmla="*/ 249281 w 686437"/>
                <a:gd name="connsiteY5" fmla="*/ 402974 h 744174"/>
                <a:gd name="connsiteX6" fmla="*/ 7456 w 686437"/>
                <a:gd name="connsiteY6" fmla="*/ 2451 h 744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437" h="744174">
                  <a:moveTo>
                    <a:pt x="7456" y="2451"/>
                  </a:moveTo>
                  <a:cubicBezTo>
                    <a:pt x="62874" y="38976"/>
                    <a:pt x="503701" y="546557"/>
                    <a:pt x="581790" y="622127"/>
                  </a:cubicBezTo>
                  <a:cubicBezTo>
                    <a:pt x="659879" y="697697"/>
                    <a:pt x="459618" y="435721"/>
                    <a:pt x="475992" y="455873"/>
                  </a:cubicBezTo>
                  <a:cubicBezTo>
                    <a:pt x="492366" y="476025"/>
                    <a:pt x="727893" y="764452"/>
                    <a:pt x="680032" y="743040"/>
                  </a:cubicBezTo>
                  <a:cubicBezTo>
                    <a:pt x="632171" y="721628"/>
                    <a:pt x="260617" y="384081"/>
                    <a:pt x="188825" y="327403"/>
                  </a:cubicBezTo>
                  <a:cubicBezTo>
                    <a:pt x="117033" y="270725"/>
                    <a:pt x="275731" y="457133"/>
                    <a:pt x="249281" y="402974"/>
                  </a:cubicBezTo>
                  <a:cubicBezTo>
                    <a:pt x="222831" y="348815"/>
                    <a:pt x="-47962" y="-34074"/>
                    <a:pt x="7456" y="245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フリーフォーム 81">
              <a:extLst>
                <a:ext uri="{FF2B5EF4-FFF2-40B4-BE49-F238E27FC236}">
                  <a16:creationId xmlns:a16="http://schemas.microsoft.com/office/drawing/2014/main" id="{034CB60E-82B0-CB04-5961-C7BB0B67B033}"/>
                </a:ext>
              </a:extLst>
            </p:cNvPr>
            <p:cNvSpPr/>
            <p:nvPr/>
          </p:nvSpPr>
          <p:spPr>
            <a:xfrm>
              <a:off x="4872301" y="5038717"/>
              <a:ext cx="115998" cy="489744"/>
            </a:xfrm>
            <a:custGeom>
              <a:avLst/>
              <a:gdLst>
                <a:gd name="connsiteX0" fmla="*/ 1980 w 115998"/>
                <a:gd name="connsiteY0" fmla="*/ 1819 h 489744"/>
                <a:gd name="connsiteX1" fmla="*/ 115335 w 115998"/>
                <a:gd name="connsiteY1" fmla="*/ 477911 h 489744"/>
                <a:gd name="connsiteX2" fmla="*/ 47322 w 115998"/>
                <a:gd name="connsiteY2" fmla="*/ 319214 h 489744"/>
                <a:gd name="connsiteX3" fmla="*/ 1980 w 115998"/>
                <a:gd name="connsiteY3" fmla="*/ 1819 h 489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998" h="489744">
                  <a:moveTo>
                    <a:pt x="1980" y="1819"/>
                  </a:moveTo>
                  <a:cubicBezTo>
                    <a:pt x="13316" y="28269"/>
                    <a:pt x="107778" y="425012"/>
                    <a:pt x="115335" y="477911"/>
                  </a:cubicBezTo>
                  <a:cubicBezTo>
                    <a:pt x="122892" y="530810"/>
                    <a:pt x="63695" y="393524"/>
                    <a:pt x="47322" y="319214"/>
                  </a:cubicBezTo>
                  <a:cubicBezTo>
                    <a:pt x="30949" y="244904"/>
                    <a:pt x="-9356" y="-24631"/>
                    <a:pt x="1980" y="181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フリーフォーム 82">
              <a:extLst>
                <a:ext uri="{FF2B5EF4-FFF2-40B4-BE49-F238E27FC236}">
                  <a16:creationId xmlns:a16="http://schemas.microsoft.com/office/drawing/2014/main" id="{F806C8D6-719A-1A2E-6C3F-63313F24BB6D}"/>
                </a:ext>
              </a:extLst>
            </p:cNvPr>
            <p:cNvSpPr/>
            <p:nvPr/>
          </p:nvSpPr>
          <p:spPr>
            <a:xfrm>
              <a:off x="2782923" y="2643479"/>
              <a:ext cx="453238" cy="404919"/>
            </a:xfrm>
            <a:custGeom>
              <a:avLst/>
              <a:gdLst>
                <a:gd name="connsiteX0" fmla="*/ 34 w 453238"/>
                <a:gd name="connsiteY0" fmla="*/ 330 h 404919"/>
                <a:gd name="connsiteX1" fmla="*/ 159060 w 453238"/>
                <a:gd name="connsiteY1" fmla="*/ 174264 h 404919"/>
                <a:gd name="connsiteX2" fmla="*/ 168999 w 453238"/>
                <a:gd name="connsiteY2" fmla="*/ 154386 h 404919"/>
                <a:gd name="connsiteX3" fmla="*/ 298207 w 453238"/>
                <a:gd name="connsiteY3" fmla="*/ 214021 h 404919"/>
                <a:gd name="connsiteX4" fmla="*/ 432386 w 453238"/>
                <a:gd name="connsiteY4" fmla="*/ 363108 h 404919"/>
                <a:gd name="connsiteX5" fmla="*/ 452264 w 453238"/>
                <a:gd name="connsiteY5" fmla="*/ 387956 h 404919"/>
                <a:gd name="connsiteX6" fmla="*/ 447294 w 453238"/>
                <a:gd name="connsiteY6" fmla="*/ 134508 h 404919"/>
                <a:gd name="connsiteX7" fmla="*/ 422447 w 453238"/>
                <a:gd name="connsiteY7" fmla="*/ 233899 h 404919"/>
                <a:gd name="connsiteX8" fmla="*/ 328025 w 453238"/>
                <a:gd name="connsiteY8" fmla="*/ 204082 h 404919"/>
                <a:gd name="connsiteX9" fmla="*/ 387660 w 453238"/>
                <a:gd name="connsiteY9" fmla="*/ 253778 h 404919"/>
                <a:gd name="connsiteX10" fmla="*/ 228634 w 453238"/>
                <a:gd name="connsiteY10" fmla="*/ 124569 h 404919"/>
                <a:gd name="connsiteX11" fmla="*/ 193847 w 453238"/>
                <a:gd name="connsiteY11" fmla="*/ 164325 h 404919"/>
                <a:gd name="connsiteX12" fmla="*/ 74577 w 453238"/>
                <a:gd name="connsiteY12" fmla="*/ 99721 h 404919"/>
                <a:gd name="connsiteX13" fmla="*/ 173968 w 453238"/>
                <a:gd name="connsiteY13" fmla="*/ 129538 h 404919"/>
                <a:gd name="connsiteX14" fmla="*/ 34 w 453238"/>
                <a:gd name="connsiteY14" fmla="*/ 330 h 404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53238" h="404919">
                  <a:moveTo>
                    <a:pt x="34" y="330"/>
                  </a:moveTo>
                  <a:cubicBezTo>
                    <a:pt x="-2451" y="7784"/>
                    <a:pt x="130899" y="148588"/>
                    <a:pt x="159060" y="174264"/>
                  </a:cubicBezTo>
                  <a:cubicBezTo>
                    <a:pt x="187221" y="199940"/>
                    <a:pt x="145808" y="147760"/>
                    <a:pt x="168999" y="154386"/>
                  </a:cubicBezTo>
                  <a:cubicBezTo>
                    <a:pt x="192190" y="161012"/>
                    <a:pt x="254309" y="179234"/>
                    <a:pt x="298207" y="214021"/>
                  </a:cubicBezTo>
                  <a:cubicBezTo>
                    <a:pt x="342105" y="248808"/>
                    <a:pt x="432386" y="363108"/>
                    <a:pt x="432386" y="363108"/>
                  </a:cubicBezTo>
                  <a:cubicBezTo>
                    <a:pt x="458062" y="392097"/>
                    <a:pt x="449779" y="426056"/>
                    <a:pt x="452264" y="387956"/>
                  </a:cubicBezTo>
                  <a:cubicBezTo>
                    <a:pt x="454749" y="349856"/>
                    <a:pt x="452263" y="160184"/>
                    <a:pt x="447294" y="134508"/>
                  </a:cubicBezTo>
                  <a:cubicBezTo>
                    <a:pt x="442325" y="108832"/>
                    <a:pt x="442325" y="222303"/>
                    <a:pt x="422447" y="233899"/>
                  </a:cubicBezTo>
                  <a:cubicBezTo>
                    <a:pt x="402569" y="245495"/>
                    <a:pt x="333823" y="200769"/>
                    <a:pt x="328025" y="204082"/>
                  </a:cubicBezTo>
                  <a:cubicBezTo>
                    <a:pt x="322227" y="207395"/>
                    <a:pt x="404225" y="267030"/>
                    <a:pt x="387660" y="253778"/>
                  </a:cubicBezTo>
                  <a:cubicBezTo>
                    <a:pt x="371095" y="240526"/>
                    <a:pt x="260936" y="139478"/>
                    <a:pt x="228634" y="124569"/>
                  </a:cubicBezTo>
                  <a:cubicBezTo>
                    <a:pt x="196332" y="109660"/>
                    <a:pt x="219523" y="168466"/>
                    <a:pt x="193847" y="164325"/>
                  </a:cubicBezTo>
                  <a:cubicBezTo>
                    <a:pt x="168171" y="160184"/>
                    <a:pt x="77890" y="105519"/>
                    <a:pt x="74577" y="99721"/>
                  </a:cubicBezTo>
                  <a:cubicBezTo>
                    <a:pt x="71264" y="93923"/>
                    <a:pt x="183079" y="145275"/>
                    <a:pt x="173968" y="129538"/>
                  </a:cubicBezTo>
                  <a:cubicBezTo>
                    <a:pt x="164857" y="113801"/>
                    <a:pt x="2519" y="-7124"/>
                    <a:pt x="34" y="33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フリーフォーム 83">
              <a:extLst>
                <a:ext uri="{FF2B5EF4-FFF2-40B4-BE49-F238E27FC236}">
                  <a16:creationId xmlns:a16="http://schemas.microsoft.com/office/drawing/2014/main" id="{0D13B0C0-B67E-1303-50BB-44E505829013}"/>
                </a:ext>
              </a:extLst>
            </p:cNvPr>
            <p:cNvSpPr/>
            <p:nvPr/>
          </p:nvSpPr>
          <p:spPr>
            <a:xfrm>
              <a:off x="1843401" y="3179546"/>
              <a:ext cx="297480" cy="224763"/>
            </a:xfrm>
            <a:custGeom>
              <a:avLst/>
              <a:gdLst>
                <a:gd name="connsiteX0" fmla="*/ 308 w 297480"/>
                <a:gd name="connsiteY0" fmla="*/ 75519 h 224763"/>
                <a:gd name="connsiteX1" fmla="*/ 144425 w 297480"/>
                <a:gd name="connsiteY1" fmla="*/ 90428 h 224763"/>
                <a:gd name="connsiteX2" fmla="*/ 293512 w 297480"/>
                <a:gd name="connsiteY2" fmla="*/ 224606 h 224763"/>
                <a:gd name="connsiteX3" fmla="*/ 243816 w 297480"/>
                <a:gd name="connsiteY3" fmla="*/ 60611 h 224763"/>
                <a:gd name="connsiteX4" fmla="*/ 129516 w 297480"/>
                <a:gd name="connsiteY4" fmla="*/ 976 h 224763"/>
                <a:gd name="connsiteX5" fmla="*/ 184182 w 297480"/>
                <a:gd name="connsiteY5" fmla="*/ 25824 h 224763"/>
                <a:gd name="connsiteX6" fmla="*/ 308 w 297480"/>
                <a:gd name="connsiteY6" fmla="*/ 75519 h 224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7480" h="224763">
                  <a:moveTo>
                    <a:pt x="308" y="75519"/>
                  </a:moveTo>
                  <a:cubicBezTo>
                    <a:pt x="-6318" y="86286"/>
                    <a:pt x="95558" y="65580"/>
                    <a:pt x="144425" y="90428"/>
                  </a:cubicBezTo>
                  <a:cubicBezTo>
                    <a:pt x="193292" y="115276"/>
                    <a:pt x="276947" y="229576"/>
                    <a:pt x="293512" y="224606"/>
                  </a:cubicBezTo>
                  <a:cubicBezTo>
                    <a:pt x="310077" y="219637"/>
                    <a:pt x="271149" y="97883"/>
                    <a:pt x="243816" y="60611"/>
                  </a:cubicBezTo>
                  <a:cubicBezTo>
                    <a:pt x="216483" y="23339"/>
                    <a:pt x="139455" y="6774"/>
                    <a:pt x="129516" y="976"/>
                  </a:cubicBezTo>
                  <a:cubicBezTo>
                    <a:pt x="119577" y="-4822"/>
                    <a:pt x="202404" y="16713"/>
                    <a:pt x="184182" y="25824"/>
                  </a:cubicBezTo>
                  <a:cubicBezTo>
                    <a:pt x="165960" y="34935"/>
                    <a:pt x="6934" y="64752"/>
                    <a:pt x="308" y="7551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フリーフォーム 1">
              <a:extLst>
                <a:ext uri="{FF2B5EF4-FFF2-40B4-BE49-F238E27FC236}">
                  <a16:creationId xmlns:a16="http://schemas.microsoft.com/office/drawing/2014/main" id="{F5AE6EB4-4A01-09A5-0B39-3C38CC1900E1}"/>
                </a:ext>
              </a:extLst>
            </p:cNvPr>
            <p:cNvSpPr/>
            <p:nvPr/>
          </p:nvSpPr>
          <p:spPr>
            <a:xfrm>
              <a:off x="3384129" y="2401224"/>
              <a:ext cx="104297" cy="640149"/>
            </a:xfrm>
            <a:custGeom>
              <a:avLst/>
              <a:gdLst>
                <a:gd name="connsiteX0" fmla="*/ 12114 w 104297"/>
                <a:gd name="connsiteY0" fmla="*/ 639833 h 640149"/>
                <a:gd name="connsiteX1" fmla="*/ 100038 w 104297"/>
                <a:gd name="connsiteY1" fmla="*/ 94710 h 640149"/>
                <a:gd name="connsiteX2" fmla="*/ 82453 w 104297"/>
                <a:gd name="connsiteY2" fmla="*/ 270556 h 640149"/>
                <a:gd name="connsiteX3" fmla="*/ 12114 w 104297"/>
                <a:gd name="connsiteY3" fmla="*/ 6787 h 640149"/>
                <a:gd name="connsiteX4" fmla="*/ 12114 w 104297"/>
                <a:gd name="connsiteY4" fmla="*/ 639833 h 64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297" h="640149">
                  <a:moveTo>
                    <a:pt x="12114" y="639833"/>
                  </a:moveTo>
                  <a:cubicBezTo>
                    <a:pt x="26768" y="654487"/>
                    <a:pt x="88315" y="156256"/>
                    <a:pt x="100038" y="94710"/>
                  </a:cubicBezTo>
                  <a:cubicBezTo>
                    <a:pt x="111761" y="33164"/>
                    <a:pt x="97107" y="285210"/>
                    <a:pt x="82453" y="270556"/>
                  </a:cubicBezTo>
                  <a:cubicBezTo>
                    <a:pt x="67799" y="255902"/>
                    <a:pt x="29699" y="-48898"/>
                    <a:pt x="12114" y="6787"/>
                  </a:cubicBezTo>
                  <a:cubicBezTo>
                    <a:pt x="-5471" y="62472"/>
                    <a:pt x="-2540" y="625179"/>
                    <a:pt x="12114" y="639833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フリーフォーム 2">
              <a:extLst>
                <a:ext uri="{FF2B5EF4-FFF2-40B4-BE49-F238E27FC236}">
                  <a16:creationId xmlns:a16="http://schemas.microsoft.com/office/drawing/2014/main" id="{9E01A5C3-487B-4C0A-5B25-DA311E57E218}"/>
                </a:ext>
              </a:extLst>
            </p:cNvPr>
            <p:cNvSpPr/>
            <p:nvPr/>
          </p:nvSpPr>
          <p:spPr>
            <a:xfrm>
              <a:off x="3393368" y="2478590"/>
              <a:ext cx="466778" cy="198462"/>
            </a:xfrm>
            <a:custGeom>
              <a:avLst/>
              <a:gdLst>
                <a:gd name="connsiteX0" fmla="*/ 463 w 466778"/>
                <a:gd name="connsiteY0" fmla="*/ 841 h 198462"/>
                <a:gd name="connsiteX1" fmla="*/ 457663 w 466778"/>
                <a:gd name="connsiteY1" fmla="*/ 123933 h 198462"/>
                <a:gd name="connsiteX2" fmla="*/ 316986 w 466778"/>
                <a:gd name="connsiteY2" fmla="*/ 123933 h 198462"/>
                <a:gd name="connsiteX3" fmla="*/ 369740 w 466778"/>
                <a:gd name="connsiteY3" fmla="*/ 194272 h 198462"/>
                <a:gd name="connsiteX4" fmla="*/ 463 w 466778"/>
                <a:gd name="connsiteY4" fmla="*/ 841 h 198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6778" h="198462">
                  <a:moveTo>
                    <a:pt x="463" y="841"/>
                  </a:moveTo>
                  <a:cubicBezTo>
                    <a:pt x="15117" y="-10882"/>
                    <a:pt x="404909" y="103418"/>
                    <a:pt x="457663" y="123933"/>
                  </a:cubicBezTo>
                  <a:cubicBezTo>
                    <a:pt x="510417" y="144448"/>
                    <a:pt x="316986" y="123933"/>
                    <a:pt x="316986" y="123933"/>
                  </a:cubicBezTo>
                  <a:cubicBezTo>
                    <a:pt x="302332" y="135656"/>
                    <a:pt x="416632" y="217718"/>
                    <a:pt x="369740" y="194272"/>
                  </a:cubicBezTo>
                  <a:cubicBezTo>
                    <a:pt x="322848" y="170826"/>
                    <a:pt x="-14191" y="12564"/>
                    <a:pt x="463" y="84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フリーフォーム 3">
              <a:extLst>
                <a:ext uri="{FF2B5EF4-FFF2-40B4-BE49-F238E27FC236}">
                  <a16:creationId xmlns:a16="http://schemas.microsoft.com/office/drawing/2014/main" id="{628A6E52-F163-48FB-6A20-4D281A337067}"/>
                </a:ext>
              </a:extLst>
            </p:cNvPr>
            <p:cNvSpPr/>
            <p:nvPr/>
          </p:nvSpPr>
          <p:spPr>
            <a:xfrm>
              <a:off x="3954972" y="3023817"/>
              <a:ext cx="757715" cy="441608"/>
            </a:xfrm>
            <a:custGeom>
              <a:avLst/>
              <a:gdLst>
                <a:gd name="connsiteX0" fmla="*/ 107074 w 757715"/>
                <a:gd name="connsiteY0" fmla="*/ 440352 h 441608"/>
                <a:gd name="connsiteX1" fmla="*/ 159828 w 757715"/>
                <a:gd name="connsiteY1" fmla="*/ 282091 h 441608"/>
                <a:gd name="connsiteX2" fmla="*/ 71905 w 757715"/>
                <a:gd name="connsiteY2" fmla="*/ 106245 h 441608"/>
                <a:gd name="connsiteX3" fmla="*/ 757705 w 757715"/>
                <a:gd name="connsiteY3" fmla="*/ 176583 h 441608"/>
                <a:gd name="connsiteX4" fmla="*/ 54320 w 757715"/>
                <a:gd name="connsiteY4" fmla="*/ 18321 h 441608"/>
                <a:gd name="connsiteX5" fmla="*/ 177413 w 757715"/>
                <a:gd name="connsiteY5" fmla="*/ 123829 h 441608"/>
                <a:gd name="connsiteX6" fmla="*/ 1566 w 757715"/>
                <a:gd name="connsiteY6" fmla="*/ 737 h 441608"/>
                <a:gd name="connsiteX7" fmla="*/ 300505 w 757715"/>
                <a:gd name="connsiteY7" fmla="*/ 194168 h 441608"/>
                <a:gd name="connsiteX8" fmla="*/ 107074 w 757715"/>
                <a:gd name="connsiteY8" fmla="*/ 440352 h 441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57715" h="441608">
                  <a:moveTo>
                    <a:pt x="107074" y="440352"/>
                  </a:moveTo>
                  <a:cubicBezTo>
                    <a:pt x="83628" y="455006"/>
                    <a:pt x="165689" y="337775"/>
                    <a:pt x="159828" y="282091"/>
                  </a:cubicBezTo>
                  <a:cubicBezTo>
                    <a:pt x="153967" y="226407"/>
                    <a:pt x="-27741" y="123830"/>
                    <a:pt x="71905" y="106245"/>
                  </a:cubicBezTo>
                  <a:cubicBezTo>
                    <a:pt x="171551" y="88660"/>
                    <a:pt x="760636" y="191237"/>
                    <a:pt x="757705" y="176583"/>
                  </a:cubicBezTo>
                  <a:cubicBezTo>
                    <a:pt x="754774" y="161929"/>
                    <a:pt x="151035" y="27113"/>
                    <a:pt x="54320" y="18321"/>
                  </a:cubicBezTo>
                  <a:cubicBezTo>
                    <a:pt x="-42395" y="9529"/>
                    <a:pt x="186205" y="126760"/>
                    <a:pt x="177413" y="123829"/>
                  </a:cubicBezTo>
                  <a:cubicBezTo>
                    <a:pt x="168621" y="120898"/>
                    <a:pt x="-18949" y="-10986"/>
                    <a:pt x="1566" y="737"/>
                  </a:cubicBezTo>
                  <a:cubicBezTo>
                    <a:pt x="22081" y="12460"/>
                    <a:pt x="279990" y="123830"/>
                    <a:pt x="300505" y="194168"/>
                  </a:cubicBezTo>
                  <a:cubicBezTo>
                    <a:pt x="321020" y="264506"/>
                    <a:pt x="130520" y="425698"/>
                    <a:pt x="107074" y="440352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フリーフォーム 5">
              <a:extLst>
                <a:ext uri="{FF2B5EF4-FFF2-40B4-BE49-F238E27FC236}">
                  <a16:creationId xmlns:a16="http://schemas.microsoft.com/office/drawing/2014/main" id="{91573C7E-0144-F619-DE1D-614C334916E3}"/>
                </a:ext>
              </a:extLst>
            </p:cNvPr>
            <p:cNvSpPr/>
            <p:nvPr/>
          </p:nvSpPr>
          <p:spPr>
            <a:xfrm>
              <a:off x="4496687" y="3690980"/>
              <a:ext cx="1327563" cy="689390"/>
            </a:xfrm>
            <a:custGeom>
              <a:avLst/>
              <a:gdLst>
                <a:gd name="connsiteX0" fmla="*/ 4975 w 1327563"/>
                <a:gd name="connsiteY0" fmla="*/ 54543 h 689390"/>
                <a:gd name="connsiteX1" fmla="*/ 813867 w 1327563"/>
                <a:gd name="connsiteY1" fmla="*/ 318312 h 689390"/>
                <a:gd name="connsiteX2" fmla="*/ 620436 w 1327563"/>
                <a:gd name="connsiteY2" fmla="*/ 142466 h 689390"/>
                <a:gd name="connsiteX3" fmla="*/ 813867 w 1327563"/>
                <a:gd name="connsiteY3" fmla="*/ 388651 h 689390"/>
                <a:gd name="connsiteX4" fmla="*/ 567682 w 1327563"/>
                <a:gd name="connsiteY4" fmla="*/ 353482 h 689390"/>
                <a:gd name="connsiteX5" fmla="*/ 1077636 w 1327563"/>
                <a:gd name="connsiteY5" fmla="*/ 423820 h 689390"/>
                <a:gd name="connsiteX6" fmla="*/ 1323821 w 1327563"/>
                <a:gd name="connsiteY6" fmla="*/ 687589 h 689390"/>
                <a:gd name="connsiteX7" fmla="*/ 1183144 w 1327563"/>
                <a:gd name="connsiteY7" fmla="*/ 511743 h 689390"/>
                <a:gd name="connsiteX8" fmla="*/ 638021 w 1327563"/>
                <a:gd name="connsiteY8" fmla="*/ 1789 h 689390"/>
                <a:gd name="connsiteX9" fmla="*/ 761113 w 1327563"/>
                <a:gd name="connsiteY9" fmla="*/ 335897 h 689390"/>
                <a:gd name="connsiteX10" fmla="*/ 514928 w 1327563"/>
                <a:gd name="connsiteY10" fmla="*/ 142466 h 689390"/>
                <a:gd name="connsiteX11" fmla="*/ 638021 w 1327563"/>
                <a:gd name="connsiteY11" fmla="*/ 318312 h 689390"/>
                <a:gd name="connsiteX12" fmla="*/ 479759 w 1327563"/>
                <a:gd name="connsiteY12" fmla="*/ 265558 h 689390"/>
                <a:gd name="connsiteX13" fmla="*/ 4975 w 1327563"/>
                <a:gd name="connsiteY13" fmla="*/ 54543 h 689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27563" h="689390">
                  <a:moveTo>
                    <a:pt x="4975" y="54543"/>
                  </a:moveTo>
                  <a:cubicBezTo>
                    <a:pt x="60660" y="63335"/>
                    <a:pt x="711290" y="303658"/>
                    <a:pt x="813867" y="318312"/>
                  </a:cubicBezTo>
                  <a:cubicBezTo>
                    <a:pt x="916444" y="332966"/>
                    <a:pt x="620436" y="130743"/>
                    <a:pt x="620436" y="142466"/>
                  </a:cubicBezTo>
                  <a:cubicBezTo>
                    <a:pt x="620436" y="154189"/>
                    <a:pt x="822659" y="353482"/>
                    <a:pt x="813867" y="388651"/>
                  </a:cubicBezTo>
                  <a:cubicBezTo>
                    <a:pt x="805075" y="423820"/>
                    <a:pt x="567682" y="353482"/>
                    <a:pt x="567682" y="353482"/>
                  </a:cubicBezTo>
                  <a:cubicBezTo>
                    <a:pt x="611644" y="359344"/>
                    <a:pt x="951613" y="368136"/>
                    <a:pt x="1077636" y="423820"/>
                  </a:cubicBezTo>
                  <a:cubicBezTo>
                    <a:pt x="1203659" y="479504"/>
                    <a:pt x="1306236" y="672935"/>
                    <a:pt x="1323821" y="687589"/>
                  </a:cubicBezTo>
                  <a:cubicBezTo>
                    <a:pt x="1341406" y="702243"/>
                    <a:pt x="1297444" y="626043"/>
                    <a:pt x="1183144" y="511743"/>
                  </a:cubicBezTo>
                  <a:cubicBezTo>
                    <a:pt x="1068844" y="397443"/>
                    <a:pt x="708360" y="31097"/>
                    <a:pt x="638021" y="1789"/>
                  </a:cubicBezTo>
                  <a:cubicBezTo>
                    <a:pt x="567683" y="-27519"/>
                    <a:pt x="781628" y="312451"/>
                    <a:pt x="761113" y="335897"/>
                  </a:cubicBezTo>
                  <a:cubicBezTo>
                    <a:pt x="740598" y="359343"/>
                    <a:pt x="535443" y="145397"/>
                    <a:pt x="514928" y="142466"/>
                  </a:cubicBezTo>
                  <a:cubicBezTo>
                    <a:pt x="494413" y="139535"/>
                    <a:pt x="643882" y="297797"/>
                    <a:pt x="638021" y="318312"/>
                  </a:cubicBezTo>
                  <a:cubicBezTo>
                    <a:pt x="632160" y="338827"/>
                    <a:pt x="582336" y="309520"/>
                    <a:pt x="479759" y="265558"/>
                  </a:cubicBezTo>
                  <a:cubicBezTo>
                    <a:pt x="377182" y="221597"/>
                    <a:pt x="-50710" y="45751"/>
                    <a:pt x="4975" y="54543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フリーフォーム 17">
              <a:extLst>
                <a:ext uri="{FF2B5EF4-FFF2-40B4-BE49-F238E27FC236}">
                  <a16:creationId xmlns:a16="http://schemas.microsoft.com/office/drawing/2014/main" id="{93A6551C-0C51-8133-622B-BB2D598A22DE}"/>
                </a:ext>
              </a:extLst>
            </p:cNvPr>
            <p:cNvSpPr/>
            <p:nvPr/>
          </p:nvSpPr>
          <p:spPr>
            <a:xfrm>
              <a:off x="5487454" y="4046382"/>
              <a:ext cx="651137" cy="686344"/>
            </a:xfrm>
            <a:custGeom>
              <a:avLst/>
              <a:gdLst>
                <a:gd name="connsiteX0" fmla="*/ 51700 w 651137"/>
                <a:gd name="connsiteY0" fmla="*/ 33249 h 686344"/>
                <a:gd name="connsiteX1" fmla="*/ 69284 w 651137"/>
                <a:gd name="connsiteY1" fmla="*/ 86003 h 686344"/>
                <a:gd name="connsiteX2" fmla="*/ 614408 w 651137"/>
                <a:gd name="connsiteY2" fmla="*/ 490449 h 686344"/>
                <a:gd name="connsiteX3" fmla="*/ 385808 w 651137"/>
                <a:gd name="connsiteY3" fmla="*/ 367356 h 686344"/>
                <a:gd name="connsiteX4" fmla="*/ 649577 w 651137"/>
                <a:gd name="connsiteY4" fmla="*/ 683880 h 686344"/>
                <a:gd name="connsiteX5" fmla="*/ 473731 w 651137"/>
                <a:gd name="connsiteY5" fmla="*/ 490449 h 686344"/>
                <a:gd name="connsiteX6" fmla="*/ 51700 w 651137"/>
                <a:gd name="connsiteY6" fmla="*/ 33249 h 686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1137" h="686344">
                  <a:moveTo>
                    <a:pt x="51700" y="33249"/>
                  </a:moveTo>
                  <a:cubicBezTo>
                    <a:pt x="-15708" y="-34159"/>
                    <a:pt x="-24501" y="9803"/>
                    <a:pt x="69284" y="86003"/>
                  </a:cubicBezTo>
                  <a:cubicBezTo>
                    <a:pt x="163069" y="162203"/>
                    <a:pt x="561654" y="443557"/>
                    <a:pt x="614408" y="490449"/>
                  </a:cubicBezTo>
                  <a:cubicBezTo>
                    <a:pt x="667162" y="537341"/>
                    <a:pt x="379947" y="335118"/>
                    <a:pt x="385808" y="367356"/>
                  </a:cubicBezTo>
                  <a:cubicBezTo>
                    <a:pt x="391669" y="399594"/>
                    <a:pt x="634923" y="663365"/>
                    <a:pt x="649577" y="683880"/>
                  </a:cubicBezTo>
                  <a:cubicBezTo>
                    <a:pt x="664231" y="704396"/>
                    <a:pt x="573377" y="593026"/>
                    <a:pt x="473731" y="490449"/>
                  </a:cubicBezTo>
                  <a:cubicBezTo>
                    <a:pt x="374085" y="387872"/>
                    <a:pt x="119108" y="100657"/>
                    <a:pt x="51700" y="3324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3185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ダニ が含まれている画像&#10;&#10;自動的に生成された説明" hidden="1">
            <a:extLst>
              <a:ext uri="{FF2B5EF4-FFF2-40B4-BE49-F238E27FC236}">
                <a16:creationId xmlns:a16="http://schemas.microsoft.com/office/drawing/2014/main" id="{AF0DE021-CF0F-3A62-06A2-034FADB6E4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545" t="7042" r="10240" b="4225"/>
          <a:stretch/>
        </p:blipFill>
        <p:spPr>
          <a:xfrm>
            <a:off x="80826" y="2388870"/>
            <a:ext cx="9520374" cy="8023860"/>
          </a:xfrm>
          <a:prstGeom prst="rect">
            <a:avLst/>
          </a:prstGeom>
        </p:spPr>
      </p:pic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30517A5F-EB24-A67C-B620-D65DE5232D2A}"/>
              </a:ext>
            </a:extLst>
          </p:cNvPr>
          <p:cNvSpPr/>
          <p:nvPr/>
        </p:nvSpPr>
        <p:spPr>
          <a:xfrm>
            <a:off x="262113" y="3937894"/>
            <a:ext cx="566581" cy="213898"/>
          </a:xfrm>
          <a:custGeom>
            <a:avLst/>
            <a:gdLst>
              <a:gd name="connsiteX0" fmla="*/ 437 w 566581"/>
              <a:gd name="connsiteY0" fmla="*/ 208593 h 213898"/>
              <a:gd name="connsiteX1" fmla="*/ 272041 w 566581"/>
              <a:gd name="connsiteY1" fmla="*/ 363 h 213898"/>
              <a:gd name="connsiteX2" fmla="*/ 253935 w 566581"/>
              <a:gd name="connsiteY2" fmla="*/ 154272 h 213898"/>
              <a:gd name="connsiteX3" fmla="*/ 543645 w 566581"/>
              <a:gd name="connsiteY3" fmla="*/ 363 h 213898"/>
              <a:gd name="connsiteX4" fmla="*/ 525538 w 566581"/>
              <a:gd name="connsiteY4" fmla="*/ 181433 h 213898"/>
              <a:gd name="connsiteX5" fmla="*/ 344469 w 566581"/>
              <a:gd name="connsiteY5" fmla="*/ 154272 h 213898"/>
              <a:gd name="connsiteX6" fmla="*/ 437 w 566581"/>
              <a:gd name="connsiteY6" fmla="*/ 208593 h 21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6581" h="213898">
                <a:moveTo>
                  <a:pt x="437" y="208593"/>
                </a:moveTo>
                <a:cubicBezTo>
                  <a:pt x="-11634" y="182942"/>
                  <a:pt x="229791" y="9416"/>
                  <a:pt x="272041" y="363"/>
                </a:cubicBezTo>
                <a:cubicBezTo>
                  <a:pt x="314291" y="-8690"/>
                  <a:pt x="208668" y="154272"/>
                  <a:pt x="253935" y="154272"/>
                </a:cubicBezTo>
                <a:cubicBezTo>
                  <a:pt x="299202" y="154272"/>
                  <a:pt x="498378" y="-4164"/>
                  <a:pt x="543645" y="363"/>
                </a:cubicBezTo>
                <a:cubicBezTo>
                  <a:pt x="588912" y="4890"/>
                  <a:pt x="558734" y="155782"/>
                  <a:pt x="525538" y="181433"/>
                </a:cubicBezTo>
                <a:cubicBezTo>
                  <a:pt x="492342" y="207084"/>
                  <a:pt x="424441" y="149745"/>
                  <a:pt x="344469" y="154272"/>
                </a:cubicBezTo>
                <a:cubicBezTo>
                  <a:pt x="264497" y="158799"/>
                  <a:pt x="12508" y="234244"/>
                  <a:pt x="437" y="20859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2C75B67D-3675-A94A-94D5-576A562EC2FE}"/>
              </a:ext>
            </a:extLst>
          </p:cNvPr>
          <p:cNvSpPr/>
          <p:nvPr/>
        </p:nvSpPr>
        <p:spPr>
          <a:xfrm>
            <a:off x="813774" y="3113888"/>
            <a:ext cx="409219" cy="1042814"/>
          </a:xfrm>
          <a:custGeom>
            <a:avLst/>
            <a:gdLst>
              <a:gd name="connsiteX0" fmla="*/ 408444 w 409219"/>
              <a:gd name="connsiteY0" fmla="*/ 504 h 1042814"/>
              <a:gd name="connsiteX1" fmla="*/ 145893 w 409219"/>
              <a:gd name="connsiteY1" fmla="*/ 706674 h 1042814"/>
              <a:gd name="connsiteX2" fmla="*/ 164000 w 409219"/>
              <a:gd name="connsiteY2" fmla="*/ 471284 h 1042814"/>
              <a:gd name="connsiteX3" fmla="*/ 1038 w 409219"/>
              <a:gd name="connsiteY3" fmla="*/ 1041653 h 1042814"/>
              <a:gd name="connsiteX4" fmla="*/ 254535 w 409219"/>
              <a:gd name="connsiteY4" fmla="*/ 625193 h 1042814"/>
              <a:gd name="connsiteX5" fmla="*/ 227375 w 409219"/>
              <a:gd name="connsiteY5" fmla="*/ 833423 h 1042814"/>
              <a:gd name="connsiteX6" fmla="*/ 408444 w 409219"/>
              <a:gd name="connsiteY6" fmla="*/ 504 h 1042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9219" h="1042814">
                <a:moveTo>
                  <a:pt x="408444" y="504"/>
                </a:moveTo>
                <a:cubicBezTo>
                  <a:pt x="394864" y="-20621"/>
                  <a:pt x="186634" y="628211"/>
                  <a:pt x="145893" y="706674"/>
                </a:cubicBezTo>
                <a:cubicBezTo>
                  <a:pt x="105152" y="785137"/>
                  <a:pt x="188143" y="415454"/>
                  <a:pt x="164000" y="471284"/>
                </a:cubicBezTo>
                <a:cubicBezTo>
                  <a:pt x="139857" y="527114"/>
                  <a:pt x="-14051" y="1016002"/>
                  <a:pt x="1038" y="1041653"/>
                </a:cubicBezTo>
                <a:cubicBezTo>
                  <a:pt x="16127" y="1067304"/>
                  <a:pt x="216812" y="659898"/>
                  <a:pt x="254535" y="625193"/>
                </a:cubicBezTo>
                <a:cubicBezTo>
                  <a:pt x="292258" y="590488"/>
                  <a:pt x="201724" y="931502"/>
                  <a:pt x="227375" y="833423"/>
                </a:cubicBezTo>
                <a:cubicBezTo>
                  <a:pt x="253026" y="735344"/>
                  <a:pt x="422024" y="21629"/>
                  <a:pt x="408444" y="50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6CDC6C21-39DC-440F-3AC5-E325E1F30710}"/>
              </a:ext>
            </a:extLst>
          </p:cNvPr>
          <p:cNvSpPr/>
          <p:nvPr/>
        </p:nvSpPr>
        <p:spPr>
          <a:xfrm>
            <a:off x="1240325" y="3131629"/>
            <a:ext cx="634880" cy="897617"/>
          </a:xfrm>
          <a:custGeom>
            <a:avLst/>
            <a:gdLst>
              <a:gd name="connsiteX0" fmla="*/ 0 w 634880"/>
              <a:gd name="connsiteY0" fmla="*/ 109512 h 897617"/>
              <a:gd name="connsiteX1" fmla="*/ 108641 w 634880"/>
              <a:gd name="connsiteY1" fmla="*/ 489757 h 897617"/>
              <a:gd name="connsiteX2" fmla="*/ 108641 w 634880"/>
              <a:gd name="connsiteY2" fmla="*/ 426383 h 897617"/>
              <a:gd name="connsiteX3" fmla="*/ 353085 w 634880"/>
              <a:gd name="connsiteY3" fmla="*/ 752308 h 897617"/>
              <a:gd name="connsiteX4" fmla="*/ 325925 w 634880"/>
              <a:gd name="connsiteY4" fmla="*/ 652720 h 897617"/>
              <a:gd name="connsiteX5" fmla="*/ 633742 w 634880"/>
              <a:gd name="connsiteY5" fmla="*/ 897163 h 897617"/>
              <a:gd name="connsiteX6" fmla="*/ 434566 w 634880"/>
              <a:gd name="connsiteY6" fmla="*/ 580292 h 897617"/>
              <a:gd name="connsiteX7" fmla="*/ 552261 w 634880"/>
              <a:gd name="connsiteY7" fmla="*/ 716094 h 897617"/>
              <a:gd name="connsiteX8" fmla="*/ 208229 w 634880"/>
              <a:gd name="connsiteY8" fmla="*/ 263421 h 897617"/>
              <a:gd name="connsiteX9" fmla="*/ 262550 w 634880"/>
              <a:gd name="connsiteY9" fmla="*/ 435436 h 897617"/>
              <a:gd name="connsiteX10" fmla="*/ 18107 w 634880"/>
              <a:gd name="connsiteY10" fmla="*/ 870 h 897617"/>
              <a:gd name="connsiteX11" fmla="*/ 108641 w 634880"/>
              <a:gd name="connsiteY11" fmla="*/ 317741 h 897617"/>
              <a:gd name="connsiteX12" fmla="*/ 0 w 634880"/>
              <a:gd name="connsiteY12" fmla="*/ 109512 h 897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34880" h="897617">
                <a:moveTo>
                  <a:pt x="0" y="109512"/>
                </a:moveTo>
                <a:cubicBezTo>
                  <a:pt x="0" y="138181"/>
                  <a:pt x="90534" y="436945"/>
                  <a:pt x="108641" y="489757"/>
                </a:cubicBezTo>
                <a:cubicBezTo>
                  <a:pt x="126748" y="542569"/>
                  <a:pt x="67901" y="382625"/>
                  <a:pt x="108641" y="426383"/>
                </a:cubicBezTo>
                <a:cubicBezTo>
                  <a:pt x="149381" y="470141"/>
                  <a:pt x="316871" y="714585"/>
                  <a:pt x="353085" y="752308"/>
                </a:cubicBezTo>
                <a:cubicBezTo>
                  <a:pt x="389299" y="790031"/>
                  <a:pt x="279149" y="628578"/>
                  <a:pt x="325925" y="652720"/>
                </a:cubicBezTo>
                <a:cubicBezTo>
                  <a:pt x="372701" y="676863"/>
                  <a:pt x="615635" y="909234"/>
                  <a:pt x="633742" y="897163"/>
                </a:cubicBezTo>
                <a:cubicBezTo>
                  <a:pt x="651849" y="885092"/>
                  <a:pt x="448146" y="610470"/>
                  <a:pt x="434566" y="580292"/>
                </a:cubicBezTo>
                <a:cubicBezTo>
                  <a:pt x="420986" y="550114"/>
                  <a:pt x="589984" y="768906"/>
                  <a:pt x="552261" y="716094"/>
                </a:cubicBezTo>
                <a:cubicBezTo>
                  <a:pt x="514538" y="663282"/>
                  <a:pt x="256514" y="310197"/>
                  <a:pt x="208229" y="263421"/>
                </a:cubicBezTo>
                <a:cubicBezTo>
                  <a:pt x="159944" y="216645"/>
                  <a:pt x="294237" y="479195"/>
                  <a:pt x="262550" y="435436"/>
                </a:cubicBezTo>
                <a:cubicBezTo>
                  <a:pt x="230863" y="391678"/>
                  <a:pt x="43758" y="20486"/>
                  <a:pt x="18107" y="870"/>
                </a:cubicBezTo>
                <a:cubicBezTo>
                  <a:pt x="-7544" y="-18746"/>
                  <a:pt x="113168" y="299634"/>
                  <a:pt x="108641" y="317741"/>
                </a:cubicBezTo>
                <a:cubicBezTo>
                  <a:pt x="104114" y="335848"/>
                  <a:pt x="0" y="80843"/>
                  <a:pt x="0" y="1095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F9109E18-5233-B086-4402-897A35237A06}"/>
              </a:ext>
            </a:extLst>
          </p:cNvPr>
          <p:cNvSpPr/>
          <p:nvPr/>
        </p:nvSpPr>
        <p:spPr>
          <a:xfrm>
            <a:off x="1837093" y="3161955"/>
            <a:ext cx="366933" cy="626609"/>
          </a:xfrm>
          <a:custGeom>
            <a:avLst/>
            <a:gdLst>
              <a:gd name="connsiteX0" fmla="*/ 27921 w 366933"/>
              <a:gd name="connsiteY0" fmla="*/ 6758 h 626609"/>
              <a:gd name="connsiteX1" fmla="*/ 82242 w 366933"/>
              <a:gd name="connsiteY1" fmla="*/ 459431 h 626609"/>
              <a:gd name="connsiteX2" fmla="*/ 91295 w 366933"/>
              <a:gd name="connsiteY2" fmla="*/ 423217 h 626609"/>
              <a:gd name="connsiteX3" fmla="*/ 199937 w 366933"/>
              <a:gd name="connsiteY3" fmla="*/ 622394 h 626609"/>
              <a:gd name="connsiteX4" fmla="*/ 335739 w 366933"/>
              <a:gd name="connsiteY4" fmla="*/ 205934 h 626609"/>
              <a:gd name="connsiteX5" fmla="*/ 362899 w 366933"/>
              <a:gd name="connsiteY5" fmla="*/ 305522 h 626609"/>
              <a:gd name="connsiteX6" fmla="*/ 272364 w 366933"/>
              <a:gd name="connsiteY6" fmla="*/ 61079 h 626609"/>
              <a:gd name="connsiteX7" fmla="*/ 299525 w 366933"/>
              <a:gd name="connsiteY7" fmla="*/ 387003 h 626609"/>
              <a:gd name="connsiteX8" fmla="*/ 263311 w 366933"/>
              <a:gd name="connsiteY8" fmla="*/ 52025 h 626609"/>
              <a:gd name="connsiteX9" fmla="*/ 263311 w 366933"/>
              <a:gd name="connsiteY9" fmla="*/ 205934 h 626609"/>
              <a:gd name="connsiteX10" fmla="*/ 181830 w 366933"/>
              <a:gd name="connsiteY10" fmla="*/ 6758 h 626609"/>
              <a:gd name="connsiteX11" fmla="*/ 290471 w 366933"/>
              <a:gd name="connsiteY11" fmla="*/ 504698 h 626609"/>
              <a:gd name="connsiteX12" fmla="*/ 127509 w 366933"/>
              <a:gd name="connsiteY12" fmla="*/ 450378 h 626609"/>
              <a:gd name="connsiteX13" fmla="*/ 9814 w 366933"/>
              <a:gd name="connsiteY13" fmla="*/ 242148 h 626609"/>
              <a:gd name="connsiteX14" fmla="*/ 9814 w 366933"/>
              <a:gd name="connsiteY14" fmla="*/ 314576 h 626609"/>
              <a:gd name="connsiteX15" fmla="*/ 27921 w 366933"/>
              <a:gd name="connsiteY15" fmla="*/ 6758 h 626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66933" h="626609">
                <a:moveTo>
                  <a:pt x="27921" y="6758"/>
                </a:moveTo>
                <a:cubicBezTo>
                  <a:pt x="39992" y="30900"/>
                  <a:pt x="71680" y="390021"/>
                  <a:pt x="82242" y="459431"/>
                </a:cubicBezTo>
                <a:cubicBezTo>
                  <a:pt x="92804" y="528841"/>
                  <a:pt x="71679" y="396057"/>
                  <a:pt x="91295" y="423217"/>
                </a:cubicBezTo>
                <a:cubicBezTo>
                  <a:pt x="110911" y="450377"/>
                  <a:pt x="159196" y="658608"/>
                  <a:pt x="199937" y="622394"/>
                </a:cubicBezTo>
                <a:cubicBezTo>
                  <a:pt x="240678" y="586180"/>
                  <a:pt x="308579" y="258746"/>
                  <a:pt x="335739" y="205934"/>
                </a:cubicBezTo>
                <a:cubicBezTo>
                  <a:pt x="362899" y="153122"/>
                  <a:pt x="373461" y="329664"/>
                  <a:pt x="362899" y="305522"/>
                </a:cubicBezTo>
                <a:cubicBezTo>
                  <a:pt x="352337" y="281380"/>
                  <a:pt x="282926" y="47499"/>
                  <a:pt x="272364" y="61079"/>
                </a:cubicBezTo>
                <a:cubicBezTo>
                  <a:pt x="261802" y="74659"/>
                  <a:pt x="301034" y="388512"/>
                  <a:pt x="299525" y="387003"/>
                </a:cubicBezTo>
                <a:cubicBezTo>
                  <a:pt x="298016" y="385494"/>
                  <a:pt x="269347" y="82203"/>
                  <a:pt x="263311" y="52025"/>
                </a:cubicBezTo>
                <a:cubicBezTo>
                  <a:pt x="257275" y="21847"/>
                  <a:pt x="276891" y="213478"/>
                  <a:pt x="263311" y="205934"/>
                </a:cubicBezTo>
                <a:cubicBezTo>
                  <a:pt x="249731" y="198390"/>
                  <a:pt x="177303" y="-43036"/>
                  <a:pt x="181830" y="6758"/>
                </a:cubicBezTo>
                <a:cubicBezTo>
                  <a:pt x="186357" y="56552"/>
                  <a:pt x="299525" y="430761"/>
                  <a:pt x="290471" y="504698"/>
                </a:cubicBezTo>
                <a:cubicBezTo>
                  <a:pt x="281418" y="578635"/>
                  <a:pt x="174285" y="494136"/>
                  <a:pt x="127509" y="450378"/>
                </a:cubicBezTo>
                <a:cubicBezTo>
                  <a:pt x="80733" y="406620"/>
                  <a:pt x="29430" y="264782"/>
                  <a:pt x="9814" y="242148"/>
                </a:cubicBezTo>
                <a:cubicBezTo>
                  <a:pt x="-9802" y="219514"/>
                  <a:pt x="5287" y="352299"/>
                  <a:pt x="9814" y="314576"/>
                </a:cubicBezTo>
                <a:cubicBezTo>
                  <a:pt x="14341" y="276853"/>
                  <a:pt x="15850" y="-17384"/>
                  <a:pt x="27921" y="675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D71B2F79-FD0D-E75A-0C7F-C89C69E3CB74}"/>
              </a:ext>
            </a:extLst>
          </p:cNvPr>
          <p:cNvSpPr/>
          <p:nvPr/>
        </p:nvSpPr>
        <p:spPr>
          <a:xfrm>
            <a:off x="1769900" y="2877895"/>
            <a:ext cx="793337" cy="200293"/>
          </a:xfrm>
          <a:custGeom>
            <a:avLst/>
            <a:gdLst>
              <a:gd name="connsiteX0" fmla="*/ 4579 w 793337"/>
              <a:gd name="connsiteY0" fmla="*/ 19214 h 200293"/>
              <a:gd name="connsiteX1" fmla="*/ 692643 w 793337"/>
              <a:gd name="connsiteY1" fmla="*/ 200283 h 200293"/>
              <a:gd name="connsiteX2" fmla="*/ 547787 w 793337"/>
              <a:gd name="connsiteY2" fmla="*/ 28267 h 200293"/>
              <a:gd name="connsiteX3" fmla="*/ 792231 w 793337"/>
              <a:gd name="connsiteY3" fmla="*/ 155016 h 200293"/>
              <a:gd name="connsiteX4" fmla="*/ 430092 w 793337"/>
              <a:gd name="connsiteY4" fmla="*/ 1107 h 200293"/>
              <a:gd name="connsiteX5" fmla="*/ 448199 w 793337"/>
              <a:gd name="connsiteY5" fmla="*/ 82588 h 200293"/>
              <a:gd name="connsiteX6" fmla="*/ 393878 w 793337"/>
              <a:gd name="connsiteY6" fmla="*/ 19214 h 200293"/>
              <a:gd name="connsiteX7" fmla="*/ 4579 w 793337"/>
              <a:gd name="connsiteY7" fmla="*/ 19214 h 20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3337" h="200293">
                <a:moveTo>
                  <a:pt x="4579" y="19214"/>
                </a:moveTo>
                <a:cubicBezTo>
                  <a:pt x="54373" y="49392"/>
                  <a:pt x="602108" y="198774"/>
                  <a:pt x="692643" y="200283"/>
                </a:cubicBezTo>
                <a:cubicBezTo>
                  <a:pt x="783178" y="201792"/>
                  <a:pt x="531189" y="35811"/>
                  <a:pt x="547787" y="28267"/>
                </a:cubicBezTo>
                <a:cubicBezTo>
                  <a:pt x="564385" y="20723"/>
                  <a:pt x="811847" y="159543"/>
                  <a:pt x="792231" y="155016"/>
                </a:cubicBezTo>
                <a:cubicBezTo>
                  <a:pt x="772615" y="150489"/>
                  <a:pt x="487431" y="13178"/>
                  <a:pt x="430092" y="1107"/>
                </a:cubicBezTo>
                <a:cubicBezTo>
                  <a:pt x="372753" y="-10964"/>
                  <a:pt x="454235" y="79570"/>
                  <a:pt x="448199" y="82588"/>
                </a:cubicBezTo>
                <a:cubicBezTo>
                  <a:pt x="442163" y="85606"/>
                  <a:pt x="461779" y="25250"/>
                  <a:pt x="393878" y="19214"/>
                </a:cubicBezTo>
                <a:cubicBezTo>
                  <a:pt x="325977" y="13178"/>
                  <a:pt x="-45215" y="-10964"/>
                  <a:pt x="4579" y="1921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678B18DD-03BA-6ABA-6E69-E98D065195FE}"/>
              </a:ext>
            </a:extLst>
          </p:cNvPr>
          <p:cNvSpPr/>
          <p:nvPr/>
        </p:nvSpPr>
        <p:spPr>
          <a:xfrm>
            <a:off x="2380642" y="2516863"/>
            <a:ext cx="268714" cy="516128"/>
          </a:xfrm>
          <a:custGeom>
            <a:avLst/>
            <a:gdLst>
              <a:gd name="connsiteX0" fmla="*/ 163382 w 268714"/>
              <a:gd name="connsiteY0" fmla="*/ 0 h 516128"/>
              <a:gd name="connsiteX1" fmla="*/ 81901 w 268714"/>
              <a:gd name="connsiteY1" fmla="*/ 298765 h 516128"/>
              <a:gd name="connsiteX2" fmla="*/ 154328 w 268714"/>
              <a:gd name="connsiteY2" fmla="*/ 280658 h 516128"/>
              <a:gd name="connsiteX3" fmla="*/ 253916 w 268714"/>
              <a:gd name="connsiteY3" fmla="*/ 516048 h 516128"/>
              <a:gd name="connsiteX4" fmla="*/ 253916 w 268714"/>
              <a:gd name="connsiteY4" fmla="*/ 307818 h 516128"/>
              <a:gd name="connsiteX5" fmla="*/ 118114 w 268714"/>
              <a:gd name="connsiteY5" fmla="*/ 371192 h 516128"/>
              <a:gd name="connsiteX6" fmla="*/ 109061 w 268714"/>
              <a:gd name="connsiteY6" fmla="*/ 262551 h 516128"/>
              <a:gd name="connsiteX7" fmla="*/ 419 w 268714"/>
              <a:gd name="connsiteY7" fmla="*/ 298765 h 516128"/>
              <a:gd name="connsiteX8" fmla="*/ 163382 w 268714"/>
              <a:gd name="connsiteY8" fmla="*/ 0 h 516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8714" h="516128">
                <a:moveTo>
                  <a:pt x="163382" y="0"/>
                </a:moveTo>
                <a:cubicBezTo>
                  <a:pt x="176962" y="0"/>
                  <a:pt x="83410" y="251989"/>
                  <a:pt x="81901" y="298765"/>
                </a:cubicBezTo>
                <a:cubicBezTo>
                  <a:pt x="80392" y="345541"/>
                  <a:pt x="125659" y="244444"/>
                  <a:pt x="154328" y="280658"/>
                </a:cubicBezTo>
                <a:cubicBezTo>
                  <a:pt x="182997" y="316872"/>
                  <a:pt x="237318" y="511521"/>
                  <a:pt x="253916" y="516048"/>
                </a:cubicBezTo>
                <a:cubicBezTo>
                  <a:pt x="270514" y="520575"/>
                  <a:pt x="276550" y="331961"/>
                  <a:pt x="253916" y="307818"/>
                </a:cubicBezTo>
                <a:cubicBezTo>
                  <a:pt x="231282" y="283675"/>
                  <a:pt x="142256" y="378736"/>
                  <a:pt x="118114" y="371192"/>
                </a:cubicBezTo>
                <a:cubicBezTo>
                  <a:pt x="93972" y="363648"/>
                  <a:pt x="128677" y="274622"/>
                  <a:pt x="109061" y="262551"/>
                </a:cubicBezTo>
                <a:cubicBezTo>
                  <a:pt x="89445" y="250480"/>
                  <a:pt x="-7125" y="337997"/>
                  <a:pt x="419" y="298765"/>
                </a:cubicBezTo>
                <a:cubicBezTo>
                  <a:pt x="7963" y="259533"/>
                  <a:pt x="149802" y="0"/>
                  <a:pt x="16338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6F286383-8154-3492-D451-A1A3347584F5}"/>
              </a:ext>
            </a:extLst>
          </p:cNvPr>
          <p:cNvSpPr/>
          <p:nvPr/>
        </p:nvSpPr>
        <p:spPr>
          <a:xfrm>
            <a:off x="2683576" y="2726832"/>
            <a:ext cx="601206" cy="321431"/>
          </a:xfrm>
          <a:custGeom>
            <a:avLst/>
            <a:gdLst>
              <a:gd name="connsiteX0" fmla="*/ 5303 w 601206"/>
              <a:gd name="connsiteY0" fmla="*/ 7315 h 321431"/>
              <a:gd name="connsiteX1" fmla="*/ 584725 w 601206"/>
              <a:gd name="connsiteY1" fmla="*/ 315132 h 321431"/>
              <a:gd name="connsiteX2" fmla="*/ 430816 w 601206"/>
              <a:gd name="connsiteY2" fmla="*/ 206491 h 321431"/>
              <a:gd name="connsiteX3" fmla="*/ 304068 w 601206"/>
              <a:gd name="connsiteY3" fmla="*/ 106903 h 321431"/>
              <a:gd name="connsiteX4" fmla="*/ 5303 w 601206"/>
              <a:gd name="connsiteY4" fmla="*/ 7315 h 321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1206" h="321431">
                <a:moveTo>
                  <a:pt x="5303" y="7315"/>
                </a:moveTo>
                <a:cubicBezTo>
                  <a:pt x="52079" y="42020"/>
                  <a:pt x="513806" y="281936"/>
                  <a:pt x="584725" y="315132"/>
                </a:cubicBezTo>
                <a:cubicBezTo>
                  <a:pt x="655644" y="348328"/>
                  <a:pt x="477592" y="241196"/>
                  <a:pt x="430816" y="206491"/>
                </a:cubicBezTo>
                <a:cubicBezTo>
                  <a:pt x="384040" y="171786"/>
                  <a:pt x="373478" y="143117"/>
                  <a:pt x="304068" y="106903"/>
                </a:cubicBezTo>
                <a:cubicBezTo>
                  <a:pt x="234658" y="70689"/>
                  <a:pt x="-41473" y="-27390"/>
                  <a:pt x="5303" y="731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D584FB3C-B283-8EB4-99D3-06D4B093471A}"/>
              </a:ext>
            </a:extLst>
          </p:cNvPr>
          <p:cNvSpPr/>
          <p:nvPr/>
        </p:nvSpPr>
        <p:spPr>
          <a:xfrm>
            <a:off x="2770320" y="2628972"/>
            <a:ext cx="534214" cy="403944"/>
          </a:xfrm>
          <a:custGeom>
            <a:avLst/>
            <a:gdLst>
              <a:gd name="connsiteX0" fmla="*/ 40 w 534214"/>
              <a:gd name="connsiteY0" fmla="*/ 68961 h 403944"/>
              <a:gd name="connsiteX1" fmla="*/ 244484 w 534214"/>
              <a:gd name="connsiteY1" fmla="*/ 23693 h 403944"/>
              <a:gd name="connsiteX2" fmla="*/ 362179 w 534214"/>
              <a:gd name="connsiteY2" fmla="*/ 105175 h 403944"/>
              <a:gd name="connsiteX3" fmla="*/ 389339 w 534214"/>
              <a:gd name="connsiteY3" fmla="*/ 41800 h 403944"/>
              <a:gd name="connsiteX4" fmla="*/ 534195 w 534214"/>
              <a:gd name="connsiteY4" fmla="*/ 403939 h 403944"/>
              <a:gd name="connsiteX5" fmla="*/ 398393 w 534214"/>
              <a:gd name="connsiteY5" fmla="*/ 32747 h 403944"/>
              <a:gd name="connsiteX6" fmla="*/ 226377 w 534214"/>
              <a:gd name="connsiteY6" fmla="*/ 23693 h 403944"/>
              <a:gd name="connsiteX7" fmla="*/ 40 w 534214"/>
              <a:gd name="connsiteY7" fmla="*/ 68961 h 40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4214" h="403944">
                <a:moveTo>
                  <a:pt x="40" y="68961"/>
                </a:moveTo>
                <a:cubicBezTo>
                  <a:pt x="3058" y="68961"/>
                  <a:pt x="184128" y="17657"/>
                  <a:pt x="244484" y="23693"/>
                </a:cubicBezTo>
                <a:cubicBezTo>
                  <a:pt x="304840" y="29729"/>
                  <a:pt x="338037" y="102157"/>
                  <a:pt x="362179" y="105175"/>
                </a:cubicBezTo>
                <a:cubicBezTo>
                  <a:pt x="386322" y="108193"/>
                  <a:pt x="360670" y="-7994"/>
                  <a:pt x="389339" y="41800"/>
                </a:cubicBezTo>
                <a:cubicBezTo>
                  <a:pt x="418008" y="91594"/>
                  <a:pt x="532686" y="405448"/>
                  <a:pt x="534195" y="403939"/>
                </a:cubicBezTo>
                <a:cubicBezTo>
                  <a:pt x="535704" y="402430"/>
                  <a:pt x="449696" y="96121"/>
                  <a:pt x="398393" y="32747"/>
                </a:cubicBezTo>
                <a:cubicBezTo>
                  <a:pt x="347090" y="-30627"/>
                  <a:pt x="289751" y="16149"/>
                  <a:pt x="226377" y="23693"/>
                </a:cubicBezTo>
                <a:cubicBezTo>
                  <a:pt x="163003" y="31237"/>
                  <a:pt x="-2978" y="68961"/>
                  <a:pt x="40" y="6896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CA880C97-BA3C-808E-93CD-CCDAD307E96B}"/>
              </a:ext>
            </a:extLst>
          </p:cNvPr>
          <p:cNvSpPr/>
          <p:nvPr/>
        </p:nvSpPr>
        <p:spPr>
          <a:xfrm>
            <a:off x="2034495" y="3141046"/>
            <a:ext cx="331297" cy="925585"/>
          </a:xfrm>
          <a:custGeom>
            <a:avLst/>
            <a:gdLst>
              <a:gd name="connsiteX0" fmla="*/ 2535 w 331297"/>
              <a:gd name="connsiteY0" fmla="*/ 506 h 925585"/>
              <a:gd name="connsiteX1" fmla="*/ 165497 w 331297"/>
              <a:gd name="connsiteY1" fmla="*/ 163469 h 925585"/>
              <a:gd name="connsiteX2" fmla="*/ 192657 w 331297"/>
              <a:gd name="connsiteY2" fmla="*/ 344538 h 925585"/>
              <a:gd name="connsiteX3" fmla="*/ 292246 w 331297"/>
              <a:gd name="connsiteY3" fmla="*/ 217790 h 925585"/>
              <a:gd name="connsiteX4" fmla="*/ 201711 w 331297"/>
              <a:gd name="connsiteY4" fmla="*/ 498447 h 925585"/>
              <a:gd name="connsiteX5" fmla="*/ 74962 w 331297"/>
              <a:gd name="connsiteY5" fmla="*/ 643303 h 925585"/>
              <a:gd name="connsiteX6" fmla="*/ 38749 w 331297"/>
              <a:gd name="connsiteY6" fmla="*/ 923960 h 925585"/>
              <a:gd name="connsiteX7" fmla="*/ 93069 w 331297"/>
              <a:gd name="connsiteY7" fmla="*/ 733837 h 925585"/>
              <a:gd name="connsiteX8" fmla="*/ 319406 w 331297"/>
              <a:gd name="connsiteY8" fmla="*/ 244950 h 925585"/>
              <a:gd name="connsiteX9" fmla="*/ 292246 w 331297"/>
              <a:gd name="connsiteY9" fmla="*/ 308324 h 925585"/>
              <a:gd name="connsiteX10" fmla="*/ 228871 w 331297"/>
              <a:gd name="connsiteY10" fmla="*/ 100095 h 925585"/>
              <a:gd name="connsiteX11" fmla="*/ 310353 w 331297"/>
              <a:gd name="connsiteY11" fmla="*/ 217790 h 925585"/>
              <a:gd name="connsiteX12" fmla="*/ 2535 w 331297"/>
              <a:gd name="connsiteY12" fmla="*/ 506 h 925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1297" h="925585">
                <a:moveTo>
                  <a:pt x="2535" y="506"/>
                </a:moveTo>
                <a:cubicBezTo>
                  <a:pt x="-21608" y="-8547"/>
                  <a:pt x="133810" y="106130"/>
                  <a:pt x="165497" y="163469"/>
                </a:cubicBezTo>
                <a:cubicBezTo>
                  <a:pt x="197184" y="220808"/>
                  <a:pt x="171532" y="335485"/>
                  <a:pt x="192657" y="344538"/>
                </a:cubicBezTo>
                <a:cubicBezTo>
                  <a:pt x="213782" y="353591"/>
                  <a:pt x="290737" y="192139"/>
                  <a:pt x="292246" y="217790"/>
                </a:cubicBezTo>
                <a:cubicBezTo>
                  <a:pt x="293755" y="243441"/>
                  <a:pt x="237925" y="427528"/>
                  <a:pt x="201711" y="498447"/>
                </a:cubicBezTo>
                <a:cubicBezTo>
                  <a:pt x="165497" y="569366"/>
                  <a:pt x="102122" y="572384"/>
                  <a:pt x="74962" y="643303"/>
                </a:cubicBezTo>
                <a:cubicBezTo>
                  <a:pt x="47802" y="714222"/>
                  <a:pt x="35731" y="908871"/>
                  <a:pt x="38749" y="923960"/>
                </a:cubicBezTo>
                <a:cubicBezTo>
                  <a:pt x="41767" y="939049"/>
                  <a:pt x="46293" y="847005"/>
                  <a:pt x="93069" y="733837"/>
                </a:cubicBezTo>
                <a:cubicBezTo>
                  <a:pt x="139845" y="620669"/>
                  <a:pt x="286210" y="315869"/>
                  <a:pt x="319406" y="244950"/>
                </a:cubicBezTo>
                <a:cubicBezTo>
                  <a:pt x="352602" y="174031"/>
                  <a:pt x="307335" y="332466"/>
                  <a:pt x="292246" y="308324"/>
                </a:cubicBezTo>
                <a:cubicBezTo>
                  <a:pt x="277157" y="284182"/>
                  <a:pt x="225853" y="115184"/>
                  <a:pt x="228871" y="100095"/>
                </a:cubicBezTo>
                <a:cubicBezTo>
                  <a:pt x="231889" y="85006"/>
                  <a:pt x="349585" y="228352"/>
                  <a:pt x="310353" y="217790"/>
                </a:cubicBezTo>
                <a:cubicBezTo>
                  <a:pt x="271121" y="207228"/>
                  <a:pt x="26678" y="9559"/>
                  <a:pt x="2535" y="50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52C0A5B6-F9DA-1B6E-E023-4E90FCA5597B}"/>
              </a:ext>
            </a:extLst>
          </p:cNvPr>
          <p:cNvSpPr/>
          <p:nvPr/>
        </p:nvSpPr>
        <p:spPr>
          <a:xfrm>
            <a:off x="2126755" y="3017760"/>
            <a:ext cx="1985713" cy="1047630"/>
          </a:xfrm>
          <a:custGeom>
            <a:avLst/>
            <a:gdLst>
              <a:gd name="connsiteX0" fmla="*/ 809 w 1985713"/>
              <a:gd name="connsiteY0" fmla="*/ 1047246 h 1047630"/>
              <a:gd name="connsiteX1" fmla="*/ 408215 w 1985713"/>
              <a:gd name="connsiteY1" fmla="*/ 594573 h 1047630"/>
              <a:gd name="connsiteX2" fmla="*/ 190932 w 1985713"/>
              <a:gd name="connsiteY2" fmla="*/ 703214 h 1047630"/>
              <a:gd name="connsiteX3" fmla="*/ 906156 w 1985713"/>
              <a:gd name="connsiteY3" fmla="*/ 96632 h 1047630"/>
              <a:gd name="connsiteX4" fmla="*/ 1123439 w 1985713"/>
              <a:gd name="connsiteY4" fmla="*/ 51365 h 1047630"/>
              <a:gd name="connsiteX5" fmla="*/ 1576112 w 1985713"/>
              <a:gd name="connsiteY5" fmla="*/ 313915 h 1047630"/>
              <a:gd name="connsiteX6" fmla="*/ 1530845 w 1985713"/>
              <a:gd name="connsiteY6" fmla="*/ 250541 h 1047630"/>
              <a:gd name="connsiteX7" fmla="*/ 1983518 w 1985713"/>
              <a:gd name="connsiteY7" fmla="*/ 657947 h 1047630"/>
              <a:gd name="connsiteX8" fmla="*/ 1684754 w 1985713"/>
              <a:gd name="connsiteY8" fmla="*/ 341076 h 1047630"/>
              <a:gd name="connsiteX9" fmla="*/ 1268295 w 1985713"/>
              <a:gd name="connsiteY9" fmla="*/ 60418 h 1047630"/>
              <a:gd name="connsiteX10" fmla="*/ 1041958 w 1985713"/>
              <a:gd name="connsiteY10" fmla="*/ 15151 h 1047630"/>
              <a:gd name="connsiteX11" fmla="*/ 544017 w 1985713"/>
              <a:gd name="connsiteY11" fmla="*/ 259594 h 1047630"/>
              <a:gd name="connsiteX12" fmla="*/ 806568 w 1985713"/>
              <a:gd name="connsiteY12" fmla="*/ 132846 h 1047630"/>
              <a:gd name="connsiteX13" fmla="*/ 199986 w 1985713"/>
              <a:gd name="connsiteY13" fmla="*/ 612680 h 1047630"/>
              <a:gd name="connsiteX14" fmla="*/ 362948 w 1985713"/>
              <a:gd name="connsiteY14" fmla="*/ 494985 h 1047630"/>
              <a:gd name="connsiteX15" fmla="*/ 118504 w 1985713"/>
              <a:gd name="connsiteY15" fmla="*/ 829963 h 1047630"/>
              <a:gd name="connsiteX16" fmla="*/ 299574 w 1985713"/>
              <a:gd name="connsiteY16" fmla="*/ 676054 h 1047630"/>
              <a:gd name="connsiteX17" fmla="*/ 809 w 1985713"/>
              <a:gd name="connsiteY17" fmla="*/ 1047246 h 1047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985713" h="1047630">
                <a:moveTo>
                  <a:pt x="809" y="1047246"/>
                </a:moveTo>
                <a:cubicBezTo>
                  <a:pt x="18916" y="1033666"/>
                  <a:pt x="376528" y="651912"/>
                  <a:pt x="408215" y="594573"/>
                </a:cubicBezTo>
                <a:cubicBezTo>
                  <a:pt x="439902" y="537234"/>
                  <a:pt x="107942" y="786204"/>
                  <a:pt x="190932" y="703214"/>
                </a:cubicBezTo>
                <a:cubicBezTo>
                  <a:pt x="273922" y="620224"/>
                  <a:pt x="750738" y="205274"/>
                  <a:pt x="906156" y="96632"/>
                </a:cubicBezTo>
                <a:cubicBezTo>
                  <a:pt x="1061574" y="-12010"/>
                  <a:pt x="1011780" y="15151"/>
                  <a:pt x="1123439" y="51365"/>
                </a:cubicBezTo>
                <a:cubicBezTo>
                  <a:pt x="1235098" y="87579"/>
                  <a:pt x="1508211" y="280719"/>
                  <a:pt x="1576112" y="313915"/>
                </a:cubicBezTo>
                <a:cubicBezTo>
                  <a:pt x="1644013" y="347111"/>
                  <a:pt x="1462944" y="193202"/>
                  <a:pt x="1530845" y="250541"/>
                </a:cubicBezTo>
                <a:cubicBezTo>
                  <a:pt x="1598746" y="307880"/>
                  <a:pt x="1957867" y="642858"/>
                  <a:pt x="1983518" y="657947"/>
                </a:cubicBezTo>
                <a:cubicBezTo>
                  <a:pt x="2009169" y="673036"/>
                  <a:pt x="1803958" y="440664"/>
                  <a:pt x="1684754" y="341076"/>
                </a:cubicBezTo>
                <a:cubicBezTo>
                  <a:pt x="1565550" y="241488"/>
                  <a:pt x="1375428" y="114739"/>
                  <a:pt x="1268295" y="60418"/>
                </a:cubicBezTo>
                <a:cubicBezTo>
                  <a:pt x="1161162" y="6097"/>
                  <a:pt x="1162671" y="-18045"/>
                  <a:pt x="1041958" y="15151"/>
                </a:cubicBezTo>
                <a:cubicBezTo>
                  <a:pt x="921245" y="48347"/>
                  <a:pt x="583249" y="239978"/>
                  <a:pt x="544017" y="259594"/>
                </a:cubicBezTo>
                <a:cubicBezTo>
                  <a:pt x="504785" y="279210"/>
                  <a:pt x="863907" y="73998"/>
                  <a:pt x="806568" y="132846"/>
                </a:cubicBezTo>
                <a:cubicBezTo>
                  <a:pt x="749230" y="191694"/>
                  <a:pt x="273923" y="552323"/>
                  <a:pt x="199986" y="612680"/>
                </a:cubicBezTo>
                <a:cubicBezTo>
                  <a:pt x="126049" y="673036"/>
                  <a:pt x="376528" y="458771"/>
                  <a:pt x="362948" y="494985"/>
                </a:cubicBezTo>
                <a:cubicBezTo>
                  <a:pt x="349368" y="531199"/>
                  <a:pt x="129066" y="799785"/>
                  <a:pt x="118504" y="829963"/>
                </a:cubicBezTo>
                <a:cubicBezTo>
                  <a:pt x="107942" y="860141"/>
                  <a:pt x="325225" y="641349"/>
                  <a:pt x="299574" y="676054"/>
                </a:cubicBezTo>
                <a:cubicBezTo>
                  <a:pt x="273923" y="710759"/>
                  <a:pt x="-17298" y="1060826"/>
                  <a:pt x="809" y="104724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735DF7FC-66D8-4FF2-4C0D-7AE35FEF9645}"/>
              </a:ext>
            </a:extLst>
          </p:cNvPr>
          <p:cNvSpPr/>
          <p:nvPr/>
        </p:nvSpPr>
        <p:spPr>
          <a:xfrm>
            <a:off x="2047013" y="3729722"/>
            <a:ext cx="633141" cy="960326"/>
          </a:xfrm>
          <a:custGeom>
            <a:avLst/>
            <a:gdLst>
              <a:gd name="connsiteX0" fmla="*/ 270674 w 633141"/>
              <a:gd name="connsiteY0" fmla="*/ 306 h 960326"/>
              <a:gd name="connsiteX1" fmla="*/ 80551 w 633141"/>
              <a:gd name="connsiteY1" fmla="*/ 452979 h 960326"/>
              <a:gd name="connsiteX2" fmla="*/ 478904 w 633141"/>
              <a:gd name="connsiteY2" fmla="*/ 760797 h 960326"/>
              <a:gd name="connsiteX3" fmla="*/ 370262 w 633141"/>
              <a:gd name="connsiteY3" fmla="*/ 724583 h 960326"/>
              <a:gd name="connsiteX4" fmla="*/ 632813 w 633141"/>
              <a:gd name="connsiteY4" fmla="*/ 959973 h 960326"/>
              <a:gd name="connsiteX5" fmla="*/ 306888 w 633141"/>
              <a:gd name="connsiteY5" fmla="*/ 769850 h 960326"/>
              <a:gd name="connsiteX6" fmla="*/ 89605 w 633141"/>
              <a:gd name="connsiteY6" fmla="*/ 462032 h 960326"/>
              <a:gd name="connsiteX7" fmla="*/ 35284 w 633141"/>
              <a:gd name="connsiteY7" fmla="*/ 507300 h 960326"/>
              <a:gd name="connsiteX8" fmla="*/ 80551 w 633141"/>
              <a:gd name="connsiteY8" fmla="*/ 262856 h 960326"/>
              <a:gd name="connsiteX9" fmla="*/ 8124 w 633141"/>
              <a:gd name="connsiteY9" fmla="*/ 380551 h 960326"/>
              <a:gd name="connsiteX10" fmla="*/ 270674 w 633141"/>
              <a:gd name="connsiteY10" fmla="*/ 306 h 960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141" h="960326">
                <a:moveTo>
                  <a:pt x="270674" y="306"/>
                </a:moveTo>
                <a:cubicBezTo>
                  <a:pt x="282745" y="12377"/>
                  <a:pt x="45846" y="326231"/>
                  <a:pt x="80551" y="452979"/>
                </a:cubicBezTo>
                <a:cubicBezTo>
                  <a:pt x="115256" y="579728"/>
                  <a:pt x="430619" y="715530"/>
                  <a:pt x="478904" y="760797"/>
                </a:cubicBezTo>
                <a:cubicBezTo>
                  <a:pt x="527189" y="806064"/>
                  <a:pt x="344611" y="691387"/>
                  <a:pt x="370262" y="724583"/>
                </a:cubicBezTo>
                <a:cubicBezTo>
                  <a:pt x="395913" y="757779"/>
                  <a:pt x="643375" y="952428"/>
                  <a:pt x="632813" y="959973"/>
                </a:cubicBezTo>
                <a:cubicBezTo>
                  <a:pt x="622251" y="967518"/>
                  <a:pt x="397422" y="852840"/>
                  <a:pt x="306888" y="769850"/>
                </a:cubicBezTo>
                <a:cubicBezTo>
                  <a:pt x="216354" y="686860"/>
                  <a:pt x="89605" y="462032"/>
                  <a:pt x="89605" y="462032"/>
                </a:cubicBezTo>
                <a:cubicBezTo>
                  <a:pt x="44338" y="418274"/>
                  <a:pt x="36793" y="540496"/>
                  <a:pt x="35284" y="507300"/>
                </a:cubicBezTo>
                <a:cubicBezTo>
                  <a:pt x="33775" y="474104"/>
                  <a:pt x="85078" y="283981"/>
                  <a:pt x="80551" y="262856"/>
                </a:cubicBezTo>
                <a:cubicBezTo>
                  <a:pt x="76024" y="241731"/>
                  <a:pt x="-29599" y="424309"/>
                  <a:pt x="8124" y="380551"/>
                </a:cubicBezTo>
                <a:cubicBezTo>
                  <a:pt x="45847" y="336793"/>
                  <a:pt x="258603" y="-11765"/>
                  <a:pt x="270674" y="30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FEF7B830-E619-7633-521F-6E31C053FCAE}"/>
              </a:ext>
            </a:extLst>
          </p:cNvPr>
          <p:cNvSpPr/>
          <p:nvPr/>
        </p:nvSpPr>
        <p:spPr>
          <a:xfrm>
            <a:off x="2741773" y="3515556"/>
            <a:ext cx="499368" cy="893872"/>
          </a:xfrm>
          <a:custGeom>
            <a:avLst/>
            <a:gdLst>
              <a:gd name="connsiteX0" fmla="*/ 435993 w 499368"/>
              <a:gd name="connsiteY0" fmla="*/ 15295 h 893872"/>
              <a:gd name="connsiteX1" fmla="*/ 191550 w 499368"/>
              <a:gd name="connsiteY1" fmla="*/ 703359 h 893872"/>
              <a:gd name="connsiteX2" fmla="*/ 263977 w 499368"/>
              <a:gd name="connsiteY2" fmla="*/ 449862 h 893872"/>
              <a:gd name="connsiteX3" fmla="*/ 1427 w 499368"/>
              <a:gd name="connsiteY3" fmla="*/ 893482 h 893872"/>
              <a:gd name="connsiteX4" fmla="*/ 399779 w 499368"/>
              <a:gd name="connsiteY4" fmla="*/ 359327 h 893872"/>
              <a:gd name="connsiteX5" fmla="*/ 499368 w 499368"/>
              <a:gd name="connsiteY5" fmla="*/ 105830 h 893872"/>
              <a:gd name="connsiteX6" fmla="*/ 399779 w 499368"/>
              <a:gd name="connsiteY6" fmla="*/ 214472 h 893872"/>
              <a:gd name="connsiteX7" fmla="*/ 435993 w 499368"/>
              <a:gd name="connsiteY7" fmla="*/ 15295 h 893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9368" h="893872">
                <a:moveTo>
                  <a:pt x="435993" y="15295"/>
                </a:moveTo>
                <a:cubicBezTo>
                  <a:pt x="401288" y="96776"/>
                  <a:pt x="220219" y="630931"/>
                  <a:pt x="191550" y="703359"/>
                </a:cubicBezTo>
                <a:cubicBezTo>
                  <a:pt x="162881" y="775787"/>
                  <a:pt x="295664" y="418175"/>
                  <a:pt x="263977" y="449862"/>
                </a:cubicBezTo>
                <a:cubicBezTo>
                  <a:pt x="232290" y="481549"/>
                  <a:pt x="-21207" y="908571"/>
                  <a:pt x="1427" y="893482"/>
                </a:cubicBezTo>
                <a:cubicBezTo>
                  <a:pt x="24061" y="878393"/>
                  <a:pt x="316789" y="490602"/>
                  <a:pt x="399779" y="359327"/>
                </a:cubicBezTo>
                <a:cubicBezTo>
                  <a:pt x="482769" y="228052"/>
                  <a:pt x="499368" y="129972"/>
                  <a:pt x="499368" y="105830"/>
                </a:cubicBezTo>
                <a:cubicBezTo>
                  <a:pt x="499368" y="81688"/>
                  <a:pt x="405815" y="225034"/>
                  <a:pt x="399779" y="214472"/>
                </a:cubicBezTo>
                <a:cubicBezTo>
                  <a:pt x="393743" y="203910"/>
                  <a:pt x="470698" y="-66186"/>
                  <a:pt x="435993" y="152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65E9205F-8F02-C89A-A982-4A11580ED358}"/>
              </a:ext>
            </a:extLst>
          </p:cNvPr>
          <p:cNvSpPr/>
          <p:nvPr/>
        </p:nvSpPr>
        <p:spPr>
          <a:xfrm>
            <a:off x="3241141" y="3322182"/>
            <a:ext cx="516047" cy="69911"/>
          </a:xfrm>
          <a:custGeom>
            <a:avLst/>
            <a:gdLst>
              <a:gd name="connsiteX0" fmla="*/ 0 w 516047"/>
              <a:gd name="connsiteY0" fmla="*/ 63814 h 69911"/>
              <a:gd name="connsiteX1" fmla="*/ 516047 w 516047"/>
              <a:gd name="connsiteY1" fmla="*/ 63814 h 69911"/>
              <a:gd name="connsiteX2" fmla="*/ 262550 w 516047"/>
              <a:gd name="connsiteY2" fmla="*/ 440 h 69911"/>
              <a:gd name="connsiteX3" fmla="*/ 353085 w 516047"/>
              <a:gd name="connsiteY3" fmla="*/ 36654 h 69911"/>
              <a:gd name="connsiteX4" fmla="*/ 0 w 516047"/>
              <a:gd name="connsiteY4" fmla="*/ 63814 h 69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6047" h="69911">
                <a:moveTo>
                  <a:pt x="0" y="63814"/>
                </a:moveTo>
                <a:cubicBezTo>
                  <a:pt x="236144" y="69095"/>
                  <a:pt x="472289" y="74376"/>
                  <a:pt x="516047" y="63814"/>
                </a:cubicBezTo>
                <a:lnTo>
                  <a:pt x="262550" y="440"/>
                </a:lnTo>
                <a:cubicBezTo>
                  <a:pt x="235390" y="-4087"/>
                  <a:pt x="401370" y="27600"/>
                  <a:pt x="353085" y="36654"/>
                </a:cubicBezTo>
                <a:cubicBezTo>
                  <a:pt x="304800" y="45707"/>
                  <a:pt x="138819" y="50234"/>
                  <a:pt x="0" y="6381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185F62D4-BB3B-0B4F-9DEF-1A616424D290}"/>
              </a:ext>
            </a:extLst>
          </p:cNvPr>
          <p:cNvSpPr/>
          <p:nvPr/>
        </p:nvSpPr>
        <p:spPr>
          <a:xfrm>
            <a:off x="2598056" y="3562331"/>
            <a:ext cx="2148359" cy="1082236"/>
          </a:xfrm>
          <a:custGeom>
            <a:avLst/>
            <a:gdLst>
              <a:gd name="connsiteX0" fmla="*/ 289 w 2148359"/>
              <a:gd name="connsiteY0" fmla="*/ 1082097 h 1082236"/>
              <a:gd name="connsiteX1" fmla="*/ 715512 w 2148359"/>
              <a:gd name="connsiteY1" fmla="*/ 584156 h 1082236"/>
              <a:gd name="connsiteX2" fmla="*/ 670245 w 2148359"/>
              <a:gd name="connsiteY2" fmla="*/ 638477 h 1082236"/>
              <a:gd name="connsiteX3" fmla="*/ 1204399 w 2148359"/>
              <a:gd name="connsiteY3" fmla="*/ 158643 h 1082236"/>
              <a:gd name="connsiteX4" fmla="*/ 1711394 w 2148359"/>
              <a:gd name="connsiteY4" fmla="*/ 194857 h 1082236"/>
              <a:gd name="connsiteX5" fmla="*/ 1557485 w 2148359"/>
              <a:gd name="connsiteY5" fmla="*/ 158643 h 1082236"/>
              <a:gd name="connsiteX6" fmla="*/ 2010158 w 2148359"/>
              <a:gd name="connsiteY6" fmla="*/ 439301 h 1082236"/>
              <a:gd name="connsiteX7" fmla="*/ 2127853 w 2148359"/>
              <a:gd name="connsiteY7" fmla="*/ 729012 h 1082236"/>
              <a:gd name="connsiteX8" fmla="*/ 1648019 w 2148359"/>
              <a:gd name="connsiteY8" fmla="*/ 50002 h 1082236"/>
              <a:gd name="connsiteX9" fmla="*/ 1838142 w 2148359"/>
              <a:gd name="connsiteY9" fmla="*/ 285392 h 1082236"/>
              <a:gd name="connsiteX10" fmla="*/ 1521271 w 2148359"/>
              <a:gd name="connsiteY10" fmla="*/ 4734 h 1082236"/>
              <a:gd name="connsiteX11" fmla="*/ 1122918 w 2148359"/>
              <a:gd name="connsiteY11" fmla="*/ 104322 h 1082236"/>
              <a:gd name="connsiteX12" fmla="*/ 1213453 w 2148359"/>
              <a:gd name="connsiteY12" fmla="*/ 40948 h 1082236"/>
              <a:gd name="connsiteX13" fmla="*/ 679298 w 2148359"/>
              <a:gd name="connsiteY13" fmla="*/ 520782 h 1082236"/>
              <a:gd name="connsiteX14" fmla="*/ 941849 w 2148359"/>
              <a:gd name="connsiteY14" fmla="*/ 294445 h 1082236"/>
              <a:gd name="connsiteX15" fmla="*/ 525390 w 2148359"/>
              <a:gd name="connsiteY15" fmla="*/ 629423 h 1082236"/>
              <a:gd name="connsiteX16" fmla="*/ 806047 w 2148359"/>
              <a:gd name="connsiteY16" fmla="*/ 511728 h 1082236"/>
              <a:gd name="connsiteX17" fmla="*/ 371481 w 2148359"/>
              <a:gd name="connsiteY17" fmla="*/ 783332 h 1082236"/>
              <a:gd name="connsiteX18" fmla="*/ 624978 w 2148359"/>
              <a:gd name="connsiteY18" fmla="*/ 529835 h 1082236"/>
              <a:gd name="connsiteX19" fmla="*/ 289 w 2148359"/>
              <a:gd name="connsiteY19" fmla="*/ 1082097 h 108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148359" h="1082236">
                <a:moveTo>
                  <a:pt x="289" y="1082097"/>
                </a:moveTo>
                <a:cubicBezTo>
                  <a:pt x="15378" y="1091151"/>
                  <a:pt x="603853" y="658093"/>
                  <a:pt x="715512" y="584156"/>
                </a:cubicBezTo>
                <a:cubicBezTo>
                  <a:pt x="827171" y="510219"/>
                  <a:pt x="588764" y="709396"/>
                  <a:pt x="670245" y="638477"/>
                </a:cubicBezTo>
                <a:cubicBezTo>
                  <a:pt x="751726" y="567558"/>
                  <a:pt x="1030874" y="232580"/>
                  <a:pt x="1204399" y="158643"/>
                </a:cubicBezTo>
                <a:cubicBezTo>
                  <a:pt x="1377924" y="84706"/>
                  <a:pt x="1652546" y="194857"/>
                  <a:pt x="1711394" y="194857"/>
                </a:cubicBezTo>
                <a:cubicBezTo>
                  <a:pt x="1770242" y="194857"/>
                  <a:pt x="1507691" y="117902"/>
                  <a:pt x="1557485" y="158643"/>
                </a:cubicBezTo>
                <a:cubicBezTo>
                  <a:pt x="1607279" y="199384"/>
                  <a:pt x="1915097" y="344240"/>
                  <a:pt x="2010158" y="439301"/>
                </a:cubicBezTo>
                <a:cubicBezTo>
                  <a:pt x="2105219" y="534362"/>
                  <a:pt x="2188209" y="793895"/>
                  <a:pt x="2127853" y="729012"/>
                </a:cubicBezTo>
                <a:cubicBezTo>
                  <a:pt x="2067497" y="664129"/>
                  <a:pt x="1696304" y="123939"/>
                  <a:pt x="1648019" y="50002"/>
                </a:cubicBezTo>
                <a:cubicBezTo>
                  <a:pt x="1599734" y="-23935"/>
                  <a:pt x="1859267" y="292937"/>
                  <a:pt x="1838142" y="285392"/>
                </a:cubicBezTo>
                <a:cubicBezTo>
                  <a:pt x="1817017" y="277847"/>
                  <a:pt x="1640475" y="34912"/>
                  <a:pt x="1521271" y="4734"/>
                </a:cubicBezTo>
                <a:cubicBezTo>
                  <a:pt x="1402067" y="-25444"/>
                  <a:pt x="1174221" y="98286"/>
                  <a:pt x="1122918" y="104322"/>
                </a:cubicBezTo>
                <a:cubicBezTo>
                  <a:pt x="1071615" y="110358"/>
                  <a:pt x="1287390" y="-28462"/>
                  <a:pt x="1213453" y="40948"/>
                </a:cubicBezTo>
                <a:cubicBezTo>
                  <a:pt x="1139516" y="110358"/>
                  <a:pt x="724565" y="478532"/>
                  <a:pt x="679298" y="520782"/>
                </a:cubicBezTo>
                <a:cubicBezTo>
                  <a:pt x="634031" y="563031"/>
                  <a:pt x="967500" y="276338"/>
                  <a:pt x="941849" y="294445"/>
                </a:cubicBezTo>
                <a:cubicBezTo>
                  <a:pt x="916198" y="312552"/>
                  <a:pt x="548024" y="593209"/>
                  <a:pt x="525390" y="629423"/>
                </a:cubicBezTo>
                <a:cubicBezTo>
                  <a:pt x="502756" y="665637"/>
                  <a:pt x="831698" y="486077"/>
                  <a:pt x="806047" y="511728"/>
                </a:cubicBezTo>
                <a:cubicBezTo>
                  <a:pt x="780396" y="537379"/>
                  <a:pt x="401659" y="780314"/>
                  <a:pt x="371481" y="783332"/>
                </a:cubicBezTo>
                <a:cubicBezTo>
                  <a:pt x="341303" y="786350"/>
                  <a:pt x="685334" y="480041"/>
                  <a:pt x="624978" y="529835"/>
                </a:cubicBezTo>
                <a:cubicBezTo>
                  <a:pt x="564622" y="579629"/>
                  <a:pt x="-14800" y="1073043"/>
                  <a:pt x="289" y="10820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BC6B6FF6-7032-7F31-4BE0-BC4286AA93AE}"/>
              </a:ext>
            </a:extLst>
          </p:cNvPr>
          <p:cNvSpPr/>
          <p:nvPr/>
        </p:nvSpPr>
        <p:spPr>
          <a:xfrm>
            <a:off x="1789900" y="4226826"/>
            <a:ext cx="464469" cy="406671"/>
          </a:xfrm>
          <a:custGeom>
            <a:avLst/>
            <a:gdLst>
              <a:gd name="connsiteX0" fmla="*/ 2686 w 464469"/>
              <a:gd name="connsiteY0" fmla="*/ 1142 h 406671"/>
              <a:gd name="connsiteX1" fmla="*/ 129435 w 464469"/>
              <a:gd name="connsiteY1" fmla="*/ 245586 h 406671"/>
              <a:gd name="connsiteX2" fmla="*/ 29847 w 464469"/>
              <a:gd name="connsiteY2" fmla="*/ 155051 h 406671"/>
              <a:gd name="connsiteX3" fmla="*/ 319557 w 464469"/>
              <a:gd name="connsiteY3" fmla="*/ 336121 h 406671"/>
              <a:gd name="connsiteX4" fmla="*/ 256183 w 464469"/>
              <a:gd name="connsiteY4" fmla="*/ 399495 h 406671"/>
              <a:gd name="connsiteX5" fmla="*/ 464413 w 464469"/>
              <a:gd name="connsiteY5" fmla="*/ 182212 h 406671"/>
              <a:gd name="connsiteX6" fmla="*/ 274290 w 464469"/>
              <a:gd name="connsiteY6" fmla="*/ 155051 h 406671"/>
              <a:gd name="connsiteX7" fmla="*/ 2686 w 464469"/>
              <a:gd name="connsiteY7" fmla="*/ 1142 h 406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4469" h="406671">
                <a:moveTo>
                  <a:pt x="2686" y="1142"/>
                </a:moveTo>
                <a:cubicBezTo>
                  <a:pt x="-21456" y="16231"/>
                  <a:pt x="124908" y="219934"/>
                  <a:pt x="129435" y="245586"/>
                </a:cubicBezTo>
                <a:cubicBezTo>
                  <a:pt x="133962" y="271238"/>
                  <a:pt x="-1840" y="139962"/>
                  <a:pt x="29847" y="155051"/>
                </a:cubicBezTo>
                <a:cubicBezTo>
                  <a:pt x="61534" y="170140"/>
                  <a:pt x="281834" y="295380"/>
                  <a:pt x="319557" y="336121"/>
                </a:cubicBezTo>
                <a:cubicBezTo>
                  <a:pt x="357280" y="376862"/>
                  <a:pt x="232040" y="425147"/>
                  <a:pt x="256183" y="399495"/>
                </a:cubicBezTo>
                <a:cubicBezTo>
                  <a:pt x="280326" y="373844"/>
                  <a:pt x="461395" y="222953"/>
                  <a:pt x="464413" y="182212"/>
                </a:cubicBezTo>
                <a:cubicBezTo>
                  <a:pt x="467431" y="141471"/>
                  <a:pt x="348227" y="185229"/>
                  <a:pt x="274290" y="155051"/>
                </a:cubicBezTo>
                <a:cubicBezTo>
                  <a:pt x="200353" y="124873"/>
                  <a:pt x="26828" y="-13947"/>
                  <a:pt x="2686" y="114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3AB43AFE-2657-DB73-F7FE-F78A293B0E18}"/>
              </a:ext>
            </a:extLst>
          </p:cNvPr>
          <p:cNvSpPr/>
          <p:nvPr/>
        </p:nvSpPr>
        <p:spPr>
          <a:xfrm>
            <a:off x="1052377" y="4321976"/>
            <a:ext cx="800716" cy="1052554"/>
          </a:xfrm>
          <a:custGeom>
            <a:avLst/>
            <a:gdLst>
              <a:gd name="connsiteX0" fmla="*/ 667781 w 800716"/>
              <a:gd name="connsiteY0" fmla="*/ 5580 h 1052554"/>
              <a:gd name="connsiteX1" fmla="*/ 323750 w 800716"/>
              <a:gd name="connsiteY1" fmla="*/ 494468 h 1052554"/>
              <a:gd name="connsiteX2" fmla="*/ 495766 w 800716"/>
              <a:gd name="connsiteY2" fmla="*/ 367719 h 1052554"/>
              <a:gd name="connsiteX3" fmla="*/ 88360 w 800716"/>
              <a:gd name="connsiteY3" fmla="*/ 874713 h 1052554"/>
              <a:gd name="connsiteX4" fmla="*/ 160787 w 800716"/>
              <a:gd name="connsiteY4" fmla="*/ 747965 h 1052554"/>
              <a:gd name="connsiteX5" fmla="*/ 15932 w 800716"/>
              <a:gd name="connsiteY5" fmla="*/ 1046729 h 1052554"/>
              <a:gd name="connsiteX6" fmla="*/ 604407 w 800716"/>
              <a:gd name="connsiteY6" fmla="*/ 431093 h 1052554"/>
              <a:gd name="connsiteX7" fmla="*/ 495766 w 800716"/>
              <a:gd name="connsiteY7" fmla="*/ 557842 h 1052554"/>
              <a:gd name="connsiteX8" fmla="*/ 794530 w 800716"/>
              <a:gd name="connsiteY8" fmla="*/ 105169 h 1052554"/>
              <a:gd name="connsiteX9" fmla="*/ 694942 w 800716"/>
              <a:gd name="connsiteY9" fmla="*/ 222864 h 1052554"/>
              <a:gd name="connsiteX10" fmla="*/ 667781 w 800716"/>
              <a:gd name="connsiteY10" fmla="*/ 5580 h 1052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0716" h="1052554">
                <a:moveTo>
                  <a:pt x="667781" y="5580"/>
                </a:moveTo>
                <a:cubicBezTo>
                  <a:pt x="605916" y="50847"/>
                  <a:pt x="352419" y="434112"/>
                  <a:pt x="323750" y="494468"/>
                </a:cubicBezTo>
                <a:cubicBezTo>
                  <a:pt x="295081" y="554825"/>
                  <a:pt x="534998" y="304345"/>
                  <a:pt x="495766" y="367719"/>
                </a:cubicBezTo>
                <a:cubicBezTo>
                  <a:pt x="456534" y="431093"/>
                  <a:pt x="144190" y="811339"/>
                  <a:pt x="88360" y="874713"/>
                </a:cubicBezTo>
                <a:cubicBezTo>
                  <a:pt x="32530" y="938087"/>
                  <a:pt x="172858" y="719296"/>
                  <a:pt x="160787" y="747965"/>
                </a:cubicBezTo>
                <a:cubicBezTo>
                  <a:pt x="148716" y="776634"/>
                  <a:pt x="-58005" y="1099541"/>
                  <a:pt x="15932" y="1046729"/>
                </a:cubicBezTo>
                <a:cubicBezTo>
                  <a:pt x="89869" y="993917"/>
                  <a:pt x="524435" y="512574"/>
                  <a:pt x="604407" y="431093"/>
                </a:cubicBezTo>
                <a:cubicBezTo>
                  <a:pt x="684379" y="349612"/>
                  <a:pt x="464079" y="612163"/>
                  <a:pt x="495766" y="557842"/>
                </a:cubicBezTo>
                <a:cubicBezTo>
                  <a:pt x="527453" y="503521"/>
                  <a:pt x="761334" y="160999"/>
                  <a:pt x="794530" y="105169"/>
                </a:cubicBezTo>
                <a:cubicBezTo>
                  <a:pt x="827726" y="49339"/>
                  <a:pt x="717576" y="240971"/>
                  <a:pt x="694942" y="222864"/>
                </a:cubicBezTo>
                <a:cubicBezTo>
                  <a:pt x="672308" y="204757"/>
                  <a:pt x="729646" y="-39687"/>
                  <a:pt x="667781" y="55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61F1AD38-1EA4-3F05-5B96-E56B8F056C19}"/>
              </a:ext>
            </a:extLst>
          </p:cNvPr>
          <p:cNvSpPr/>
          <p:nvPr/>
        </p:nvSpPr>
        <p:spPr>
          <a:xfrm>
            <a:off x="307261" y="5262914"/>
            <a:ext cx="737302" cy="359941"/>
          </a:xfrm>
          <a:custGeom>
            <a:avLst/>
            <a:gdLst>
              <a:gd name="connsiteX0" fmla="*/ 557 w 737302"/>
              <a:gd name="connsiteY0" fmla="*/ 359288 h 359941"/>
              <a:gd name="connsiteX1" fmla="*/ 407963 w 737302"/>
              <a:gd name="connsiteY1" fmla="*/ 132951 h 359941"/>
              <a:gd name="connsiteX2" fmla="*/ 733888 w 737302"/>
              <a:gd name="connsiteY2" fmla="*/ 132951 h 359941"/>
              <a:gd name="connsiteX3" fmla="*/ 199733 w 737302"/>
              <a:gd name="connsiteY3" fmla="*/ 6203 h 359941"/>
              <a:gd name="connsiteX4" fmla="*/ 317428 w 737302"/>
              <a:gd name="connsiteY4" fmla="*/ 51470 h 359941"/>
              <a:gd name="connsiteX5" fmla="*/ 557 w 737302"/>
              <a:gd name="connsiteY5" fmla="*/ 359288 h 359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7302" h="359941">
                <a:moveTo>
                  <a:pt x="557" y="359288"/>
                </a:moveTo>
                <a:cubicBezTo>
                  <a:pt x="15646" y="372868"/>
                  <a:pt x="285741" y="170674"/>
                  <a:pt x="407963" y="132951"/>
                </a:cubicBezTo>
                <a:cubicBezTo>
                  <a:pt x="530185" y="95228"/>
                  <a:pt x="768593" y="154076"/>
                  <a:pt x="733888" y="132951"/>
                </a:cubicBezTo>
                <a:cubicBezTo>
                  <a:pt x="699183" y="111826"/>
                  <a:pt x="269143" y="19783"/>
                  <a:pt x="199733" y="6203"/>
                </a:cubicBezTo>
                <a:cubicBezTo>
                  <a:pt x="130323" y="-7377"/>
                  <a:pt x="353642" y="-1342"/>
                  <a:pt x="317428" y="51470"/>
                </a:cubicBezTo>
                <a:cubicBezTo>
                  <a:pt x="281214" y="104282"/>
                  <a:pt x="-14532" y="345708"/>
                  <a:pt x="557" y="35928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3F277987-CB6E-C369-26FD-A14B8342FEB7}"/>
              </a:ext>
            </a:extLst>
          </p:cNvPr>
          <p:cNvSpPr/>
          <p:nvPr/>
        </p:nvSpPr>
        <p:spPr>
          <a:xfrm>
            <a:off x="2094906" y="4436104"/>
            <a:ext cx="568332" cy="602339"/>
          </a:xfrm>
          <a:custGeom>
            <a:avLst/>
            <a:gdLst>
              <a:gd name="connsiteX0" fmla="*/ 213728 w 568332"/>
              <a:gd name="connsiteY0" fmla="*/ 94 h 602339"/>
              <a:gd name="connsiteX1" fmla="*/ 5498 w 568332"/>
              <a:gd name="connsiteY1" fmla="*/ 353179 h 602339"/>
              <a:gd name="connsiteX2" fmla="*/ 485332 w 568332"/>
              <a:gd name="connsiteY2" fmla="*/ 597623 h 602339"/>
              <a:gd name="connsiteX3" fmla="*/ 421957 w 568332"/>
              <a:gd name="connsiteY3" fmla="*/ 498035 h 602339"/>
              <a:gd name="connsiteX4" fmla="*/ 566813 w 568332"/>
              <a:gd name="connsiteY4" fmla="*/ 298858 h 602339"/>
              <a:gd name="connsiteX5" fmla="*/ 313316 w 568332"/>
              <a:gd name="connsiteY5" fmla="*/ 516142 h 602339"/>
              <a:gd name="connsiteX6" fmla="*/ 141300 w 568332"/>
              <a:gd name="connsiteY6" fmla="*/ 371286 h 602339"/>
              <a:gd name="connsiteX7" fmla="*/ 168460 w 568332"/>
              <a:gd name="connsiteY7" fmla="*/ 271698 h 602339"/>
              <a:gd name="connsiteX8" fmla="*/ 32658 w 568332"/>
              <a:gd name="connsiteY8" fmla="*/ 316965 h 602339"/>
              <a:gd name="connsiteX9" fmla="*/ 213728 w 568332"/>
              <a:gd name="connsiteY9" fmla="*/ 94 h 602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8332" h="602339">
                <a:moveTo>
                  <a:pt x="213728" y="94"/>
                </a:moveTo>
                <a:cubicBezTo>
                  <a:pt x="209201" y="6130"/>
                  <a:pt x="-39769" y="253591"/>
                  <a:pt x="5498" y="353179"/>
                </a:cubicBezTo>
                <a:cubicBezTo>
                  <a:pt x="50765" y="452767"/>
                  <a:pt x="415922" y="573480"/>
                  <a:pt x="485332" y="597623"/>
                </a:cubicBezTo>
                <a:cubicBezTo>
                  <a:pt x="554742" y="621766"/>
                  <a:pt x="408377" y="547829"/>
                  <a:pt x="421957" y="498035"/>
                </a:cubicBezTo>
                <a:cubicBezTo>
                  <a:pt x="435537" y="448241"/>
                  <a:pt x="584920" y="295840"/>
                  <a:pt x="566813" y="298858"/>
                </a:cubicBezTo>
                <a:cubicBezTo>
                  <a:pt x="548706" y="301876"/>
                  <a:pt x="384235" y="504071"/>
                  <a:pt x="313316" y="516142"/>
                </a:cubicBezTo>
                <a:cubicBezTo>
                  <a:pt x="242397" y="528213"/>
                  <a:pt x="165443" y="412027"/>
                  <a:pt x="141300" y="371286"/>
                </a:cubicBezTo>
                <a:cubicBezTo>
                  <a:pt x="117157" y="330545"/>
                  <a:pt x="186567" y="280751"/>
                  <a:pt x="168460" y="271698"/>
                </a:cubicBezTo>
                <a:cubicBezTo>
                  <a:pt x="150353" y="262645"/>
                  <a:pt x="26622" y="354688"/>
                  <a:pt x="32658" y="316965"/>
                </a:cubicBezTo>
                <a:cubicBezTo>
                  <a:pt x="38694" y="279242"/>
                  <a:pt x="218255" y="-5942"/>
                  <a:pt x="213728" y="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784D74BF-7800-912A-E226-06F0F4EF8CE0}"/>
              </a:ext>
            </a:extLst>
          </p:cNvPr>
          <p:cNvSpPr/>
          <p:nvPr/>
        </p:nvSpPr>
        <p:spPr>
          <a:xfrm>
            <a:off x="2616451" y="4760993"/>
            <a:ext cx="1265648" cy="973637"/>
          </a:xfrm>
          <a:custGeom>
            <a:avLst/>
            <a:gdLst>
              <a:gd name="connsiteX0" fmla="*/ 0 w 1265648"/>
              <a:gd name="connsiteY0" fmla="*/ 1130 h 973637"/>
              <a:gd name="connsiteX1" fmla="*/ 525101 w 1265648"/>
              <a:gd name="connsiteY1" fmla="*/ 671086 h 973637"/>
              <a:gd name="connsiteX2" fmla="*/ 461727 w 1265648"/>
              <a:gd name="connsiteY2" fmla="*/ 589605 h 973637"/>
              <a:gd name="connsiteX3" fmla="*/ 1222218 w 1265648"/>
              <a:gd name="connsiteY3" fmla="*/ 960797 h 973637"/>
              <a:gd name="connsiteX4" fmla="*/ 1086416 w 1265648"/>
              <a:gd name="connsiteY4" fmla="*/ 843102 h 973637"/>
              <a:gd name="connsiteX5" fmla="*/ 371193 w 1265648"/>
              <a:gd name="connsiteY5" fmla="*/ 408536 h 973637"/>
              <a:gd name="connsiteX6" fmla="*/ 525101 w 1265648"/>
              <a:gd name="connsiteY6" fmla="*/ 508124 h 973637"/>
              <a:gd name="connsiteX7" fmla="*/ 0 w 1265648"/>
              <a:gd name="connsiteY7" fmla="*/ 1130 h 973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65648" h="973637">
                <a:moveTo>
                  <a:pt x="0" y="1130"/>
                </a:moveTo>
                <a:cubicBezTo>
                  <a:pt x="0" y="28290"/>
                  <a:pt x="448147" y="573007"/>
                  <a:pt x="525101" y="671086"/>
                </a:cubicBezTo>
                <a:cubicBezTo>
                  <a:pt x="602056" y="769165"/>
                  <a:pt x="345541" y="541320"/>
                  <a:pt x="461727" y="589605"/>
                </a:cubicBezTo>
                <a:cubicBezTo>
                  <a:pt x="577913" y="637890"/>
                  <a:pt x="1118103" y="918548"/>
                  <a:pt x="1222218" y="960797"/>
                </a:cubicBezTo>
                <a:cubicBezTo>
                  <a:pt x="1326333" y="1003046"/>
                  <a:pt x="1228253" y="935145"/>
                  <a:pt x="1086416" y="843102"/>
                </a:cubicBezTo>
                <a:cubicBezTo>
                  <a:pt x="944579" y="751059"/>
                  <a:pt x="464745" y="464366"/>
                  <a:pt x="371193" y="408536"/>
                </a:cubicBezTo>
                <a:cubicBezTo>
                  <a:pt x="277641" y="352706"/>
                  <a:pt x="583949" y="571498"/>
                  <a:pt x="525101" y="508124"/>
                </a:cubicBezTo>
                <a:cubicBezTo>
                  <a:pt x="466253" y="444750"/>
                  <a:pt x="0" y="-26030"/>
                  <a:pt x="0" y="113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C97F261A-A951-521E-424A-8109BDB8288D}"/>
              </a:ext>
            </a:extLst>
          </p:cNvPr>
          <p:cNvSpPr/>
          <p:nvPr/>
        </p:nvSpPr>
        <p:spPr>
          <a:xfrm>
            <a:off x="3230920" y="5303638"/>
            <a:ext cx="580589" cy="231117"/>
          </a:xfrm>
          <a:custGeom>
            <a:avLst/>
            <a:gdLst>
              <a:gd name="connsiteX0" fmla="*/ 1167 w 580589"/>
              <a:gd name="connsiteY0" fmla="*/ 37907 h 231117"/>
              <a:gd name="connsiteX1" fmla="*/ 453840 w 580589"/>
              <a:gd name="connsiteY1" fmla="*/ 83174 h 231117"/>
              <a:gd name="connsiteX2" fmla="*/ 417627 w 580589"/>
              <a:gd name="connsiteY2" fmla="*/ 1693 h 231117"/>
              <a:gd name="connsiteX3" fmla="*/ 580589 w 580589"/>
              <a:gd name="connsiteY3" fmla="*/ 173709 h 231117"/>
              <a:gd name="connsiteX4" fmla="*/ 417627 w 580589"/>
              <a:gd name="connsiteY4" fmla="*/ 228029 h 231117"/>
              <a:gd name="connsiteX5" fmla="*/ 227504 w 580589"/>
              <a:gd name="connsiteY5" fmla="*/ 218976 h 231117"/>
              <a:gd name="connsiteX6" fmla="*/ 526268 w 580589"/>
              <a:gd name="connsiteY6" fmla="*/ 173709 h 231117"/>
              <a:gd name="connsiteX7" fmla="*/ 426680 w 580589"/>
              <a:gd name="connsiteY7" fmla="*/ 28853 h 231117"/>
              <a:gd name="connsiteX8" fmla="*/ 327092 w 580589"/>
              <a:gd name="connsiteY8" fmla="*/ 119388 h 231117"/>
              <a:gd name="connsiteX9" fmla="*/ 1167 w 580589"/>
              <a:gd name="connsiteY9" fmla="*/ 37907 h 231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0589" h="231117">
                <a:moveTo>
                  <a:pt x="1167" y="37907"/>
                </a:moveTo>
                <a:cubicBezTo>
                  <a:pt x="22292" y="31871"/>
                  <a:pt x="384430" y="89210"/>
                  <a:pt x="453840" y="83174"/>
                </a:cubicBezTo>
                <a:cubicBezTo>
                  <a:pt x="523250" y="77138"/>
                  <a:pt x="396502" y="-13396"/>
                  <a:pt x="417627" y="1693"/>
                </a:cubicBezTo>
                <a:cubicBezTo>
                  <a:pt x="438752" y="16782"/>
                  <a:pt x="580589" y="135986"/>
                  <a:pt x="580589" y="173709"/>
                </a:cubicBezTo>
                <a:cubicBezTo>
                  <a:pt x="580589" y="211432"/>
                  <a:pt x="476474" y="220485"/>
                  <a:pt x="417627" y="228029"/>
                </a:cubicBezTo>
                <a:cubicBezTo>
                  <a:pt x="358780" y="235573"/>
                  <a:pt x="209397" y="228029"/>
                  <a:pt x="227504" y="218976"/>
                </a:cubicBezTo>
                <a:cubicBezTo>
                  <a:pt x="245611" y="209923"/>
                  <a:pt x="493072" y="205396"/>
                  <a:pt x="526268" y="173709"/>
                </a:cubicBezTo>
                <a:cubicBezTo>
                  <a:pt x="559464" y="142022"/>
                  <a:pt x="459876" y="37906"/>
                  <a:pt x="426680" y="28853"/>
                </a:cubicBezTo>
                <a:cubicBezTo>
                  <a:pt x="393484" y="19799"/>
                  <a:pt x="402538" y="113352"/>
                  <a:pt x="327092" y="119388"/>
                </a:cubicBezTo>
                <a:cubicBezTo>
                  <a:pt x="251647" y="125424"/>
                  <a:pt x="-19958" y="43943"/>
                  <a:pt x="1167" y="379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B12E7F5D-B1C2-4AC4-4E61-7EE371205F7F}"/>
              </a:ext>
            </a:extLst>
          </p:cNvPr>
          <p:cNvSpPr/>
          <p:nvPr/>
        </p:nvSpPr>
        <p:spPr>
          <a:xfrm>
            <a:off x="3826499" y="4688660"/>
            <a:ext cx="573902" cy="652919"/>
          </a:xfrm>
          <a:custGeom>
            <a:avLst/>
            <a:gdLst>
              <a:gd name="connsiteX0" fmla="*/ 392416 w 573902"/>
              <a:gd name="connsiteY0" fmla="*/ 1035 h 652919"/>
              <a:gd name="connsiteX1" fmla="*/ 265667 w 573902"/>
              <a:gd name="connsiteY1" fmla="*/ 363174 h 652919"/>
              <a:gd name="connsiteX2" fmla="*/ 356202 w 573902"/>
              <a:gd name="connsiteY2" fmla="*/ 281692 h 652919"/>
              <a:gd name="connsiteX3" fmla="*/ 12170 w 573902"/>
              <a:gd name="connsiteY3" fmla="*/ 571403 h 652919"/>
              <a:gd name="connsiteX4" fmla="*/ 75545 w 573902"/>
              <a:gd name="connsiteY4" fmla="*/ 571403 h 652919"/>
              <a:gd name="connsiteX5" fmla="*/ 57438 w 573902"/>
              <a:gd name="connsiteY5" fmla="*/ 643831 h 652919"/>
              <a:gd name="connsiteX6" fmla="*/ 573485 w 573902"/>
              <a:gd name="connsiteY6" fmla="*/ 381281 h 652919"/>
              <a:gd name="connsiteX7" fmla="*/ 147972 w 573902"/>
              <a:gd name="connsiteY7" fmla="*/ 652885 h 652919"/>
              <a:gd name="connsiteX8" fmla="*/ 319988 w 573902"/>
              <a:gd name="connsiteY8" fmla="*/ 399388 h 652919"/>
              <a:gd name="connsiteX9" fmla="*/ 519164 w 573902"/>
              <a:gd name="connsiteY9" fmla="*/ 272639 h 652919"/>
              <a:gd name="connsiteX10" fmla="*/ 428630 w 573902"/>
              <a:gd name="connsiteY10" fmla="*/ 254532 h 652919"/>
              <a:gd name="connsiteX11" fmla="*/ 392416 w 573902"/>
              <a:gd name="connsiteY11" fmla="*/ 1035 h 652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3902" h="652919">
                <a:moveTo>
                  <a:pt x="392416" y="1035"/>
                </a:moveTo>
                <a:cubicBezTo>
                  <a:pt x="365255" y="19142"/>
                  <a:pt x="271703" y="316398"/>
                  <a:pt x="265667" y="363174"/>
                </a:cubicBezTo>
                <a:cubicBezTo>
                  <a:pt x="259631" y="409950"/>
                  <a:pt x="398452" y="246987"/>
                  <a:pt x="356202" y="281692"/>
                </a:cubicBezTo>
                <a:cubicBezTo>
                  <a:pt x="313952" y="316397"/>
                  <a:pt x="58946" y="523118"/>
                  <a:pt x="12170" y="571403"/>
                </a:cubicBezTo>
                <a:cubicBezTo>
                  <a:pt x="-34606" y="619688"/>
                  <a:pt x="68000" y="559332"/>
                  <a:pt x="75545" y="571403"/>
                </a:cubicBezTo>
                <a:cubicBezTo>
                  <a:pt x="83090" y="583474"/>
                  <a:pt x="-25552" y="675518"/>
                  <a:pt x="57438" y="643831"/>
                </a:cubicBezTo>
                <a:cubicBezTo>
                  <a:pt x="140428" y="612144"/>
                  <a:pt x="558396" y="379772"/>
                  <a:pt x="573485" y="381281"/>
                </a:cubicBezTo>
                <a:cubicBezTo>
                  <a:pt x="588574" y="382790"/>
                  <a:pt x="190221" y="649867"/>
                  <a:pt x="147972" y="652885"/>
                </a:cubicBezTo>
                <a:cubicBezTo>
                  <a:pt x="105723" y="655903"/>
                  <a:pt x="258123" y="462762"/>
                  <a:pt x="319988" y="399388"/>
                </a:cubicBezTo>
                <a:cubicBezTo>
                  <a:pt x="381853" y="336014"/>
                  <a:pt x="501057" y="296782"/>
                  <a:pt x="519164" y="272639"/>
                </a:cubicBezTo>
                <a:cubicBezTo>
                  <a:pt x="537271" y="248496"/>
                  <a:pt x="446737" y="301308"/>
                  <a:pt x="428630" y="254532"/>
                </a:cubicBezTo>
                <a:cubicBezTo>
                  <a:pt x="410523" y="207756"/>
                  <a:pt x="419577" y="-17072"/>
                  <a:pt x="392416" y="1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34B2412E-CC4F-6466-8E97-04940A93124D}"/>
              </a:ext>
            </a:extLst>
          </p:cNvPr>
          <p:cNvSpPr/>
          <p:nvPr/>
        </p:nvSpPr>
        <p:spPr>
          <a:xfrm>
            <a:off x="4072676" y="4644416"/>
            <a:ext cx="763556" cy="418890"/>
          </a:xfrm>
          <a:custGeom>
            <a:avLst/>
            <a:gdLst>
              <a:gd name="connsiteX0" fmla="*/ 1383 w 763556"/>
              <a:gd name="connsiteY0" fmla="*/ 208241 h 418890"/>
              <a:gd name="connsiteX1" fmla="*/ 481217 w 763556"/>
              <a:gd name="connsiteY1" fmla="*/ 217295 h 418890"/>
              <a:gd name="connsiteX2" fmla="*/ 761874 w 763556"/>
              <a:gd name="connsiteY2" fmla="*/ 9065 h 418890"/>
              <a:gd name="connsiteX3" fmla="*/ 589859 w 763556"/>
              <a:gd name="connsiteY3" fmla="*/ 199188 h 418890"/>
              <a:gd name="connsiteX4" fmla="*/ 417843 w 763556"/>
              <a:gd name="connsiteY4" fmla="*/ 325936 h 418890"/>
              <a:gd name="connsiteX5" fmla="*/ 426896 w 763556"/>
              <a:gd name="connsiteY5" fmla="*/ 298776 h 418890"/>
              <a:gd name="connsiteX6" fmla="*/ 200560 w 763556"/>
              <a:gd name="connsiteY6" fmla="*/ 416471 h 418890"/>
              <a:gd name="connsiteX7" fmla="*/ 707554 w 763556"/>
              <a:gd name="connsiteY7" fmla="*/ 172028 h 418890"/>
              <a:gd name="connsiteX8" fmla="*/ 716607 w 763556"/>
              <a:gd name="connsiteY8" fmla="*/ 12 h 418890"/>
              <a:gd name="connsiteX9" fmla="*/ 517431 w 763556"/>
              <a:gd name="connsiteY9" fmla="*/ 162974 h 418890"/>
              <a:gd name="connsiteX10" fmla="*/ 644179 w 763556"/>
              <a:gd name="connsiteY10" fmla="*/ 162974 h 418890"/>
              <a:gd name="connsiteX11" fmla="*/ 1383 w 763556"/>
              <a:gd name="connsiteY11" fmla="*/ 208241 h 418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63556" h="418890">
                <a:moveTo>
                  <a:pt x="1383" y="208241"/>
                </a:moveTo>
                <a:cubicBezTo>
                  <a:pt x="-25777" y="217294"/>
                  <a:pt x="354469" y="250491"/>
                  <a:pt x="481217" y="217295"/>
                </a:cubicBezTo>
                <a:cubicBezTo>
                  <a:pt x="607965" y="184099"/>
                  <a:pt x="743767" y="12083"/>
                  <a:pt x="761874" y="9065"/>
                </a:cubicBezTo>
                <a:cubicBezTo>
                  <a:pt x="779981" y="6047"/>
                  <a:pt x="647197" y="146376"/>
                  <a:pt x="589859" y="199188"/>
                </a:cubicBezTo>
                <a:cubicBezTo>
                  <a:pt x="532521" y="252000"/>
                  <a:pt x="417843" y="325936"/>
                  <a:pt x="417843" y="325936"/>
                </a:cubicBezTo>
                <a:cubicBezTo>
                  <a:pt x="390683" y="342534"/>
                  <a:pt x="463110" y="283687"/>
                  <a:pt x="426896" y="298776"/>
                </a:cubicBezTo>
                <a:cubicBezTo>
                  <a:pt x="390682" y="313865"/>
                  <a:pt x="153784" y="437596"/>
                  <a:pt x="200560" y="416471"/>
                </a:cubicBezTo>
                <a:cubicBezTo>
                  <a:pt x="247336" y="395346"/>
                  <a:pt x="621546" y="241438"/>
                  <a:pt x="707554" y="172028"/>
                </a:cubicBezTo>
                <a:cubicBezTo>
                  <a:pt x="793562" y="102618"/>
                  <a:pt x="748294" y="1521"/>
                  <a:pt x="716607" y="12"/>
                </a:cubicBezTo>
                <a:cubicBezTo>
                  <a:pt x="684920" y="-1497"/>
                  <a:pt x="529502" y="135814"/>
                  <a:pt x="517431" y="162974"/>
                </a:cubicBezTo>
                <a:cubicBezTo>
                  <a:pt x="505360" y="190134"/>
                  <a:pt x="722642" y="153920"/>
                  <a:pt x="644179" y="162974"/>
                </a:cubicBezTo>
                <a:cubicBezTo>
                  <a:pt x="565716" y="172027"/>
                  <a:pt x="28543" y="199188"/>
                  <a:pt x="1383" y="2082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14D6D201-B7B8-4378-BC07-3F2543AB7503}"/>
              </a:ext>
            </a:extLst>
          </p:cNvPr>
          <p:cNvSpPr/>
          <p:nvPr/>
        </p:nvSpPr>
        <p:spPr>
          <a:xfrm>
            <a:off x="3836299" y="3621297"/>
            <a:ext cx="1175709" cy="1983919"/>
          </a:xfrm>
          <a:custGeom>
            <a:avLst/>
            <a:gdLst>
              <a:gd name="connsiteX0" fmla="*/ 455044 w 1175709"/>
              <a:gd name="connsiteY0" fmla="*/ 89 h 1983919"/>
              <a:gd name="connsiteX1" fmla="*/ 952984 w 1175709"/>
              <a:gd name="connsiteY1" fmla="*/ 851115 h 1983919"/>
              <a:gd name="connsiteX2" fmla="*/ 962038 w 1175709"/>
              <a:gd name="connsiteY2" fmla="*/ 796794 h 1983919"/>
              <a:gd name="connsiteX3" fmla="*/ 1052572 w 1175709"/>
              <a:gd name="connsiteY3" fmla="*/ 1050291 h 1983919"/>
              <a:gd name="connsiteX4" fmla="*/ 853396 w 1175709"/>
              <a:gd name="connsiteY4" fmla="*/ 1349055 h 1983919"/>
              <a:gd name="connsiteX5" fmla="*/ 880556 w 1175709"/>
              <a:gd name="connsiteY5" fmla="*/ 1349055 h 1983919"/>
              <a:gd name="connsiteX6" fmla="*/ 663273 w 1175709"/>
              <a:gd name="connsiteY6" fmla="*/ 1557285 h 1983919"/>
              <a:gd name="connsiteX7" fmla="*/ 283028 w 1175709"/>
              <a:gd name="connsiteY7" fmla="*/ 1756461 h 1983919"/>
              <a:gd name="connsiteX8" fmla="*/ 11424 w 1175709"/>
              <a:gd name="connsiteY8" fmla="*/ 1982798 h 1983919"/>
              <a:gd name="connsiteX9" fmla="*/ 672327 w 1175709"/>
              <a:gd name="connsiteY9" fmla="*/ 1656873 h 1983919"/>
              <a:gd name="connsiteX10" fmla="*/ 744754 w 1175709"/>
              <a:gd name="connsiteY10" fmla="*/ 1584446 h 1983919"/>
              <a:gd name="connsiteX11" fmla="*/ 1170267 w 1175709"/>
              <a:gd name="connsiteY11" fmla="*/ 1059345 h 1983919"/>
              <a:gd name="connsiteX12" fmla="*/ 989198 w 1175709"/>
              <a:gd name="connsiteY12" fmla="*/ 751527 h 1983919"/>
              <a:gd name="connsiteX13" fmla="*/ 1043519 w 1175709"/>
              <a:gd name="connsiteY13" fmla="*/ 796794 h 1983919"/>
              <a:gd name="connsiteX14" fmla="*/ 455044 w 1175709"/>
              <a:gd name="connsiteY14" fmla="*/ 89 h 198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75709" h="1983919">
                <a:moveTo>
                  <a:pt x="455044" y="89"/>
                </a:moveTo>
                <a:cubicBezTo>
                  <a:pt x="439955" y="9142"/>
                  <a:pt x="952984" y="851115"/>
                  <a:pt x="952984" y="851115"/>
                </a:cubicBezTo>
                <a:cubicBezTo>
                  <a:pt x="1037483" y="983899"/>
                  <a:pt x="945440" y="763598"/>
                  <a:pt x="962038" y="796794"/>
                </a:cubicBezTo>
                <a:cubicBezTo>
                  <a:pt x="978636" y="829990"/>
                  <a:pt x="1070679" y="958248"/>
                  <a:pt x="1052572" y="1050291"/>
                </a:cubicBezTo>
                <a:cubicBezTo>
                  <a:pt x="1034465" y="1142334"/>
                  <a:pt x="853396" y="1349055"/>
                  <a:pt x="853396" y="1349055"/>
                </a:cubicBezTo>
                <a:cubicBezTo>
                  <a:pt x="824727" y="1398849"/>
                  <a:pt x="912243" y="1314350"/>
                  <a:pt x="880556" y="1349055"/>
                </a:cubicBezTo>
                <a:cubicBezTo>
                  <a:pt x="848869" y="1383760"/>
                  <a:pt x="762861" y="1489384"/>
                  <a:pt x="663273" y="1557285"/>
                </a:cubicBezTo>
                <a:cubicBezTo>
                  <a:pt x="563685" y="1625186"/>
                  <a:pt x="391670" y="1685542"/>
                  <a:pt x="283028" y="1756461"/>
                </a:cubicBezTo>
                <a:cubicBezTo>
                  <a:pt x="174386" y="1827380"/>
                  <a:pt x="-53459" y="1999396"/>
                  <a:pt x="11424" y="1982798"/>
                </a:cubicBezTo>
                <a:cubicBezTo>
                  <a:pt x="76307" y="1966200"/>
                  <a:pt x="550105" y="1723265"/>
                  <a:pt x="672327" y="1656873"/>
                </a:cubicBezTo>
                <a:cubicBezTo>
                  <a:pt x="794549" y="1590481"/>
                  <a:pt x="661764" y="1684034"/>
                  <a:pt x="744754" y="1584446"/>
                </a:cubicBezTo>
                <a:cubicBezTo>
                  <a:pt x="827744" y="1484858"/>
                  <a:pt x="1129526" y="1198165"/>
                  <a:pt x="1170267" y="1059345"/>
                </a:cubicBezTo>
                <a:cubicBezTo>
                  <a:pt x="1211008" y="920525"/>
                  <a:pt x="1010323" y="795285"/>
                  <a:pt x="989198" y="751527"/>
                </a:cubicBezTo>
                <a:cubicBezTo>
                  <a:pt x="968073" y="707769"/>
                  <a:pt x="1126509" y="925052"/>
                  <a:pt x="1043519" y="796794"/>
                </a:cubicBezTo>
                <a:cubicBezTo>
                  <a:pt x="960529" y="668536"/>
                  <a:pt x="470133" y="-8964"/>
                  <a:pt x="455044" y="8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2FF60DD0-0E89-F1D8-5E1C-EC3F99F7951D}"/>
              </a:ext>
            </a:extLst>
          </p:cNvPr>
          <p:cNvSpPr/>
          <p:nvPr/>
        </p:nvSpPr>
        <p:spPr>
          <a:xfrm>
            <a:off x="2251261" y="5009510"/>
            <a:ext cx="1152700" cy="2775789"/>
          </a:xfrm>
          <a:custGeom>
            <a:avLst/>
            <a:gdLst>
              <a:gd name="connsiteX0" fmla="*/ 22039 w 1152700"/>
              <a:gd name="connsiteY0" fmla="*/ 19690 h 2775789"/>
              <a:gd name="connsiteX1" fmla="*/ 453839 w 1152700"/>
              <a:gd name="connsiteY1" fmla="*/ 1556390 h 2775789"/>
              <a:gd name="connsiteX2" fmla="*/ 479239 w 1152700"/>
              <a:gd name="connsiteY2" fmla="*/ 1429390 h 2775789"/>
              <a:gd name="connsiteX3" fmla="*/ 745939 w 1152700"/>
              <a:gd name="connsiteY3" fmla="*/ 2254890 h 2775789"/>
              <a:gd name="connsiteX4" fmla="*/ 771339 w 1152700"/>
              <a:gd name="connsiteY4" fmla="*/ 2102490 h 2775789"/>
              <a:gd name="connsiteX5" fmla="*/ 1152339 w 1152700"/>
              <a:gd name="connsiteY5" fmla="*/ 2775590 h 2775789"/>
              <a:gd name="connsiteX6" fmla="*/ 695139 w 1152700"/>
              <a:gd name="connsiteY6" fmla="*/ 2026290 h 2775789"/>
              <a:gd name="connsiteX7" fmla="*/ 47439 w 1152700"/>
              <a:gd name="connsiteY7" fmla="*/ 591190 h 2775789"/>
              <a:gd name="connsiteX8" fmla="*/ 60139 w 1152700"/>
              <a:gd name="connsiteY8" fmla="*/ 680090 h 2775789"/>
              <a:gd name="connsiteX9" fmla="*/ 22039 w 1152700"/>
              <a:gd name="connsiteY9" fmla="*/ 19690 h 2775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52700" h="2775789">
                <a:moveTo>
                  <a:pt x="22039" y="19690"/>
                </a:moveTo>
                <a:cubicBezTo>
                  <a:pt x="87656" y="165740"/>
                  <a:pt x="377639" y="1321440"/>
                  <a:pt x="453839" y="1556390"/>
                </a:cubicBezTo>
                <a:cubicBezTo>
                  <a:pt x="530039" y="1791340"/>
                  <a:pt x="430556" y="1312973"/>
                  <a:pt x="479239" y="1429390"/>
                </a:cubicBezTo>
                <a:cubicBezTo>
                  <a:pt x="527922" y="1545807"/>
                  <a:pt x="697256" y="2142707"/>
                  <a:pt x="745939" y="2254890"/>
                </a:cubicBezTo>
                <a:cubicBezTo>
                  <a:pt x="794622" y="2367073"/>
                  <a:pt x="703606" y="2015707"/>
                  <a:pt x="771339" y="2102490"/>
                </a:cubicBezTo>
                <a:cubicBezTo>
                  <a:pt x="839072" y="2189273"/>
                  <a:pt x="1165039" y="2788290"/>
                  <a:pt x="1152339" y="2775590"/>
                </a:cubicBezTo>
                <a:cubicBezTo>
                  <a:pt x="1139639" y="2762890"/>
                  <a:pt x="879289" y="2390356"/>
                  <a:pt x="695139" y="2026290"/>
                </a:cubicBezTo>
                <a:cubicBezTo>
                  <a:pt x="510989" y="1662224"/>
                  <a:pt x="153272" y="815557"/>
                  <a:pt x="47439" y="591190"/>
                </a:cubicBezTo>
                <a:cubicBezTo>
                  <a:pt x="-58394" y="366823"/>
                  <a:pt x="62256" y="775340"/>
                  <a:pt x="60139" y="680090"/>
                </a:cubicBezTo>
                <a:cubicBezTo>
                  <a:pt x="58022" y="584840"/>
                  <a:pt x="-43578" y="-126360"/>
                  <a:pt x="22039" y="1969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510D130D-0AC8-F3DA-2885-8EC4396C7ED2}"/>
              </a:ext>
            </a:extLst>
          </p:cNvPr>
          <p:cNvSpPr/>
          <p:nvPr/>
        </p:nvSpPr>
        <p:spPr>
          <a:xfrm>
            <a:off x="3399662" y="7826207"/>
            <a:ext cx="4437465" cy="2488233"/>
          </a:xfrm>
          <a:custGeom>
            <a:avLst/>
            <a:gdLst>
              <a:gd name="connsiteX0" fmla="*/ 29338 w 4437465"/>
              <a:gd name="connsiteY0" fmla="*/ 35093 h 2488233"/>
              <a:gd name="connsiteX1" fmla="*/ 981838 w 4437465"/>
              <a:gd name="connsiteY1" fmla="*/ 949493 h 2488233"/>
              <a:gd name="connsiteX2" fmla="*/ 943738 w 4437465"/>
              <a:gd name="connsiteY2" fmla="*/ 936793 h 2488233"/>
              <a:gd name="connsiteX3" fmla="*/ 2061338 w 4437465"/>
              <a:gd name="connsiteY3" fmla="*/ 1724193 h 2488233"/>
              <a:gd name="connsiteX4" fmla="*/ 1985138 w 4437465"/>
              <a:gd name="connsiteY4" fmla="*/ 1660693 h 2488233"/>
              <a:gd name="connsiteX5" fmla="*/ 3661538 w 4437465"/>
              <a:gd name="connsiteY5" fmla="*/ 2333793 h 2488233"/>
              <a:gd name="connsiteX6" fmla="*/ 3509138 w 4437465"/>
              <a:gd name="connsiteY6" fmla="*/ 2219493 h 2488233"/>
              <a:gd name="connsiteX7" fmla="*/ 4144138 w 4437465"/>
              <a:gd name="connsiteY7" fmla="*/ 2486193 h 2488233"/>
              <a:gd name="connsiteX8" fmla="*/ 4436238 w 4437465"/>
              <a:gd name="connsiteY8" fmla="*/ 2346493 h 2488233"/>
              <a:gd name="connsiteX9" fmla="*/ 4169538 w 4437465"/>
              <a:gd name="connsiteY9" fmla="*/ 2422693 h 2488233"/>
              <a:gd name="connsiteX10" fmla="*/ 2759838 w 4437465"/>
              <a:gd name="connsiteY10" fmla="*/ 1990893 h 2488233"/>
              <a:gd name="connsiteX11" fmla="*/ 2861438 w 4437465"/>
              <a:gd name="connsiteY11" fmla="*/ 2054393 h 2488233"/>
              <a:gd name="connsiteX12" fmla="*/ 1566038 w 4437465"/>
              <a:gd name="connsiteY12" fmla="*/ 1343193 h 2488233"/>
              <a:gd name="connsiteX13" fmla="*/ 1032638 w 4437465"/>
              <a:gd name="connsiteY13" fmla="*/ 873293 h 2488233"/>
              <a:gd name="connsiteX14" fmla="*/ 1197738 w 4437465"/>
              <a:gd name="connsiteY14" fmla="*/ 1025693 h 2488233"/>
              <a:gd name="connsiteX15" fmla="*/ 638938 w 4437465"/>
              <a:gd name="connsiteY15" fmla="*/ 517693 h 2488233"/>
              <a:gd name="connsiteX16" fmla="*/ 1134238 w 4437465"/>
              <a:gd name="connsiteY16" fmla="*/ 936793 h 2488233"/>
              <a:gd name="connsiteX17" fmla="*/ 321438 w 4437465"/>
              <a:gd name="connsiteY17" fmla="*/ 263693 h 2488233"/>
              <a:gd name="connsiteX18" fmla="*/ 29338 w 4437465"/>
              <a:gd name="connsiteY18" fmla="*/ 35093 h 2488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437465" h="2488233">
                <a:moveTo>
                  <a:pt x="29338" y="35093"/>
                </a:moveTo>
                <a:cubicBezTo>
                  <a:pt x="139405" y="149393"/>
                  <a:pt x="981838" y="949493"/>
                  <a:pt x="981838" y="949493"/>
                </a:cubicBezTo>
                <a:cubicBezTo>
                  <a:pt x="1134238" y="1099776"/>
                  <a:pt x="763821" y="807676"/>
                  <a:pt x="943738" y="936793"/>
                </a:cubicBezTo>
                <a:cubicBezTo>
                  <a:pt x="1123655" y="1065910"/>
                  <a:pt x="1887771" y="1603543"/>
                  <a:pt x="2061338" y="1724193"/>
                </a:cubicBezTo>
                <a:cubicBezTo>
                  <a:pt x="2234905" y="1844843"/>
                  <a:pt x="1718438" y="1559093"/>
                  <a:pt x="1985138" y="1660693"/>
                </a:cubicBezTo>
                <a:cubicBezTo>
                  <a:pt x="2251838" y="1762293"/>
                  <a:pt x="3407538" y="2240660"/>
                  <a:pt x="3661538" y="2333793"/>
                </a:cubicBezTo>
                <a:cubicBezTo>
                  <a:pt x="3915538" y="2426926"/>
                  <a:pt x="3428705" y="2194093"/>
                  <a:pt x="3509138" y="2219493"/>
                </a:cubicBezTo>
                <a:cubicBezTo>
                  <a:pt x="3589571" y="2244893"/>
                  <a:pt x="3989621" y="2465026"/>
                  <a:pt x="4144138" y="2486193"/>
                </a:cubicBezTo>
                <a:cubicBezTo>
                  <a:pt x="4298655" y="2507360"/>
                  <a:pt x="4432005" y="2357076"/>
                  <a:pt x="4436238" y="2346493"/>
                </a:cubicBezTo>
                <a:cubicBezTo>
                  <a:pt x="4440471" y="2335910"/>
                  <a:pt x="4448938" y="2481960"/>
                  <a:pt x="4169538" y="2422693"/>
                </a:cubicBezTo>
                <a:cubicBezTo>
                  <a:pt x="3890138" y="2363426"/>
                  <a:pt x="2977855" y="2052276"/>
                  <a:pt x="2759838" y="1990893"/>
                </a:cubicBezTo>
                <a:cubicBezTo>
                  <a:pt x="2541821" y="1929510"/>
                  <a:pt x="2861438" y="2054393"/>
                  <a:pt x="2861438" y="2054393"/>
                </a:cubicBezTo>
                <a:cubicBezTo>
                  <a:pt x="2662471" y="1946443"/>
                  <a:pt x="1870838" y="1540043"/>
                  <a:pt x="1566038" y="1343193"/>
                </a:cubicBezTo>
                <a:cubicBezTo>
                  <a:pt x="1261238" y="1146343"/>
                  <a:pt x="1094021" y="926210"/>
                  <a:pt x="1032638" y="873293"/>
                </a:cubicBezTo>
                <a:cubicBezTo>
                  <a:pt x="971255" y="820376"/>
                  <a:pt x="1197738" y="1025693"/>
                  <a:pt x="1197738" y="1025693"/>
                </a:cubicBezTo>
                <a:lnTo>
                  <a:pt x="638938" y="517693"/>
                </a:lnTo>
                <a:cubicBezTo>
                  <a:pt x="628355" y="502876"/>
                  <a:pt x="1187155" y="979126"/>
                  <a:pt x="1134238" y="936793"/>
                </a:cubicBezTo>
                <a:cubicBezTo>
                  <a:pt x="1081321" y="894460"/>
                  <a:pt x="501355" y="418210"/>
                  <a:pt x="321438" y="263693"/>
                </a:cubicBezTo>
                <a:cubicBezTo>
                  <a:pt x="141521" y="109176"/>
                  <a:pt x="-80729" y="-79207"/>
                  <a:pt x="29338" y="3509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088DC7B0-6A77-C63D-9DBB-AACDFD52D7C2}"/>
              </a:ext>
            </a:extLst>
          </p:cNvPr>
          <p:cNvSpPr/>
          <p:nvPr/>
        </p:nvSpPr>
        <p:spPr>
          <a:xfrm>
            <a:off x="3748474" y="5651154"/>
            <a:ext cx="4079130" cy="4314828"/>
          </a:xfrm>
          <a:custGeom>
            <a:avLst/>
            <a:gdLst>
              <a:gd name="connsiteX0" fmla="*/ 10726 w 4079130"/>
              <a:gd name="connsiteY0" fmla="*/ 13046 h 4314828"/>
              <a:gd name="connsiteX1" fmla="*/ 874326 w 4079130"/>
              <a:gd name="connsiteY1" fmla="*/ 940146 h 4314828"/>
              <a:gd name="connsiteX2" fmla="*/ 785426 w 4079130"/>
              <a:gd name="connsiteY2" fmla="*/ 851246 h 4314828"/>
              <a:gd name="connsiteX3" fmla="*/ 1623626 w 4079130"/>
              <a:gd name="connsiteY3" fmla="*/ 1473546 h 4314828"/>
              <a:gd name="connsiteX4" fmla="*/ 1572826 w 4079130"/>
              <a:gd name="connsiteY4" fmla="*/ 1397346 h 4314828"/>
              <a:gd name="connsiteX5" fmla="*/ 2347526 w 4079130"/>
              <a:gd name="connsiteY5" fmla="*/ 1778346 h 4314828"/>
              <a:gd name="connsiteX6" fmla="*/ 3109526 w 4079130"/>
              <a:gd name="connsiteY6" fmla="*/ 2489546 h 4314828"/>
              <a:gd name="connsiteX7" fmla="*/ 3033326 w 4079130"/>
              <a:gd name="connsiteY7" fmla="*/ 2375246 h 4314828"/>
              <a:gd name="connsiteX8" fmla="*/ 3363526 w 4079130"/>
              <a:gd name="connsiteY8" fmla="*/ 3099146 h 4314828"/>
              <a:gd name="connsiteX9" fmla="*/ 3757226 w 4079130"/>
              <a:gd name="connsiteY9" fmla="*/ 3861146 h 4314828"/>
              <a:gd name="connsiteX10" fmla="*/ 3668326 w 4079130"/>
              <a:gd name="connsiteY10" fmla="*/ 3708746 h 4314828"/>
              <a:gd name="connsiteX11" fmla="*/ 4074726 w 4079130"/>
              <a:gd name="connsiteY11" fmla="*/ 4305646 h 4314828"/>
              <a:gd name="connsiteX12" fmla="*/ 3363526 w 4079130"/>
              <a:gd name="connsiteY12" fmla="*/ 3162646 h 4314828"/>
              <a:gd name="connsiteX13" fmla="*/ 3579426 w 4079130"/>
              <a:gd name="connsiteY13" fmla="*/ 3315046 h 4314828"/>
              <a:gd name="connsiteX14" fmla="*/ 2703126 w 4079130"/>
              <a:gd name="connsiteY14" fmla="*/ 2248246 h 4314828"/>
              <a:gd name="connsiteX15" fmla="*/ 2830126 w 4079130"/>
              <a:gd name="connsiteY15" fmla="*/ 2337146 h 4314828"/>
              <a:gd name="connsiteX16" fmla="*/ 2487226 w 4079130"/>
              <a:gd name="connsiteY16" fmla="*/ 1740246 h 4314828"/>
              <a:gd name="connsiteX17" fmla="*/ 1369626 w 4079130"/>
              <a:gd name="connsiteY17" fmla="*/ 1410046 h 4314828"/>
              <a:gd name="connsiteX18" fmla="*/ 1572826 w 4079130"/>
              <a:gd name="connsiteY18" fmla="*/ 1537046 h 4314828"/>
              <a:gd name="connsiteX19" fmla="*/ 823526 w 4079130"/>
              <a:gd name="connsiteY19" fmla="*/ 813146 h 4314828"/>
              <a:gd name="connsiteX20" fmla="*/ 1191826 w 4079130"/>
              <a:gd name="connsiteY20" fmla="*/ 1029046 h 4314828"/>
              <a:gd name="connsiteX21" fmla="*/ 823526 w 4079130"/>
              <a:gd name="connsiteY21" fmla="*/ 698846 h 4314828"/>
              <a:gd name="connsiteX22" fmla="*/ 1039426 w 4079130"/>
              <a:gd name="connsiteY22" fmla="*/ 914746 h 4314828"/>
              <a:gd name="connsiteX23" fmla="*/ 429826 w 4079130"/>
              <a:gd name="connsiteY23" fmla="*/ 432146 h 4314828"/>
              <a:gd name="connsiteX24" fmla="*/ 10726 w 4079130"/>
              <a:gd name="connsiteY24" fmla="*/ 13046 h 4314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079130" h="4314828">
                <a:moveTo>
                  <a:pt x="10726" y="13046"/>
                </a:moveTo>
                <a:cubicBezTo>
                  <a:pt x="84809" y="97713"/>
                  <a:pt x="745209" y="800446"/>
                  <a:pt x="874326" y="940146"/>
                </a:cubicBezTo>
                <a:cubicBezTo>
                  <a:pt x="1003443" y="1079846"/>
                  <a:pt x="660543" y="762346"/>
                  <a:pt x="785426" y="851246"/>
                </a:cubicBezTo>
                <a:cubicBezTo>
                  <a:pt x="910309" y="940146"/>
                  <a:pt x="1492393" y="1382529"/>
                  <a:pt x="1623626" y="1473546"/>
                </a:cubicBezTo>
                <a:cubicBezTo>
                  <a:pt x="1754859" y="1564563"/>
                  <a:pt x="1452176" y="1346546"/>
                  <a:pt x="1572826" y="1397346"/>
                </a:cubicBezTo>
                <a:cubicBezTo>
                  <a:pt x="1693476" y="1448146"/>
                  <a:pt x="2091409" y="1596313"/>
                  <a:pt x="2347526" y="1778346"/>
                </a:cubicBezTo>
                <a:cubicBezTo>
                  <a:pt x="2603643" y="1960379"/>
                  <a:pt x="2995226" y="2390063"/>
                  <a:pt x="3109526" y="2489546"/>
                </a:cubicBezTo>
                <a:cubicBezTo>
                  <a:pt x="3223826" y="2589029"/>
                  <a:pt x="2990993" y="2273646"/>
                  <a:pt x="3033326" y="2375246"/>
                </a:cubicBezTo>
                <a:cubicBezTo>
                  <a:pt x="3075659" y="2476846"/>
                  <a:pt x="3242876" y="2851496"/>
                  <a:pt x="3363526" y="3099146"/>
                </a:cubicBezTo>
                <a:cubicBezTo>
                  <a:pt x="3484176" y="3346796"/>
                  <a:pt x="3706426" y="3759546"/>
                  <a:pt x="3757226" y="3861146"/>
                </a:cubicBezTo>
                <a:cubicBezTo>
                  <a:pt x="3808026" y="3962746"/>
                  <a:pt x="3615409" y="3634663"/>
                  <a:pt x="3668326" y="3708746"/>
                </a:cubicBezTo>
                <a:cubicBezTo>
                  <a:pt x="3721243" y="3782829"/>
                  <a:pt x="4125526" y="4396663"/>
                  <a:pt x="4074726" y="4305646"/>
                </a:cubicBezTo>
                <a:cubicBezTo>
                  <a:pt x="4023926" y="4214629"/>
                  <a:pt x="3446076" y="3327746"/>
                  <a:pt x="3363526" y="3162646"/>
                </a:cubicBezTo>
                <a:cubicBezTo>
                  <a:pt x="3280976" y="2997546"/>
                  <a:pt x="3689493" y="3467446"/>
                  <a:pt x="3579426" y="3315046"/>
                </a:cubicBezTo>
                <a:cubicBezTo>
                  <a:pt x="3469359" y="3162646"/>
                  <a:pt x="2828009" y="2411229"/>
                  <a:pt x="2703126" y="2248246"/>
                </a:cubicBezTo>
                <a:cubicBezTo>
                  <a:pt x="2578243" y="2085263"/>
                  <a:pt x="2866109" y="2421813"/>
                  <a:pt x="2830126" y="2337146"/>
                </a:cubicBezTo>
                <a:cubicBezTo>
                  <a:pt x="2794143" y="2252479"/>
                  <a:pt x="2730643" y="1894763"/>
                  <a:pt x="2487226" y="1740246"/>
                </a:cubicBezTo>
                <a:cubicBezTo>
                  <a:pt x="2243809" y="1585729"/>
                  <a:pt x="1522026" y="1443913"/>
                  <a:pt x="1369626" y="1410046"/>
                </a:cubicBezTo>
                <a:cubicBezTo>
                  <a:pt x="1217226" y="1376179"/>
                  <a:pt x="1663843" y="1636529"/>
                  <a:pt x="1572826" y="1537046"/>
                </a:cubicBezTo>
                <a:cubicBezTo>
                  <a:pt x="1481809" y="1437563"/>
                  <a:pt x="887026" y="897813"/>
                  <a:pt x="823526" y="813146"/>
                </a:cubicBezTo>
                <a:cubicBezTo>
                  <a:pt x="760026" y="728479"/>
                  <a:pt x="1191826" y="1048096"/>
                  <a:pt x="1191826" y="1029046"/>
                </a:cubicBezTo>
                <a:cubicBezTo>
                  <a:pt x="1191826" y="1009996"/>
                  <a:pt x="848926" y="717896"/>
                  <a:pt x="823526" y="698846"/>
                </a:cubicBezTo>
                <a:cubicBezTo>
                  <a:pt x="798126" y="679796"/>
                  <a:pt x="1105043" y="959196"/>
                  <a:pt x="1039426" y="914746"/>
                </a:cubicBezTo>
                <a:cubicBezTo>
                  <a:pt x="973809" y="870296"/>
                  <a:pt x="594926" y="586663"/>
                  <a:pt x="429826" y="432146"/>
                </a:cubicBezTo>
                <a:cubicBezTo>
                  <a:pt x="264726" y="277629"/>
                  <a:pt x="-63357" y="-71621"/>
                  <a:pt x="10726" y="1304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D593E455-E430-0FB8-3DB8-41826E6199B6}"/>
              </a:ext>
            </a:extLst>
          </p:cNvPr>
          <p:cNvSpPr/>
          <p:nvPr/>
        </p:nvSpPr>
        <p:spPr>
          <a:xfrm>
            <a:off x="4188037" y="3443464"/>
            <a:ext cx="2125929" cy="3906135"/>
          </a:xfrm>
          <a:custGeom>
            <a:avLst/>
            <a:gdLst>
              <a:gd name="connsiteX0" fmla="*/ 129963 w 2125929"/>
              <a:gd name="connsiteY0" fmla="*/ 188736 h 3906135"/>
              <a:gd name="connsiteX1" fmla="*/ 1018963 w 2125929"/>
              <a:gd name="connsiteY1" fmla="*/ 1966736 h 3906135"/>
              <a:gd name="connsiteX2" fmla="*/ 1031663 w 2125929"/>
              <a:gd name="connsiteY2" fmla="*/ 1814336 h 3906135"/>
              <a:gd name="connsiteX3" fmla="*/ 1628563 w 2125929"/>
              <a:gd name="connsiteY3" fmla="*/ 2843036 h 3906135"/>
              <a:gd name="connsiteX4" fmla="*/ 1501563 w 2125929"/>
              <a:gd name="connsiteY4" fmla="*/ 2703336 h 3906135"/>
              <a:gd name="connsiteX5" fmla="*/ 1895263 w 2125929"/>
              <a:gd name="connsiteY5" fmla="*/ 3414536 h 3906135"/>
              <a:gd name="connsiteX6" fmla="*/ 2123863 w 2125929"/>
              <a:gd name="connsiteY6" fmla="*/ 3897136 h 3906135"/>
              <a:gd name="connsiteX7" fmla="*/ 1768263 w 2125929"/>
              <a:gd name="connsiteY7" fmla="*/ 2995436 h 3906135"/>
              <a:gd name="connsiteX8" fmla="*/ 1704763 w 2125929"/>
              <a:gd name="connsiteY8" fmla="*/ 2970036 h 3906135"/>
              <a:gd name="connsiteX9" fmla="*/ 891963 w 2125929"/>
              <a:gd name="connsiteY9" fmla="*/ 1357136 h 3906135"/>
              <a:gd name="connsiteX10" fmla="*/ 1031663 w 2125929"/>
              <a:gd name="connsiteY10" fmla="*/ 1700036 h 3906135"/>
              <a:gd name="connsiteX11" fmla="*/ 650663 w 2125929"/>
              <a:gd name="connsiteY11" fmla="*/ 887236 h 3906135"/>
              <a:gd name="connsiteX12" fmla="*/ 815763 w 2125929"/>
              <a:gd name="connsiteY12" fmla="*/ 1153936 h 3906135"/>
              <a:gd name="connsiteX13" fmla="*/ 79163 w 2125929"/>
              <a:gd name="connsiteY13" fmla="*/ 163336 h 3906135"/>
              <a:gd name="connsiteX14" fmla="*/ 129963 w 2125929"/>
              <a:gd name="connsiteY14" fmla="*/ 188736 h 3906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25929" h="3906135">
                <a:moveTo>
                  <a:pt x="129963" y="188736"/>
                </a:moveTo>
                <a:cubicBezTo>
                  <a:pt x="286596" y="489303"/>
                  <a:pt x="868680" y="1695803"/>
                  <a:pt x="1018963" y="1966736"/>
                </a:cubicBezTo>
                <a:cubicBezTo>
                  <a:pt x="1169246" y="2237669"/>
                  <a:pt x="930063" y="1668286"/>
                  <a:pt x="1031663" y="1814336"/>
                </a:cubicBezTo>
                <a:cubicBezTo>
                  <a:pt x="1133263" y="1960386"/>
                  <a:pt x="1550246" y="2694869"/>
                  <a:pt x="1628563" y="2843036"/>
                </a:cubicBezTo>
                <a:cubicBezTo>
                  <a:pt x="1706880" y="2991203"/>
                  <a:pt x="1457113" y="2608086"/>
                  <a:pt x="1501563" y="2703336"/>
                </a:cubicBezTo>
                <a:cubicBezTo>
                  <a:pt x="1546013" y="2798586"/>
                  <a:pt x="1791546" y="3215569"/>
                  <a:pt x="1895263" y="3414536"/>
                </a:cubicBezTo>
                <a:cubicBezTo>
                  <a:pt x="1998980" y="3613503"/>
                  <a:pt x="2145030" y="3966986"/>
                  <a:pt x="2123863" y="3897136"/>
                </a:cubicBezTo>
                <a:cubicBezTo>
                  <a:pt x="2102696" y="3827286"/>
                  <a:pt x="1838113" y="3149953"/>
                  <a:pt x="1768263" y="2995436"/>
                </a:cubicBezTo>
                <a:cubicBezTo>
                  <a:pt x="1698413" y="2840919"/>
                  <a:pt x="1850813" y="3243086"/>
                  <a:pt x="1704763" y="2970036"/>
                </a:cubicBezTo>
                <a:cubicBezTo>
                  <a:pt x="1558713" y="2696986"/>
                  <a:pt x="1004146" y="1568803"/>
                  <a:pt x="891963" y="1357136"/>
                </a:cubicBezTo>
                <a:cubicBezTo>
                  <a:pt x="779780" y="1145469"/>
                  <a:pt x="1071880" y="1778353"/>
                  <a:pt x="1031663" y="1700036"/>
                </a:cubicBezTo>
                <a:cubicBezTo>
                  <a:pt x="991446" y="1621719"/>
                  <a:pt x="686646" y="978253"/>
                  <a:pt x="650663" y="887236"/>
                </a:cubicBezTo>
                <a:cubicBezTo>
                  <a:pt x="614680" y="796219"/>
                  <a:pt x="911013" y="1274586"/>
                  <a:pt x="815763" y="1153936"/>
                </a:cubicBezTo>
                <a:cubicBezTo>
                  <a:pt x="720513" y="1033286"/>
                  <a:pt x="197696" y="328436"/>
                  <a:pt x="79163" y="163336"/>
                </a:cubicBezTo>
                <a:cubicBezTo>
                  <a:pt x="-39370" y="-1764"/>
                  <a:pt x="-26670" y="-111831"/>
                  <a:pt x="129963" y="18873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19113C04-92C0-B804-B88D-D730EE29100C}"/>
              </a:ext>
            </a:extLst>
          </p:cNvPr>
          <p:cNvSpPr/>
          <p:nvPr/>
        </p:nvSpPr>
        <p:spPr>
          <a:xfrm>
            <a:off x="4167849" y="3535965"/>
            <a:ext cx="5010686" cy="6040380"/>
          </a:xfrm>
          <a:custGeom>
            <a:avLst/>
            <a:gdLst>
              <a:gd name="connsiteX0" fmla="*/ 10451 w 5010686"/>
              <a:gd name="connsiteY0" fmla="*/ 7335 h 6040380"/>
              <a:gd name="connsiteX1" fmla="*/ 1890051 w 5010686"/>
              <a:gd name="connsiteY1" fmla="*/ 1912335 h 6040380"/>
              <a:gd name="connsiteX2" fmla="*/ 1661451 w 5010686"/>
              <a:gd name="connsiteY2" fmla="*/ 1785335 h 6040380"/>
              <a:gd name="connsiteX3" fmla="*/ 2867951 w 5010686"/>
              <a:gd name="connsiteY3" fmla="*/ 3131535 h 6040380"/>
              <a:gd name="connsiteX4" fmla="*/ 3642651 w 5010686"/>
              <a:gd name="connsiteY4" fmla="*/ 3880835 h 6040380"/>
              <a:gd name="connsiteX5" fmla="*/ 3655351 w 5010686"/>
              <a:gd name="connsiteY5" fmla="*/ 3931635 h 6040380"/>
              <a:gd name="connsiteX6" fmla="*/ 4569751 w 5010686"/>
              <a:gd name="connsiteY6" fmla="*/ 5201635 h 6040380"/>
              <a:gd name="connsiteX7" fmla="*/ 4480851 w 5010686"/>
              <a:gd name="connsiteY7" fmla="*/ 5074635 h 6040380"/>
              <a:gd name="connsiteX8" fmla="*/ 4874551 w 5010686"/>
              <a:gd name="connsiteY8" fmla="*/ 5658835 h 6040380"/>
              <a:gd name="connsiteX9" fmla="*/ 4988851 w 5010686"/>
              <a:gd name="connsiteY9" fmla="*/ 6027135 h 6040380"/>
              <a:gd name="connsiteX10" fmla="*/ 4480851 w 5010686"/>
              <a:gd name="connsiteY10" fmla="*/ 5188935 h 6040380"/>
              <a:gd name="connsiteX11" fmla="*/ 4620551 w 5010686"/>
              <a:gd name="connsiteY11" fmla="*/ 5227035 h 6040380"/>
              <a:gd name="connsiteX12" fmla="*/ 3617251 w 5010686"/>
              <a:gd name="connsiteY12" fmla="*/ 3664935 h 6040380"/>
              <a:gd name="connsiteX13" fmla="*/ 3668051 w 5010686"/>
              <a:gd name="connsiteY13" fmla="*/ 3817335 h 6040380"/>
              <a:gd name="connsiteX14" fmla="*/ 1902751 w 5010686"/>
              <a:gd name="connsiteY14" fmla="*/ 1963135 h 6040380"/>
              <a:gd name="connsiteX15" fmla="*/ 2334551 w 5010686"/>
              <a:gd name="connsiteY15" fmla="*/ 2407635 h 6040380"/>
              <a:gd name="connsiteX16" fmla="*/ 1140751 w 5010686"/>
              <a:gd name="connsiteY16" fmla="*/ 1137635 h 6040380"/>
              <a:gd name="connsiteX17" fmla="*/ 1699551 w 5010686"/>
              <a:gd name="connsiteY17" fmla="*/ 1798035 h 6040380"/>
              <a:gd name="connsiteX18" fmla="*/ 1089951 w 5010686"/>
              <a:gd name="connsiteY18" fmla="*/ 1163035 h 6040380"/>
              <a:gd name="connsiteX19" fmla="*/ 1128051 w 5010686"/>
              <a:gd name="connsiteY19" fmla="*/ 1251935 h 6040380"/>
              <a:gd name="connsiteX20" fmla="*/ 10451 w 5010686"/>
              <a:gd name="connsiteY20" fmla="*/ 7335 h 604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010686" h="6040380">
                <a:moveTo>
                  <a:pt x="10451" y="7335"/>
                </a:moveTo>
                <a:cubicBezTo>
                  <a:pt x="137451" y="117402"/>
                  <a:pt x="1614884" y="1616002"/>
                  <a:pt x="1890051" y="1912335"/>
                </a:cubicBezTo>
                <a:cubicBezTo>
                  <a:pt x="2165218" y="2208668"/>
                  <a:pt x="1498468" y="1582135"/>
                  <a:pt x="1661451" y="1785335"/>
                </a:cubicBezTo>
                <a:cubicBezTo>
                  <a:pt x="1824434" y="1988535"/>
                  <a:pt x="2537751" y="2782285"/>
                  <a:pt x="2867951" y="3131535"/>
                </a:cubicBezTo>
                <a:cubicBezTo>
                  <a:pt x="3198151" y="3480785"/>
                  <a:pt x="3511418" y="3747485"/>
                  <a:pt x="3642651" y="3880835"/>
                </a:cubicBezTo>
                <a:cubicBezTo>
                  <a:pt x="3773884" y="4014185"/>
                  <a:pt x="3500834" y="3711502"/>
                  <a:pt x="3655351" y="3931635"/>
                </a:cubicBezTo>
                <a:cubicBezTo>
                  <a:pt x="3809868" y="4151768"/>
                  <a:pt x="4432168" y="5011135"/>
                  <a:pt x="4569751" y="5201635"/>
                </a:cubicBezTo>
                <a:cubicBezTo>
                  <a:pt x="4707334" y="5392135"/>
                  <a:pt x="4430051" y="4998435"/>
                  <a:pt x="4480851" y="5074635"/>
                </a:cubicBezTo>
                <a:cubicBezTo>
                  <a:pt x="4531651" y="5150835"/>
                  <a:pt x="4789884" y="5500085"/>
                  <a:pt x="4874551" y="5658835"/>
                </a:cubicBezTo>
                <a:cubicBezTo>
                  <a:pt x="4959218" y="5817585"/>
                  <a:pt x="5054468" y="6105452"/>
                  <a:pt x="4988851" y="6027135"/>
                </a:cubicBezTo>
                <a:cubicBezTo>
                  <a:pt x="4923234" y="5948818"/>
                  <a:pt x="4542234" y="5322285"/>
                  <a:pt x="4480851" y="5188935"/>
                </a:cubicBezTo>
                <a:cubicBezTo>
                  <a:pt x="4419468" y="5055585"/>
                  <a:pt x="4764484" y="5481035"/>
                  <a:pt x="4620551" y="5227035"/>
                </a:cubicBezTo>
                <a:cubicBezTo>
                  <a:pt x="4476618" y="4973035"/>
                  <a:pt x="3776001" y="3899885"/>
                  <a:pt x="3617251" y="3664935"/>
                </a:cubicBezTo>
                <a:cubicBezTo>
                  <a:pt x="3458501" y="3429985"/>
                  <a:pt x="3953801" y="4100968"/>
                  <a:pt x="3668051" y="3817335"/>
                </a:cubicBezTo>
                <a:cubicBezTo>
                  <a:pt x="3382301" y="3533702"/>
                  <a:pt x="2125001" y="2198085"/>
                  <a:pt x="1902751" y="1963135"/>
                </a:cubicBezTo>
                <a:cubicBezTo>
                  <a:pt x="1680501" y="1728185"/>
                  <a:pt x="2461551" y="2545218"/>
                  <a:pt x="2334551" y="2407635"/>
                </a:cubicBezTo>
                <a:cubicBezTo>
                  <a:pt x="2207551" y="2270052"/>
                  <a:pt x="1246584" y="1239235"/>
                  <a:pt x="1140751" y="1137635"/>
                </a:cubicBezTo>
                <a:cubicBezTo>
                  <a:pt x="1034918" y="1036035"/>
                  <a:pt x="1708018" y="1793802"/>
                  <a:pt x="1699551" y="1798035"/>
                </a:cubicBezTo>
                <a:cubicBezTo>
                  <a:pt x="1691084" y="1802268"/>
                  <a:pt x="1185201" y="1254052"/>
                  <a:pt x="1089951" y="1163035"/>
                </a:cubicBezTo>
                <a:cubicBezTo>
                  <a:pt x="994701" y="1072018"/>
                  <a:pt x="1303734" y="1444552"/>
                  <a:pt x="1128051" y="1251935"/>
                </a:cubicBezTo>
                <a:cubicBezTo>
                  <a:pt x="952368" y="1059318"/>
                  <a:pt x="-116549" y="-102732"/>
                  <a:pt x="10451" y="73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BEFE55A5-2B31-2FF0-BDB6-C549C2491913}"/>
              </a:ext>
            </a:extLst>
          </p:cNvPr>
          <p:cNvSpPr/>
          <p:nvPr/>
        </p:nvSpPr>
        <p:spPr>
          <a:xfrm>
            <a:off x="6348113" y="7450329"/>
            <a:ext cx="2776444" cy="2345422"/>
          </a:xfrm>
          <a:custGeom>
            <a:avLst/>
            <a:gdLst>
              <a:gd name="connsiteX0" fmla="*/ 1887 w 2776444"/>
              <a:gd name="connsiteY0" fmla="*/ 4571 h 2345422"/>
              <a:gd name="connsiteX1" fmla="*/ 1373487 w 2776444"/>
              <a:gd name="connsiteY1" fmla="*/ 1261871 h 2345422"/>
              <a:gd name="connsiteX2" fmla="*/ 1309987 w 2776444"/>
              <a:gd name="connsiteY2" fmla="*/ 1211071 h 2345422"/>
              <a:gd name="connsiteX3" fmla="*/ 2160887 w 2776444"/>
              <a:gd name="connsiteY3" fmla="*/ 2011171 h 2345422"/>
              <a:gd name="connsiteX4" fmla="*/ 2529187 w 2776444"/>
              <a:gd name="connsiteY4" fmla="*/ 2341371 h 2345422"/>
              <a:gd name="connsiteX5" fmla="*/ 2364087 w 2776444"/>
              <a:gd name="connsiteY5" fmla="*/ 2201671 h 2345422"/>
              <a:gd name="connsiteX6" fmla="*/ 2668887 w 2776444"/>
              <a:gd name="connsiteY6" fmla="*/ 2303271 h 2345422"/>
              <a:gd name="connsiteX7" fmla="*/ 2770487 w 2776444"/>
              <a:gd name="connsiteY7" fmla="*/ 2036571 h 2345422"/>
              <a:gd name="connsiteX8" fmla="*/ 2643487 w 2776444"/>
              <a:gd name="connsiteY8" fmla="*/ 2252471 h 2345422"/>
              <a:gd name="connsiteX9" fmla="*/ 1678287 w 2776444"/>
              <a:gd name="connsiteY9" fmla="*/ 1414271 h 2345422"/>
              <a:gd name="connsiteX10" fmla="*/ 1703687 w 2776444"/>
              <a:gd name="connsiteY10" fmla="*/ 1465071 h 2345422"/>
              <a:gd name="connsiteX11" fmla="*/ 738487 w 2776444"/>
              <a:gd name="connsiteY11" fmla="*/ 563371 h 2345422"/>
              <a:gd name="connsiteX12" fmla="*/ 1068687 w 2776444"/>
              <a:gd name="connsiteY12" fmla="*/ 830071 h 2345422"/>
              <a:gd name="connsiteX13" fmla="*/ 1887 w 2776444"/>
              <a:gd name="connsiteY13" fmla="*/ 4571 h 2345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776444" h="2345422">
                <a:moveTo>
                  <a:pt x="1887" y="4571"/>
                </a:moveTo>
                <a:cubicBezTo>
                  <a:pt x="52687" y="76538"/>
                  <a:pt x="1155470" y="1060788"/>
                  <a:pt x="1373487" y="1261871"/>
                </a:cubicBezTo>
                <a:cubicBezTo>
                  <a:pt x="1591504" y="1462954"/>
                  <a:pt x="1178754" y="1086188"/>
                  <a:pt x="1309987" y="1211071"/>
                </a:cubicBezTo>
                <a:cubicBezTo>
                  <a:pt x="1441220" y="1335954"/>
                  <a:pt x="1957687" y="1822788"/>
                  <a:pt x="2160887" y="2011171"/>
                </a:cubicBezTo>
                <a:cubicBezTo>
                  <a:pt x="2364087" y="2199554"/>
                  <a:pt x="2495320" y="2309621"/>
                  <a:pt x="2529187" y="2341371"/>
                </a:cubicBezTo>
                <a:cubicBezTo>
                  <a:pt x="2563054" y="2373121"/>
                  <a:pt x="2340804" y="2208021"/>
                  <a:pt x="2364087" y="2201671"/>
                </a:cubicBezTo>
                <a:cubicBezTo>
                  <a:pt x="2387370" y="2195321"/>
                  <a:pt x="2601154" y="2330788"/>
                  <a:pt x="2668887" y="2303271"/>
                </a:cubicBezTo>
                <a:cubicBezTo>
                  <a:pt x="2736620" y="2275754"/>
                  <a:pt x="2774720" y="2045038"/>
                  <a:pt x="2770487" y="2036571"/>
                </a:cubicBezTo>
                <a:cubicBezTo>
                  <a:pt x="2766254" y="2028104"/>
                  <a:pt x="2825520" y="2356188"/>
                  <a:pt x="2643487" y="2252471"/>
                </a:cubicBezTo>
                <a:cubicBezTo>
                  <a:pt x="2461454" y="2148754"/>
                  <a:pt x="1834920" y="1545504"/>
                  <a:pt x="1678287" y="1414271"/>
                </a:cubicBezTo>
                <a:cubicBezTo>
                  <a:pt x="1521654" y="1283038"/>
                  <a:pt x="1860320" y="1606888"/>
                  <a:pt x="1703687" y="1465071"/>
                </a:cubicBezTo>
                <a:cubicBezTo>
                  <a:pt x="1547054" y="1323254"/>
                  <a:pt x="844320" y="669204"/>
                  <a:pt x="738487" y="563371"/>
                </a:cubicBezTo>
                <a:cubicBezTo>
                  <a:pt x="632654" y="457538"/>
                  <a:pt x="1195687" y="927438"/>
                  <a:pt x="1068687" y="830071"/>
                </a:cubicBezTo>
                <a:cubicBezTo>
                  <a:pt x="941687" y="732704"/>
                  <a:pt x="-48913" y="-67396"/>
                  <a:pt x="1887" y="457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CAD8DF57-A5CE-A2CE-7588-331DB0BA4697}"/>
              </a:ext>
            </a:extLst>
          </p:cNvPr>
          <p:cNvSpPr/>
          <p:nvPr/>
        </p:nvSpPr>
        <p:spPr>
          <a:xfrm>
            <a:off x="2351207" y="5802019"/>
            <a:ext cx="469807" cy="1399747"/>
          </a:xfrm>
          <a:custGeom>
            <a:avLst/>
            <a:gdLst>
              <a:gd name="connsiteX0" fmla="*/ 36393 w 469807"/>
              <a:gd name="connsiteY0" fmla="*/ 65381 h 1399747"/>
              <a:gd name="connsiteX1" fmla="*/ 49093 w 469807"/>
              <a:gd name="connsiteY1" fmla="*/ 179681 h 1399747"/>
              <a:gd name="connsiteX2" fmla="*/ 277693 w 469807"/>
              <a:gd name="connsiteY2" fmla="*/ 979781 h 1399747"/>
              <a:gd name="connsiteX3" fmla="*/ 264993 w 469807"/>
              <a:gd name="connsiteY3" fmla="*/ 763881 h 1399747"/>
              <a:gd name="connsiteX4" fmla="*/ 391993 w 469807"/>
              <a:gd name="connsiteY4" fmla="*/ 1398881 h 1399747"/>
              <a:gd name="connsiteX5" fmla="*/ 379293 w 469807"/>
              <a:gd name="connsiteY5" fmla="*/ 903581 h 1399747"/>
              <a:gd name="connsiteX6" fmla="*/ 455493 w 469807"/>
              <a:gd name="connsiteY6" fmla="*/ 1005181 h 1399747"/>
              <a:gd name="connsiteX7" fmla="*/ 36393 w 469807"/>
              <a:gd name="connsiteY7" fmla="*/ 65381 h 1399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9807" h="1399747">
                <a:moveTo>
                  <a:pt x="36393" y="65381"/>
                </a:moveTo>
                <a:cubicBezTo>
                  <a:pt x="-31340" y="-72202"/>
                  <a:pt x="8876" y="27281"/>
                  <a:pt x="49093" y="179681"/>
                </a:cubicBezTo>
                <a:cubicBezTo>
                  <a:pt x="89310" y="332081"/>
                  <a:pt x="241710" y="882414"/>
                  <a:pt x="277693" y="979781"/>
                </a:cubicBezTo>
                <a:cubicBezTo>
                  <a:pt x="313676" y="1077148"/>
                  <a:pt x="245943" y="694031"/>
                  <a:pt x="264993" y="763881"/>
                </a:cubicBezTo>
                <a:cubicBezTo>
                  <a:pt x="284043" y="833731"/>
                  <a:pt x="372943" y="1375598"/>
                  <a:pt x="391993" y="1398881"/>
                </a:cubicBezTo>
                <a:cubicBezTo>
                  <a:pt x="411043" y="1422164"/>
                  <a:pt x="368710" y="969198"/>
                  <a:pt x="379293" y="903581"/>
                </a:cubicBezTo>
                <a:cubicBezTo>
                  <a:pt x="389876" y="837964"/>
                  <a:pt x="510526" y="1151231"/>
                  <a:pt x="455493" y="1005181"/>
                </a:cubicBezTo>
                <a:cubicBezTo>
                  <a:pt x="400460" y="859131"/>
                  <a:pt x="104126" y="202964"/>
                  <a:pt x="36393" y="6538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6AC792D1-AE35-7B33-9D7E-2527278420BE}"/>
              </a:ext>
            </a:extLst>
          </p:cNvPr>
          <p:cNvSpPr/>
          <p:nvPr/>
        </p:nvSpPr>
        <p:spPr>
          <a:xfrm>
            <a:off x="2674519" y="7046778"/>
            <a:ext cx="331206" cy="1412310"/>
          </a:xfrm>
          <a:custGeom>
            <a:avLst/>
            <a:gdLst>
              <a:gd name="connsiteX0" fmla="*/ 17881 w 331206"/>
              <a:gd name="connsiteY0" fmla="*/ 77922 h 1412310"/>
              <a:gd name="connsiteX1" fmla="*/ 221081 w 331206"/>
              <a:gd name="connsiteY1" fmla="*/ 992322 h 1412310"/>
              <a:gd name="connsiteX2" fmla="*/ 170281 w 331206"/>
              <a:gd name="connsiteY2" fmla="*/ 839922 h 1412310"/>
              <a:gd name="connsiteX3" fmla="*/ 259181 w 331206"/>
              <a:gd name="connsiteY3" fmla="*/ 1411422 h 1412310"/>
              <a:gd name="connsiteX4" fmla="*/ 259181 w 331206"/>
              <a:gd name="connsiteY4" fmla="*/ 687522 h 1412310"/>
              <a:gd name="connsiteX5" fmla="*/ 322681 w 331206"/>
              <a:gd name="connsiteY5" fmla="*/ 814522 h 1412310"/>
              <a:gd name="connsiteX6" fmla="*/ 43281 w 331206"/>
              <a:gd name="connsiteY6" fmla="*/ 128722 h 1412310"/>
              <a:gd name="connsiteX7" fmla="*/ 17881 w 331206"/>
              <a:gd name="connsiteY7" fmla="*/ 77922 h 1412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1206" h="1412310">
                <a:moveTo>
                  <a:pt x="17881" y="77922"/>
                </a:moveTo>
                <a:cubicBezTo>
                  <a:pt x="47514" y="221855"/>
                  <a:pt x="195681" y="865322"/>
                  <a:pt x="221081" y="992322"/>
                </a:cubicBezTo>
                <a:cubicBezTo>
                  <a:pt x="246481" y="1119322"/>
                  <a:pt x="163931" y="770072"/>
                  <a:pt x="170281" y="839922"/>
                </a:cubicBezTo>
                <a:cubicBezTo>
                  <a:pt x="176631" y="909772"/>
                  <a:pt x="244364" y="1436822"/>
                  <a:pt x="259181" y="1411422"/>
                </a:cubicBezTo>
                <a:cubicBezTo>
                  <a:pt x="273998" y="1386022"/>
                  <a:pt x="248598" y="787005"/>
                  <a:pt x="259181" y="687522"/>
                </a:cubicBezTo>
                <a:cubicBezTo>
                  <a:pt x="269764" y="588039"/>
                  <a:pt x="358664" y="907655"/>
                  <a:pt x="322681" y="814522"/>
                </a:cubicBezTo>
                <a:cubicBezTo>
                  <a:pt x="286698" y="721389"/>
                  <a:pt x="91964" y="245139"/>
                  <a:pt x="43281" y="128722"/>
                </a:cubicBezTo>
                <a:cubicBezTo>
                  <a:pt x="-5402" y="12305"/>
                  <a:pt x="-11752" y="-66011"/>
                  <a:pt x="17881" y="779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F4878A78-67BA-CB9B-34F6-9E694390D0A0}"/>
              </a:ext>
            </a:extLst>
          </p:cNvPr>
          <p:cNvSpPr/>
          <p:nvPr/>
        </p:nvSpPr>
        <p:spPr>
          <a:xfrm>
            <a:off x="2933436" y="8405927"/>
            <a:ext cx="406928" cy="954069"/>
          </a:xfrm>
          <a:custGeom>
            <a:avLst/>
            <a:gdLst>
              <a:gd name="connsiteX0" fmla="*/ 114564 w 406928"/>
              <a:gd name="connsiteY0" fmla="*/ 1473 h 954069"/>
              <a:gd name="connsiteX1" fmla="*/ 264 w 406928"/>
              <a:gd name="connsiteY1" fmla="*/ 179273 h 954069"/>
              <a:gd name="connsiteX2" fmla="*/ 152664 w 406928"/>
              <a:gd name="connsiteY2" fmla="*/ 369773 h 954069"/>
              <a:gd name="connsiteX3" fmla="*/ 343164 w 406928"/>
              <a:gd name="connsiteY3" fmla="*/ 725373 h 954069"/>
              <a:gd name="connsiteX4" fmla="*/ 292364 w 406928"/>
              <a:gd name="connsiteY4" fmla="*/ 953973 h 954069"/>
              <a:gd name="connsiteX5" fmla="*/ 406664 w 406928"/>
              <a:gd name="connsiteY5" fmla="*/ 699973 h 954069"/>
              <a:gd name="connsiteX6" fmla="*/ 254264 w 406928"/>
              <a:gd name="connsiteY6" fmla="*/ 420573 h 954069"/>
              <a:gd name="connsiteX7" fmla="*/ 127264 w 406928"/>
              <a:gd name="connsiteY7" fmla="*/ 230073 h 954069"/>
              <a:gd name="connsiteX8" fmla="*/ 63764 w 406928"/>
              <a:gd name="connsiteY8" fmla="*/ 280873 h 954069"/>
              <a:gd name="connsiteX9" fmla="*/ 114564 w 406928"/>
              <a:gd name="connsiteY9" fmla="*/ 1473 h 954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6928" h="954069">
                <a:moveTo>
                  <a:pt x="114564" y="1473"/>
                </a:moveTo>
                <a:cubicBezTo>
                  <a:pt x="103981" y="-15460"/>
                  <a:pt x="-6086" y="117890"/>
                  <a:pt x="264" y="179273"/>
                </a:cubicBezTo>
                <a:cubicBezTo>
                  <a:pt x="6614" y="240656"/>
                  <a:pt x="95514" y="278756"/>
                  <a:pt x="152664" y="369773"/>
                </a:cubicBezTo>
                <a:cubicBezTo>
                  <a:pt x="209814" y="460790"/>
                  <a:pt x="319881" y="628006"/>
                  <a:pt x="343164" y="725373"/>
                </a:cubicBezTo>
                <a:cubicBezTo>
                  <a:pt x="366447" y="822740"/>
                  <a:pt x="281781" y="958206"/>
                  <a:pt x="292364" y="953973"/>
                </a:cubicBezTo>
                <a:cubicBezTo>
                  <a:pt x="302947" y="949740"/>
                  <a:pt x="413014" y="788873"/>
                  <a:pt x="406664" y="699973"/>
                </a:cubicBezTo>
                <a:cubicBezTo>
                  <a:pt x="400314" y="611073"/>
                  <a:pt x="300831" y="498890"/>
                  <a:pt x="254264" y="420573"/>
                </a:cubicBezTo>
                <a:cubicBezTo>
                  <a:pt x="207697" y="342256"/>
                  <a:pt x="127264" y="230073"/>
                  <a:pt x="127264" y="230073"/>
                </a:cubicBezTo>
                <a:cubicBezTo>
                  <a:pt x="95514" y="206790"/>
                  <a:pt x="65881" y="314740"/>
                  <a:pt x="63764" y="280873"/>
                </a:cubicBezTo>
                <a:cubicBezTo>
                  <a:pt x="61647" y="247006"/>
                  <a:pt x="125147" y="18406"/>
                  <a:pt x="114564" y="147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638613AB-8A75-21AD-A41F-CB96BFFF06FB}"/>
              </a:ext>
            </a:extLst>
          </p:cNvPr>
          <p:cNvSpPr/>
          <p:nvPr/>
        </p:nvSpPr>
        <p:spPr>
          <a:xfrm>
            <a:off x="4382030" y="4863489"/>
            <a:ext cx="525242" cy="618112"/>
          </a:xfrm>
          <a:custGeom>
            <a:avLst/>
            <a:gdLst>
              <a:gd name="connsiteX0" fmla="*/ 446002 w 525242"/>
              <a:gd name="connsiteY0" fmla="*/ 1119 h 618112"/>
              <a:gd name="connsiteX1" fmla="*/ 514582 w 525242"/>
              <a:gd name="connsiteY1" fmla="*/ 481179 h 618112"/>
              <a:gd name="connsiteX2" fmla="*/ 500866 w 525242"/>
              <a:gd name="connsiteY2" fmla="*/ 458319 h 618112"/>
              <a:gd name="connsiteX3" fmla="*/ 519154 w 525242"/>
              <a:gd name="connsiteY3" fmla="*/ 595479 h 618112"/>
              <a:gd name="connsiteX4" fmla="*/ 377422 w 525242"/>
              <a:gd name="connsiteY4" fmla="*/ 568047 h 618112"/>
              <a:gd name="connsiteX5" fmla="*/ 368278 w 525242"/>
              <a:gd name="connsiteY5" fmla="*/ 613767 h 618112"/>
              <a:gd name="connsiteX6" fmla="*/ 7090 w 525242"/>
              <a:gd name="connsiteY6" fmla="*/ 440031 h 618112"/>
              <a:gd name="connsiteX7" fmla="*/ 144250 w 525242"/>
              <a:gd name="connsiteY7" fmla="*/ 467463 h 618112"/>
              <a:gd name="connsiteX8" fmla="*/ 336274 w 525242"/>
              <a:gd name="connsiteY8" fmla="*/ 545187 h 618112"/>
              <a:gd name="connsiteX9" fmla="*/ 400282 w 525242"/>
              <a:gd name="connsiteY9" fmla="*/ 513183 h 618112"/>
              <a:gd name="connsiteX10" fmla="*/ 427714 w 525242"/>
              <a:gd name="connsiteY10" fmla="*/ 531471 h 618112"/>
              <a:gd name="connsiteX11" fmla="*/ 413998 w 525242"/>
              <a:gd name="connsiteY11" fmla="*/ 243435 h 618112"/>
              <a:gd name="connsiteX12" fmla="*/ 272266 w 525242"/>
              <a:gd name="connsiteY12" fmla="*/ 344019 h 618112"/>
              <a:gd name="connsiteX13" fmla="*/ 349990 w 525242"/>
              <a:gd name="connsiteY13" fmla="*/ 206859 h 618112"/>
              <a:gd name="connsiteX14" fmla="*/ 139678 w 525242"/>
              <a:gd name="connsiteY14" fmla="*/ 344019 h 618112"/>
              <a:gd name="connsiteX15" fmla="*/ 446002 w 525242"/>
              <a:gd name="connsiteY15" fmla="*/ 1119 h 618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25242" h="618112">
                <a:moveTo>
                  <a:pt x="446002" y="1119"/>
                </a:moveTo>
                <a:cubicBezTo>
                  <a:pt x="508486" y="23979"/>
                  <a:pt x="505438" y="404979"/>
                  <a:pt x="514582" y="481179"/>
                </a:cubicBezTo>
                <a:cubicBezTo>
                  <a:pt x="523726" y="557379"/>
                  <a:pt x="500104" y="439269"/>
                  <a:pt x="500866" y="458319"/>
                </a:cubicBezTo>
                <a:cubicBezTo>
                  <a:pt x="501628" y="477369"/>
                  <a:pt x="539728" y="577191"/>
                  <a:pt x="519154" y="595479"/>
                </a:cubicBezTo>
                <a:cubicBezTo>
                  <a:pt x="498580" y="613767"/>
                  <a:pt x="402568" y="564999"/>
                  <a:pt x="377422" y="568047"/>
                </a:cubicBezTo>
                <a:cubicBezTo>
                  <a:pt x="352276" y="571095"/>
                  <a:pt x="430000" y="635103"/>
                  <a:pt x="368278" y="613767"/>
                </a:cubicBezTo>
                <a:cubicBezTo>
                  <a:pt x="306556" y="592431"/>
                  <a:pt x="44428" y="464415"/>
                  <a:pt x="7090" y="440031"/>
                </a:cubicBezTo>
                <a:cubicBezTo>
                  <a:pt x="-30248" y="415647"/>
                  <a:pt x="89386" y="449937"/>
                  <a:pt x="144250" y="467463"/>
                </a:cubicBezTo>
                <a:cubicBezTo>
                  <a:pt x="199114" y="484989"/>
                  <a:pt x="293602" y="537567"/>
                  <a:pt x="336274" y="545187"/>
                </a:cubicBezTo>
                <a:cubicBezTo>
                  <a:pt x="378946" y="552807"/>
                  <a:pt x="385042" y="515469"/>
                  <a:pt x="400282" y="513183"/>
                </a:cubicBezTo>
                <a:cubicBezTo>
                  <a:pt x="415522" y="510897"/>
                  <a:pt x="425428" y="576429"/>
                  <a:pt x="427714" y="531471"/>
                </a:cubicBezTo>
                <a:cubicBezTo>
                  <a:pt x="430000" y="486513"/>
                  <a:pt x="439906" y="274677"/>
                  <a:pt x="413998" y="243435"/>
                </a:cubicBezTo>
                <a:cubicBezTo>
                  <a:pt x="388090" y="212193"/>
                  <a:pt x="282934" y="350115"/>
                  <a:pt x="272266" y="344019"/>
                </a:cubicBezTo>
                <a:cubicBezTo>
                  <a:pt x="261598" y="337923"/>
                  <a:pt x="372088" y="206859"/>
                  <a:pt x="349990" y="206859"/>
                </a:cubicBezTo>
                <a:cubicBezTo>
                  <a:pt x="327892" y="206859"/>
                  <a:pt x="124438" y="375261"/>
                  <a:pt x="139678" y="344019"/>
                </a:cubicBezTo>
                <a:cubicBezTo>
                  <a:pt x="154918" y="312777"/>
                  <a:pt x="383518" y="-21741"/>
                  <a:pt x="446002" y="11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2AFC99DF-5EA6-7470-B992-D9EBF66041EF}"/>
              </a:ext>
            </a:extLst>
          </p:cNvPr>
          <p:cNvSpPr/>
          <p:nvPr/>
        </p:nvSpPr>
        <p:spPr>
          <a:xfrm>
            <a:off x="4892336" y="4946904"/>
            <a:ext cx="451089" cy="565546"/>
          </a:xfrm>
          <a:custGeom>
            <a:avLst/>
            <a:gdLst>
              <a:gd name="connsiteX0" fmla="*/ 118576 w 451089"/>
              <a:gd name="connsiteY0" fmla="*/ 0 h 565546"/>
              <a:gd name="connsiteX1" fmla="*/ 49996 w 451089"/>
              <a:gd name="connsiteY1" fmla="*/ 132588 h 565546"/>
              <a:gd name="connsiteX2" fmla="*/ 49996 w 451089"/>
              <a:gd name="connsiteY2" fmla="*/ 301752 h 565546"/>
              <a:gd name="connsiteX3" fmla="*/ 141436 w 451089"/>
              <a:gd name="connsiteY3" fmla="*/ 484632 h 565546"/>
              <a:gd name="connsiteX4" fmla="*/ 91144 w 451089"/>
              <a:gd name="connsiteY4" fmla="*/ 489204 h 565546"/>
              <a:gd name="connsiteX5" fmla="*/ 447760 w 451089"/>
              <a:gd name="connsiteY5" fmla="*/ 539496 h 565546"/>
              <a:gd name="connsiteX6" fmla="*/ 260308 w 451089"/>
              <a:gd name="connsiteY6" fmla="*/ 557784 h 565546"/>
              <a:gd name="connsiteX7" fmla="*/ 104860 w 451089"/>
              <a:gd name="connsiteY7" fmla="*/ 411480 h 565546"/>
              <a:gd name="connsiteX8" fmla="*/ 27136 w 451089"/>
              <a:gd name="connsiteY8" fmla="*/ 91440 h 565546"/>
              <a:gd name="connsiteX9" fmla="*/ 4276 w 451089"/>
              <a:gd name="connsiteY9" fmla="*/ 132588 h 565546"/>
              <a:gd name="connsiteX10" fmla="*/ 118576 w 451089"/>
              <a:gd name="connsiteY10" fmla="*/ 0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1089" h="565546">
                <a:moveTo>
                  <a:pt x="118576" y="0"/>
                </a:moveTo>
                <a:cubicBezTo>
                  <a:pt x="126196" y="0"/>
                  <a:pt x="61426" y="82296"/>
                  <a:pt x="49996" y="132588"/>
                </a:cubicBezTo>
                <a:cubicBezTo>
                  <a:pt x="38566" y="182880"/>
                  <a:pt x="34756" y="243078"/>
                  <a:pt x="49996" y="301752"/>
                </a:cubicBezTo>
                <a:cubicBezTo>
                  <a:pt x="65236" y="360426"/>
                  <a:pt x="134578" y="453390"/>
                  <a:pt x="141436" y="484632"/>
                </a:cubicBezTo>
                <a:cubicBezTo>
                  <a:pt x="148294" y="515874"/>
                  <a:pt x="40090" y="480060"/>
                  <a:pt x="91144" y="489204"/>
                </a:cubicBezTo>
                <a:cubicBezTo>
                  <a:pt x="142198" y="498348"/>
                  <a:pt x="419566" y="528066"/>
                  <a:pt x="447760" y="539496"/>
                </a:cubicBezTo>
                <a:cubicBezTo>
                  <a:pt x="475954" y="550926"/>
                  <a:pt x="317458" y="579120"/>
                  <a:pt x="260308" y="557784"/>
                </a:cubicBezTo>
                <a:cubicBezTo>
                  <a:pt x="203158" y="536448"/>
                  <a:pt x="143722" y="489204"/>
                  <a:pt x="104860" y="411480"/>
                </a:cubicBezTo>
                <a:cubicBezTo>
                  <a:pt x="65998" y="333756"/>
                  <a:pt x="43900" y="137922"/>
                  <a:pt x="27136" y="91440"/>
                </a:cubicBezTo>
                <a:cubicBezTo>
                  <a:pt x="10372" y="44958"/>
                  <a:pt x="-8678" y="147828"/>
                  <a:pt x="4276" y="132588"/>
                </a:cubicBezTo>
                <a:cubicBezTo>
                  <a:pt x="17230" y="117348"/>
                  <a:pt x="110956" y="0"/>
                  <a:pt x="11857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90466690-59A1-830A-69A0-38F811915FE8}"/>
              </a:ext>
            </a:extLst>
          </p:cNvPr>
          <p:cNvSpPr/>
          <p:nvPr/>
        </p:nvSpPr>
        <p:spPr>
          <a:xfrm>
            <a:off x="4214296" y="5504581"/>
            <a:ext cx="642325" cy="496895"/>
          </a:xfrm>
          <a:custGeom>
            <a:avLst/>
            <a:gdLst>
              <a:gd name="connsiteX0" fmla="*/ 51380 w 642325"/>
              <a:gd name="connsiteY0" fmla="*/ 96119 h 496895"/>
              <a:gd name="connsiteX1" fmla="*/ 284552 w 642325"/>
              <a:gd name="connsiteY1" fmla="*/ 107 h 496895"/>
              <a:gd name="connsiteX2" fmla="*/ 622880 w 642325"/>
              <a:gd name="connsiteY2" fmla="*/ 118979 h 496895"/>
              <a:gd name="connsiteX3" fmla="*/ 595448 w 642325"/>
              <a:gd name="connsiteY3" fmla="*/ 96119 h 496895"/>
              <a:gd name="connsiteX4" fmla="*/ 613736 w 642325"/>
              <a:gd name="connsiteY4" fmla="*/ 214991 h 496895"/>
              <a:gd name="connsiteX5" fmla="*/ 412568 w 642325"/>
              <a:gd name="connsiteY5" fmla="*/ 425303 h 496895"/>
              <a:gd name="connsiteX6" fmla="*/ 481148 w 642325"/>
              <a:gd name="connsiteY6" fmla="*/ 411587 h 496895"/>
              <a:gd name="connsiteX7" fmla="*/ 252548 w 642325"/>
              <a:gd name="connsiteY7" fmla="*/ 425303 h 496895"/>
              <a:gd name="connsiteX8" fmla="*/ 302840 w 642325"/>
              <a:gd name="connsiteY8" fmla="*/ 439019 h 496895"/>
              <a:gd name="connsiteX9" fmla="*/ 5660 w 642325"/>
              <a:gd name="connsiteY9" fmla="*/ 224135 h 496895"/>
              <a:gd name="connsiteX10" fmla="*/ 129104 w 642325"/>
              <a:gd name="connsiteY10" fmla="*/ 343007 h 496895"/>
              <a:gd name="connsiteX11" fmla="*/ 389708 w 642325"/>
              <a:gd name="connsiteY11" fmla="*/ 493883 h 496895"/>
              <a:gd name="connsiteX12" fmla="*/ 641168 w 642325"/>
              <a:gd name="connsiteY12" fmla="*/ 196703 h 496895"/>
              <a:gd name="connsiteX13" fmla="*/ 472004 w 642325"/>
              <a:gd name="connsiteY13" fmla="*/ 27539 h 496895"/>
              <a:gd name="connsiteX14" fmla="*/ 211400 w 642325"/>
              <a:gd name="connsiteY14" fmla="*/ 9251 h 496895"/>
              <a:gd name="connsiteX15" fmla="*/ 51380 w 642325"/>
              <a:gd name="connsiteY15" fmla="*/ 96119 h 496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42325" h="496895">
                <a:moveTo>
                  <a:pt x="51380" y="96119"/>
                </a:moveTo>
                <a:cubicBezTo>
                  <a:pt x="63572" y="94595"/>
                  <a:pt x="189302" y="-3703"/>
                  <a:pt x="284552" y="107"/>
                </a:cubicBezTo>
                <a:cubicBezTo>
                  <a:pt x="379802" y="3917"/>
                  <a:pt x="571064" y="102977"/>
                  <a:pt x="622880" y="118979"/>
                </a:cubicBezTo>
                <a:cubicBezTo>
                  <a:pt x="674696" y="134981"/>
                  <a:pt x="596972" y="80117"/>
                  <a:pt x="595448" y="96119"/>
                </a:cubicBezTo>
                <a:cubicBezTo>
                  <a:pt x="593924" y="112121"/>
                  <a:pt x="644216" y="160127"/>
                  <a:pt x="613736" y="214991"/>
                </a:cubicBezTo>
                <a:cubicBezTo>
                  <a:pt x="583256" y="269855"/>
                  <a:pt x="434666" y="392537"/>
                  <a:pt x="412568" y="425303"/>
                </a:cubicBezTo>
                <a:cubicBezTo>
                  <a:pt x="390470" y="458069"/>
                  <a:pt x="507818" y="411587"/>
                  <a:pt x="481148" y="411587"/>
                </a:cubicBezTo>
                <a:cubicBezTo>
                  <a:pt x="454478" y="411587"/>
                  <a:pt x="282266" y="420731"/>
                  <a:pt x="252548" y="425303"/>
                </a:cubicBezTo>
                <a:cubicBezTo>
                  <a:pt x="222830" y="429875"/>
                  <a:pt x="343988" y="472547"/>
                  <a:pt x="302840" y="439019"/>
                </a:cubicBezTo>
                <a:cubicBezTo>
                  <a:pt x="261692" y="405491"/>
                  <a:pt x="34616" y="240137"/>
                  <a:pt x="5660" y="224135"/>
                </a:cubicBezTo>
                <a:cubicBezTo>
                  <a:pt x="-23296" y="208133"/>
                  <a:pt x="65096" y="298049"/>
                  <a:pt x="129104" y="343007"/>
                </a:cubicBezTo>
                <a:cubicBezTo>
                  <a:pt x="193112" y="387965"/>
                  <a:pt x="304364" y="518267"/>
                  <a:pt x="389708" y="493883"/>
                </a:cubicBezTo>
                <a:cubicBezTo>
                  <a:pt x="475052" y="469499"/>
                  <a:pt x="627452" y="274427"/>
                  <a:pt x="641168" y="196703"/>
                </a:cubicBezTo>
                <a:cubicBezTo>
                  <a:pt x="654884" y="118979"/>
                  <a:pt x="543632" y="58781"/>
                  <a:pt x="472004" y="27539"/>
                </a:cubicBezTo>
                <a:cubicBezTo>
                  <a:pt x="400376" y="-3703"/>
                  <a:pt x="274646" y="107"/>
                  <a:pt x="211400" y="9251"/>
                </a:cubicBezTo>
                <a:cubicBezTo>
                  <a:pt x="148154" y="18395"/>
                  <a:pt x="39188" y="97643"/>
                  <a:pt x="51380" y="961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1BF9ACD8-DFA6-4FFF-BB19-3848FDE6AED9}"/>
              </a:ext>
            </a:extLst>
          </p:cNvPr>
          <p:cNvSpPr/>
          <p:nvPr/>
        </p:nvSpPr>
        <p:spPr>
          <a:xfrm>
            <a:off x="4475683" y="5636582"/>
            <a:ext cx="944619" cy="677366"/>
          </a:xfrm>
          <a:custGeom>
            <a:avLst/>
            <a:gdLst>
              <a:gd name="connsiteX0" fmla="*/ 942137 w 944619"/>
              <a:gd name="connsiteY0" fmla="*/ 5266 h 677366"/>
              <a:gd name="connsiteX1" fmla="*/ 407213 w 944619"/>
              <a:gd name="connsiteY1" fmla="*/ 201862 h 677366"/>
              <a:gd name="connsiteX2" fmla="*/ 457505 w 944619"/>
              <a:gd name="connsiteY2" fmla="*/ 183574 h 677366"/>
              <a:gd name="connsiteX3" fmla="*/ 305 w 944619"/>
              <a:gd name="connsiteY3" fmla="*/ 677350 h 677366"/>
              <a:gd name="connsiteX4" fmla="*/ 535229 w 944619"/>
              <a:gd name="connsiteY4" fmla="*/ 165286 h 677366"/>
              <a:gd name="connsiteX5" fmla="*/ 649529 w 944619"/>
              <a:gd name="connsiteY5" fmla="*/ 37270 h 677366"/>
              <a:gd name="connsiteX6" fmla="*/ 608381 w 944619"/>
              <a:gd name="connsiteY6" fmla="*/ 55558 h 677366"/>
              <a:gd name="connsiteX7" fmla="*/ 942137 w 944619"/>
              <a:gd name="connsiteY7" fmla="*/ 5266 h 67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44619" h="677366">
                <a:moveTo>
                  <a:pt x="942137" y="5266"/>
                </a:moveTo>
                <a:cubicBezTo>
                  <a:pt x="908609" y="29650"/>
                  <a:pt x="487985" y="172144"/>
                  <a:pt x="407213" y="201862"/>
                </a:cubicBezTo>
                <a:cubicBezTo>
                  <a:pt x="326441" y="231580"/>
                  <a:pt x="525323" y="104326"/>
                  <a:pt x="457505" y="183574"/>
                </a:cubicBezTo>
                <a:cubicBezTo>
                  <a:pt x="389687" y="262822"/>
                  <a:pt x="-12649" y="680398"/>
                  <a:pt x="305" y="677350"/>
                </a:cubicBezTo>
                <a:cubicBezTo>
                  <a:pt x="13259" y="674302"/>
                  <a:pt x="427025" y="271966"/>
                  <a:pt x="535229" y="165286"/>
                </a:cubicBezTo>
                <a:cubicBezTo>
                  <a:pt x="643433" y="58606"/>
                  <a:pt x="637337" y="55558"/>
                  <a:pt x="649529" y="37270"/>
                </a:cubicBezTo>
                <a:cubicBezTo>
                  <a:pt x="661721" y="18982"/>
                  <a:pt x="557327" y="62416"/>
                  <a:pt x="608381" y="55558"/>
                </a:cubicBezTo>
                <a:cubicBezTo>
                  <a:pt x="659435" y="48700"/>
                  <a:pt x="975665" y="-19118"/>
                  <a:pt x="942137" y="526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60ECB135-B739-270D-E196-5AE812930251}"/>
              </a:ext>
            </a:extLst>
          </p:cNvPr>
          <p:cNvSpPr/>
          <p:nvPr/>
        </p:nvSpPr>
        <p:spPr>
          <a:xfrm>
            <a:off x="4662925" y="5767436"/>
            <a:ext cx="860379" cy="675295"/>
          </a:xfrm>
          <a:custGeom>
            <a:avLst/>
            <a:gdLst>
              <a:gd name="connsiteX0" fmla="*/ 860051 w 860379"/>
              <a:gd name="connsiteY0" fmla="*/ 61864 h 675295"/>
              <a:gd name="connsiteX1" fmla="*/ 498863 w 860379"/>
              <a:gd name="connsiteY1" fmla="*/ 103012 h 675295"/>
              <a:gd name="connsiteX2" fmla="*/ 142247 w 860379"/>
              <a:gd name="connsiteY2" fmla="*/ 395620 h 675295"/>
              <a:gd name="connsiteX3" fmla="*/ 219971 w 860379"/>
              <a:gd name="connsiteY3" fmla="*/ 285892 h 675295"/>
              <a:gd name="connsiteX4" fmla="*/ 515 w 860379"/>
              <a:gd name="connsiteY4" fmla="*/ 674512 h 675295"/>
              <a:gd name="connsiteX5" fmla="*/ 293123 w 860379"/>
              <a:gd name="connsiteY5" fmla="*/ 167020 h 675295"/>
              <a:gd name="connsiteX6" fmla="*/ 197111 w 860379"/>
              <a:gd name="connsiteY6" fmla="*/ 263032 h 675295"/>
              <a:gd name="connsiteX7" fmla="*/ 535439 w 860379"/>
              <a:gd name="connsiteY7" fmla="*/ 7000 h 675295"/>
              <a:gd name="connsiteX8" fmla="*/ 434855 w 860379"/>
              <a:gd name="connsiteY8" fmla="*/ 71008 h 675295"/>
              <a:gd name="connsiteX9" fmla="*/ 860051 w 860379"/>
              <a:gd name="connsiteY9" fmla="*/ 61864 h 675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60379" h="675295">
                <a:moveTo>
                  <a:pt x="860051" y="61864"/>
                </a:moveTo>
                <a:cubicBezTo>
                  <a:pt x="870719" y="67198"/>
                  <a:pt x="618497" y="47386"/>
                  <a:pt x="498863" y="103012"/>
                </a:cubicBezTo>
                <a:cubicBezTo>
                  <a:pt x="379229" y="158638"/>
                  <a:pt x="188729" y="365140"/>
                  <a:pt x="142247" y="395620"/>
                </a:cubicBezTo>
                <a:cubicBezTo>
                  <a:pt x="95765" y="426100"/>
                  <a:pt x="243593" y="239410"/>
                  <a:pt x="219971" y="285892"/>
                </a:cubicBezTo>
                <a:cubicBezTo>
                  <a:pt x="196349" y="332374"/>
                  <a:pt x="-11677" y="694324"/>
                  <a:pt x="515" y="674512"/>
                </a:cubicBezTo>
                <a:cubicBezTo>
                  <a:pt x="12707" y="654700"/>
                  <a:pt x="260357" y="235600"/>
                  <a:pt x="293123" y="167020"/>
                </a:cubicBezTo>
                <a:cubicBezTo>
                  <a:pt x="325889" y="98440"/>
                  <a:pt x="156725" y="289702"/>
                  <a:pt x="197111" y="263032"/>
                </a:cubicBezTo>
                <a:cubicBezTo>
                  <a:pt x="237497" y="236362"/>
                  <a:pt x="495815" y="39004"/>
                  <a:pt x="535439" y="7000"/>
                </a:cubicBezTo>
                <a:cubicBezTo>
                  <a:pt x="575063" y="-25004"/>
                  <a:pt x="385325" y="62626"/>
                  <a:pt x="434855" y="71008"/>
                </a:cubicBezTo>
                <a:cubicBezTo>
                  <a:pt x="484385" y="79390"/>
                  <a:pt x="849383" y="56530"/>
                  <a:pt x="860051" y="6186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E0947F7F-AA20-A447-5E9A-016E3C786313}"/>
              </a:ext>
            </a:extLst>
          </p:cNvPr>
          <p:cNvSpPr/>
          <p:nvPr/>
        </p:nvSpPr>
        <p:spPr>
          <a:xfrm>
            <a:off x="5310742" y="5469002"/>
            <a:ext cx="433236" cy="775083"/>
          </a:xfrm>
          <a:custGeom>
            <a:avLst/>
            <a:gdLst>
              <a:gd name="connsiteX0" fmla="*/ 11066 w 433236"/>
              <a:gd name="connsiteY0" fmla="*/ 17398 h 775083"/>
              <a:gd name="connsiteX1" fmla="*/ 431690 w 433236"/>
              <a:gd name="connsiteY1" fmla="*/ 771778 h 775083"/>
              <a:gd name="connsiteX2" fmla="*/ 148226 w 433236"/>
              <a:gd name="connsiteY2" fmla="*/ 282574 h 775083"/>
              <a:gd name="connsiteX3" fmla="*/ 11066 w 433236"/>
              <a:gd name="connsiteY3" fmla="*/ 17398 h 77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36" h="775083">
                <a:moveTo>
                  <a:pt x="11066" y="17398"/>
                </a:moveTo>
                <a:cubicBezTo>
                  <a:pt x="58310" y="98932"/>
                  <a:pt x="408830" y="727582"/>
                  <a:pt x="431690" y="771778"/>
                </a:cubicBezTo>
                <a:cubicBezTo>
                  <a:pt x="454550" y="815974"/>
                  <a:pt x="217568" y="404494"/>
                  <a:pt x="148226" y="282574"/>
                </a:cubicBezTo>
                <a:cubicBezTo>
                  <a:pt x="78884" y="160654"/>
                  <a:pt x="-36178" y="-64136"/>
                  <a:pt x="11066" y="1739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95D46D28-989B-3082-5F92-958F52CC4F85}"/>
              </a:ext>
            </a:extLst>
          </p:cNvPr>
          <p:cNvSpPr/>
          <p:nvPr/>
        </p:nvSpPr>
        <p:spPr>
          <a:xfrm>
            <a:off x="5024024" y="5793414"/>
            <a:ext cx="527672" cy="63327"/>
          </a:xfrm>
          <a:custGeom>
            <a:avLst/>
            <a:gdLst>
              <a:gd name="connsiteX0" fmla="*/ 604 w 527672"/>
              <a:gd name="connsiteY0" fmla="*/ 63318 h 63327"/>
              <a:gd name="connsiteX1" fmla="*/ 503524 w 527672"/>
              <a:gd name="connsiteY1" fmla="*/ 8454 h 63327"/>
              <a:gd name="connsiteX2" fmla="*/ 402940 w 527672"/>
              <a:gd name="connsiteY2" fmla="*/ 3882 h 63327"/>
              <a:gd name="connsiteX3" fmla="*/ 604 w 527672"/>
              <a:gd name="connsiteY3" fmla="*/ 63318 h 63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672" h="63327">
                <a:moveTo>
                  <a:pt x="604" y="63318"/>
                </a:moveTo>
                <a:cubicBezTo>
                  <a:pt x="17368" y="64080"/>
                  <a:pt x="436468" y="18360"/>
                  <a:pt x="503524" y="8454"/>
                </a:cubicBezTo>
                <a:cubicBezTo>
                  <a:pt x="570580" y="-1452"/>
                  <a:pt x="485236" y="-2214"/>
                  <a:pt x="402940" y="3882"/>
                </a:cubicBezTo>
                <a:cubicBezTo>
                  <a:pt x="320644" y="9978"/>
                  <a:pt x="-16160" y="62556"/>
                  <a:pt x="604" y="6331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85CC4810-B7F7-B4E9-012E-BCB996BE0D3F}"/>
              </a:ext>
            </a:extLst>
          </p:cNvPr>
          <p:cNvSpPr/>
          <p:nvPr/>
        </p:nvSpPr>
        <p:spPr>
          <a:xfrm>
            <a:off x="4782312" y="6080055"/>
            <a:ext cx="873591" cy="576777"/>
          </a:xfrm>
          <a:custGeom>
            <a:avLst/>
            <a:gdLst>
              <a:gd name="connsiteX0" fmla="*/ 0 w 873591"/>
              <a:gd name="connsiteY0" fmla="*/ 576777 h 576777"/>
              <a:gd name="connsiteX1" fmla="*/ 466344 w 873591"/>
              <a:gd name="connsiteY1" fmla="*/ 101289 h 576777"/>
              <a:gd name="connsiteX2" fmla="*/ 402336 w 873591"/>
              <a:gd name="connsiteY2" fmla="*/ 137865 h 576777"/>
              <a:gd name="connsiteX3" fmla="*/ 640080 w 873591"/>
              <a:gd name="connsiteY3" fmla="*/ 37281 h 576777"/>
              <a:gd name="connsiteX4" fmla="*/ 873252 w 873591"/>
              <a:gd name="connsiteY4" fmla="*/ 705 h 576777"/>
              <a:gd name="connsiteX5" fmla="*/ 681228 w 873591"/>
              <a:gd name="connsiteY5" fmla="*/ 64713 h 576777"/>
              <a:gd name="connsiteX6" fmla="*/ 269748 w 873591"/>
              <a:gd name="connsiteY6" fmla="*/ 265881 h 576777"/>
              <a:gd name="connsiteX7" fmla="*/ 292608 w 873591"/>
              <a:gd name="connsiteY7" fmla="*/ 233877 h 576777"/>
              <a:gd name="connsiteX8" fmla="*/ 0 w 873591"/>
              <a:gd name="connsiteY8" fmla="*/ 576777 h 576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3591" h="576777">
                <a:moveTo>
                  <a:pt x="0" y="576777"/>
                </a:moveTo>
                <a:cubicBezTo>
                  <a:pt x="199644" y="375609"/>
                  <a:pt x="399288" y="174441"/>
                  <a:pt x="466344" y="101289"/>
                </a:cubicBezTo>
                <a:cubicBezTo>
                  <a:pt x="533400" y="28137"/>
                  <a:pt x="373380" y="148533"/>
                  <a:pt x="402336" y="137865"/>
                </a:cubicBezTo>
                <a:cubicBezTo>
                  <a:pt x="431292" y="127197"/>
                  <a:pt x="561594" y="60141"/>
                  <a:pt x="640080" y="37281"/>
                </a:cubicBezTo>
                <a:cubicBezTo>
                  <a:pt x="718566" y="14421"/>
                  <a:pt x="866394" y="-3867"/>
                  <a:pt x="873252" y="705"/>
                </a:cubicBezTo>
                <a:cubicBezTo>
                  <a:pt x="880110" y="5277"/>
                  <a:pt x="781812" y="20517"/>
                  <a:pt x="681228" y="64713"/>
                </a:cubicBezTo>
                <a:cubicBezTo>
                  <a:pt x="580644" y="108909"/>
                  <a:pt x="334518" y="237687"/>
                  <a:pt x="269748" y="265881"/>
                </a:cubicBezTo>
                <a:cubicBezTo>
                  <a:pt x="204978" y="294075"/>
                  <a:pt x="292608" y="233877"/>
                  <a:pt x="292608" y="233877"/>
                </a:cubicBezTo>
                <a:lnTo>
                  <a:pt x="0" y="5767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8476A6E1-84F8-1CA2-2EE6-B5B7184D0835}"/>
              </a:ext>
            </a:extLst>
          </p:cNvPr>
          <p:cNvSpPr/>
          <p:nvPr/>
        </p:nvSpPr>
        <p:spPr>
          <a:xfrm>
            <a:off x="4955537" y="6231579"/>
            <a:ext cx="786896" cy="563451"/>
          </a:xfrm>
          <a:custGeom>
            <a:avLst/>
            <a:gdLst>
              <a:gd name="connsiteX0" fmla="*/ 511 w 786896"/>
              <a:gd name="connsiteY0" fmla="*/ 562413 h 563451"/>
              <a:gd name="connsiteX1" fmla="*/ 133099 w 786896"/>
              <a:gd name="connsiteY1" fmla="*/ 297237 h 563451"/>
              <a:gd name="connsiteX2" fmla="*/ 613159 w 786896"/>
              <a:gd name="connsiteY2" fmla="*/ 13773 h 563451"/>
              <a:gd name="connsiteX3" fmla="*/ 512575 w 786896"/>
              <a:gd name="connsiteY3" fmla="*/ 41205 h 563451"/>
              <a:gd name="connsiteX4" fmla="*/ 786895 w 786896"/>
              <a:gd name="connsiteY4" fmla="*/ 13773 h 563451"/>
              <a:gd name="connsiteX5" fmla="*/ 508003 w 786896"/>
              <a:gd name="connsiteY5" fmla="*/ 36633 h 563451"/>
              <a:gd name="connsiteX6" fmla="*/ 192535 w 786896"/>
              <a:gd name="connsiteY6" fmla="*/ 219513 h 563451"/>
              <a:gd name="connsiteX7" fmla="*/ 334267 w 786896"/>
              <a:gd name="connsiteY7" fmla="*/ 160077 h 563451"/>
              <a:gd name="connsiteX8" fmla="*/ 142243 w 786896"/>
              <a:gd name="connsiteY8" fmla="*/ 324669 h 563451"/>
              <a:gd name="connsiteX9" fmla="*/ 165103 w 786896"/>
              <a:gd name="connsiteY9" fmla="*/ 196653 h 563451"/>
              <a:gd name="connsiteX10" fmla="*/ 511 w 786896"/>
              <a:gd name="connsiteY10" fmla="*/ 562413 h 563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86896" h="563451">
                <a:moveTo>
                  <a:pt x="511" y="562413"/>
                </a:moveTo>
                <a:cubicBezTo>
                  <a:pt x="-4823" y="579177"/>
                  <a:pt x="30991" y="388677"/>
                  <a:pt x="133099" y="297237"/>
                </a:cubicBezTo>
                <a:cubicBezTo>
                  <a:pt x="235207" y="205797"/>
                  <a:pt x="549913" y="56445"/>
                  <a:pt x="613159" y="13773"/>
                </a:cubicBezTo>
                <a:cubicBezTo>
                  <a:pt x="676405" y="-28899"/>
                  <a:pt x="483619" y="41205"/>
                  <a:pt x="512575" y="41205"/>
                </a:cubicBezTo>
                <a:cubicBezTo>
                  <a:pt x="541531" y="41205"/>
                  <a:pt x="787657" y="14535"/>
                  <a:pt x="786895" y="13773"/>
                </a:cubicBezTo>
                <a:cubicBezTo>
                  <a:pt x="786133" y="13011"/>
                  <a:pt x="607063" y="2343"/>
                  <a:pt x="508003" y="36633"/>
                </a:cubicBezTo>
                <a:cubicBezTo>
                  <a:pt x="408943" y="70923"/>
                  <a:pt x="221491" y="198939"/>
                  <a:pt x="192535" y="219513"/>
                </a:cubicBezTo>
                <a:cubicBezTo>
                  <a:pt x="163579" y="240087"/>
                  <a:pt x="342649" y="142551"/>
                  <a:pt x="334267" y="160077"/>
                </a:cubicBezTo>
                <a:cubicBezTo>
                  <a:pt x="325885" y="177603"/>
                  <a:pt x="170437" y="318573"/>
                  <a:pt x="142243" y="324669"/>
                </a:cubicBezTo>
                <a:cubicBezTo>
                  <a:pt x="114049" y="330765"/>
                  <a:pt x="191011" y="158553"/>
                  <a:pt x="165103" y="196653"/>
                </a:cubicBezTo>
                <a:cubicBezTo>
                  <a:pt x="139195" y="234753"/>
                  <a:pt x="5845" y="545649"/>
                  <a:pt x="511" y="5624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AEA21FE5-A37A-8965-5AC2-CB18936EA8E0}"/>
              </a:ext>
            </a:extLst>
          </p:cNvPr>
          <p:cNvSpPr/>
          <p:nvPr/>
        </p:nvSpPr>
        <p:spPr>
          <a:xfrm>
            <a:off x="4785503" y="6635366"/>
            <a:ext cx="948481" cy="579263"/>
          </a:xfrm>
          <a:custGeom>
            <a:avLst/>
            <a:gdLst>
              <a:gd name="connsiteX0" fmla="*/ 5953 w 948481"/>
              <a:gd name="connsiteY0" fmla="*/ 3178 h 579263"/>
              <a:gd name="connsiteX1" fmla="*/ 563737 w 948481"/>
              <a:gd name="connsiteY1" fmla="*/ 419230 h 579263"/>
              <a:gd name="connsiteX2" fmla="*/ 554593 w 948481"/>
              <a:gd name="connsiteY2" fmla="*/ 378082 h 579263"/>
              <a:gd name="connsiteX3" fmla="*/ 947785 w 948481"/>
              <a:gd name="connsiteY3" fmla="*/ 579250 h 579263"/>
              <a:gd name="connsiteX4" fmla="*/ 444865 w 948481"/>
              <a:gd name="connsiteY4" fmla="*/ 387226 h 579263"/>
              <a:gd name="connsiteX5" fmla="*/ 147685 w 948481"/>
              <a:gd name="connsiteY5" fmla="*/ 163198 h 579263"/>
              <a:gd name="connsiteX6" fmla="*/ 261985 w 948481"/>
              <a:gd name="connsiteY6" fmla="*/ 222634 h 579263"/>
              <a:gd name="connsiteX7" fmla="*/ 5953 w 948481"/>
              <a:gd name="connsiteY7" fmla="*/ 3178 h 57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48481" h="579263">
                <a:moveTo>
                  <a:pt x="5953" y="3178"/>
                </a:moveTo>
                <a:cubicBezTo>
                  <a:pt x="56245" y="35944"/>
                  <a:pt x="472297" y="356746"/>
                  <a:pt x="563737" y="419230"/>
                </a:cubicBezTo>
                <a:cubicBezTo>
                  <a:pt x="655177" y="481714"/>
                  <a:pt x="490585" y="351412"/>
                  <a:pt x="554593" y="378082"/>
                </a:cubicBezTo>
                <a:cubicBezTo>
                  <a:pt x="618601" y="404752"/>
                  <a:pt x="966073" y="577726"/>
                  <a:pt x="947785" y="579250"/>
                </a:cubicBezTo>
                <a:cubicBezTo>
                  <a:pt x="929497" y="580774"/>
                  <a:pt x="578215" y="456568"/>
                  <a:pt x="444865" y="387226"/>
                </a:cubicBezTo>
                <a:cubicBezTo>
                  <a:pt x="311515" y="317884"/>
                  <a:pt x="178165" y="190630"/>
                  <a:pt x="147685" y="163198"/>
                </a:cubicBezTo>
                <a:cubicBezTo>
                  <a:pt x="117205" y="135766"/>
                  <a:pt x="284083" y="243970"/>
                  <a:pt x="261985" y="222634"/>
                </a:cubicBezTo>
                <a:cubicBezTo>
                  <a:pt x="239887" y="201298"/>
                  <a:pt x="-44339" y="-29588"/>
                  <a:pt x="5953" y="31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0238075D-3618-037F-2B4F-4C7E67D5D632}"/>
              </a:ext>
            </a:extLst>
          </p:cNvPr>
          <p:cNvSpPr/>
          <p:nvPr/>
        </p:nvSpPr>
        <p:spPr>
          <a:xfrm>
            <a:off x="5243438" y="6451092"/>
            <a:ext cx="645858" cy="503005"/>
          </a:xfrm>
          <a:custGeom>
            <a:avLst/>
            <a:gdLst>
              <a:gd name="connsiteX0" fmla="*/ 646 w 645858"/>
              <a:gd name="connsiteY0" fmla="*/ 502920 h 503005"/>
              <a:gd name="connsiteX1" fmla="*/ 261250 w 645858"/>
              <a:gd name="connsiteY1" fmla="*/ 100584 h 503005"/>
              <a:gd name="connsiteX2" fmla="*/ 215530 w 645858"/>
              <a:gd name="connsiteY2" fmla="*/ 160020 h 503005"/>
              <a:gd name="connsiteX3" fmla="*/ 453274 w 645858"/>
              <a:gd name="connsiteY3" fmla="*/ 18288 h 503005"/>
              <a:gd name="connsiteX4" fmla="*/ 357262 w 645858"/>
              <a:gd name="connsiteY4" fmla="*/ 68580 h 503005"/>
              <a:gd name="connsiteX5" fmla="*/ 645298 w 645858"/>
              <a:gd name="connsiteY5" fmla="*/ 0 h 503005"/>
              <a:gd name="connsiteX6" fmla="*/ 270394 w 645858"/>
              <a:gd name="connsiteY6" fmla="*/ 68580 h 503005"/>
              <a:gd name="connsiteX7" fmla="*/ 334402 w 645858"/>
              <a:gd name="connsiteY7" fmla="*/ 36576 h 503005"/>
              <a:gd name="connsiteX8" fmla="*/ 178954 w 645858"/>
              <a:gd name="connsiteY8" fmla="*/ 196596 h 503005"/>
              <a:gd name="connsiteX9" fmla="*/ 188098 w 645858"/>
              <a:gd name="connsiteY9" fmla="*/ 137160 h 503005"/>
              <a:gd name="connsiteX10" fmla="*/ 646 w 645858"/>
              <a:gd name="connsiteY10" fmla="*/ 502920 h 503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45858" h="503005">
                <a:moveTo>
                  <a:pt x="646" y="502920"/>
                </a:moveTo>
                <a:cubicBezTo>
                  <a:pt x="12838" y="496824"/>
                  <a:pt x="225436" y="157734"/>
                  <a:pt x="261250" y="100584"/>
                </a:cubicBezTo>
                <a:cubicBezTo>
                  <a:pt x="297064" y="43434"/>
                  <a:pt x="183526" y="173736"/>
                  <a:pt x="215530" y="160020"/>
                </a:cubicBezTo>
                <a:cubicBezTo>
                  <a:pt x="247534" y="146304"/>
                  <a:pt x="429652" y="33528"/>
                  <a:pt x="453274" y="18288"/>
                </a:cubicBezTo>
                <a:cubicBezTo>
                  <a:pt x="476896" y="3048"/>
                  <a:pt x="325258" y="71628"/>
                  <a:pt x="357262" y="68580"/>
                </a:cubicBezTo>
                <a:cubicBezTo>
                  <a:pt x="389266" y="65532"/>
                  <a:pt x="659776" y="0"/>
                  <a:pt x="645298" y="0"/>
                </a:cubicBezTo>
                <a:cubicBezTo>
                  <a:pt x="630820" y="0"/>
                  <a:pt x="322210" y="62484"/>
                  <a:pt x="270394" y="68580"/>
                </a:cubicBezTo>
                <a:cubicBezTo>
                  <a:pt x="218578" y="74676"/>
                  <a:pt x="349642" y="15240"/>
                  <a:pt x="334402" y="36576"/>
                </a:cubicBezTo>
                <a:cubicBezTo>
                  <a:pt x="319162" y="57912"/>
                  <a:pt x="203338" y="179832"/>
                  <a:pt x="178954" y="196596"/>
                </a:cubicBezTo>
                <a:cubicBezTo>
                  <a:pt x="154570" y="213360"/>
                  <a:pt x="223912" y="85344"/>
                  <a:pt x="188098" y="137160"/>
                </a:cubicBezTo>
                <a:cubicBezTo>
                  <a:pt x="152284" y="188976"/>
                  <a:pt x="-11546" y="509016"/>
                  <a:pt x="646" y="5029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551EC99F-9668-36E8-62C3-D02EE250D65C}"/>
              </a:ext>
            </a:extLst>
          </p:cNvPr>
          <p:cNvSpPr/>
          <p:nvPr/>
        </p:nvSpPr>
        <p:spPr>
          <a:xfrm>
            <a:off x="5332779" y="6573167"/>
            <a:ext cx="602943" cy="450834"/>
          </a:xfrm>
          <a:custGeom>
            <a:avLst/>
            <a:gdLst>
              <a:gd name="connsiteX0" fmla="*/ 2745 w 602943"/>
              <a:gd name="connsiteY0" fmla="*/ 449425 h 450834"/>
              <a:gd name="connsiteX1" fmla="*/ 345645 w 602943"/>
              <a:gd name="connsiteY1" fmla="*/ 33373 h 450834"/>
              <a:gd name="connsiteX2" fmla="*/ 203913 w 602943"/>
              <a:gd name="connsiteY2" fmla="*/ 143101 h 450834"/>
              <a:gd name="connsiteX3" fmla="*/ 601677 w 602943"/>
              <a:gd name="connsiteY3" fmla="*/ 1369 h 450834"/>
              <a:gd name="connsiteX4" fmla="*/ 322785 w 602943"/>
              <a:gd name="connsiteY4" fmla="*/ 79093 h 450834"/>
              <a:gd name="connsiteX5" fmla="*/ 117045 w 602943"/>
              <a:gd name="connsiteY5" fmla="*/ 207109 h 450834"/>
              <a:gd name="connsiteX6" fmla="*/ 181053 w 602943"/>
              <a:gd name="connsiteY6" fmla="*/ 170533 h 450834"/>
              <a:gd name="connsiteX7" fmla="*/ 2745 w 602943"/>
              <a:gd name="connsiteY7" fmla="*/ 449425 h 450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2943" h="450834">
                <a:moveTo>
                  <a:pt x="2745" y="449425"/>
                </a:moveTo>
                <a:cubicBezTo>
                  <a:pt x="30177" y="426565"/>
                  <a:pt x="312117" y="84427"/>
                  <a:pt x="345645" y="33373"/>
                </a:cubicBezTo>
                <a:cubicBezTo>
                  <a:pt x="379173" y="-17681"/>
                  <a:pt x="161241" y="148435"/>
                  <a:pt x="203913" y="143101"/>
                </a:cubicBezTo>
                <a:cubicBezTo>
                  <a:pt x="246585" y="137767"/>
                  <a:pt x="581865" y="12037"/>
                  <a:pt x="601677" y="1369"/>
                </a:cubicBezTo>
                <a:cubicBezTo>
                  <a:pt x="621489" y="-9299"/>
                  <a:pt x="403557" y="44803"/>
                  <a:pt x="322785" y="79093"/>
                </a:cubicBezTo>
                <a:cubicBezTo>
                  <a:pt x="242013" y="113383"/>
                  <a:pt x="140667" y="191869"/>
                  <a:pt x="117045" y="207109"/>
                </a:cubicBezTo>
                <a:cubicBezTo>
                  <a:pt x="93423" y="222349"/>
                  <a:pt x="200103" y="130909"/>
                  <a:pt x="181053" y="170533"/>
                </a:cubicBezTo>
                <a:cubicBezTo>
                  <a:pt x="162003" y="210157"/>
                  <a:pt x="-24687" y="472285"/>
                  <a:pt x="2745" y="44942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C4AD0B60-329C-5318-1F2B-59441B00E167}"/>
              </a:ext>
            </a:extLst>
          </p:cNvPr>
          <p:cNvSpPr/>
          <p:nvPr/>
        </p:nvSpPr>
        <p:spPr>
          <a:xfrm>
            <a:off x="5715000" y="6884115"/>
            <a:ext cx="388815" cy="276042"/>
          </a:xfrm>
          <a:custGeom>
            <a:avLst/>
            <a:gdLst>
              <a:gd name="connsiteX0" fmla="*/ 0 w 388815"/>
              <a:gd name="connsiteY0" fmla="*/ 275637 h 276042"/>
              <a:gd name="connsiteX1" fmla="*/ 192024 w 388815"/>
              <a:gd name="connsiteY1" fmla="*/ 69897 h 276042"/>
              <a:gd name="connsiteX2" fmla="*/ 388620 w 388815"/>
              <a:gd name="connsiteY2" fmla="*/ 28749 h 276042"/>
              <a:gd name="connsiteX3" fmla="*/ 155448 w 388815"/>
              <a:gd name="connsiteY3" fmla="*/ 42465 h 276042"/>
              <a:gd name="connsiteX4" fmla="*/ 192024 w 388815"/>
              <a:gd name="connsiteY4" fmla="*/ 10461 h 276042"/>
              <a:gd name="connsiteX5" fmla="*/ 0 w 388815"/>
              <a:gd name="connsiteY5" fmla="*/ 275637 h 276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8815" h="276042">
                <a:moveTo>
                  <a:pt x="0" y="275637"/>
                </a:moveTo>
                <a:cubicBezTo>
                  <a:pt x="0" y="285543"/>
                  <a:pt x="127254" y="111045"/>
                  <a:pt x="192024" y="69897"/>
                </a:cubicBezTo>
                <a:cubicBezTo>
                  <a:pt x="256794" y="28749"/>
                  <a:pt x="394716" y="33321"/>
                  <a:pt x="388620" y="28749"/>
                </a:cubicBezTo>
                <a:cubicBezTo>
                  <a:pt x="382524" y="24177"/>
                  <a:pt x="188214" y="45513"/>
                  <a:pt x="155448" y="42465"/>
                </a:cubicBezTo>
                <a:cubicBezTo>
                  <a:pt x="122682" y="39417"/>
                  <a:pt x="214122" y="-24591"/>
                  <a:pt x="192024" y="10461"/>
                </a:cubicBezTo>
                <a:cubicBezTo>
                  <a:pt x="169926" y="45513"/>
                  <a:pt x="0" y="265731"/>
                  <a:pt x="0" y="27563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801D9208-C9B9-F541-5F8B-D5E92585703D}"/>
              </a:ext>
            </a:extLst>
          </p:cNvPr>
          <p:cNvSpPr/>
          <p:nvPr/>
        </p:nvSpPr>
        <p:spPr>
          <a:xfrm>
            <a:off x="5837654" y="6951262"/>
            <a:ext cx="448956" cy="323285"/>
          </a:xfrm>
          <a:custGeom>
            <a:avLst/>
            <a:gdLst>
              <a:gd name="connsiteX0" fmla="*/ 790 w 448956"/>
              <a:gd name="connsiteY0" fmla="*/ 281642 h 323285"/>
              <a:gd name="connsiteX1" fmla="*/ 165382 w 448956"/>
              <a:gd name="connsiteY1" fmla="*/ 130766 h 323285"/>
              <a:gd name="connsiteX2" fmla="*/ 302542 w 448956"/>
              <a:gd name="connsiteY2" fmla="*/ 121622 h 323285"/>
              <a:gd name="connsiteX3" fmla="*/ 297970 w 448956"/>
              <a:gd name="connsiteY3" fmla="*/ 85046 h 323285"/>
              <a:gd name="connsiteX4" fmla="*/ 448846 w 448956"/>
              <a:gd name="connsiteY4" fmla="*/ 322790 h 323285"/>
              <a:gd name="connsiteX5" fmla="*/ 320830 w 448956"/>
              <a:gd name="connsiteY5" fmla="*/ 11894 h 323285"/>
              <a:gd name="connsiteX6" fmla="*/ 233962 w 448956"/>
              <a:gd name="connsiteY6" fmla="*/ 62186 h 323285"/>
              <a:gd name="connsiteX7" fmla="*/ 275110 w 448956"/>
              <a:gd name="connsiteY7" fmla="*/ 39326 h 323285"/>
              <a:gd name="connsiteX8" fmla="*/ 78514 w 448956"/>
              <a:gd name="connsiteY8" fmla="*/ 144482 h 323285"/>
              <a:gd name="connsiteX9" fmla="*/ 101374 w 448956"/>
              <a:gd name="connsiteY9" fmla="*/ 126194 h 323285"/>
              <a:gd name="connsiteX10" fmla="*/ 790 w 448956"/>
              <a:gd name="connsiteY10" fmla="*/ 281642 h 323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8956" h="323285">
                <a:moveTo>
                  <a:pt x="790" y="281642"/>
                </a:moveTo>
                <a:cubicBezTo>
                  <a:pt x="11458" y="282404"/>
                  <a:pt x="115090" y="157436"/>
                  <a:pt x="165382" y="130766"/>
                </a:cubicBezTo>
                <a:cubicBezTo>
                  <a:pt x="215674" y="104096"/>
                  <a:pt x="280444" y="129242"/>
                  <a:pt x="302542" y="121622"/>
                </a:cubicBezTo>
                <a:cubicBezTo>
                  <a:pt x="324640" y="114002"/>
                  <a:pt x="273586" y="51518"/>
                  <a:pt x="297970" y="85046"/>
                </a:cubicBezTo>
                <a:cubicBezTo>
                  <a:pt x="322354" y="118574"/>
                  <a:pt x="445036" y="334982"/>
                  <a:pt x="448846" y="322790"/>
                </a:cubicBezTo>
                <a:cubicBezTo>
                  <a:pt x="452656" y="310598"/>
                  <a:pt x="356644" y="55328"/>
                  <a:pt x="320830" y="11894"/>
                </a:cubicBezTo>
                <a:cubicBezTo>
                  <a:pt x="285016" y="-31540"/>
                  <a:pt x="241582" y="57614"/>
                  <a:pt x="233962" y="62186"/>
                </a:cubicBezTo>
                <a:cubicBezTo>
                  <a:pt x="226342" y="66758"/>
                  <a:pt x="275110" y="39326"/>
                  <a:pt x="275110" y="39326"/>
                </a:cubicBezTo>
                <a:lnTo>
                  <a:pt x="78514" y="144482"/>
                </a:lnTo>
                <a:cubicBezTo>
                  <a:pt x="49558" y="158960"/>
                  <a:pt x="112042" y="103334"/>
                  <a:pt x="101374" y="126194"/>
                </a:cubicBezTo>
                <a:cubicBezTo>
                  <a:pt x="90706" y="149054"/>
                  <a:pt x="-9878" y="280880"/>
                  <a:pt x="790" y="28164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5DDF72C9-75C5-F598-5290-9507379DF138}"/>
              </a:ext>
            </a:extLst>
          </p:cNvPr>
          <p:cNvSpPr/>
          <p:nvPr/>
        </p:nvSpPr>
        <p:spPr>
          <a:xfrm>
            <a:off x="1883402" y="2725044"/>
            <a:ext cx="954103" cy="565959"/>
          </a:xfrm>
          <a:custGeom>
            <a:avLst/>
            <a:gdLst>
              <a:gd name="connsiteX0" fmla="*/ 950540 w 954103"/>
              <a:gd name="connsiteY0" fmla="*/ 4196 h 565959"/>
              <a:gd name="connsiteX1" fmla="*/ 350247 w 954103"/>
              <a:gd name="connsiteY1" fmla="*/ 136819 h 565959"/>
              <a:gd name="connsiteX2" fmla="*/ 454949 w 954103"/>
              <a:gd name="connsiteY2" fmla="*/ 94938 h 565959"/>
              <a:gd name="connsiteX3" fmla="*/ 119902 w 954103"/>
              <a:gd name="connsiteY3" fmla="*/ 436965 h 565959"/>
              <a:gd name="connsiteX4" fmla="*/ 8219 w 954103"/>
              <a:gd name="connsiteY4" fmla="*/ 555628 h 565959"/>
              <a:gd name="connsiteX5" fmla="*/ 315346 w 954103"/>
              <a:gd name="connsiteY5" fmla="*/ 199640 h 565959"/>
              <a:gd name="connsiteX6" fmla="*/ 566632 w 954103"/>
              <a:gd name="connsiteY6" fmla="*/ 11176 h 565959"/>
              <a:gd name="connsiteX7" fmla="*/ 789996 w 954103"/>
              <a:gd name="connsiteY7" fmla="*/ 25136 h 565959"/>
              <a:gd name="connsiteX8" fmla="*/ 608513 w 954103"/>
              <a:gd name="connsiteY8" fmla="*/ 53057 h 565959"/>
              <a:gd name="connsiteX9" fmla="*/ 950540 w 954103"/>
              <a:gd name="connsiteY9" fmla="*/ 4196 h 56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54103" h="565959">
                <a:moveTo>
                  <a:pt x="950540" y="4196"/>
                </a:moveTo>
                <a:cubicBezTo>
                  <a:pt x="907496" y="18156"/>
                  <a:pt x="432845" y="121695"/>
                  <a:pt x="350247" y="136819"/>
                </a:cubicBezTo>
                <a:cubicBezTo>
                  <a:pt x="267649" y="151943"/>
                  <a:pt x="493340" y="44914"/>
                  <a:pt x="454949" y="94938"/>
                </a:cubicBezTo>
                <a:cubicBezTo>
                  <a:pt x="416558" y="144962"/>
                  <a:pt x="194357" y="360183"/>
                  <a:pt x="119902" y="436965"/>
                </a:cubicBezTo>
                <a:cubicBezTo>
                  <a:pt x="45447" y="513747"/>
                  <a:pt x="-24355" y="595182"/>
                  <a:pt x="8219" y="555628"/>
                </a:cubicBezTo>
                <a:cubicBezTo>
                  <a:pt x="40793" y="516074"/>
                  <a:pt x="222277" y="290382"/>
                  <a:pt x="315346" y="199640"/>
                </a:cubicBezTo>
                <a:cubicBezTo>
                  <a:pt x="408415" y="108898"/>
                  <a:pt x="487524" y="40260"/>
                  <a:pt x="566632" y="11176"/>
                </a:cubicBezTo>
                <a:cubicBezTo>
                  <a:pt x="645740" y="-17908"/>
                  <a:pt x="783016" y="18156"/>
                  <a:pt x="789996" y="25136"/>
                </a:cubicBezTo>
                <a:cubicBezTo>
                  <a:pt x="796976" y="32116"/>
                  <a:pt x="584082" y="57710"/>
                  <a:pt x="608513" y="53057"/>
                </a:cubicBezTo>
                <a:cubicBezTo>
                  <a:pt x="632944" y="48404"/>
                  <a:pt x="993584" y="-9764"/>
                  <a:pt x="950540" y="41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5944F7E3-3ED0-623C-11FB-0F05AC299EB6}"/>
              </a:ext>
            </a:extLst>
          </p:cNvPr>
          <p:cNvSpPr/>
          <p:nvPr/>
        </p:nvSpPr>
        <p:spPr>
          <a:xfrm>
            <a:off x="3743764" y="3816864"/>
            <a:ext cx="813748" cy="596184"/>
          </a:xfrm>
          <a:custGeom>
            <a:avLst/>
            <a:gdLst>
              <a:gd name="connsiteX0" fmla="*/ 922 w 813748"/>
              <a:gd name="connsiteY0" fmla="*/ 174565 h 596184"/>
              <a:gd name="connsiteX1" fmla="*/ 378293 w 813748"/>
              <a:gd name="connsiteY1" fmla="*/ 393 h 596184"/>
              <a:gd name="connsiteX2" fmla="*/ 639550 w 813748"/>
              <a:gd name="connsiteY2" fmla="*/ 232622 h 596184"/>
              <a:gd name="connsiteX3" fmla="*/ 625036 w 813748"/>
              <a:gd name="connsiteY3" fmla="*/ 131022 h 596184"/>
              <a:gd name="connsiteX4" fmla="*/ 813722 w 813748"/>
              <a:gd name="connsiteY4" fmla="*/ 595479 h 596184"/>
              <a:gd name="connsiteX5" fmla="*/ 610522 w 813748"/>
              <a:gd name="connsiteY5" fmla="*/ 232622 h 596184"/>
              <a:gd name="connsiteX6" fmla="*/ 494407 w 813748"/>
              <a:gd name="connsiteY6" fmla="*/ 72965 h 596184"/>
              <a:gd name="connsiteX7" fmla="*/ 922 w 813748"/>
              <a:gd name="connsiteY7" fmla="*/ 174565 h 596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3748" h="596184">
                <a:moveTo>
                  <a:pt x="922" y="174565"/>
                </a:moveTo>
                <a:cubicBezTo>
                  <a:pt x="-18430" y="162470"/>
                  <a:pt x="271855" y="-9283"/>
                  <a:pt x="378293" y="393"/>
                </a:cubicBezTo>
                <a:cubicBezTo>
                  <a:pt x="484731" y="10069"/>
                  <a:pt x="598426" y="210851"/>
                  <a:pt x="639550" y="232622"/>
                </a:cubicBezTo>
                <a:cubicBezTo>
                  <a:pt x="680674" y="254394"/>
                  <a:pt x="596007" y="70546"/>
                  <a:pt x="625036" y="131022"/>
                </a:cubicBezTo>
                <a:cubicBezTo>
                  <a:pt x="654065" y="191498"/>
                  <a:pt x="816141" y="578546"/>
                  <a:pt x="813722" y="595479"/>
                </a:cubicBezTo>
                <a:cubicBezTo>
                  <a:pt x="811303" y="612412"/>
                  <a:pt x="663741" y="319708"/>
                  <a:pt x="610522" y="232622"/>
                </a:cubicBezTo>
                <a:cubicBezTo>
                  <a:pt x="557303" y="145536"/>
                  <a:pt x="591169" y="80222"/>
                  <a:pt x="494407" y="72965"/>
                </a:cubicBezTo>
                <a:cubicBezTo>
                  <a:pt x="397645" y="65708"/>
                  <a:pt x="20274" y="186660"/>
                  <a:pt x="922" y="1745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CF996803-1C8B-87FD-DAFE-B5A9BEEBCEB6}"/>
              </a:ext>
            </a:extLst>
          </p:cNvPr>
          <p:cNvSpPr/>
          <p:nvPr/>
        </p:nvSpPr>
        <p:spPr>
          <a:xfrm>
            <a:off x="2454065" y="5098270"/>
            <a:ext cx="921002" cy="2125002"/>
          </a:xfrm>
          <a:custGeom>
            <a:avLst/>
            <a:gdLst>
              <a:gd name="connsiteX0" fmla="*/ 9356 w 921002"/>
              <a:gd name="connsiteY0" fmla="*/ 40112 h 2125002"/>
              <a:gd name="connsiteX1" fmla="*/ 814574 w 921002"/>
              <a:gd name="connsiteY1" fmla="*/ 2025861 h 2125002"/>
              <a:gd name="connsiteX2" fmla="*/ 753159 w 921002"/>
              <a:gd name="connsiteY2" fmla="*/ 1848440 h 2125002"/>
              <a:gd name="connsiteX3" fmla="*/ 910108 w 921002"/>
              <a:gd name="connsiteY3" fmla="*/ 2046333 h 2125002"/>
              <a:gd name="connsiteX4" fmla="*/ 398317 w 921002"/>
              <a:gd name="connsiteY4" fmla="*/ 1036399 h 2125002"/>
              <a:gd name="connsiteX5" fmla="*/ 487028 w 921002"/>
              <a:gd name="connsiteY5" fmla="*/ 1227467 h 2125002"/>
              <a:gd name="connsiteX6" fmla="*/ 111714 w 921002"/>
              <a:gd name="connsiteY6" fmla="*/ 340363 h 2125002"/>
              <a:gd name="connsiteX7" fmla="*/ 357374 w 921002"/>
              <a:gd name="connsiteY7" fmla="*/ 667909 h 2125002"/>
              <a:gd name="connsiteX8" fmla="*/ 9356 w 921002"/>
              <a:gd name="connsiteY8" fmla="*/ 40112 h 2125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21002" h="2125002">
                <a:moveTo>
                  <a:pt x="9356" y="40112"/>
                </a:moveTo>
                <a:cubicBezTo>
                  <a:pt x="85556" y="266437"/>
                  <a:pt x="690607" y="1724473"/>
                  <a:pt x="814574" y="2025861"/>
                </a:cubicBezTo>
                <a:cubicBezTo>
                  <a:pt x="938541" y="2327249"/>
                  <a:pt x="737237" y="1845028"/>
                  <a:pt x="753159" y="1848440"/>
                </a:cubicBezTo>
                <a:cubicBezTo>
                  <a:pt x="769081" y="1851852"/>
                  <a:pt x="969248" y="2181673"/>
                  <a:pt x="910108" y="2046333"/>
                </a:cubicBezTo>
                <a:cubicBezTo>
                  <a:pt x="850968" y="1910993"/>
                  <a:pt x="468830" y="1172877"/>
                  <a:pt x="398317" y="1036399"/>
                </a:cubicBezTo>
                <a:cubicBezTo>
                  <a:pt x="327804" y="899921"/>
                  <a:pt x="534795" y="1343473"/>
                  <a:pt x="487028" y="1227467"/>
                </a:cubicBezTo>
                <a:cubicBezTo>
                  <a:pt x="439261" y="1111461"/>
                  <a:pt x="133323" y="433623"/>
                  <a:pt x="111714" y="340363"/>
                </a:cubicBezTo>
                <a:cubicBezTo>
                  <a:pt x="90105" y="247103"/>
                  <a:pt x="367610" y="719088"/>
                  <a:pt x="357374" y="667909"/>
                </a:cubicBezTo>
                <a:cubicBezTo>
                  <a:pt x="347138" y="616730"/>
                  <a:pt x="-66844" y="-186213"/>
                  <a:pt x="9356" y="401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D5922DA2-25FC-A32B-F5BF-5A5C500A264D}"/>
              </a:ext>
            </a:extLst>
          </p:cNvPr>
          <p:cNvSpPr/>
          <p:nvPr/>
        </p:nvSpPr>
        <p:spPr>
          <a:xfrm>
            <a:off x="2606489" y="5162708"/>
            <a:ext cx="1398113" cy="1494390"/>
          </a:xfrm>
          <a:custGeom>
            <a:avLst/>
            <a:gdLst>
              <a:gd name="connsiteX0" fmla="*/ 233 w 1398113"/>
              <a:gd name="connsiteY0" fmla="*/ 2970 h 1494390"/>
              <a:gd name="connsiteX1" fmla="*/ 832747 w 1398113"/>
              <a:gd name="connsiteY1" fmla="*/ 1033376 h 1494390"/>
              <a:gd name="connsiteX2" fmla="*/ 819099 w 1398113"/>
              <a:gd name="connsiteY2" fmla="*/ 951489 h 1494390"/>
              <a:gd name="connsiteX3" fmla="*/ 1385481 w 1398113"/>
              <a:gd name="connsiteY3" fmla="*/ 1490576 h 1494390"/>
              <a:gd name="connsiteX4" fmla="*/ 1214884 w 1398113"/>
              <a:gd name="connsiteY4" fmla="*/ 1197149 h 1494390"/>
              <a:gd name="connsiteX5" fmla="*/ 1242180 w 1398113"/>
              <a:gd name="connsiteY5" fmla="*/ 1292683 h 1494390"/>
              <a:gd name="connsiteX6" fmla="*/ 546144 w 1398113"/>
              <a:gd name="connsiteY6" fmla="*/ 542056 h 1494390"/>
              <a:gd name="connsiteX7" fmla="*/ 812275 w 1398113"/>
              <a:gd name="connsiteY7" fmla="*/ 862779 h 1494390"/>
              <a:gd name="connsiteX8" fmla="*/ 436962 w 1398113"/>
              <a:gd name="connsiteY8" fmla="*/ 487465 h 1494390"/>
              <a:gd name="connsiteX9" fmla="*/ 744036 w 1398113"/>
              <a:gd name="connsiteY9" fmla="*/ 712653 h 1494390"/>
              <a:gd name="connsiteX10" fmla="*/ 233 w 1398113"/>
              <a:gd name="connsiteY10" fmla="*/ 2970 h 1494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98113" h="1494390">
                <a:moveTo>
                  <a:pt x="233" y="2970"/>
                </a:moveTo>
                <a:cubicBezTo>
                  <a:pt x="15018" y="56424"/>
                  <a:pt x="696269" y="875290"/>
                  <a:pt x="832747" y="1033376"/>
                </a:cubicBezTo>
                <a:cubicBezTo>
                  <a:pt x="969225" y="1191462"/>
                  <a:pt x="726977" y="875289"/>
                  <a:pt x="819099" y="951489"/>
                </a:cubicBezTo>
                <a:cubicBezTo>
                  <a:pt x="911221" y="1027689"/>
                  <a:pt x="1319517" y="1449633"/>
                  <a:pt x="1385481" y="1490576"/>
                </a:cubicBezTo>
                <a:cubicBezTo>
                  <a:pt x="1451445" y="1531519"/>
                  <a:pt x="1238767" y="1230131"/>
                  <a:pt x="1214884" y="1197149"/>
                </a:cubicBezTo>
                <a:cubicBezTo>
                  <a:pt x="1191001" y="1164167"/>
                  <a:pt x="1353637" y="1401865"/>
                  <a:pt x="1242180" y="1292683"/>
                </a:cubicBezTo>
                <a:cubicBezTo>
                  <a:pt x="1130723" y="1183501"/>
                  <a:pt x="617795" y="613707"/>
                  <a:pt x="546144" y="542056"/>
                </a:cubicBezTo>
                <a:cubicBezTo>
                  <a:pt x="474493" y="470405"/>
                  <a:pt x="830472" y="871878"/>
                  <a:pt x="812275" y="862779"/>
                </a:cubicBezTo>
                <a:cubicBezTo>
                  <a:pt x="794078" y="853681"/>
                  <a:pt x="448335" y="512486"/>
                  <a:pt x="436962" y="487465"/>
                </a:cubicBezTo>
                <a:cubicBezTo>
                  <a:pt x="425589" y="462444"/>
                  <a:pt x="811137" y="791128"/>
                  <a:pt x="744036" y="712653"/>
                </a:cubicBezTo>
                <a:cubicBezTo>
                  <a:pt x="676935" y="634178"/>
                  <a:pt x="-14552" y="-50484"/>
                  <a:pt x="233" y="297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87479C1E-D4F8-2098-10F1-A12F5455113A}"/>
              </a:ext>
            </a:extLst>
          </p:cNvPr>
          <p:cNvSpPr/>
          <p:nvPr/>
        </p:nvSpPr>
        <p:spPr>
          <a:xfrm>
            <a:off x="4113538" y="6495714"/>
            <a:ext cx="544968" cy="214312"/>
          </a:xfrm>
          <a:custGeom>
            <a:avLst/>
            <a:gdLst>
              <a:gd name="connsiteX0" fmla="*/ 1262 w 544968"/>
              <a:gd name="connsiteY0" fmla="*/ 620 h 214312"/>
              <a:gd name="connsiteX1" fmla="*/ 513053 w 544968"/>
              <a:gd name="connsiteY1" fmla="*/ 130274 h 214312"/>
              <a:gd name="connsiteX2" fmla="*/ 458462 w 544968"/>
              <a:gd name="connsiteY2" fmla="*/ 123450 h 214312"/>
              <a:gd name="connsiteX3" fmla="*/ 192331 w 544968"/>
              <a:gd name="connsiteY3" fmla="*/ 164393 h 214312"/>
              <a:gd name="connsiteX4" fmla="*/ 478934 w 544968"/>
              <a:gd name="connsiteY4" fmla="*/ 212161 h 214312"/>
              <a:gd name="connsiteX5" fmla="*/ 212802 w 544968"/>
              <a:gd name="connsiteY5" fmla="*/ 89331 h 214312"/>
              <a:gd name="connsiteX6" fmla="*/ 362928 w 544968"/>
              <a:gd name="connsiteY6" fmla="*/ 191689 h 214312"/>
              <a:gd name="connsiteX7" fmla="*/ 1262 w 544968"/>
              <a:gd name="connsiteY7" fmla="*/ 620 h 214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4968" h="214312">
                <a:moveTo>
                  <a:pt x="1262" y="620"/>
                </a:moveTo>
                <a:cubicBezTo>
                  <a:pt x="26283" y="-9616"/>
                  <a:pt x="436853" y="109802"/>
                  <a:pt x="513053" y="130274"/>
                </a:cubicBezTo>
                <a:cubicBezTo>
                  <a:pt x="589253" y="150746"/>
                  <a:pt x="511916" y="117764"/>
                  <a:pt x="458462" y="123450"/>
                </a:cubicBezTo>
                <a:cubicBezTo>
                  <a:pt x="405008" y="129136"/>
                  <a:pt x="188919" y="149608"/>
                  <a:pt x="192331" y="164393"/>
                </a:cubicBezTo>
                <a:cubicBezTo>
                  <a:pt x="195743" y="179178"/>
                  <a:pt x="475522" y="224671"/>
                  <a:pt x="478934" y="212161"/>
                </a:cubicBezTo>
                <a:cubicBezTo>
                  <a:pt x="482346" y="199651"/>
                  <a:pt x="232136" y="92743"/>
                  <a:pt x="212802" y="89331"/>
                </a:cubicBezTo>
                <a:cubicBezTo>
                  <a:pt x="193468" y="85919"/>
                  <a:pt x="394773" y="206474"/>
                  <a:pt x="362928" y="191689"/>
                </a:cubicBezTo>
                <a:cubicBezTo>
                  <a:pt x="331083" y="176904"/>
                  <a:pt x="-23759" y="10856"/>
                  <a:pt x="1262" y="6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AAEF4614-5AE8-9137-9446-E85E447DBD25}"/>
              </a:ext>
            </a:extLst>
          </p:cNvPr>
          <p:cNvSpPr/>
          <p:nvPr/>
        </p:nvSpPr>
        <p:spPr>
          <a:xfrm>
            <a:off x="4300998" y="6753619"/>
            <a:ext cx="1001095" cy="964752"/>
          </a:xfrm>
          <a:custGeom>
            <a:avLst/>
            <a:gdLst>
              <a:gd name="connsiteX0" fmla="*/ 4871 w 1001095"/>
              <a:gd name="connsiteY0" fmla="*/ 8847 h 964752"/>
              <a:gd name="connsiteX1" fmla="*/ 755498 w 1001095"/>
              <a:gd name="connsiteY1" fmla="*/ 725354 h 964752"/>
              <a:gd name="connsiteX2" fmla="*/ 584901 w 1001095"/>
              <a:gd name="connsiteY2" fmla="*/ 568405 h 964752"/>
              <a:gd name="connsiteX3" fmla="*/ 994333 w 1001095"/>
              <a:gd name="connsiteY3" fmla="*/ 957366 h 964752"/>
              <a:gd name="connsiteX4" fmla="*/ 796441 w 1001095"/>
              <a:gd name="connsiteY4" fmla="*/ 786769 h 964752"/>
              <a:gd name="connsiteX5" fmla="*/ 243706 w 1001095"/>
              <a:gd name="connsiteY5" fmla="*/ 343217 h 964752"/>
              <a:gd name="connsiteX6" fmla="*/ 489366 w 1001095"/>
              <a:gd name="connsiteY6" fmla="*/ 547933 h 964752"/>
              <a:gd name="connsiteX7" fmla="*/ 209587 w 1001095"/>
              <a:gd name="connsiteY7" fmla="*/ 172620 h 964752"/>
              <a:gd name="connsiteX8" fmla="*/ 421127 w 1001095"/>
              <a:gd name="connsiteY8" fmla="*/ 315921 h 964752"/>
              <a:gd name="connsiteX9" fmla="*/ 4871 w 1001095"/>
              <a:gd name="connsiteY9" fmla="*/ 8847 h 964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1095" h="964752">
                <a:moveTo>
                  <a:pt x="4871" y="8847"/>
                </a:moveTo>
                <a:cubicBezTo>
                  <a:pt x="60599" y="77086"/>
                  <a:pt x="658826" y="632094"/>
                  <a:pt x="755498" y="725354"/>
                </a:cubicBezTo>
                <a:cubicBezTo>
                  <a:pt x="852170" y="818614"/>
                  <a:pt x="545095" y="529736"/>
                  <a:pt x="584901" y="568405"/>
                </a:cubicBezTo>
                <a:cubicBezTo>
                  <a:pt x="624707" y="607074"/>
                  <a:pt x="959076" y="920972"/>
                  <a:pt x="994333" y="957366"/>
                </a:cubicBezTo>
                <a:cubicBezTo>
                  <a:pt x="1029590" y="993760"/>
                  <a:pt x="921546" y="889127"/>
                  <a:pt x="796441" y="786769"/>
                </a:cubicBezTo>
                <a:cubicBezTo>
                  <a:pt x="671336" y="684411"/>
                  <a:pt x="294885" y="383023"/>
                  <a:pt x="243706" y="343217"/>
                </a:cubicBezTo>
                <a:cubicBezTo>
                  <a:pt x="192527" y="303411"/>
                  <a:pt x="495053" y="576366"/>
                  <a:pt x="489366" y="547933"/>
                </a:cubicBezTo>
                <a:cubicBezTo>
                  <a:pt x="483680" y="519500"/>
                  <a:pt x="220960" y="211289"/>
                  <a:pt x="209587" y="172620"/>
                </a:cubicBezTo>
                <a:cubicBezTo>
                  <a:pt x="198214" y="133951"/>
                  <a:pt x="452972" y="343217"/>
                  <a:pt x="421127" y="315921"/>
                </a:cubicBezTo>
                <a:cubicBezTo>
                  <a:pt x="389282" y="288625"/>
                  <a:pt x="-50857" y="-59392"/>
                  <a:pt x="4871" y="884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BC0FE4C8-E418-5670-11AA-1040D840D574}"/>
              </a:ext>
            </a:extLst>
          </p:cNvPr>
          <p:cNvSpPr/>
          <p:nvPr/>
        </p:nvSpPr>
        <p:spPr>
          <a:xfrm>
            <a:off x="3616154" y="6960117"/>
            <a:ext cx="1132540" cy="1193488"/>
          </a:xfrm>
          <a:custGeom>
            <a:avLst/>
            <a:gdLst>
              <a:gd name="connsiteX0" fmla="*/ 503 w 1132540"/>
              <a:gd name="connsiteY0" fmla="*/ 241 h 1193488"/>
              <a:gd name="connsiteX1" fmla="*/ 519118 w 1132540"/>
              <a:gd name="connsiteY1" fmla="*/ 662158 h 1193488"/>
              <a:gd name="connsiteX2" fmla="*/ 437231 w 1132540"/>
              <a:gd name="connsiteY2" fmla="*/ 587095 h 1193488"/>
              <a:gd name="connsiteX3" fmla="*/ 826192 w 1132540"/>
              <a:gd name="connsiteY3" fmla="*/ 1030647 h 1193488"/>
              <a:gd name="connsiteX4" fmla="*/ 853488 w 1132540"/>
              <a:gd name="connsiteY4" fmla="*/ 996528 h 1193488"/>
              <a:gd name="connsiteX5" fmla="*/ 1126443 w 1132540"/>
              <a:gd name="connsiteY5" fmla="*/ 1180773 h 1193488"/>
              <a:gd name="connsiteX6" fmla="*/ 553237 w 1132540"/>
              <a:gd name="connsiteY6" fmla="*/ 587095 h 1193488"/>
              <a:gd name="connsiteX7" fmla="*/ 703362 w 1132540"/>
              <a:gd name="connsiteY7" fmla="*/ 764516 h 1193488"/>
              <a:gd name="connsiteX8" fmla="*/ 89213 w 1132540"/>
              <a:gd name="connsiteY8" fmla="*/ 143543 h 1193488"/>
              <a:gd name="connsiteX9" fmla="*/ 416759 w 1132540"/>
              <a:gd name="connsiteY9" fmla="*/ 580271 h 1193488"/>
              <a:gd name="connsiteX10" fmla="*/ 503 w 1132540"/>
              <a:gd name="connsiteY10" fmla="*/ 241 h 1193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2540" h="1193488">
                <a:moveTo>
                  <a:pt x="503" y="241"/>
                </a:moveTo>
                <a:cubicBezTo>
                  <a:pt x="17563" y="13889"/>
                  <a:pt x="446330" y="564349"/>
                  <a:pt x="519118" y="662158"/>
                </a:cubicBezTo>
                <a:cubicBezTo>
                  <a:pt x="591906" y="759967"/>
                  <a:pt x="386052" y="525680"/>
                  <a:pt x="437231" y="587095"/>
                </a:cubicBezTo>
                <a:cubicBezTo>
                  <a:pt x="488410" y="648510"/>
                  <a:pt x="756816" y="962408"/>
                  <a:pt x="826192" y="1030647"/>
                </a:cubicBezTo>
                <a:cubicBezTo>
                  <a:pt x="895568" y="1098886"/>
                  <a:pt x="803446" y="971507"/>
                  <a:pt x="853488" y="996528"/>
                </a:cubicBezTo>
                <a:cubicBezTo>
                  <a:pt x="903530" y="1021549"/>
                  <a:pt x="1176485" y="1249012"/>
                  <a:pt x="1126443" y="1180773"/>
                </a:cubicBezTo>
                <a:cubicBezTo>
                  <a:pt x="1076401" y="1112534"/>
                  <a:pt x="623750" y="656471"/>
                  <a:pt x="553237" y="587095"/>
                </a:cubicBezTo>
                <a:cubicBezTo>
                  <a:pt x="482724" y="517719"/>
                  <a:pt x="780699" y="838441"/>
                  <a:pt x="703362" y="764516"/>
                </a:cubicBezTo>
                <a:cubicBezTo>
                  <a:pt x="626025" y="690591"/>
                  <a:pt x="136980" y="174250"/>
                  <a:pt x="89213" y="143543"/>
                </a:cubicBezTo>
                <a:cubicBezTo>
                  <a:pt x="41446" y="112836"/>
                  <a:pt x="428132" y="604155"/>
                  <a:pt x="416759" y="580271"/>
                </a:cubicBezTo>
                <a:cubicBezTo>
                  <a:pt x="405386" y="556387"/>
                  <a:pt x="-16557" y="-13407"/>
                  <a:pt x="503" y="2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683562A8-B274-B9A8-1AE3-32AFF09D4568}"/>
              </a:ext>
            </a:extLst>
          </p:cNvPr>
          <p:cNvSpPr/>
          <p:nvPr/>
        </p:nvSpPr>
        <p:spPr>
          <a:xfrm>
            <a:off x="3493722" y="7316010"/>
            <a:ext cx="770603" cy="1169227"/>
          </a:xfrm>
          <a:custGeom>
            <a:avLst/>
            <a:gdLst>
              <a:gd name="connsiteX0" fmla="*/ 105 w 770603"/>
              <a:gd name="connsiteY0" fmla="*/ 6014 h 1169227"/>
              <a:gd name="connsiteX1" fmla="*/ 382242 w 770603"/>
              <a:gd name="connsiteY1" fmla="*/ 661106 h 1169227"/>
              <a:gd name="connsiteX2" fmla="*/ 300356 w 770603"/>
              <a:gd name="connsiteY2" fmla="*/ 620163 h 1169227"/>
              <a:gd name="connsiteX3" fmla="*/ 702965 w 770603"/>
              <a:gd name="connsiteY3" fmla="*/ 1077363 h 1169227"/>
              <a:gd name="connsiteX4" fmla="*/ 737084 w 770603"/>
              <a:gd name="connsiteY4" fmla="*/ 1118306 h 1169227"/>
              <a:gd name="connsiteX5" fmla="*/ 361771 w 770603"/>
              <a:gd name="connsiteY5" fmla="*/ 504157 h 1169227"/>
              <a:gd name="connsiteX6" fmla="*/ 443657 w 770603"/>
              <a:gd name="connsiteY6" fmla="*/ 674754 h 1169227"/>
              <a:gd name="connsiteX7" fmla="*/ 170702 w 770603"/>
              <a:gd name="connsiteY7" fmla="*/ 190259 h 1169227"/>
              <a:gd name="connsiteX8" fmla="*/ 341299 w 770603"/>
              <a:gd name="connsiteY8" fmla="*/ 326736 h 1169227"/>
              <a:gd name="connsiteX9" fmla="*/ 105 w 770603"/>
              <a:gd name="connsiteY9" fmla="*/ 6014 h 116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0603" h="1169227">
                <a:moveTo>
                  <a:pt x="105" y="6014"/>
                </a:moveTo>
                <a:cubicBezTo>
                  <a:pt x="6929" y="61742"/>
                  <a:pt x="332200" y="558748"/>
                  <a:pt x="382242" y="661106"/>
                </a:cubicBezTo>
                <a:cubicBezTo>
                  <a:pt x="432284" y="763464"/>
                  <a:pt x="246902" y="550787"/>
                  <a:pt x="300356" y="620163"/>
                </a:cubicBezTo>
                <a:cubicBezTo>
                  <a:pt x="353810" y="689539"/>
                  <a:pt x="630177" y="994339"/>
                  <a:pt x="702965" y="1077363"/>
                </a:cubicBezTo>
                <a:cubicBezTo>
                  <a:pt x="775753" y="1160387"/>
                  <a:pt x="793950" y="1213840"/>
                  <a:pt x="737084" y="1118306"/>
                </a:cubicBezTo>
                <a:cubicBezTo>
                  <a:pt x="680218" y="1022772"/>
                  <a:pt x="410676" y="578082"/>
                  <a:pt x="361771" y="504157"/>
                </a:cubicBezTo>
                <a:cubicBezTo>
                  <a:pt x="312867" y="430232"/>
                  <a:pt x="475502" y="727070"/>
                  <a:pt x="443657" y="674754"/>
                </a:cubicBezTo>
                <a:cubicBezTo>
                  <a:pt x="411812" y="622438"/>
                  <a:pt x="187762" y="248262"/>
                  <a:pt x="170702" y="190259"/>
                </a:cubicBezTo>
                <a:cubicBezTo>
                  <a:pt x="153642" y="132256"/>
                  <a:pt x="364045" y="354032"/>
                  <a:pt x="341299" y="326736"/>
                </a:cubicBezTo>
                <a:cubicBezTo>
                  <a:pt x="318553" y="299440"/>
                  <a:pt x="-6719" y="-49714"/>
                  <a:pt x="105" y="601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フリーフォーム 63">
            <a:extLst>
              <a:ext uri="{FF2B5EF4-FFF2-40B4-BE49-F238E27FC236}">
                <a16:creationId xmlns:a16="http://schemas.microsoft.com/office/drawing/2014/main" id="{94310F3B-1CE3-B952-6E72-310529BFB653}"/>
              </a:ext>
            </a:extLst>
          </p:cNvPr>
          <p:cNvSpPr/>
          <p:nvPr/>
        </p:nvSpPr>
        <p:spPr>
          <a:xfrm>
            <a:off x="4893871" y="7846798"/>
            <a:ext cx="735745" cy="396726"/>
          </a:xfrm>
          <a:custGeom>
            <a:avLst/>
            <a:gdLst>
              <a:gd name="connsiteX0" fmla="*/ 5675 w 735745"/>
              <a:gd name="connsiteY0" fmla="*/ 219029 h 396726"/>
              <a:gd name="connsiteX1" fmla="*/ 701711 w 735745"/>
              <a:gd name="connsiteY1" fmla="*/ 396450 h 396726"/>
              <a:gd name="connsiteX2" fmla="*/ 606177 w 735745"/>
              <a:gd name="connsiteY2" fmla="*/ 253148 h 396726"/>
              <a:gd name="connsiteX3" fmla="*/ 415108 w 735745"/>
              <a:gd name="connsiteY3" fmla="*/ 665 h 396726"/>
              <a:gd name="connsiteX4" fmla="*/ 708535 w 735745"/>
              <a:gd name="connsiteY4" fmla="*/ 335035 h 396726"/>
              <a:gd name="connsiteX5" fmla="*/ 613001 w 735745"/>
              <a:gd name="connsiteY5" fmla="*/ 328211 h 396726"/>
              <a:gd name="connsiteX6" fmla="*/ 299102 w 735745"/>
              <a:gd name="connsiteY6" fmla="*/ 191733 h 396726"/>
              <a:gd name="connsiteX7" fmla="*/ 367341 w 735745"/>
              <a:gd name="connsiteY7" fmla="*/ 239501 h 396726"/>
              <a:gd name="connsiteX8" fmla="*/ 5675 w 735745"/>
              <a:gd name="connsiteY8" fmla="*/ 219029 h 396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5745" h="396726">
                <a:moveTo>
                  <a:pt x="5675" y="219029"/>
                </a:moveTo>
                <a:cubicBezTo>
                  <a:pt x="61403" y="245187"/>
                  <a:pt x="601627" y="390764"/>
                  <a:pt x="701711" y="396450"/>
                </a:cubicBezTo>
                <a:cubicBezTo>
                  <a:pt x="801795" y="402136"/>
                  <a:pt x="653944" y="319112"/>
                  <a:pt x="606177" y="253148"/>
                </a:cubicBezTo>
                <a:cubicBezTo>
                  <a:pt x="558410" y="187184"/>
                  <a:pt x="398048" y="-12983"/>
                  <a:pt x="415108" y="665"/>
                </a:cubicBezTo>
                <a:cubicBezTo>
                  <a:pt x="432168" y="14313"/>
                  <a:pt x="675553" y="280444"/>
                  <a:pt x="708535" y="335035"/>
                </a:cubicBezTo>
                <a:cubicBezTo>
                  <a:pt x="741517" y="389626"/>
                  <a:pt x="681240" y="352095"/>
                  <a:pt x="613001" y="328211"/>
                </a:cubicBezTo>
                <a:cubicBezTo>
                  <a:pt x="544762" y="304327"/>
                  <a:pt x="340045" y="206518"/>
                  <a:pt x="299102" y="191733"/>
                </a:cubicBezTo>
                <a:cubicBezTo>
                  <a:pt x="258159" y="176948"/>
                  <a:pt x="412833" y="231540"/>
                  <a:pt x="367341" y="239501"/>
                </a:cubicBezTo>
                <a:cubicBezTo>
                  <a:pt x="321849" y="247462"/>
                  <a:pt x="-50053" y="192871"/>
                  <a:pt x="5675" y="21902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フリーフォーム 64">
            <a:extLst>
              <a:ext uri="{FF2B5EF4-FFF2-40B4-BE49-F238E27FC236}">
                <a16:creationId xmlns:a16="http://schemas.microsoft.com/office/drawing/2014/main" id="{0582D8CE-DBE3-927A-C8B6-57220F591610}"/>
              </a:ext>
            </a:extLst>
          </p:cNvPr>
          <p:cNvSpPr/>
          <p:nvPr/>
        </p:nvSpPr>
        <p:spPr>
          <a:xfrm>
            <a:off x="4503917" y="8334270"/>
            <a:ext cx="3120404" cy="1701236"/>
          </a:xfrm>
          <a:custGeom>
            <a:avLst/>
            <a:gdLst>
              <a:gd name="connsiteX0" fmla="*/ 6668 w 3120404"/>
              <a:gd name="connsiteY0" fmla="*/ 4512 h 1701236"/>
              <a:gd name="connsiteX1" fmla="*/ 1159904 w 3120404"/>
              <a:gd name="connsiteY1" fmla="*/ 850673 h 1701236"/>
              <a:gd name="connsiteX2" fmla="*/ 1173552 w 3120404"/>
              <a:gd name="connsiteY2" fmla="*/ 898440 h 1701236"/>
              <a:gd name="connsiteX3" fmla="*/ 2210782 w 3120404"/>
              <a:gd name="connsiteY3" fmla="*/ 1478470 h 1701236"/>
              <a:gd name="connsiteX4" fmla="*/ 2244901 w 3120404"/>
              <a:gd name="connsiteY4" fmla="*/ 1423879 h 1701236"/>
              <a:gd name="connsiteX5" fmla="*/ 3104710 w 3120404"/>
              <a:gd name="connsiteY5" fmla="*/ 1690011 h 1701236"/>
              <a:gd name="connsiteX6" fmla="*/ 1398740 w 3120404"/>
              <a:gd name="connsiteY6" fmla="*/ 987151 h 1701236"/>
              <a:gd name="connsiteX7" fmla="*/ 1303205 w 3120404"/>
              <a:gd name="connsiteY7" fmla="*/ 891617 h 1701236"/>
              <a:gd name="connsiteX8" fmla="*/ 1787701 w 3120404"/>
              <a:gd name="connsiteY8" fmla="*/ 966679 h 1701236"/>
              <a:gd name="connsiteX9" fmla="*/ 1398740 w 3120404"/>
              <a:gd name="connsiteY9" fmla="*/ 489008 h 1701236"/>
              <a:gd name="connsiteX10" fmla="*/ 1692167 w 3120404"/>
              <a:gd name="connsiteY10" fmla="*/ 939384 h 1701236"/>
              <a:gd name="connsiteX11" fmla="*/ 1330501 w 3120404"/>
              <a:gd name="connsiteY11" fmla="*/ 721020 h 1701236"/>
              <a:gd name="connsiteX12" fmla="*/ 1125784 w 3120404"/>
              <a:gd name="connsiteY12" fmla="*/ 721020 h 1701236"/>
              <a:gd name="connsiteX13" fmla="*/ 422925 w 3120404"/>
              <a:gd name="connsiteY13" fmla="*/ 420769 h 1701236"/>
              <a:gd name="connsiteX14" fmla="*/ 675408 w 3120404"/>
              <a:gd name="connsiteY14" fmla="*/ 509479 h 1701236"/>
              <a:gd name="connsiteX15" fmla="*/ 6668 w 3120404"/>
              <a:gd name="connsiteY15" fmla="*/ 4512 h 1701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120404" h="1701236">
                <a:moveTo>
                  <a:pt x="6668" y="4512"/>
                </a:moveTo>
                <a:cubicBezTo>
                  <a:pt x="87417" y="61378"/>
                  <a:pt x="965423" y="701685"/>
                  <a:pt x="1159904" y="850673"/>
                </a:cubicBezTo>
                <a:cubicBezTo>
                  <a:pt x="1354385" y="999661"/>
                  <a:pt x="998406" y="793807"/>
                  <a:pt x="1173552" y="898440"/>
                </a:cubicBezTo>
                <a:cubicBezTo>
                  <a:pt x="1348698" y="1003073"/>
                  <a:pt x="2032224" y="1390897"/>
                  <a:pt x="2210782" y="1478470"/>
                </a:cubicBezTo>
                <a:cubicBezTo>
                  <a:pt x="2389340" y="1566043"/>
                  <a:pt x="2095913" y="1388622"/>
                  <a:pt x="2244901" y="1423879"/>
                </a:cubicBezTo>
                <a:cubicBezTo>
                  <a:pt x="2393889" y="1459136"/>
                  <a:pt x="3245737" y="1762799"/>
                  <a:pt x="3104710" y="1690011"/>
                </a:cubicBezTo>
                <a:cubicBezTo>
                  <a:pt x="2963683" y="1617223"/>
                  <a:pt x="1698991" y="1120217"/>
                  <a:pt x="1398740" y="987151"/>
                </a:cubicBezTo>
                <a:cubicBezTo>
                  <a:pt x="1098489" y="854085"/>
                  <a:pt x="1238378" y="895029"/>
                  <a:pt x="1303205" y="891617"/>
                </a:cubicBezTo>
                <a:cubicBezTo>
                  <a:pt x="1368032" y="888205"/>
                  <a:pt x="1771779" y="1033781"/>
                  <a:pt x="1787701" y="966679"/>
                </a:cubicBezTo>
                <a:cubicBezTo>
                  <a:pt x="1803624" y="899578"/>
                  <a:pt x="1414662" y="493557"/>
                  <a:pt x="1398740" y="489008"/>
                </a:cubicBezTo>
                <a:cubicBezTo>
                  <a:pt x="1382818" y="484459"/>
                  <a:pt x="1703540" y="900715"/>
                  <a:pt x="1692167" y="939384"/>
                </a:cubicBezTo>
                <a:cubicBezTo>
                  <a:pt x="1680794" y="978053"/>
                  <a:pt x="1424898" y="757414"/>
                  <a:pt x="1330501" y="721020"/>
                </a:cubicBezTo>
                <a:cubicBezTo>
                  <a:pt x="1236104" y="684626"/>
                  <a:pt x="1277047" y="771062"/>
                  <a:pt x="1125784" y="721020"/>
                </a:cubicBezTo>
                <a:cubicBezTo>
                  <a:pt x="974521" y="670978"/>
                  <a:pt x="497988" y="456026"/>
                  <a:pt x="422925" y="420769"/>
                </a:cubicBezTo>
                <a:cubicBezTo>
                  <a:pt x="347862" y="385512"/>
                  <a:pt x="747059" y="573169"/>
                  <a:pt x="675408" y="509479"/>
                </a:cubicBezTo>
                <a:cubicBezTo>
                  <a:pt x="603757" y="445789"/>
                  <a:pt x="-74081" y="-52354"/>
                  <a:pt x="6668" y="45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フリーフォーム 65">
            <a:extLst>
              <a:ext uri="{FF2B5EF4-FFF2-40B4-BE49-F238E27FC236}">
                <a16:creationId xmlns:a16="http://schemas.microsoft.com/office/drawing/2014/main" id="{493E6628-B1F9-9C14-3DFD-1E596EC2CCC1}"/>
              </a:ext>
            </a:extLst>
          </p:cNvPr>
          <p:cNvSpPr/>
          <p:nvPr/>
        </p:nvSpPr>
        <p:spPr>
          <a:xfrm>
            <a:off x="5202249" y="8403873"/>
            <a:ext cx="2021284" cy="1023787"/>
          </a:xfrm>
          <a:custGeom>
            <a:avLst/>
            <a:gdLst>
              <a:gd name="connsiteX0" fmla="*/ 24844 w 2021284"/>
              <a:gd name="connsiteY0" fmla="*/ 16796 h 1023787"/>
              <a:gd name="connsiteX1" fmla="*/ 1280438 w 2021284"/>
              <a:gd name="connsiteY1" fmla="*/ 658240 h 1023787"/>
              <a:gd name="connsiteX2" fmla="*/ 898300 w 2021284"/>
              <a:gd name="connsiteY2" fmla="*/ 460348 h 1023787"/>
              <a:gd name="connsiteX3" fmla="*/ 2010593 w 2021284"/>
              <a:gd name="connsiteY3" fmla="*/ 1019906 h 1023787"/>
              <a:gd name="connsiteX4" fmla="*/ 1416915 w 2021284"/>
              <a:gd name="connsiteY4" fmla="*/ 692360 h 1023787"/>
              <a:gd name="connsiteX5" fmla="*/ 686760 w 2021284"/>
              <a:gd name="connsiteY5" fmla="*/ 385285 h 1023787"/>
              <a:gd name="connsiteX6" fmla="*/ 898300 w 2021284"/>
              <a:gd name="connsiteY6" fmla="*/ 658240 h 1023787"/>
              <a:gd name="connsiteX7" fmla="*/ 495691 w 2021284"/>
              <a:gd name="connsiteY7" fmla="*/ 276103 h 1023787"/>
              <a:gd name="connsiteX8" fmla="*/ 250032 w 2021284"/>
              <a:gd name="connsiteY8" fmla="*/ 50915 h 1023787"/>
              <a:gd name="connsiteX9" fmla="*/ 427452 w 2021284"/>
              <a:gd name="connsiteY9" fmla="*/ 173745 h 1023787"/>
              <a:gd name="connsiteX10" fmla="*/ 24844 w 2021284"/>
              <a:gd name="connsiteY10" fmla="*/ 16796 h 1023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21284" h="1023787">
                <a:moveTo>
                  <a:pt x="24844" y="16796"/>
                </a:moveTo>
                <a:cubicBezTo>
                  <a:pt x="167008" y="97545"/>
                  <a:pt x="1134862" y="584315"/>
                  <a:pt x="1280438" y="658240"/>
                </a:cubicBezTo>
                <a:cubicBezTo>
                  <a:pt x="1426014" y="732165"/>
                  <a:pt x="898300" y="460348"/>
                  <a:pt x="898300" y="460348"/>
                </a:cubicBezTo>
                <a:lnTo>
                  <a:pt x="2010593" y="1019906"/>
                </a:lnTo>
                <a:cubicBezTo>
                  <a:pt x="2097029" y="1058575"/>
                  <a:pt x="1637554" y="798130"/>
                  <a:pt x="1416915" y="692360"/>
                </a:cubicBezTo>
                <a:cubicBezTo>
                  <a:pt x="1196276" y="586590"/>
                  <a:pt x="773196" y="390972"/>
                  <a:pt x="686760" y="385285"/>
                </a:cubicBezTo>
                <a:cubicBezTo>
                  <a:pt x="600324" y="379598"/>
                  <a:pt x="930145" y="676437"/>
                  <a:pt x="898300" y="658240"/>
                </a:cubicBezTo>
                <a:cubicBezTo>
                  <a:pt x="866455" y="640043"/>
                  <a:pt x="603736" y="377324"/>
                  <a:pt x="495691" y="276103"/>
                </a:cubicBezTo>
                <a:cubicBezTo>
                  <a:pt x="387646" y="174882"/>
                  <a:pt x="261405" y="67975"/>
                  <a:pt x="250032" y="50915"/>
                </a:cubicBezTo>
                <a:cubicBezTo>
                  <a:pt x="238659" y="33855"/>
                  <a:pt x="459297" y="174882"/>
                  <a:pt x="427452" y="173745"/>
                </a:cubicBezTo>
                <a:cubicBezTo>
                  <a:pt x="395607" y="172608"/>
                  <a:pt x="-117320" y="-63953"/>
                  <a:pt x="24844" y="167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フリーフォーム 66">
            <a:extLst>
              <a:ext uri="{FF2B5EF4-FFF2-40B4-BE49-F238E27FC236}">
                <a16:creationId xmlns:a16="http://schemas.microsoft.com/office/drawing/2014/main" id="{907EC788-FF98-A53E-58B7-6A8ACA3E8632}"/>
              </a:ext>
            </a:extLst>
          </p:cNvPr>
          <p:cNvSpPr/>
          <p:nvPr/>
        </p:nvSpPr>
        <p:spPr>
          <a:xfrm>
            <a:off x="5932308" y="8135923"/>
            <a:ext cx="866904" cy="382053"/>
          </a:xfrm>
          <a:custGeom>
            <a:avLst/>
            <a:gdLst>
              <a:gd name="connsiteX0" fmla="*/ 4468 w 866904"/>
              <a:gd name="connsiteY0" fmla="*/ 4967 h 382053"/>
              <a:gd name="connsiteX1" fmla="*/ 836982 w 866904"/>
              <a:gd name="connsiteY1" fmla="*/ 373456 h 382053"/>
              <a:gd name="connsiteX2" fmla="*/ 645913 w 866904"/>
              <a:gd name="connsiteY2" fmla="*/ 250626 h 382053"/>
              <a:gd name="connsiteX3" fmla="*/ 291071 w 866904"/>
              <a:gd name="connsiteY3" fmla="*/ 86853 h 382053"/>
              <a:gd name="connsiteX4" fmla="*/ 495788 w 866904"/>
              <a:gd name="connsiteY4" fmla="*/ 155092 h 382053"/>
              <a:gd name="connsiteX5" fmla="*/ 4468 w 866904"/>
              <a:gd name="connsiteY5" fmla="*/ 4967 h 382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6904" h="382053">
                <a:moveTo>
                  <a:pt x="4468" y="4967"/>
                </a:moveTo>
                <a:cubicBezTo>
                  <a:pt x="61334" y="41361"/>
                  <a:pt x="730075" y="332513"/>
                  <a:pt x="836982" y="373456"/>
                </a:cubicBezTo>
                <a:cubicBezTo>
                  <a:pt x="943889" y="414399"/>
                  <a:pt x="736898" y="298393"/>
                  <a:pt x="645913" y="250626"/>
                </a:cubicBezTo>
                <a:cubicBezTo>
                  <a:pt x="554928" y="202859"/>
                  <a:pt x="316092" y="102775"/>
                  <a:pt x="291071" y="86853"/>
                </a:cubicBezTo>
                <a:cubicBezTo>
                  <a:pt x="266050" y="70931"/>
                  <a:pt x="540143" y="166465"/>
                  <a:pt x="495788" y="155092"/>
                </a:cubicBezTo>
                <a:cubicBezTo>
                  <a:pt x="451433" y="143719"/>
                  <a:pt x="-52398" y="-31427"/>
                  <a:pt x="4468" y="496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フリーフォーム 67">
            <a:extLst>
              <a:ext uri="{FF2B5EF4-FFF2-40B4-BE49-F238E27FC236}">
                <a16:creationId xmlns:a16="http://schemas.microsoft.com/office/drawing/2014/main" id="{DFE8AA93-ABF3-5A06-A2BF-F09367F38B0B}"/>
              </a:ext>
            </a:extLst>
          </p:cNvPr>
          <p:cNvSpPr/>
          <p:nvPr/>
        </p:nvSpPr>
        <p:spPr>
          <a:xfrm>
            <a:off x="5815481" y="8344631"/>
            <a:ext cx="1076664" cy="526504"/>
          </a:xfrm>
          <a:custGeom>
            <a:avLst/>
            <a:gdLst>
              <a:gd name="connsiteX0" fmla="*/ 5289 w 1076664"/>
              <a:gd name="connsiteY0" fmla="*/ 975 h 526504"/>
              <a:gd name="connsiteX1" fmla="*/ 742268 w 1076664"/>
              <a:gd name="connsiteY1" fmla="*/ 444527 h 526504"/>
              <a:gd name="connsiteX2" fmla="*/ 312364 w 1076664"/>
              <a:gd name="connsiteY2" fmla="*/ 253459 h 526504"/>
              <a:gd name="connsiteX3" fmla="*/ 1076638 w 1076664"/>
              <a:gd name="connsiteY3" fmla="*/ 526414 h 526504"/>
              <a:gd name="connsiteX4" fmla="*/ 339659 w 1076664"/>
              <a:gd name="connsiteY4" fmla="*/ 219339 h 526504"/>
              <a:gd name="connsiteX5" fmla="*/ 182710 w 1076664"/>
              <a:gd name="connsiteY5" fmla="*/ 205691 h 526504"/>
              <a:gd name="connsiteX6" fmla="*/ 401074 w 1076664"/>
              <a:gd name="connsiteY6" fmla="*/ 321697 h 526504"/>
              <a:gd name="connsiteX7" fmla="*/ 5289 w 1076664"/>
              <a:gd name="connsiteY7" fmla="*/ 975 h 526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6664" h="526504">
                <a:moveTo>
                  <a:pt x="5289" y="975"/>
                </a:moveTo>
                <a:cubicBezTo>
                  <a:pt x="62155" y="21447"/>
                  <a:pt x="691089" y="402446"/>
                  <a:pt x="742268" y="444527"/>
                </a:cubicBezTo>
                <a:cubicBezTo>
                  <a:pt x="793447" y="486608"/>
                  <a:pt x="256636" y="239811"/>
                  <a:pt x="312364" y="253459"/>
                </a:cubicBezTo>
                <a:cubicBezTo>
                  <a:pt x="368092" y="267107"/>
                  <a:pt x="1072089" y="532101"/>
                  <a:pt x="1076638" y="526414"/>
                </a:cubicBezTo>
                <a:cubicBezTo>
                  <a:pt x="1081187" y="520727"/>
                  <a:pt x="488647" y="272793"/>
                  <a:pt x="339659" y="219339"/>
                </a:cubicBezTo>
                <a:cubicBezTo>
                  <a:pt x="190671" y="165885"/>
                  <a:pt x="172474" y="188631"/>
                  <a:pt x="182710" y="205691"/>
                </a:cubicBezTo>
                <a:cubicBezTo>
                  <a:pt x="192946" y="222751"/>
                  <a:pt x="434056" y="354679"/>
                  <a:pt x="401074" y="321697"/>
                </a:cubicBezTo>
                <a:cubicBezTo>
                  <a:pt x="368092" y="288715"/>
                  <a:pt x="-51577" y="-19497"/>
                  <a:pt x="5289" y="97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フリーフォーム 68">
            <a:extLst>
              <a:ext uri="{FF2B5EF4-FFF2-40B4-BE49-F238E27FC236}">
                <a16:creationId xmlns:a16="http://schemas.microsoft.com/office/drawing/2014/main" id="{3BCF4737-3450-6ECC-BB9A-02938603BD20}"/>
              </a:ext>
            </a:extLst>
          </p:cNvPr>
          <p:cNvSpPr/>
          <p:nvPr/>
        </p:nvSpPr>
        <p:spPr>
          <a:xfrm>
            <a:off x="6348970" y="9273474"/>
            <a:ext cx="1082236" cy="498323"/>
          </a:xfrm>
          <a:custGeom>
            <a:avLst/>
            <a:gdLst>
              <a:gd name="connsiteX0" fmla="*/ 4063 w 1082236"/>
              <a:gd name="connsiteY0" fmla="*/ 180 h 498323"/>
              <a:gd name="connsiteX1" fmla="*/ 768337 w 1082236"/>
              <a:gd name="connsiteY1" fmla="*/ 334550 h 498323"/>
              <a:gd name="connsiteX2" fmla="*/ 509030 w 1082236"/>
              <a:gd name="connsiteY2" fmla="*/ 293607 h 498323"/>
              <a:gd name="connsiteX3" fmla="*/ 1082236 w 1082236"/>
              <a:gd name="connsiteY3" fmla="*/ 498323 h 498323"/>
              <a:gd name="connsiteX4" fmla="*/ 338433 w 1082236"/>
              <a:gd name="connsiteY4" fmla="*/ 232192 h 498323"/>
              <a:gd name="connsiteX5" fmla="*/ 461263 w 1082236"/>
              <a:gd name="connsiteY5" fmla="*/ 286783 h 498323"/>
              <a:gd name="connsiteX6" fmla="*/ 4063 w 1082236"/>
              <a:gd name="connsiteY6" fmla="*/ 180 h 498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2236" h="498323">
                <a:moveTo>
                  <a:pt x="4063" y="180"/>
                </a:moveTo>
                <a:cubicBezTo>
                  <a:pt x="55242" y="8141"/>
                  <a:pt x="684176" y="285646"/>
                  <a:pt x="768337" y="334550"/>
                </a:cubicBezTo>
                <a:cubicBezTo>
                  <a:pt x="852498" y="383455"/>
                  <a:pt x="456714" y="266312"/>
                  <a:pt x="509030" y="293607"/>
                </a:cubicBezTo>
                <a:cubicBezTo>
                  <a:pt x="561346" y="320902"/>
                  <a:pt x="1082236" y="498323"/>
                  <a:pt x="1082236" y="498323"/>
                </a:cubicBezTo>
                <a:lnTo>
                  <a:pt x="338433" y="232192"/>
                </a:lnTo>
                <a:cubicBezTo>
                  <a:pt x="234938" y="196935"/>
                  <a:pt x="521541" y="323177"/>
                  <a:pt x="461263" y="286783"/>
                </a:cubicBezTo>
                <a:cubicBezTo>
                  <a:pt x="400985" y="250389"/>
                  <a:pt x="-47116" y="-7781"/>
                  <a:pt x="4063" y="1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フリーフォーム 69">
            <a:extLst>
              <a:ext uri="{FF2B5EF4-FFF2-40B4-BE49-F238E27FC236}">
                <a16:creationId xmlns:a16="http://schemas.microsoft.com/office/drawing/2014/main" id="{46F7F8A6-8E23-6EBE-9CC0-71BB7CC31F5A}"/>
              </a:ext>
            </a:extLst>
          </p:cNvPr>
          <p:cNvSpPr/>
          <p:nvPr/>
        </p:nvSpPr>
        <p:spPr>
          <a:xfrm>
            <a:off x="5700129" y="5207370"/>
            <a:ext cx="254343" cy="1044577"/>
          </a:xfrm>
          <a:custGeom>
            <a:avLst/>
            <a:gdLst>
              <a:gd name="connsiteX0" fmla="*/ 2402 w 254343"/>
              <a:gd name="connsiteY0" fmla="*/ 4710 h 1044577"/>
              <a:gd name="connsiteX1" fmla="*/ 68904 w 254343"/>
              <a:gd name="connsiteY1" fmla="*/ 744543 h 1044577"/>
              <a:gd name="connsiteX2" fmla="*/ 52278 w 254343"/>
              <a:gd name="connsiteY2" fmla="*/ 461910 h 1044577"/>
              <a:gd name="connsiteX3" fmla="*/ 168656 w 254343"/>
              <a:gd name="connsiteY3" fmla="*/ 927423 h 1044577"/>
              <a:gd name="connsiteX4" fmla="*/ 185282 w 254343"/>
              <a:gd name="connsiteY4" fmla="*/ 603226 h 1044577"/>
              <a:gd name="connsiteX5" fmla="*/ 251784 w 254343"/>
              <a:gd name="connsiteY5" fmla="*/ 1035488 h 1044577"/>
              <a:gd name="connsiteX6" fmla="*/ 85529 w 254343"/>
              <a:gd name="connsiteY6" fmla="*/ 112775 h 1044577"/>
              <a:gd name="connsiteX7" fmla="*/ 168656 w 254343"/>
              <a:gd name="connsiteY7" fmla="*/ 412034 h 1044577"/>
              <a:gd name="connsiteX8" fmla="*/ 2402 w 254343"/>
              <a:gd name="connsiteY8" fmla="*/ 4710 h 1044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4343" h="1044577">
                <a:moveTo>
                  <a:pt x="2402" y="4710"/>
                </a:moveTo>
                <a:cubicBezTo>
                  <a:pt x="-14223" y="60128"/>
                  <a:pt x="60591" y="668343"/>
                  <a:pt x="68904" y="744543"/>
                </a:cubicBezTo>
                <a:cubicBezTo>
                  <a:pt x="77217" y="820743"/>
                  <a:pt x="35653" y="431430"/>
                  <a:pt x="52278" y="461910"/>
                </a:cubicBezTo>
                <a:cubicBezTo>
                  <a:pt x="68903" y="492390"/>
                  <a:pt x="146489" y="903870"/>
                  <a:pt x="168656" y="927423"/>
                </a:cubicBezTo>
                <a:cubicBezTo>
                  <a:pt x="190823" y="950976"/>
                  <a:pt x="171427" y="585215"/>
                  <a:pt x="185282" y="603226"/>
                </a:cubicBezTo>
                <a:cubicBezTo>
                  <a:pt x="199137" y="621237"/>
                  <a:pt x="268410" y="1117230"/>
                  <a:pt x="251784" y="1035488"/>
                </a:cubicBezTo>
                <a:cubicBezTo>
                  <a:pt x="235158" y="953746"/>
                  <a:pt x="99384" y="216684"/>
                  <a:pt x="85529" y="112775"/>
                </a:cubicBezTo>
                <a:cubicBezTo>
                  <a:pt x="71674" y="8866"/>
                  <a:pt x="178354" y="423117"/>
                  <a:pt x="168656" y="412034"/>
                </a:cubicBezTo>
                <a:cubicBezTo>
                  <a:pt x="158958" y="400951"/>
                  <a:pt x="19027" y="-50708"/>
                  <a:pt x="2402" y="471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フリーフォーム 70">
            <a:extLst>
              <a:ext uri="{FF2B5EF4-FFF2-40B4-BE49-F238E27FC236}">
                <a16:creationId xmlns:a16="http://schemas.microsoft.com/office/drawing/2014/main" id="{C47A07C2-7981-4172-8EDC-60F83989EA15}"/>
              </a:ext>
            </a:extLst>
          </p:cNvPr>
          <p:cNvSpPr/>
          <p:nvPr/>
        </p:nvSpPr>
        <p:spPr>
          <a:xfrm>
            <a:off x="6151412" y="6064675"/>
            <a:ext cx="491478" cy="1215080"/>
          </a:xfrm>
          <a:custGeom>
            <a:avLst/>
            <a:gdLst>
              <a:gd name="connsiteX0" fmla="*/ 6 w 491478"/>
              <a:gd name="connsiteY0" fmla="*/ 3616 h 1215080"/>
              <a:gd name="connsiteX1" fmla="*/ 266013 w 491478"/>
              <a:gd name="connsiteY1" fmla="*/ 743449 h 1215080"/>
              <a:gd name="connsiteX2" fmla="*/ 249388 w 491478"/>
              <a:gd name="connsiteY2" fmla="*/ 668634 h 1215080"/>
              <a:gd name="connsiteX3" fmla="*/ 399017 w 491478"/>
              <a:gd name="connsiteY3" fmla="*/ 1208961 h 1215080"/>
              <a:gd name="connsiteX4" fmla="*/ 340828 w 491478"/>
              <a:gd name="connsiteY4" fmla="*/ 926329 h 1215080"/>
              <a:gd name="connsiteX5" fmla="*/ 432268 w 491478"/>
              <a:gd name="connsiteY5" fmla="*/ 410940 h 1215080"/>
              <a:gd name="connsiteX6" fmla="*/ 307577 w 491478"/>
              <a:gd name="connsiteY6" fmla="*/ 635383 h 1215080"/>
              <a:gd name="connsiteX7" fmla="*/ 490457 w 491478"/>
              <a:gd name="connsiteY7" fmla="*/ 502380 h 1215080"/>
              <a:gd name="connsiteX8" fmla="*/ 374079 w 491478"/>
              <a:gd name="connsiteY8" fmla="*/ 676947 h 1215080"/>
              <a:gd name="connsiteX9" fmla="*/ 216137 w 491478"/>
              <a:gd name="connsiteY9" fmla="*/ 286249 h 1215080"/>
              <a:gd name="connsiteX10" fmla="*/ 257701 w 491478"/>
              <a:gd name="connsiteY10" fmla="*/ 452503 h 1215080"/>
              <a:gd name="connsiteX11" fmla="*/ 6 w 491478"/>
              <a:gd name="connsiteY11" fmla="*/ 3616 h 121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1478" h="1215080">
                <a:moveTo>
                  <a:pt x="6" y="3616"/>
                </a:moveTo>
                <a:cubicBezTo>
                  <a:pt x="1391" y="52107"/>
                  <a:pt x="224449" y="632613"/>
                  <a:pt x="266013" y="743449"/>
                </a:cubicBezTo>
                <a:cubicBezTo>
                  <a:pt x="307577" y="854285"/>
                  <a:pt x="227221" y="591049"/>
                  <a:pt x="249388" y="668634"/>
                </a:cubicBezTo>
                <a:cubicBezTo>
                  <a:pt x="271555" y="746219"/>
                  <a:pt x="383777" y="1166012"/>
                  <a:pt x="399017" y="1208961"/>
                </a:cubicBezTo>
                <a:cubicBezTo>
                  <a:pt x="414257" y="1251910"/>
                  <a:pt x="335286" y="1059333"/>
                  <a:pt x="340828" y="926329"/>
                </a:cubicBezTo>
                <a:cubicBezTo>
                  <a:pt x="346370" y="793326"/>
                  <a:pt x="437810" y="459431"/>
                  <a:pt x="432268" y="410940"/>
                </a:cubicBezTo>
                <a:cubicBezTo>
                  <a:pt x="426726" y="362449"/>
                  <a:pt x="297879" y="620143"/>
                  <a:pt x="307577" y="635383"/>
                </a:cubicBezTo>
                <a:cubicBezTo>
                  <a:pt x="317275" y="650623"/>
                  <a:pt x="479374" y="495453"/>
                  <a:pt x="490457" y="502380"/>
                </a:cubicBezTo>
                <a:cubicBezTo>
                  <a:pt x="501540" y="509307"/>
                  <a:pt x="419799" y="712969"/>
                  <a:pt x="374079" y="676947"/>
                </a:cubicBezTo>
                <a:cubicBezTo>
                  <a:pt x="328359" y="640925"/>
                  <a:pt x="235533" y="323656"/>
                  <a:pt x="216137" y="286249"/>
                </a:cubicBezTo>
                <a:cubicBezTo>
                  <a:pt x="196741" y="248842"/>
                  <a:pt x="296494" y="495452"/>
                  <a:pt x="257701" y="452503"/>
                </a:cubicBezTo>
                <a:cubicBezTo>
                  <a:pt x="218908" y="409554"/>
                  <a:pt x="-1379" y="-44875"/>
                  <a:pt x="6" y="361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フリーフォーム 71">
            <a:extLst>
              <a:ext uri="{FF2B5EF4-FFF2-40B4-BE49-F238E27FC236}">
                <a16:creationId xmlns:a16="http://schemas.microsoft.com/office/drawing/2014/main" id="{DEF073D2-C213-CCC0-672B-EC7EA046D8A6}"/>
              </a:ext>
            </a:extLst>
          </p:cNvPr>
          <p:cNvSpPr/>
          <p:nvPr/>
        </p:nvSpPr>
        <p:spPr>
          <a:xfrm>
            <a:off x="6759155" y="6414069"/>
            <a:ext cx="353483" cy="1438825"/>
          </a:xfrm>
          <a:custGeom>
            <a:avLst/>
            <a:gdLst>
              <a:gd name="connsiteX0" fmla="*/ 15718 w 353483"/>
              <a:gd name="connsiteY0" fmla="*/ 53233 h 1438825"/>
              <a:gd name="connsiteX1" fmla="*/ 40656 w 353483"/>
              <a:gd name="connsiteY1" fmla="*/ 103109 h 1438825"/>
              <a:gd name="connsiteX2" fmla="*/ 231849 w 353483"/>
              <a:gd name="connsiteY2" fmla="*/ 809691 h 1438825"/>
              <a:gd name="connsiteX3" fmla="*/ 265100 w 353483"/>
              <a:gd name="connsiteY3" fmla="*/ 776440 h 1438825"/>
              <a:gd name="connsiteX4" fmla="*/ 265100 w 353483"/>
              <a:gd name="connsiteY4" fmla="*/ 1233640 h 1438825"/>
              <a:gd name="connsiteX5" fmla="*/ 306663 w 353483"/>
              <a:gd name="connsiteY5" fmla="*/ 1050760 h 1438825"/>
              <a:gd name="connsiteX6" fmla="*/ 323289 w 353483"/>
              <a:gd name="connsiteY6" fmla="*/ 1433146 h 1438825"/>
              <a:gd name="connsiteX7" fmla="*/ 339914 w 353483"/>
              <a:gd name="connsiteY7" fmla="*/ 701626 h 1438825"/>
              <a:gd name="connsiteX8" fmla="*/ 339914 w 353483"/>
              <a:gd name="connsiteY8" fmla="*/ 784753 h 1438825"/>
              <a:gd name="connsiteX9" fmla="*/ 165347 w 353483"/>
              <a:gd name="connsiteY9" fmla="*/ 327553 h 1438825"/>
              <a:gd name="connsiteX10" fmla="*/ 231849 w 353483"/>
              <a:gd name="connsiteY10" fmla="*/ 576935 h 1438825"/>
              <a:gd name="connsiteX11" fmla="*/ 15718 w 353483"/>
              <a:gd name="connsiteY11" fmla="*/ 53233 h 143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53483" h="1438825">
                <a:moveTo>
                  <a:pt x="15718" y="53233"/>
                </a:moveTo>
                <a:cubicBezTo>
                  <a:pt x="-16148" y="-25738"/>
                  <a:pt x="4634" y="-22967"/>
                  <a:pt x="40656" y="103109"/>
                </a:cubicBezTo>
                <a:cubicBezTo>
                  <a:pt x="76678" y="229185"/>
                  <a:pt x="194442" y="697469"/>
                  <a:pt x="231849" y="809691"/>
                </a:cubicBezTo>
                <a:cubicBezTo>
                  <a:pt x="269256" y="921913"/>
                  <a:pt x="259558" y="705782"/>
                  <a:pt x="265100" y="776440"/>
                </a:cubicBezTo>
                <a:cubicBezTo>
                  <a:pt x="270642" y="847098"/>
                  <a:pt x="258173" y="1187920"/>
                  <a:pt x="265100" y="1233640"/>
                </a:cubicBezTo>
                <a:cubicBezTo>
                  <a:pt x="272027" y="1279360"/>
                  <a:pt x="296965" y="1017509"/>
                  <a:pt x="306663" y="1050760"/>
                </a:cubicBezTo>
                <a:cubicBezTo>
                  <a:pt x="316361" y="1084011"/>
                  <a:pt x="317747" y="1491335"/>
                  <a:pt x="323289" y="1433146"/>
                </a:cubicBezTo>
                <a:cubicBezTo>
                  <a:pt x="328831" y="1374957"/>
                  <a:pt x="337143" y="809691"/>
                  <a:pt x="339914" y="701626"/>
                </a:cubicBezTo>
                <a:cubicBezTo>
                  <a:pt x="342685" y="593561"/>
                  <a:pt x="369009" y="847099"/>
                  <a:pt x="339914" y="784753"/>
                </a:cubicBezTo>
                <a:cubicBezTo>
                  <a:pt x="310820" y="722408"/>
                  <a:pt x="183358" y="362189"/>
                  <a:pt x="165347" y="327553"/>
                </a:cubicBezTo>
                <a:cubicBezTo>
                  <a:pt x="147336" y="292917"/>
                  <a:pt x="251245" y="626811"/>
                  <a:pt x="231849" y="576935"/>
                </a:cubicBezTo>
                <a:cubicBezTo>
                  <a:pt x="212453" y="527059"/>
                  <a:pt x="47584" y="132204"/>
                  <a:pt x="15718" y="532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フリーフォーム 72">
            <a:extLst>
              <a:ext uri="{FF2B5EF4-FFF2-40B4-BE49-F238E27FC236}">
                <a16:creationId xmlns:a16="http://schemas.microsoft.com/office/drawing/2014/main" id="{49F9DA3F-3B32-5031-51D0-87584CD75D7D}"/>
              </a:ext>
            </a:extLst>
          </p:cNvPr>
          <p:cNvSpPr/>
          <p:nvPr/>
        </p:nvSpPr>
        <p:spPr>
          <a:xfrm>
            <a:off x="7394320" y="7147202"/>
            <a:ext cx="346089" cy="1148900"/>
          </a:xfrm>
          <a:custGeom>
            <a:avLst/>
            <a:gdLst>
              <a:gd name="connsiteX0" fmla="*/ 20633 w 346089"/>
              <a:gd name="connsiteY0" fmla="*/ 209562 h 1148900"/>
              <a:gd name="connsiteX1" fmla="*/ 12320 w 346089"/>
              <a:gd name="connsiteY1" fmla="*/ 10056 h 1148900"/>
              <a:gd name="connsiteX2" fmla="*/ 178575 w 346089"/>
              <a:gd name="connsiteY2" fmla="*/ 567009 h 1148900"/>
              <a:gd name="connsiteX3" fmla="*/ 203513 w 346089"/>
              <a:gd name="connsiteY3" fmla="*/ 567009 h 1148900"/>
              <a:gd name="connsiteX4" fmla="*/ 344829 w 346089"/>
              <a:gd name="connsiteY4" fmla="*/ 1148900 h 1148900"/>
              <a:gd name="connsiteX5" fmla="*/ 270015 w 346089"/>
              <a:gd name="connsiteY5" fmla="*/ 567009 h 1148900"/>
              <a:gd name="connsiteX6" fmla="*/ 220138 w 346089"/>
              <a:gd name="connsiteY6" fmla="*/ 500507 h 1148900"/>
              <a:gd name="connsiteX7" fmla="*/ 112073 w 346089"/>
              <a:gd name="connsiteY7" fmla="*/ 93183 h 1148900"/>
              <a:gd name="connsiteX8" fmla="*/ 87135 w 346089"/>
              <a:gd name="connsiteY8" fmla="*/ 226187 h 1148900"/>
              <a:gd name="connsiteX9" fmla="*/ 20633 w 346089"/>
              <a:gd name="connsiteY9" fmla="*/ 209562 h 114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6089" h="1148900">
                <a:moveTo>
                  <a:pt x="20633" y="209562"/>
                </a:moveTo>
                <a:cubicBezTo>
                  <a:pt x="8164" y="173540"/>
                  <a:pt x="-14004" y="-49519"/>
                  <a:pt x="12320" y="10056"/>
                </a:cubicBezTo>
                <a:cubicBezTo>
                  <a:pt x="38644" y="69630"/>
                  <a:pt x="146709" y="474183"/>
                  <a:pt x="178575" y="567009"/>
                </a:cubicBezTo>
                <a:cubicBezTo>
                  <a:pt x="210441" y="659835"/>
                  <a:pt x="175804" y="470027"/>
                  <a:pt x="203513" y="567009"/>
                </a:cubicBezTo>
                <a:cubicBezTo>
                  <a:pt x="231222" y="663991"/>
                  <a:pt x="333745" y="1148900"/>
                  <a:pt x="344829" y="1148900"/>
                </a:cubicBezTo>
                <a:cubicBezTo>
                  <a:pt x="355913" y="1148900"/>
                  <a:pt x="290797" y="675075"/>
                  <a:pt x="270015" y="567009"/>
                </a:cubicBezTo>
                <a:cubicBezTo>
                  <a:pt x="249233" y="458944"/>
                  <a:pt x="246462" y="579478"/>
                  <a:pt x="220138" y="500507"/>
                </a:cubicBezTo>
                <a:cubicBezTo>
                  <a:pt x="193814" y="421536"/>
                  <a:pt x="134240" y="138903"/>
                  <a:pt x="112073" y="93183"/>
                </a:cubicBezTo>
                <a:cubicBezTo>
                  <a:pt x="89906" y="47463"/>
                  <a:pt x="99604" y="213718"/>
                  <a:pt x="87135" y="226187"/>
                </a:cubicBezTo>
                <a:cubicBezTo>
                  <a:pt x="74666" y="238656"/>
                  <a:pt x="33102" y="245584"/>
                  <a:pt x="20633" y="20956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フリーフォーム 73">
            <a:extLst>
              <a:ext uri="{FF2B5EF4-FFF2-40B4-BE49-F238E27FC236}">
                <a16:creationId xmlns:a16="http://schemas.microsoft.com/office/drawing/2014/main" id="{3F1658AF-AA23-017E-F057-EA0B1FE3692A}"/>
              </a:ext>
            </a:extLst>
          </p:cNvPr>
          <p:cNvSpPr/>
          <p:nvPr/>
        </p:nvSpPr>
        <p:spPr>
          <a:xfrm>
            <a:off x="7822177" y="7603934"/>
            <a:ext cx="299358" cy="1201293"/>
          </a:xfrm>
          <a:custGeom>
            <a:avLst/>
            <a:gdLst>
              <a:gd name="connsiteX0" fmla="*/ 99 w 299358"/>
              <a:gd name="connsiteY0" fmla="*/ 2211 h 1201293"/>
              <a:gd name="connsiteX1" fmla="*/ 257794 w 299358"/>
              <a:gd name="connsiteY1" fmla="*/ 800233 h 1201293"/>
              <a:gd name="connsiteX2" fmla="*/ 207918 w 299358"/>
              <a:gd name="connsiteY2" fmla="*/ 683855 h 1201293"/>
              <a:gd name="connsiteX3" fmla="*/ 299358 w 299358"/>
              <a:gd name="connsiteY3" fmla="*/ 1199244 h 1201293"/>
              <a:gd name="connsiteX4" fmla="*/ 207918 w 299358"/>
              <a:gd name="connsiteY4" fmla="*/ 459411 h 1201293"/>
              <a:gd name="connsiteX5" fmla="*/ 291045 w 299358"/>
              <a:gd name="connsiteY5" fmla="*/ 559164 h 1201293"/>
              <a:gd name="connsiteX6" fmla="*/ 99 w 299358"/>
              <a:gd name="connsiteY6" fmla="*/ 2211 h 1201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9358" h="1201293">
                <a:moveTo>
                  <a:pt x="99" y="2211"/>
                </a:moveTo>
                <a:cubicBezTo>
                  <a:pt x="-5443" y="42389"/>
                  <a:pt x="223158" y="686626"/>
                  <a:pt x="257794" y="800233"/>
                </a:cubicBezTo>
                <a:cubicBezTo>
                  <a:pt x="292431" y="913840"/>
                  <a:pt x="200991" y="617353"/>
                  <a:pt x="207918" y="683855"/>
                </a:cubicBezTo>
                <a:cubicBezTo>
                  <a:pt x="214845" y="750357"/>
                  <a:pt x="299358" y="1236651"/>
                  <a:pt x="299358" y="1199244"/>
                </a:cubicBezTo>
                <a:cubicBezTo>
                  <a:pt x="299358" y="1161837"/>
                  <a:pt x="209304" y="566091"/>
                  <a:pt x="207918" y="459411"/>
                </a:cubicBezTo>
                <a:cubicBezTo>
                  <a:pt x="206533" y="352731"/>
                  <a:pt x="321525" y="636749"/>
                  <a:pt x="291045" y="559164"/>
                </a:cubicBezTo>
                <a:cubicBezTo>
                  <a:pt x="260565" y="481579"/>
                  <a:pt x="5641" y="-37967"/>
                  <a:pt x="99" y="221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フリーフォーム 75">
            <a:extLst>
              <a:ext uri="{FF2B5EF4-FFF2-40B4-BE49-F238E27FC236}">
                <a16:creationId xmlns:a16="http://schemas.microsoft.com/office/drawing/2014/main" id="{A20E002C-71D7-7202-530F-7499F3D0B7C5}"/>
              </a:ext>
            </a:extLst>
          </p:cNvPr>
          <p:cNvSpPr/>
          <p:nvPr/>
        </p:nvSpPr>
        <p:spPr>
          <a:xfrm>
            <a:off x="8320273" y="8328812"/>
            <a:ext cx="250458" cy="916525"/>
          </a:xfrm>
          <a:custGeom>
            <a:avLst/>
            <a:gdLst>
              <a:gd name="connsiteX0" fmla="*/ 767 w 250458"/>
              <a:gd name="connsiteY0" fmla="*/ 541 h 916525"/>
              <a:gd name="connsiteX1" fmla="*/ 125458 w 250458"/>
              <a:gd name="connsiteY1" fmla="*/ 499304 h 916525"/>
              <a:gd name="connsiteX2" fmla="*/ 142083 w 250458"/>
              <a:gd name="connsiteY2" fmla="*/ 457741 h 916525"/>
              <a:gd name="connsiteX3" fmla="*/ 250149 w 250458"/>
              <a:gd name="connsiteY3" fmla="*/ 914941 h 916525"/>
              <a:gd name="connsiteX4" fmla="*/ 175334 w 250458"/>
              <a:gd name="connsiteY4" fmla="*/ 274861 h 916525"/>
              <a:gd name="connsiteX5" fmla="*/ 191960 w 250458"/>
              <a:gd name="connsiteY5" fmla="*/ 399552 h 916525"/>
              <a:gd name="connsiteX6" fmla="*/ 767 w 250458"/>
              <a:gd name="connsiteY6" fmla="*/ 541 h 91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0458" h="916525">
                <a:moveTo>
                  <a:pt x="767" y="541"/>
                </a:moveTo>
                <a:cubicBezTo>
                  <a:pt x="-10317" y="17166"/>
                  <a:pt x="101905" y="423104"/>
                  <a:pt x="125458" y="499304"/>
                </a:cubicBezTo>
                <a:cubicBezTo>
                  <a:pt x="149011" y="575504"/>
                  <a:pt x="121301" y="388468"/>
                  <a:pt x="142083" y="457741"/>
                </a:cubicBezTo>
                <a:cubicBezTo>
                  <a:pt x="162865" y="527014"/>
                  <a:pt x="244607" y="945421"/>
                  <a:pt x="250149" y="914941"/>
                </a:cubicBezTo>
                <a:cubicBezTo>
                  <a:pt x="255691" y="884461"/>
                  <a:pt x="185032" y="360759"/>
                  <a:pt x="175334" y="274861"/>
                </a:cubicBezTo>
                <a:cubicBezTo>
                  <a:pt x="165636" y="188963"/>
                  <a:pt x="223825" y="443887"/>
                  <a:pt x="191960" y="399552"/>
                </a:cubicBezTo>
                <a:cubicBezTo>
                  <a:pt x="160095" y="355217"/>
                  <a:pt x="11851" y="-16084"/>
                  <a:pt x="767" y="5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フリーフォーム 76">
            <a:extLst>
              <a:ext uri="{FF2B5EF4-FFF2-40B4-BE49-F238E27FC236}">
                <a16:creationId xmlns:a16="http://schemas.microsoft.com/office/drawing/2014/main" id="{F71C2C29-A80F-5908-CDFF-D0975893CE7F}"/>
              </a:ext>
            </a:extLst>
          </p:cNvPr>
          <p:cNvSpPr/>
          <p:nvPr/>
        </p:nvSpPr>
        <p:spPr>
          <a:xfrm>
            <a:off x="6292545" y="7420911"/>
            <a:ext cx="793296" cy="803395"/>
          </a:xfrm>
          <a:custGeom>
            <a:avLst/>
            <a:gdLst>
              <a:gd name="connsiteX0" fmla="*/ 16815 w 793296"/>
              <a:gd name="connsiteY0" fmla="*/ 10667 h 803395"/>
              <a:gd name="connsiteX1" fmla="*/ 598706 w 793296"/>
              <a:gd name="connsiteY1" fmla="*/ 600871 h 803395"/>
              <a:gd name="connsiteX2" fmla="*/ 773273 w 793296"/>
              <a:gd name="connsiteY2" fmla="*/ 800376 h 803395"/>
              <a:gd name="connsiteX3" fmla="*/ 191382 w 793296"/>
              <a:gd name="connsiteY3" fmla="*/ 476180 h 803395"/>
              <a:gd name="connsiteX4" fmla="*/ 557142 w 793296"/>
              <a:gd name="connsiteY4" fmla="*/ 634122 h 803395"/>
              <a:gd name="connsiteX5" fmla="*/ 191382 w 793296"/>
              <a:gd name="connsiteY5" fmla="*/ 251736 h 803395"/>
              <a:gd name="connsiteX6" fmla="*/ 16815 w 793296"/>
              <a:gd name="connsiteY6" fmla="*/ 10667 h 80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3296" h="803395">
                <a:moveTo>
                  <a:pt x="16815" y="10667"/>
                </a:moveTo>
                <a:cubicBezTo>
                  <a:pt x="84702" y="68856"/>
                  <a:pt x="472630" y="469253"/>
                  <a:pt x="598706" y="600871"/>
                </a:cubicBezTo>
                <a:cubicBezTo>
                  <a:pt x="724782" y="732489"/>
                  <a:pt x="841160" y="821158"/>
                  <a:pt x="773273" y="800376"/>
                </a:cubicBezTo>
                <a:cubicBezTo>
                  <a:pt x="705386" y="779594"/>
                  <a:pt x="227404" y="503889"/>
                  <a:pt x="191382" y="476180"/>
                </a:cubicBezTo>
                <a:cubicBezTo>
                  <a:pt x="155360" y="448471"/>
                  <a:pt x="557142" y="671529"/>
                  <a:pt x="557142" y="634122"/>
                </a:cubicBezTo>
                <a:cubicBezTo>
                  <a:pt x="557142" y="596715"/>
                  <a:pt x="280051" y="357031"/>
                  <a:pt x="191382" y="251736"/>
                </a:cubicBezTo>
                <a:cubicBezTo>
                  <a:pt x="102713" y="146441"/>
                  <a:pt x="-51072" y="-47522"/>
                  <a:pt x="16815" y="1066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フリーフォーム 77">
            <a:extLst>
              <a:ext uri="{FF2B5EF4-FFF2-40B4-BE49-F238E27FC236}">
                <a16:creationId xmlns:a16="http://schemas.microsoft.com/office/drawing/2014/main" id="{84903DE5-DBE7-BBE7-0D65-8400D461D645}"/>
              </a:ext>
            </a:extLst>
          </p:cNvPr>
          <p:cNvSpPr/>
          <p:nvPr/>
        </p:nvSpPr>
        <p:spPr>
          <a:xfrm>
            <a:off x="2762828" y="4413202"/>
            <a:ext cx="449003" cy="506525"/>
          </a:xfrm>
          <a:custGeom>
            <a:avLst/>
            <a:gdLst>
              <a:gd name="connsiteX0" fmla="*/ 448908 w 449003"/>
              <a:gd name="connsiteY0" fmla="*/ 100 h 506525"/>
              <a:gd name="connsiteX1" fmla="*/ 108841 w 449003"/>
              <a:gd name="connsiteY1" fmla="*/ 249482 h 506525"/>
              <a:gd name="connsiteX2" fmla="*/ 214640 w 449003"/>
              <a:gd name="connsiteY2" fmla="*/ 506421 h 506525"/>
              <a:gd name="connsiteX3" fmla="*/ 10600 w 449003"/>
              <a:gd name="connsiteY3" fmla="*/ 219254 h 506525"/>
              <a:gd name="connsiteX4" fmla="*/ 71056 w 449003"/>
              <a:gd name="connsiteY4" fmla="*/ 219254 h 506525"/>
              <a:gd name="connsiteX5" fmla="*/ 448908 w 449003"/>
              <a:gd name="connsiteY5" fmla="*/ 100 h 50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9003" h="506525">
                <a:moveTo>
                  <a:pt x="448908" y="100"/>
                </a:moveTo>
                <a:cubicBezTo>
                  <a:pt x="455205" y="5138"/>
                  <a:pt x="147886" y="165095"/>
                  <a:pt x="108841" y="249482"/>
                </a:cubicBezTo>
                <a:cubicBezTo>
                  <a:pt x="69796" y="333869"/>
                  <a:pt x="231014" y="511459"/>
                  <a:pt x="214640" y="506421"/>
                </a:cubicBezTo>
                <a:cubicBezTo>
                  <a:pt x="198266" y="501383"/>
                  <a:pt x="34531" y="267115"/>
                  <a:pt x="10600" y="219254"/>
                </a:cubicBezTo>
                <a:cubicBezTo>
                  <a:pt x="-13331" y="171393"/>
                  <a:pt x="1783" y="258299"/>
                  <a:pt x="71056" y="219254"/>
                </a:cubicBezTo>
                <a:cubicBezTo>
                  <a:pt x="140329" y="180209"/>
                  <a:pt x="442611" y="-4938"/>
                  <a:pt x="448908" y="10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フリーフォーム 78">
            <a:extLst>
              <a:ext uri="{FF2B5EF4-FFF2-40B4-BE49-F238E27FC236}">
                <a16:creationId xmlns:a16="http://schemas.microsoft.com/office/drawing/2014/main" id="{004C1ECA-E188-6273-61EB-99CD004AA81C}"/>
              </a:ext>
            </a:extLst>
          </p:cNvPr>
          <p:cNvSpPr/>
          <p:nvPr/>
        </p:nvSpPr>
        <p:spPr>
          <a:xfrm>
            <a:off x="2636486" y="3109418"/>
            <a:ext cx="824876" cy="382589"/>
          </a:xfrm>
          <a:custGeom>
            <a:avLst/>
            <a:gdLst>
              <a:gd name="connsiteX0" fmla="*/ 916 w 824876"/>
              <a:gd name="connsiteY0" fmla="*/ 381927 h 382589"/>
              <a:gd name="connsiteX1" fmla="*/ 529907 w 824876"/>
              <a:gd name="connsiteY1" fmla="*/ 11633 h 382589"/>
              <a:gd name="connsiteX2" fmla="*/ 817074 w 824876"/>
              <a:gd name="connsiteY2" fmla="*/ 87203 h 382589"/>
              <a:gd name="connsiteX3" fmla="*/ 726390 w 824876"/>
              <a:gd name="connsiteY3" fmla="*/ 26747 h 382589"/>
              <a:gd name="connsiteX4" fmla="*/ 545021 w 824876"/>
              <a:gd name="connsiteY4" fmla="*/ 34304 h 382589"/>
              <a:gd name="connsiteX5" fmla="*/ 348539 w 824876"/>
              <a:gd name="connsiteY5" fmla="*/ 124989 h 382589"/>
              <a:gd name="connsiteX6" fmla="*/ 401438 w 824876"/>
              <a:gd name="connsiteY6" fmla="*/ 102318 h 382589"/>
              <a:gd name="connsiteX7" fmla="*/ 916 w 824876"/>
              <a:gd name="connsiteY7" fmla="*/ 381927 h 382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24876" h="382589">
                <a:moveTo>
                  <a:pt x="916" y="381927"/>
                </a:moveTo>
                <a:cubicBezTo>
                  <a:pt x="22327" y="366813"/>
                  <a:pt x="393881" y="60754"/>
                  <a:pt x="529907" y="11633"/>
                </a:cubicBezTo>
                <a:cubicBezTo>
                  <a:pt x="665933" y="-37488"/>
                  <a:pt x="784327" y="84684"/>
                  <a:pt x="817074" y="87203"/>
                </a:cubicBezTo>
                <a:cubicBezTo>
                  <a:pt x="849821" y="89722"/>
                  <a:pt x="771732" y="35563"/>
                  <a:pt x="726390" y="26747"/>
                </a:cubicBezTo>
                <a:cubicBezTo>
                  <a:pt x="681048" y="17931"/>
                  <a:pt x="607996" y="17930"/>
                  <a:pt x="545021" y="34304"/>
                </a:cubicBezTo>
                <a:cubicBezTo>
                  <a:pt x="482046" y="50678"/>
                  <a:pt x="348539" y="124989"/>
                  <a:pt x="348539" y="124989"/>
                </a:cubicBezTo>
                <a:cubicBezTo>
                  <a:pt x="324609" y="136325"/>
                  <a:pt x="463154" y="55716"/>
                  <a:pt x="401438" y="102318"/>
                </a:cubicBezTo>
                <a:cubicBezTo>
                  <a:pt x="339722" y="148920"/>
                  <a:pt x="-20495" y="397041"/>
                  <a:pt x="916" y="38192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フリーフォーム 79">
            <a:extLst>
              <a:ext uri="{FF2B5EF4-FFF2-40B4-BE49-F238E27FC236}">
                <a16:creationId xmlns:a16="http://schemas.microsoft.com/office/drawing/2014/main" id="{576FF3E9-FBFA-89ED-5C7D-0F973935179B}"/>
              </a:ext>
            </a:extLst>
          </p:cNvPr>
          <p:cNvSpPr/>
          <p:nvPr/>
        </p:nvSpPr>
        <p:spPr>
          <a:xfrm>
            <a:off x="2301999" y="3937202"/>
            <a:ext cx="259974" cy="453436"/>
          </a:xfrm>
          <a:custGeom>
            <a:avLst/>
            <a:gdLst>
              <a:gd name="connsiteX0" fmla="*/ 131363 w 259974"/>
              <a:gd name="connsiteY0" fmla="*/ 8 h 453436"/>
              <a:gd name="connsiteX1" fmla="*/ 40679 w 259974"/>
              <a:gd name="connsiteY1" fmla="*/ 226719 h 453436"/>
              <a:gd name="connsiteX2" fmla="*/ 259832 w 259974"/>
              <a:gd name="connsiteY2" fmla="*/ 453429 h 453436"/>
              <a:gd name="connsiteX3" fmla="*/ 2894 w 259974"/>
              <a:gd name="connsiteY3" fmla="*/ 219162 h 453436"/>
              <a:gd name="connsiteX4" fmla="*/ 131363 w 259974"/>
              <a:gd name="connsiteY4" fmla="*/ 8 h 453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974" h="453436">
                <a:moveTo>
                  <a:pt x="131363" y="8"/>
                </a:moveTo>
                <a:cubicBezTo>
                  <a:pt x="137661" y="1268"/>
                  <a:pt x="19268" y="151149"/>
                  <a:pt x="40679" y="226719"/>
                </a:cubicBezTo>
                <a:cubicBezTo>
                  <a:pt x="62090" y="302289"/>
                  <a:pt x="266130" y="454689"/>
                  <a:pt x="259832" y="453429"/>
                </a:cubicBezTo>
                <a:cubicBezTo>
                  <a:pt x="253535" y="452170"/>
                  <a:pt x="28084" y="292213"/>
                  <a:pt x="2894" y="219162"/>
                </a:cubicBezTo>
                <a:cubicBezTo>
                  <a:pt x="-22296" y="146111"/>
                  <a:pt x="125065" y="-1252"/>
                  <a:pt x="131363" y="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フリーフォーム 80">
            <a:extLst>
              <a:ext uri="{FF2B5EF4-FFF2-40B4-BE49-F238E27FC236}">
                <a16:creationId xmlns:a16="http://schemas.microsoft.com/office/drawing/2014/main" id="{BE8E5AC7-8275-FE59-1696-21E404D4E89B}"/>
              </a:ext>
            </a:extLst>
          </p:cNvPr>
          <p:cNvSpPr/>
          <p:nvPr/>
        </p:nvSpPr>
        <p:spPr>
          <a:xfrm>
            <a:off x="3778613" y="5589747"/>
            <a:ext cx="686437" cy="744174"/>
          </a:xfrm>
          <a:custGeom>
            <a:avLst/>
            <a:gdLst>
              <a:gd name="connsiteX0" fmla="*/ 7456 w 686437"/>
              <a:gd name="connsiteY0" fmla="*/ 2451 h 744174"/>
              <a:gd name="connsiteX1" fmla="*/ 581790 w 686437"/>
              <a:gd name="connsiteY1" fmla="*/ 622127 h 744174"/>
              <a:gd name="connsiteX2" fmla="*/ 475992 w 686437"/>
              <a:gd name="connsiteY2" fmla="*/ 455873 h 744174"/>
              <a:gd name="connsiteX3" fmla="*/ 680032 w 686437"/>
              <a:gd name="connsiteY3" fmla="*/ 743040 h 744174"/>
              <a:gd name="connsiteX4" fmla="*/ 188825 w 686437"/>
              <a:gd name="connsiteY4" fmla="*/ 327403 h 744174"/>
              <a:gd name="connsiteX5" fmla="*/ 249281 w 686437"/>
              <a:gd name="connsiteY5" fmla="*/ 402974 h 744174"/>
              <a:gd name="connsiteX6" fmla="*/ 7456 w 686437"/>
              <a:gd name="connsiteY6" fmla="*/ 2451 h 744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6437" h="744174">
                <a:moveTo>
                  <a:pt x="7456" y="2451"/>
                </a:moveTo>
                <a:cubicBezTo>
                  <a:pt x="62874" y="38976"/>
                  <a:pt x="503701" y="546557"/>
                  <a:pt x="581790" y="622127"/>
                </a:cubicBezTo>
                <a:cubicBezTo>
                  <a:pt x="659879" y="697697"/>
                  <a:pt x="459618" y="435721"/>
                  <a:pt x="475992" y="455873"/>
                </a:cubicBezTo>
                <a:cubicBezTo>
                  <a:pt x="492366" y="476025"/>
                  <a:pt x="727893" y="764452"/>
                  <a:pt x="680032" y="743040"/>
                </a:cubicBezTo>
                <a:cubicBezTo>
                  <a:pt x="632171" y="721628"/>
                  <a:pt x="260617" y="384081"/>
                  <a:pt x="188825" y="327403"/>
                </a:cubicBezTo>
                <a:cubicBezTo>
                  <a:pt x="117033" y="270725"/>
                  <a:pt x="275731" y="457133"/>
                  <a:pt x="249281" y="402974"/>
                </a:cubicBezTo>
                <a:cubicBezTo>
                  <a:pt x="222831" y="348815"/>
                  <a:pt x="-47962" y="-34074"/>
                  <a:pt x="7456" y="245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フリーフォーム 81">
            <a:extLst>
              <a:ext uri="{FF2B5EF4-FFF2-40B4-BE49-F238E27FC236}">
                <a16:creationId xmlns:a16="http://schemas.microsoft.com/office/drawing/2014/main" id="{E6F1F3CD-B30E-DB3B-2BF8-2F115EC8F65A}"/>
              </a:ext>
            </a:extLst>
          </p:cNvPr>
          <p:cNvSpPr/>
          <p:nvPr/>
        </p:nvSpPr>
        <p:spPr>
          <a:xfrm>
            <a:off x="4872301" y="5038717"/>
            <a:ext cx="115998" cy="489744"/>
          </a:xfrm>
          <a:custGeom>
            <a:avLst/>
            <a:gdLst>
              <a:gd name="connsiteX0" fmla="*/ 1980 w 115998"/>
              <a:gd name="connsiteY0" fmla="*/ 1819 h 489744"/>
              <a:gd name="connsiteX1" fmla="*/ 115335 w 115998"/>
              <a:gd name="connsiteY1" fmla="*/ 477911 h 489744"/>
              <a:gd name="connsiteX2" fmla="*/ 47322 w 115998"/>
              <a:gd name="connsiteY2" fmla="*/ 319214 h 489744"/>
              <a:gd name="connsiteX3" fmla="*/ 1980 w 115998"/>
              <a:gd name="connsiteY3" fmla="*/ 1819 h 489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998" h="489744">
                <a:moveTo>
                  <a:pt x="1980" y="1819"/>
                </a:moveTo>
                <a:cubicBezTo>
                  <a:pt x="13316" y="28269"/>
                  <a:pt x="107778" y="425012"/>
                  <a:pt x="115335" y="477911"/>
                </a:cubicBezTo>
                <a:cubicBezTo>
                  <a:pt x="122892" y="530810"/>
                  <a:pt x="63695" y="393524"/>
                  <a:pt x="47322" y="319214"/>
                </a:cubicBezTo>
                <a:cubicBezTo>
                  <a:pt x="30949" y="244904"/>
                  <a:pt x="-9356" y="-24631"/>
                  <a:pt x="1980" y="18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フリーフォーム 82">
            <a:extLst>
              <a:ext uri="{FF2B5EF4-FFF2-40B4-BE49-F238E27FC236}">
                <a16:creationId xmlns:a16="http://schemas.microsoft.com/office/drawing/2014/main" id="{A097AFDB-49F4-DA3C-52F2-A2A535740E6F}"/>
              </a:ext>
            </a:extLst>
          </p:cNvPr>
          <p:cNvSpPr/>
          <p:nvPr/>
        </p:nvSpPr>
        <p:spPr>
          <a:xfrm>
            <a:off x="2782923" y="2643479"/>
            <a:ext cx="453238" cy="404919"/>
          </a:xfrm>
          <a:custGeom>
            <a:avLst/>
            <a:gdLst>
              <a:gd name="connsiteX0" fmla="*/ 34 w 453238"/>
              <a:gd name="connsiteY0" fmla="*/ 330 h 404919"/>
              <a:gd name="connsiteX1" fmla="*/ 159060 w 453238"/>
              <a:gd name="connsiteY1" fmla="*/ 174264 h 404919"/>
              <a:gd name="connsiteX2" fmla="*/ 168999 w 453238"/>
              <a:gd name="connsiteY2" fmla="*/ 154386 h 404919"/>
              <a:gd name="connsiteX3" fmla="*/ 298207 w 453238"/>
              <a:gd name="connsiteY3" fmla="*/ 214021 h 404919"/>
              <a:gd name="connsiteX4" fmla="*/ 432386 w 453238"/>
              <a:gd name="connsiteY4" fmla="*/ 363108 h 404919"/>
              <a:gd name="connsiteX5" fmla="*/ 452264 w 453238"/>
              <a:gd name="connsiteY5" fmla="*/ 387956 h 404919"/>
              <a:gd name="connsiteX6" fmla="*/ 447294 w 453238"/>
              <a:gd name="connsiteY6" fmla="*/ 134508 h 404919"/>
              <a:gd name="connsiteX7" fmla="*/ 422447 w 453238"/>
              <a:gd name="connsiteY7" fmla="*/ 233899 h 404919"/>
              <a:gd name="connsiteX8" fmla="*/ 328025 w 453238"/>
              <a:gd name="connsiteY8" fmla="*/ 204082 h 404919"/>
              <a:gd name="connsiteX9" fmla="*/ 387660 w 453238"/>
              <a:gd name="connsiteY9" fmla="*/ 253778 h 404919"/>
              <a:gd name="connsiteX10" fmla="*/ 228634 w 453238"/>
              <a:gd name="connsiteY10" fmla="*/ 124569 h 404919"/>
              <a:gd name="connsiteX11" fmla="*/ 193847 w 453238"/>
              <a:gd name="connsiteY11" fmla="*/ 164325 h 404919"/>
              <a:gd name="connsiteX12" fmla="*/ 74577 w 453238"/>
              <a:gd name="connsiteY12" fmla="*/ 99721 h 404919"/>
              <a:gd name="connsiteX13" fmla="*/ 173968 w 453238"/>
              <a:gd name="connsiteY13" fmla="*/ 129538 h 404919"/>
              <a:gd name="connsiteX14" fmla="*/ 34 w 453238"/>
              <a:gd name="connsiteY14" fmla="*/ 330 h 404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53238" h="404919">
                <a:moveTo>
                  <a:pt x="34" y="330"/>
                </a:moveTo>
                <a:cubicBezTo>
                  <a:pt x="-2451" y="7784"/>
                  <a:pt x="130899" y="148588"/>
                  <a:pt x="159060" y="174264"/>
                </a:cubicBezTo>
                <a:cubicBezTo>
                  <a:pt x="187221" y="199940"/>
                  <a:pt x="145808" y="147760"/>
                  <a:pt x="168999" y="154386"/>
                </a:cubicBezTo>
                <a:cubicBezTo>
                  <a:pt x="192190" y="161012"/>
                  <a:pt x="254309" y="179234"/>
                  <a:pt x="298207" y="214021"/>
                </a:cubicBezTo>
                <a:cubicBezTo>
                  <a:pt x="342105" y="248808"/>
                  <a:pt x="432386" y="363108"/>
                  <a:pt x="432386" y="363108"/>
                </a:cubicBezTo>
                <a:cubicBezTo>
                  <a:pt x="458062" y="392097"/>
                  <a:pt x="449779" y="426056"/>
                  <a:pt x="452264" y="387956"/>
                </a:cubicBezTo>
                <a:cubicBezTo>
                  <a:pt x="454749" y="349856"/>
                  <a:pt x="452263" y="160184"/>
                  <a:pt x="447294" y="134508"/>
                </a:cubicBezTo>
                <a:cubicBezTo>
                  <a:pt x="442325" y="108832"/>
                  <a:pt x="442325" y="222303"/>
                  <a:pt x="422447" y="233899"/>
                </a:cubicBezTo>
                <a:cubicBezTo>
                  <a:pt x="402569" y="245495"/>
                  <a:pt x="333823" y="200769"/>
                  <a:pt x="328025" y="204082"/>
                </a:cubicBezTo>
                <a:cubicBezTo>
                  <a:pt x="322227" y="207395"/>
                  <a:pt x="404225" y="267030"/>
                  <a:pt x="387660" y="253778"/>
                </a:cubicBezTo>
                <a:cubicBezTo>
                  <a:pt x="371095" y="240526"/>
                  <a:pt x="260936" y="139478"/>
                  <a:pt x="228634" y="124569"/>
                </a:cubicBezTo>
                <a:cubicBezTo>
                  <a:pt x="196332" y="109660"/>
                  <a:pt x="219523" y="168466"/>
                  <a:pt x="193847" y="164325"/>
                </a:cubicBezTo>
                <a:cubicBezTo>
                  <a:pt x="168171" y="160184"/>
                  <a:pt x="77890" y="105519"/>
                  <a:pt x="74577" y="99721"/>
                </a:cubicBezTo>
                <a:cubicBezTo>
                  <a:pt x="71264" y="93923"/>
                  <a:pt x="183079" y="145275"/>
                  <a:pt x="173968" y="129538"/>
                </a:cubicBezTo>
                <a:cubicBezTo>
                  <a:pt x="164857" y="113801"/>
                  <a:pt x="2519" y="-7124"/>
                  <a:pt x="34" y="33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フリーフォーム 83">
            <a:extLst>
              <a:ext uri="{FF2B5EF4-FFF2-40B4-BE49-F238E27FC236}">
                <a16:creationId xmlns:a16="http://schemas.microsoft.com/office/drawing/2014/main" id="{68E597B7-4326-68CA-038C-2629ECAED683}"/>
              </a:ext>
            </a:extLst>
          </p:cNvPr>
          <p:cNvSpPr/>
          <p:nvPr/>
        </p:nvSpPr>
        <p:spPr>
          <a:xfrm>
            <a:off x="1843401" y="3179546"/>
            <a:ext cx="297480" cy="224763"/>
          </a:xfrm>
          <a:custGeom>
            <a:avLst/>
            <a:gdLst>
              <a:gd name="connsiteX0" fmla="*/ 308 w 297480"/>
              <a:gd name="connsiteY0" fmla="*/ 75519 h 224763"/>
              <a:gd name="connsiteX1" fmla="*/ 144425 w 297480"/>
              <a:gd name="connsiteY1" fmla="*/ 90428 h 224763"/>
              <a:gd name="connsiteX2" fmla="*/ 293512 w 297480"/>
              <a:gd name="connsiteY2" fmla="*/ 224606 h 224763"/>
              <a:gd name="connsiteX3" fmla="*/ 243816 w 297480"/>
              <a:gd name="connsiteY3" fmla="*/ 60611 h 224763"/>
              <a:gd name="connsiteX4" fmla="*/ 129516 w 297480"/>
              <a:gd name="connsiteY4" fmla="*/ 976 h 224763"/>
              <a:gd name="connsiteX5" fmla="*/ 184182 w 297480"/>
              <a:gd name="connsiteY5" fmla="*/ 25824 h 224763"/>
              <a:gd name="connsiteX6" fmla="*/ 308 w 297480"/>
              <a:gd name="connsiteY6" fmla="*/ 75519 h 224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7480" h="224763">
                <a:moveTo>
                  <a:pt x="308" y="75519"/>
                </a:moveTo>
                <a:cubicBezTo>
                  <a:pt x="-6318" y="86286"/>
                  <a:pt x="95558" y="65580"/>
                  <a:pt x="144425" y="90428"/>
                </a:cubicBezTo>
                <a:cubicBezTo>
                  <a:pt x="193292" y="115276"/>
                  <a:pt x="276947" y="229576"/>
                  <a:pt x="293512" y="224606"/>
                </a:cubicBezTo>
                <a:cubicBezTo>
                  <a:pt x="310077" y="219637"/>
                  <a:pt x="271149" y="97883"/>
                  <a:pt x="243816" y="60611"/>
                </a:cubicBezTo>
                <a:cubicBezTo>
                  <a:pt x="216483" y="23339"/>
                  <a:pt x="139455" y="6774"/>
                  <a:pt x="129516" y="976"/>
                </a:cubicBezTo>
                <a:cubicBezTo>
                  <a:pt x="119577" y="-4822"/>
                  <a:pt x="202404" y="16713"/>
                  <a:pt x="184182" y="25824"/>
                </a:cubicBezTo>
                <a:cubicBezTo>
                  <a:pt x="165960" y="34935"/>
                  <a:pt x="6934" y="64752"/>
                  <a:pt x="308" y="755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800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9</Words>
  <Application>Microsoft Macintosh PowerPoint</Application>
  <PresentationFormat>A3 297x420 mm</PresentationFormat>
  <Paragraphs>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HGPMinchoE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4</cp:revision>
  <dcterms:created xsi:type="dcterms:W3CDTF">2025-08-11T02:29:49Z</dcterms:created>
  <dcterms:modified xsi:type="dcterms:W3CDTF">2025-08-14T11:23:52Z</dcterms:modified>
</cp:coreProperties>
</file>